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0"/>
    <a:srgbClr val="EFE1CD"/>
    <a:srgbClr val="E4CCA9"/>
    <a:srgbClr val="ECD4B0"/>
    <a:srgbClr val="9E6D26"/>
    <a:srgbClr val="D6A25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965" autoAdjust="0"/>
  </p:normalViewPr>
  <p:slideViewPr>
    <p:cSldViewPr snapToGrid="0">
      <p:cViewPr varScale="1">
        <p:scale>
          <a:sx n="89" d="100"/>
          <a:sy n="89" d="100"/>
        </p:scale>
        <p:origin x="774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8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3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E240-E1C0-424F-8797-C209A3A1C62D}" type="datetimeFigureOut">
              <a:rPr lang="en-US" smtClean="0"/>
              <a:t>01-Apr-18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2C9B8-28A7-4845-B88C-EBFD4FDB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8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752533" y="-2176"/>
            <a:ext cx="4322345" cy="6858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59778" y="1588956"/>
            <a:ext cx="2079285" cy="4230277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778" y="2036427"/>
            <a:ext cx="2079285" cy="1667667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126229" y="3707478"/>
            <a:ext cx="2079285" cy="1667667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2983" y="-718"/>
            <a:ext cx="3179018" cy="6858001"/>
          </a:xfrm>
          <a:prstGeom prst="rect">
            <a:avLst/>
          </a:prstGeom>
          <a:solidFill>
            <a:srgbClr val="E4CCA9"/>
          </a:solidFill>
        </p:spPr>
      </p:pic>
      <p:grpSp>
        <p:nvGrpSpPr>
          <p:cNvPr id="5" name="Group 4"/>
          <p:cNvGrpSpPr/>
          <p:nvPr/>
        </p:nvGrpSpPr>
        <p:grpSpPr>
          <a:xfrm>
            <a:off x="7789657" y="-4348"/>
            <a:ext cx="3973304" cy="6860174"/>
            <a:chOff x="6087046" y="-4348"/>
            <a:chExt cx="5337250" cy="68601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325584" y="757114"/>
              <a:ext cx="6860174" cy="5337249"/>
            </a:xfrm>
            <a:custGeom>
              <a:avLst/>
              <a:gdLst>
                <a:gd name="connsiteX0" fmla="*/ 0 w 6860174"/>
                <a:gd name="connsiteY0" fmla="*/ 1777850 h 1777850"/>
                <a:gd name="connsiteX1" fmla="*/ 0 w 6860174"/>
                <a:gd name="connsiteY1" fmla="*/ 574880 h 1777850"/>
                <a:gd name="connsiteX2" fmla="*/ 8255 w 6860174"/>
                <a:gd name="connsiteY2" fmla="*/ 559706 h 1777850"/>
                <a:gd name="connsiteX3" fmla="*/ 19047 w 6860174"/>
                <a:gd name="connsiteY3" fmla="*/ 517617 h 1777850"/>
                <a:gd name="connsiteX4" fmla="*/ 152397 w 6860174"/>
                <a:gd name="connsiteY4" fmla="*/ 479517 h 1777850"/>
                <a:gd name="connsiteX5" fmla="*/ 238122 w 6860174"/>
                <a:gd name="connsiteY5" fmla="*/ 422367 h 1777850"/>
                <a:gd name="connsiteX6" fmla="*/ 323847 w 6860174"/>
                <a:gd name="connsiteY6" fmla="*/ 384267 h 1777850"/>
                <a:gd name="connsiteX7" fmla="*/ 352422 w 6860174"/>
                <a:gd name="connsiteY7" fmla="*/ 374742 h 1777850"/>
                <a:gd name="connsiteX8" fmla="*/ 533397 w 6860174"/>
                <a:gd name="connsiteY8" fmla="*/ 365217 h 1777850"/>
                <a:gd name="connsiteX9" fmla="*/ 857247 w 6860174"/>
                <a:gd name="connsiteY9" fmla="*/ 374742 h 1777850"/>
                <a:gd name="connsiteX10" fmla="*/ 914397 w 6860174"/>
                <a:gd name="connsiteY10" fmla="*/ 393792 h 1777850"/>
                <a:gd name="connsiteX11" fmla="*/ 942972 w 6860174"/>
                <a:gd name="connsiteY11" fmla="*/ 412842 h 1777850"/>
                <a:gd name="connsiteX12" fmla="*/ 1038222 w 6860174"/>
                <a:gd name="connsiteY12" fmla="*/ 403317 h 1777850"/>
                <a:gd name="connsiteX13" fmla="*/ 1095372 w 6860174"/>
                <a:gd name="connsiteY13" fmla="*/ 365217 h 1777850"/>
                <a:gd name="connsiteX14" fmla="*/ 1152522 w 6860174"/>
                <a:gd name="connsiteY14" fmla="*/ 336642 h 1777850"/>
                <a:gd name="connsiteX15" fmla="*/ 1476372 w 6860174"/>
                <a:gd name="connsiteY15" fmla="*/ 346167 h 1777850"/>
                <a:gd name="connsiteX16" fmla="*/ 1562097 w 6860174"/>
                <a:gd name="connsiteY16" fmla="*/ 365217 h 1777850"/>
                <a:gd name="connsiteX17" fmla="*/ 1609722 w 6860174"/>
                <a:gd name="connsiteY17" fmla="*/ 374742 h 1777850"/>
                <a:gd name="connsiteX18" fmla="*/ 1647822 w 6860174"/>
                <a:gd name="connsiteY18" fmla="*/ 384267 h 1777850"/>
                <a:gd name="connsiteX19" fmla="*/ 1752597 w 6860174"/>
                <a:gd name="connsiteY19" fmla="*/ 412842 h 1777850"/>
                <a:gd name="connsiteX20" fmla="*/ 1781172 w 6860174"/>
                <a:gd name="connsiteY20" fmla="*/ 431892 h 1777850"/>
                <a:gd name="connsiteX21" fmla="*/ 1809747 w 6860174"/>
                <a:gd name="connsiteY21" fmla="*/ 441417 h 1777850"/>
                <a:gd name="connsiteX22" fmla="*/ 1828797 w 6860174"/>
                <a:gd name="connsiteY22" fmla="*/ 469992 h 1777850"/>
                <a:gd name="connsiteX23" fmla="*/ 1885947 w 6860174"/>
                <a:gd name="connsiteY23" fmla="*/ 489042 h 1777850"/>
                <a:gd name="connsiteX24" fmla="*/ 2019297 w 6860174"/>
                <a:gd name="connsiteY24" fmla="*/ 517617 h 1777850"/>
                <a:gd name="connsiteX25" fmla="*/ 2076447 w 6860174"/>
                <a:gd name="connsiteY25" fmla="*/ 536667 h 1777850"/>
                <a:gd name="connsiteX26" fmla="*/ 2152647 w 6860174"/>
                <a:gd name="connsiteY26" fmla="*/ 565242 h 1777850"/>
                <a:gd name="connsiteX27" fmla="*/ 2181222 w 6860174"/>
                <a:gd name="connsiteY27" fmla="*/ 584292 h 1777850"/>
                <a:gd name="connsiteX28" fmla="*/ 2209797 w 6860174"/>
                <a:gd name="connsiteY28" fmla="*/ 593817 h 1777850"/>
                <a:gd name="connsiteX29" fmla="*/ 2238372 w 6860174"/>
                <a:gd name="connsiteY29" fmla="*/ 612867 h 1777850"/>
                <a:gd name="connsiteX30" fmla="*/ 2314572 w 6860174"/>
                <a:gd name="connsiteY30" fmla="*/ 631917 h 1777850"/>
                <a:gd name="connsiteX31" fmla="*/ 2371722 w 6860174"/>
                <a:gd name="connsiteY31" fmla="*/ 660492 h 1777850"/>
                <a:gd name="connsiteX32" fmla="*/ 2428872 w 6860174"/>
                <a:gd name="connsiteY32" fmla="*/ 689067 h 1777850"/>
                <a:gd name="connsiteX33" fmla="*/ 2990847 w 6860174"/>
                <a:gd name="connsiteY33" fmla="*/ 689067 h 1777850"/>
                <a:gd name="connsiteX34" fmla="*/ 3114672 w 6860174"/>
                <a:gd name="connsiteY34" fmla="*/ 708117 h 1777850"/>
                <a:gd name="connsiteX35" fmla="*/ 3228972 w 6860174"/>
                <a:gd name="connsiteY35" fmla="*/ 698592 h 1777850"/>
                <a:gd name="connsiteX36" fmla="*/ 3286122 w 6860174"/>
                <a:gd name="connsiteY36" fmla="*/ 670017 h 1777850"/>
                <a:gd name="connsiteX37" fmla="*/ 3381372 w 6860174"/>
                <a:gd name="connsiteY37" fmla="*/ 641442 h 1777850"/>
                <a:gd name="connsiteX38" fmla="*/ 3495672 w 6860174"/>
                <a:gd name="connsiteY38" fmla="*/ 584292 h 1777850"/>
                <a:gd name="connsiteX39" fmla="*/ 3524247 w 6860174"/>
                <a:gd name="connsiteY39" fmla="*/ 565242 h 1777850"/>
                <a:gd name="connsiteX40" fmla="*/ 3619497 w 6860174"/>
                <a:gd name="connsiteY40" fmla="*/ 536667 h 1777850"/>
                <a:gd name="connsiteX41" fmla="*/ 3676647 w 6860174"/>
                <a:gd name="connsiteY41" fmla="*/ 498567 h 1777850"/>
                <a:gd name="connsiteX42" fmla="*/ 3705222 w 6860174"/>
                <a:gd name="connsiteY42" fmla="*/ 479517 h 1777850"/>
                <a:gd name="connsiteX43" fmla="*/ 3819522 w 6860174"/>
                <a:gd name="connsiteY43" fmla="*/ 441417 h 1777850"/>
                <a:gd name="connsiteX44" fmla="*/ 3848097 w 6860174"/>
                <a:gd name="connsiteY44" fmla="*/ 431892 h 1777850"/>
                <a:gd name="connsiteX45" fmla="*/ 3876672 w 6860174"/>
                <a:gd name="connsiteY45" fmla="*/ 412842 h 1777850"/>
                <a:gd name="connsiteX46" fmla="*/ 3933822 w 6860174"/>
                <a:gd name="connsiteY46" fmla="*/ 393792 h 1777850"/>
                <a:gd name="connsiteX47" fmla="*/ 3990972 w 6860174"/>
                <a:gd name="connsiteY47" fmla="*/ 374742 h 1777850"/>
                <a:gd name="connsiteX48" fmla="*/ 4019547 w 6860174"/>
                <a:gd name="connsiteY48" fmla="*/ 365217 h 1777850"/>
                <a:gd name="connsiteX49" fmla="*/ 4076697 w 6860174"/>
                <a:gd name="connsiteY49" fmla="*/ 336642 h 1777850"/>
                <a:gd name="connsiteX50" fmla="*/ 4105272 w 6860174"/>
                <a:gd name="connsiteY50" fmla="*/ 317592 h 1777850"/>
                <a:gd name="connsiteX51" fmla="*/ 4143372 w 6860174"/>
                <a:gd name="connsiteY51" fmla="*/ 308067 h 1777850"/>
                <a:gd name="connsiteX52" fmla="*/ 4171947 w 6860174"/>
                <a:gd name="connsiteY52" fmla="*/ 298542 h 1777850"/>
                <a:gd name="connsiteX53" fmla="*/ 4495796 w 6860174"/>
                <a:gd name="connsiteY53" fmla="*/ 289017 h 1777850"/>
                <a:gd name="connsiteX54" fmla="*/ 4552946 w 6860174"/>
                <a:gd name="connsiteY54" fmla="*/ 269967 h 1777850"/>
                <a:gd name="connsiteX55" fmla="*/ 4581521 w 6860174"/>
                <a:gd name="connsiteY55" fmla="*/ 260442 h 1777850"/>
                <a:gd name="connsiteX56" fmla="*/ 4610096 w 6860174"/>
                <a:gd name="connsiteY56" fmla="*/ 231867 h 1777850"/>
                <a:gd name="connsiteX57" fmla="*/ 4667246 w 6860174"/>
                <a:gd name="connsiteY57" fmla="*/ 203292 h 1777850"/>
                <a:gd name="connsiteX58" fmla="*/ 4724396 w 6860174"/>
                <a:gd name="connsiteY58" fmla="*/ 184242 h 1777850"/>
                <a:gd name="connsiteX59" fmla="*/ 4810121 w 6860174"/>
                <a:gd name="connsiteY59" fmla="*/ 165192 h 1777850"/>
                <a:gd name="connsiteX60" fmla="*/ 5057771 w 6860174"/>
                <a:gd name="connsiteY60" fmla="*/ 174717 h 1777850"/>
                <a:gd name="connsiteX61" fmla="*/ 5143496 w 6860174"/>
                <a:gd name="connsiteY61" fmla="*/ 222342 h 1777850"/>
                <a:gd name="connsiteX62" fmla="*/ 5200646 w 6860174"/>
                <a:gd name="connsiteY62" fmla="*/ 269967 h 1777850"/>
                <a:gd name="connsiteX63" fmla="*/ 5229221 w 6860174"/>
                <a:gd name="connsiteY63" fmla="*/ 279492 h 1777850"/>
                <a:gd name="connsiteX64" fmla="*/ 5543546 w 6860174"/>
                <a:gd name="connsiteY64" fmla="*/ 298542 h 1777850"/>
                <a:gd name="connsiteX65" fmla="*/ 5600696 w 6860174"/>
                <a:gd name="connsiteY65" fmla="*/ 317592 h 1777850"/>
                <a:gd name="connsiteX66" fmla="*/ 5657846 w 6860174"/>
                <a:gd name="connsiteY66" fmla="*/ 355692 h 1777850"/>
                <a:gd name="connsiteX67" fmla="*/ 5676896 w 6860174"/>
                <a:gd name="connsiteY67" fmla="*/ 384267 h 1777850"/>
                <a:gd name="connsiteX68" fmla="*/ 5876921 w 6860174"/>
                <a:gd name="connsiteY68" fmla="*/ 403317 h 1777850"/>
                <a:gd name="connsiteX69" fmla="*/ 6105521 w 6860174"/>
                <a:gd name="connsiteY69" fmla="*/ 393792 h 1777850"/>
                <a:gd name="connsiteX70" fmla="*/ 6162671 w 6860174"/>
                <a:gd name="connsiteY70" fmla="*/ 384267 h 1777850"/>
                <a:gd name="connsiteX71" fmla="*/ 6248396 w 6860174"/>
                <a:gd name="connsiteY71" fmla="*/ 365217 h 1777850"/>
                <a:gd name="connsiteX72" fmla="*/ 6296021 w 6860174"/>
                <a:gd name="connsiteY72" fmla="*/ 355692 h 1777850"/>
                <a:gd name="connsiteX73" fmla="*/ 6353171 w 6860174"/>
                <a:gd name="connsiteY73" fmla="*/ 346167 h 1777850"/>
                <a:gd name="connsiteX74" fmla="*/ 6410321 w 6860174"/>
                <a:gd name="connsiteY74" fmla="*/ 327117 h 1777850"/>
                <a:gd name="connsiteX75" fmla="*/ 6438896 w 6860174"/>
                <a:gd name="connsiteY75" fmla="*/ 317592 h 1777850"/>
                <a:gd name="connsiteX76" fmla="*/ 6476996 w 6860174"/>
                <a:gd name="connsiteY76" fmla="*/ 308067 h 1777850"/>
                <a:gd name="connsiteX77" fmla="*/ 6534146 w 6860174"/>
                <a:gd name="connsiteY77" fmla="*/ 289017 h 1777850"/>
                <a:gd name="connsiteX78" fmla="*/ 6572246 w 6860174"/>
                <a:gd name="connsiteY78" fmla="*/ 279492 h 1777850"/>
                <a:gd name="connsiteX79" fmla="*/ 6600821 w 6860174"/>
                <a:gd name="connsiteY79" fmla="*/ 260442 h 1777850"/>
                <a:gd name="connsiteX80" fmla="*/ 6629396 w 6860174"/>
                <a:gd name="connsiteY80" fmla="*/ 250917 h 1777850"/>
                <a:gd name="connsiteX81" fmla="*/ 6705596 w 6860174"/>
                <a:gd name="connsiteY81" fmla="*/ 184242 h 1777850"/>
                <a:gd name="connsiteX82" fmla="*/ 6734171 w 6860174"/>
                <a:gd name="connsiteY82" fmla="*/ 174717 h 1777850"/>
                <a:gd name="connsiteX83" fmla="*/ 6800846 w 6860174"/>
                <a:gd name="connsiteY83" fmla="*/ 88992 h 1777850"/>
                <a:gd name="connsiteX84" fmla="*/ 6857996 w 6860174"/>
                <a:gd name="connsiteY84" fmla="*/ 3267 h 1777850"/>
                <a:gd name="connsiteX85" fmla="*/ 6860174 w 6860174"/>
                <a:gd name="connsiteY85" fmla="*/ 0 h 1777850"/>
                <a:gd name="connsiteX86" fmla="*/ 6860174 w 6860174"/>
                <a:gd name="connsiteY86" fmla="*/ 1777850 h 17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860174" h="1777850">
                  <a:moveTo>
                    <a:pt x="0" y="1777850"/>
                  </a:moveTo>
                  <a:lnTo>
                    <a:pt x="0" y="574880"/>
                  </a:lnTo>
                  <a:lnTo>
                    <a:pt x="8255" y="559706"/>
                  </a:lnTo>
                  <a:cubicBezTo>
                    <a:pt x="11208" y="549507"/>
                    <a:pt x="14284" y="535372"/>
                    <a:pt x="19047" y="517617"/>
                  </a:cubicBezTo>
                  <a:cubicBezTo>
                    <a:pt x="63497" y="504917"/>
                    <a:pt x="109475" y="496686"/>
                    <a:pt x="152397" y="479517"/>
                  </a:cubicBezTo>
                  <a:lnTo>
                    <a:pt x="238122" y="422367"/>
                  </a:lnTo>
                  <a:cubicBezTo>
                    <a:pt x="283405" y="392178"/>
                    <a:pt x="255837" y="406937"/>
                    <a:pt x="323847" y="384267"/>
                  </a:cubicBezTo>
                  <a:lnTo>
                    <a:pt x="352422" y="374742"/>
                  </a:lnTo>
                  <a:cubicBezTo>
                    <a:pt x="412747" y="371567"/>
                    <a:pt x="472989" y="365217"/>
                    <a:pt x="533397" y="365217"/>
                  </a:cubicBezTo>
                  <a:cubicBezTo>
                    <a:pt x="641394" y="365217"/>
                    <a:pt x="749553" y="366665"/>
                    <a:pt x="857247" y="374742"/>
                  </a:cubicBezTo>
                  <a:cubicBezTo>
                    <a:pt x="877271" y="376244"/>
                    <a:pt x="897689" y="382653"/>
                    <a:pt x="914397" y="393792"/>
                  </a:cubicBezTo>
                  <a:lnTo>
                    <a:pt x="942972" y="412842"/>
                  </a:lnTo>
                  <a:cubicBezTo>
                    <a:pt x="974722" y="409667"/>
                    <a:pt x="1007766" y="412834"/>
                    <a:pt x="1038222" y="403317"/>
                  </a:cubicBezTo>
                  <a:cubicBezTo>
                    <a:pt x="1060075" y="396488"/>
                    <a:pt x="1076322" y="377917"/>
                    <a:pt x="1095372" y="365217"/>
                  </a:cubicBezTo>
                  <a:cubicBezTo>
                    <a:pt x="1132301" y="340598"/>
                    <a:pt x="1113087" y="349787"/>
                    <a:pt x="1152522" y="336642"/>
                  </a:cubicBezTo>
                  <a:cubicBezTo>
                    <a:pt x="1260472" y="339817"/>
                    <a:pt x="1368517" y="340636"/>
                    <a:pt x="1476372" y="346167"/>
                  </a:cubicBezTo>
                  <a:cubicBezTo>
                    <a:pt x="1495045" y="347125"/>
                    <a:pt x="1542082" y="360769"/>
                    <a:pt x="1562097" y="365217"/>
                  </a:cubicBezTo>
                  <a:cubicBezTo>
                    <a:pt x="1577901" y="368729"/>
                    <a:pt x="1593918" y="371230"/>
                    <a:pt x="1609722" y="374742"/>
                  </a:cubicBezTo>
                  <a:cubicBezTo>
                    <a:pt x="1622501" y="377582"/>
                    <a:pt x="1635043" y="381427"/>
                    <a:pt x="1647822" y="384267"/>
                  </a:cubicBezTo>
                  <a:cubicBezTo>
                    <a:pt x="1674660" y="390231"/>
                    <a:pt x="1730295" y="397974"/>
                    <a:pt x="1752597" y="412842"/>
                  </a:cubicBezTo>
                  <a:cubicBezTo>
                    <a:pt x="1762122" y="419192"/>
                    <a:pt x="1770933" y="426772"/>
                    <a:pt x="1781172" y="431892"/>
                  </a:cubicBezTo>
                  <a:cubicBezTo>
                    <a:pt x="1790152" y="436382"/>
                    <a:pt x="1801907" y="435145"/>
                    <a:pt x="1809747" y="441417"/>
                  </a:cubicBezTo>
                  <a:cubicBezTo>
                    <a:pt x="1818686" y="448568"/>
                    <a:pt x="1822447" y="460467"/>
                    <a:pt x="1828797" y="469992"/>
                  </a:cubicBezTo>
                  <a:cubicBezTo>
                    <a:pt x="1847847" y="476342"/>
                    <a:pt x="1866256" y="485104"/>
                    <a:pt x="1885947" y="489042"/>
                  </a:cubicBezTo>
                  <a:cubicBezTo>
                    <a:pt x="1908069" y="493466"/>
                    <a:pt x="1984541" y="507190"/>
                    <a:pt x="2019297" y="517617"/>
                  </a:cubicBezTo>
                  <a:cubicBezTo>
                    <a:pt x="2038531" y="523387"/>
                    <a:pt x="2057397" y="530317"/>
                    <a:pt x="2076447" y="536667"/>
                  </a:cubicBezTo>
                  <a:cubicBezTo>
                    <a:pt x="2101178" y="544911"/>
                    <a:pt x="2129868" y="553853"/>
                    <a:pt x="2152647" y="565242"/>
                  </a:cubicBezTo>
                  <a:cubicBezTo>
                    <a:pt x="2162886" y="570362"/>
                    <a:pt x="2170983" y="579172"/>
                    <a:pt x="2181222" y="584292"/>
                  </a:cubicBezTo>
                  <a:cubicBezTo>
                    <a:pt x="2190202" y="588782"/>
                    <a:pt x="2200817" y="589327"/>
                    <a:pt x="2209797" y="593817"/>
                  </a:cubicBezTo>
                  <a:cubicBezTo>
                    <a:pt x="2220036" y="598937"/>
                    <a:pt x="2228133" y="607747"/>
                    <a:pt x="2238372" y="612867"/>
                  </a:cubicBezTo>
                  <a:cubicBezTo>
                    <a:pt x="2260145" y="623753"/>
                    <a:pt x="2292835" y="626483"/>
                    <a:pt x="2314572" y="631917"/>
                  </a:cubicBezTo>
                  <a:cubicBezTo>
                    <a:pt x="2362455" y="643888"/>
                    <a:pt x="2325161" y="637212"/>
                    <a:pt x="2371722" y="660492"/>
                  </a:cubicBezTo>
                  <a:cubicBezTo>
                    <a:pt x="2450592" y="699927"/>
                    <a:pt x="2346980" y="634472"/>
                    <a:pt x="2428872" y="689067"/>
                  </a:cubicBezTo>
                  <a:cubicBezTo>
                    <a:pt x="2713953" y="678886"/>
                    <a:pt x="2695259" y="673510"/>
                    <a:pt x="2990847" y="689067"/>
                  </a:cubicBezTo>
                  <a:cubicBezTo>
                    <a:pt x="3008760" y="690010"/>
                    <a:pt x="3093770" y="704633"/>
                    <a:pt x="3114672" y="708117"/>
                  </a:cubicBezTo>
                  <a:cubicBezTo>
                    <a:pt x="3152772" y="704942"/>
                    <a:pt x="3191075" y="703645"/>
                    <a:pt x="3228972" y="698592"/>
                  </a:cubicBezTo>
                  <a:cubicBezTo>
                    <a:pt x="3266191" y="693629"/>
                    <a:pt x="3251720" y="685307"/>
                    <a:pt x="3286122" y="670017"/>
                  </a:cubicBezTo>
                  <a:cubicBezTo>
                    <a:pt x="3332750" y="649293"/>
                    <a:pt x="3338747" y="654230"/>
                    <a:pt x="3381372" y="641442"/>
                  </a:cubicBezTo>
                  <a:cubicBezTo>
                    <a:pt x="3453072" y="619932"/>
                    <a:pt x="3429989" y="628081"/>
                    <a:pt x="3495672" y="584292"/>
                  </a:cubicBezTo>
                  <a:lnTo>
                    <a:pt x="3524247" y="565242"/>
                  </a:lnTo>
                  <a:cubicBezTo>
                    <a:pt x="3545545" y="559917"/>
                    <a:pt x="3605583" y="545943"/>
                    <a:pt x="3619497" y="536667"/>
                  </a:cubicBezTo>
                  <a:lnTo>
                    <a:pt x="3676647" y="498567"/>
                  </a:lnTo>
                  <a:cubicBezTo>
                    <a:pt x="3686172" y="492217"/>
                    <a:pt x="3694362" y="483137"/>
                    <a:pt x="3705222" y="479517"/>
                  </a:cubicBezTo>
                  <a:lnTo>
                    <a:pt x="3819522" y="441417"/>
                  </a:lnTo>
                  <a:cubicBezTo>
                    <a:pt x="3829047" y="438242"/>
                    <a:pt x="3839743" y="437461"/>
                    <a:pt x="3848097" y="431892"/>
                  </a:cubicBezTo>
                  <a:cubicBezTo>
                    <a:pt x="3857622" y="425542"/>
                    <a:pt x="3866211" y="417491"/>
                    <a:pt x="3876672" y="412842"/>
                  </a:cubicBezTo>
                  <a:cubicBezTo>
                    <a:pt x="3895022" y="404687"/>
                    <a:pt x="3914772" y="400142"/>
                    <a:pt x="3933822" y="393792"/>
                  </a:cubicBezTo>
                  <a:lnTo>
                    <a:pt x="3990972" y="374742"/>
                  </a:lnTo>
                  <a:cubicBezTo>
                    <a:pt x="4000497" y="371567"/>
                    <a:pt x="4011193" y="370786"/>
                    <a:pt x="4019547" y="365217"/>
                  </a:cubicBezTo>
                  <a:cubicBezTo>
                    <a:pt x="4101439" y="310622"/>
                    <a:pt x="3997827" y="376077"/>
                    <a:pt x="4076697" y="336642"/>
                  </a:cubicBezTo>
                  <a:cubicBezTo>
                    <a:pt x="4086936" y="331522"/>
                    <a:pt x="4095747" y="323942"/>
                    <a:pt x="4105272" y="317592"/>
                  </a:cubicBezTo>
                  <a:cubicBezTo>
                    <a:pt x="4117972" y="314417"/>
                    <a:pt x="4130785" y="311663"/>
                    <a:pt x="4143372" y="308067"/>
                  </a:cubicBezTo>
                  <a:cubicBezTo>
                    <a:pt x="4153026" y="305309"/>
                    <a:pt x="4161921" y="299084"/>
                    <a:pt x="4171947" y="298542"/>
                  </a:cubicBezTo>
                  <a:cubicBezTo>
                    <a:pt x="4279785" y="292713"/>
                    <a:pt x="4388102" y="297094"/>
                    <a:pt x="4495796" y="289017"/>
                  </a:cubicBezTo>
                  <a:cubicBezTo>
                    <a:pt x="4515820" y="287515"/>
                    <a:pt x="4533896" y="276317"/>
                    <a:pt x="4552946" y="269967"/>
                  </a:cubicBezTo>
                  <a:cubicBezTo>
                    <a:pt x="4562471" y="266792"/>
                    <a:pt x="4574421" y="267542"/>
                    <a:pt x="4581521" y="260442"/>
                  </a:cubicBezTo>
                  <a:lnTo>
                    <a:pt x="4610096" y="231867"/>
                  </a:lnTo>
                  <a:cubicBezTo>
                    <a:pt x="4714309" y="197129"/>
                    <a:pt x="4556459" y="252531"/>
                    <a:pt x="4667246" y="203292"/>
                  </a:cubicBezTo>
                  <a:cubicBezTo>
                    <a:pt x="4685596" y="195137"/>
                    <a:pt x="4705346" y="190592"/>
                    <a:pt x="4724396" y="184242"/>
                  </a:cubicBezTo>
                  <a:cubicBezTo>
                    <a:pt x="4771293" y="168610"/>
                    <a:pt x="4743067" y="176368"/>
                    <a:pt x="4810121" y="165192"/>
                  </a:cubicBezTo>
                  <a:cubicBezTo>
                    <a:pt x="4892671" y="168367"/>
                    <a:pt x="4975356" y="169033"/>
                    <a:pt x="5057771" y="174717"/>
                  </a:cubicBezTo>
                  <a:cubicBezTo>
                    <a:pt x="5085820" y="176651"/>
                    <a:pt x="5128721" y="212492"/>
                    <a:pt x="5143496" y="222342"/>
                  </a:cubicBezTo>
                  <a:cubicBezTo>
                    <a:pt x="5183279" y="248864"/>
                    <a:pt x="5163976" y="233297"/>
                    <a:pt x="5200646" y="269967"/>
                  </a:cubicBezTo>
                  <a:cubicBezTo>
                    <a:pt x="5210171" y="273142"/>
                    <a:pt x="5219202" y="278846"/>
                    <a:pt x="5229221" y="279492"/>
                  </a:cubicBezTo>
                  <a:cubicBezTo>
                    <a:pt x="5292406" y="283568"/>
                    <a:pt x="5448674" y="272668"/>
                    <a:pt x="5543546" y="298542"/>
                  </a:cubicBezTo>
                  <a:cubicBezTo>
                    <a:pt x="5562919" y="303826"/>
                    <a:pt x="5583988" y="306453"/>
                    <a:pt x="5600696" y="317592"/>
                  </a:cubicBezTo>
                  <a:cubicBezTo>
                    <a:pt x="5619746" y="330292"/>
                    <a:pt x="5645146" y="336642"/>
                    <a:pt x="5657846" y="355692"/>
                  </a:cubicBezTo>
                  <a:lnTo>
                    <a:pt x="5676896" y="384267"/>
                  </a:lnTo>
                  <a:cubicBezTo>
                    <a:pt x="5719994" y="389056"/>
                    <a:pt x="5841183" y="403317"/>
                    <a:pt x="5876921" y="403317"/>
                  </a:cubicBezTo>
                  <a:cubicBezTo>
                    <a:pt x="5953187" y="403317"/>
                    <a:pt x="6029424" y="398865"/>
                    <a:pt x="6105521" y="393792"/>
                  </a:cubicBezTo>
                  <a:cubicBezTo>
                    <a:pt x="6124791" y="392507"/>
                    <a:pt x="6143670" y="387722"/>
                    <a:pt x="6162671" y="384267"/>
                  </a:cubicBezTo>
                  <a:cubicBezTo>
                    <a:pt x="6241672" y="369903"/>
                    <a:pt x="6179599" y="380505"/>
                    <a:pt x="6248396" y="365217"/>
                  </a:cubicBezTo>
                  <a:cubicBezTo>
                    <a:pt x="6264200" y="361705"/>
                    <a:pt x="6280093" y="358588"/>
                    <a:pt x="6296021" y="355692"/>
                  </a:cubicBezTo>
                  <a:cubicBezTo>
                    <a:pt x="6315022" y="352237"/>
                    <a:pt x="6334435" y="350851"/>
                    <a:pt x="6353171" y="346167"/>
                  </a:cubicBezTo>
                  <a:cubicBezTo>
                    <a:pt x="6372652" y="341297"/>
                    <a:pt x="6391271" y="333467"/>
                    <a:pt x="6410321" y="327117"/>
                  </a:cubicBezTo>
                  <a:cubicBezTo>
                    <a:pt x="6419846" y="323942"/>
                    <a:pt x="6429156" y="320027"/>
                    <a:pt x="6438896" y="317592"/>
                  </a:cubicBezTo>
                  <a:cubicBezTo>
                    <a:pt x="6451596" y="314417"/>
                    <a:pt x="6464457" y="311829"/>
                    <a:pt x="6476996" y="308067"/>
                  </a:cubicBezTo>
                  <a:cubicBezTo>
                    <a:pt x="6496230" y="302297"/>
                    <a:pt x="6514665" y="293887"/>
                    <a:pt x="6534146" y="289017"/>
                  </a:cubicBezTo>
                  <a:cubicBezTo>
                    <a:pt x="6546846" y="285842"/>
                    <a:pt x="6560214" y="284649"/>
                    <a:pt x="6572246" y="279492"/>
                  </a:cubicBezTo>
                  <a:cubicBezTo>
                    <a:pt x="6582768" y="274983"/>
                    <a:pt x="6590582" y="265562"/>
                    <a:pt x="6600821" y="260442"/>
                  </a:cubicBezTo>
                  <a:cubicBezTo>
                    <a:pt x="6609801" y="255952"/>
                    <a:pt x="6620619" y="255793"/>
                    <a:pt x="6629396" y="250917"/>
                  </a:cubicBezTo>
                  <a:cubicBezTo>
                    <a:pt x="6688227" y="218233"/>
                    <a:pt x="6677768" y="225984"/>
                    <a:pt x="6705596" y="184242"/>
                  </a:cubicBezTo>
                  <a:cubicBezTo>
                    <a:pt x="6715121" y="181067"/>
                    <a:pt x="6725817" y="180286"/>
                    <a:pt x="6734171" y="174717"/>
                  </a:cubicBezTo>
                  <a:cubicBezTo>
                    <a:pt x="6761030" y="156811"/>
                    <a:pt x="6785708" y="111699"/>
                    <a:pt x="6800846" y="88992"/>
                  </a:cubicBezTo>
                  <a:lnTo>
                    <a:pt x="6857996" y="3267"/>
                  </a:lnTo>
                  <a:lnTo>
                    <a:pt x="6860174" y="0"/>
                  </a:lnTo>
                  <a:lnTo>
                    <a:pt x="6860174" y="1777850"/>
                  </a:lnTo>
                  <a:close/>
                </a:path>
              </a:pathLst>
            </a:cu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36247" y="1468852"/>
              <a:ext cx="2688049" cy="3589866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050039" y="1703145"/>
            <a:ext cx="6860174" cy="3487758"/>
          </a:xfrm>
          <a:custGeom>
            <a:avLst/>
            <a:gdLst>
              <a:gd name="connsiteX0" fmla="*/ 6842475 w 6860174"/>
              <a:gd name="connsiteY0" fmla="*/ 2242730 h 3622434"/>
              <a:gd name="connsiteX1" fmla="*/ 6852092 w 6860174"/>
              <a:gd name="connsiteY1" fmla="*/ 2137955 h 3622434"/>
              <a:gd name="connsiteX2" fmla="*/ 6860174 w 6860174"/>
              <a:gd name="connsiteY2" fmla="*/ 2113938 h 3622434"/>
              <a:gd name="connsiteX3" fmla="*/ 6860174 w 6860174"/>
              <a:gd name="connsiteY3" fmla="*/ 2702252 h 3622434"/>
              <a:gd name="connsiteX4" fmla="*/ 6854950 w 6860174"/>
              <a:gd name="connsiteY4" fmla="*/ 2643329 h 3622434"/>
              <a:gd name="connsiteX5" fmla="*/ 6852092 w 6860174"/>
              <a:gd name="connsiteY5" fmla="*/ 2604680 h 3622434"/>
              <a:gd name="connsiteX6" fmla="*/ 6707171 w 6860174"/>
              <a:gd name="connsiteY6" fmla="*/ 3601902 h 3622434"/>
              <a:gd name="connsiteX7" fmla="*/ 6717463 w 6860174"/>
              <a:gd name="connsiteY7" fmla="*/ 3595280 h 3622434"/>
              <a:gd name="connsiteX8" fmla="*/ 6852092 w 6860174"/>
              <a:gd name="connsiteY8" fmla="*/ 3604805 h 3622434"/>
              <a:gd name="connsiteX9" fmla="*/ 6860174 w 6860174"/>
              <a:gd name="connsiteY9" fmla="*/ 3592797 h 3622434"/>
              <a:gd name="connsiteX10" fmla="*/ 6860174 w 6860174"/>
              <a:gd name="connsiteY10" fmla="*/ 3622434 h 3622434"/>
              <a:gd name="connsiteX11" fmla="*/ 6707531 w 6860174"/>
              <a:gd name="connsiteY11" fmla="*/ 3622434 h 3622434"/>
              <a:gd name="connsiteX12" fmla="*/ 6707246 w 6860174"/>
              <a:gd name="connsiteY12" fmla="*/ 3612544 h 3622434"/>
              <a:gd name="connsiteX13" fmla="*/ 6707171 w 6860174"/>
              <a:gd name="connsiteY13" fmla="*/ 3601902 h 3622434"/>
              <a:gd name="connsiteX14" fmla="*/ 6488419 w 6860174"/>
              <a:gd name="connsiteY14" fmla="*/ 3622434 h 3622434"/>
              <a:gd name="connsiteX15" fmla="*/ 6491479 w 6860174"/>
              <a:gd name="connsiteY15" fmla="*/ 3621250 h 3622434"/>
              <a:gd name="connsiteX16" fmla="*/ 6498035 w 6860174"/>
              <a:gd name="connsiteY16" fmla="*/ 3622434 h 3622434"/>
              <a:gd name="connsiteX17" fmla="*/ 0 w 6860174"/>
              <a:gd name="connsiteY17" fmla="*/ 2230429 h 3622434"/>
              <a:gd name="connsiteX18" fmla="*/ 0 w 6860174"/>
              <a:gd name="connsiteY18" fmla="*/ 0 h 3622434"/>
              <a:gd name="connsiteX19" fmla="*/ 6860174 w 6860174"/>
              <a:gd name="connsiteY19" fmla="*/ 0 h 3622434"/>
              <a:gd name="connsiteX20" fmla="*/ 6860174 w 6860174"/>
              <a:gd name="connsiteY20" fmla="*/ 1673509 h 3622434"/>
              <a:gd name="connsiteX21" fmla="*/ 6842476 w 6860174"/>
              <a:gd name="connsiteY21" fmla="*/ 1699805 h 3622434"/>
              <a:gd name="connsiteX22" fmla="*/ 6813627 w 6860174"/>
              <a:gd name="connsiteY22" fmla="*/ 1718855 h 3622434"/>
              <a:gd name="connsiteX23" fmla="*/ 6727080 w 6860174"/>
              <a:gd name="connsiteY23" fmla="*/ 1766480 h 3622434"/>
              <a:gd name="connsiteX24" fmla="*/ 6669382 w 6860174"/>
              <a:gd name="connsiteY24" fmla="*/ 1804580 h 3622434"/>
              <a:gd name="connsiteX25" fmla="*/ 6650149 w 6860174"/>
              <a:gd name="connsiteY25" fmla="*/ 1842680 h 3622434"/>
              <a:gd name="connsiteX26" fmla="*/ 6592451 w 6860174"/>
              <a:gd name="connsiteY26" fmla="*/ 1890305 h 3622434"/>
              <a:gd name="connsiteX27" fmla="*/ 6534753 w 6860174"/>
              <a:gd name="connsiteY27" fmla="*/ 1937930 h 3622434"/>
              <a:gd name="connsiteX28" fmla="*/ 6505904 w 6860174"/>
              <a:gd name="connsiteY28" fmla="*/ 1947455 h 3622434"/>
              <a:gd name="connsiteX29" fmla="*/ 6371275 w 6860174"/>
              <a:gd name="connsiteY29" fmla="*/ 1985555 h 3622434"/>
              <a:gd name="connsiteX30" fmla="*/ 6236646 w 6860174"/>
              <a:gd name="connsiteY30" fmla="*/ 2014130 h 3622434"/>
              <a:gd name="connsiteX31" fmla="*/ 6178948 w 6860174"/>
              <a:gd name="connsiteY31" fmla="*/ 2033180 h 3622434"/>
              <a:gd name="connsiteX32" fmla="*/ 6150099 w 6860174"/>
              <a:gd name="connsiteY32" fmla="*/ 2052230 h 3622434"/>
              <a:gd name="connsiteX33" fmla="*/ 6111634 w 6860174"/>
              <a:gd name="connsiteY33" fmla="*/ 2061755 h 3622434"/>
              <a:gd name="connsiteX34" fmla="*/ 6082785 w 6860174"/>
              <a:gd name="connsiteY34" fmla="*/ 2071280 h 3622434"/>
              <a:gd name="connsiteX35" fmla="*/ 5659666 w 6860174"/>
              <a:gd name="connsiteY35" fmla="*/ 2071280 h 3622434"/>
              <a:gd name="connsiteX36" fmla="*/ 5630817 w 6860174"/>
              <a:gd name="connsiteY36" fmla="*/ 2052230 h 3622434"/>
              <a:gd name="connsiteX37" fmla="*/ 5601968 w 6860174"/>
              <a:gd name="connsiteY37" fmla="*/ 2042705 h 3622434"/>
              <a:gd name="connsiteX38" fmla="*/ 5448107 w 6860174"/>
              <a:gd name="connsiteY38" fmla="*/ 2014130 h 3622434"/>
              <a:gd name="connsiteX39" fmla="*/ 5380793 w 6860174"/>
              <a:gd name="connsiteY39" fmla="*/ 1995080 h 3622434"/>
              <a:gd name="connsiteX40" fmla="*/ 5342327 w 6860174"/>
              <a:gd name="connsiteY40" fmla="*/ 1985555 h 3622434"/>
              <a:gd name="connsiteX41" fmla="*/ 5313478 w 6860174"/>
              <a:gd name="connsiteY41" fmla="*/ 1966505 h 3622434"/>
              <a:gd name="connsiteX42" fmla="*/ 5198082 w 6860174"/>
              <a:gd name="connsiteY42" fmla="*/ 1947455 h 3622434"/>
              <a:gd name="connsiteX43" fmla="*/ 5130768 w 6860174"/>
              <a:gd name="connsiteY43" fmla="*/ 1928405 h 3622434"/>
              <a:gd name="connsiteX44" fmla="*/ 5101919 w 6860174"/>
              <a:gd name="connsiteY44" fmla="*/ 1899830 h 3622434"/>
              <a:gd name="connsiteX45" fmla="*/ 4649951 w 6860174"/>
              <a:gd name="connsiteY45" fmla="*/ 1871255 h 3622434"/>
              <a:gd name="connsiteX46" fmla="*/ 4621102 w 6860174"/>
              <a:gd name="connsiteY46" fmla="*/ 1880780 h 3622434"/>
              <a:gd name="connsiteX47" fmla="*/ 4592253 w 6860174"/>
              <a:gd name="connsiteY47" fmla="*/ 1899830 h 3622434"/>
              <a:gd name="connsiteX48" fmla="*/ 4534555 w 6860174"/>
              <a:gd name="connsiteY48" fmla="*/ 1937930 h 3622434"/>
              <a:gd name="connsiteX49" fmla="*/ 4226832 w 6860174"/>
              <a:gd name="connsiteY49" fmla="*/ 1956980 h 3622434"/>
              <a:gd name="connsiteX50" fmla="*/ 4101820 w 6860174"/>
              <a:gd name="connsiteY50" fmla="*/ 1966505 h 3622434"/>
              <a:gd name="connsiteX51" fmla="*/ 4044122 w 6860174"/>
              <a:gd name="connsiteY51" fmla="*/ 2004605 h 3622434"/>
              <a:gd name="connsiteX52" fmla="*/ 3986424 w 6860174"/>
              <a:gd name="connsiteY52" fmla="*/ 2023655 h 3622434"/>
              <a:gd name="connsiteX53" fmla="*/ 3957575 w 6860174"/>
              <a:gd name="connsiteY53" fmla="*/ 2042705 h 3622434"/>
              <a:gd name="connsiteX54" fmla="*/ 3928726 w 6860174"/>
              <a:gd name="connsiteY54" fmla="*/ 2052230 h 3622434"/>
              <a:gd name="connsiteX55" fmla="*/ 3899877 w 6860174"/>
              <a:gd name="connsiteY55" fmla="*/ 2061755 h 3622434"/>
              <a:gd name="connsiteX56" fmla="*/ 3842179 w 6860174"/>
              <a:gd name="connsiteY56" fmla="*/ 2080805 h 3622434"/>
              <a:gd name="connsiteX57" fmla="*/ 3813330 w 6860174"/>
              <a:gd name="connsiteY57" fmla="*/ 2099855 h 3622434"/>
              <a:gd name="connsiteX58" fmla="*/ 3774865 w 6860174"/>
              <a:gd name="connsiteY58" fmla="*/ 2118905 h 3622434"/>
              <a:gd name="connsiteX59" fmla="*/ 3746016 w 6860174"/>
              <a:gd name="connsiteY59" fmla="*/ 2128430 h 3622434"/>
              <a:gd name="connsiteX60" fmla="*/ 3688318 w 6860174"/>
              <a:gd name="connsiteY60" fmla="*/ 2166530 h 3622434"/>
              <a:gd name="connsiteX61" fmla="*/ 3659469 w 6860174"/>
              <a:gd name="connsiteY61" fmla="*/ 2176055 h 3622434"/>
              <a:gd name="connsiteX62" fmla="*/ 3630620 w 6860174"/>
              <a:gd name="connsiteY62" fmla="*/ 2195105 h 3622434"/>
              <a:gd name="connsiteX63" fmla="*/ 3592154 w 6860174"/>
              <a:gd name="connsiteY63" fmla="*/ 2204630 h 3622434"/>
              <a:gd name="connsiteX64" fmla="*/ 3563305 w 6860174"/>
              <a:gd name="connsiteY64" fmla="*/ 2214155 h 3622434"/>
              <a:gd name="connsiteX65" fmla="*/ 3534456 w 6860174"/>
              <a:gd name="connsiteY65" fmla="*/ 2233205 h 3622434"/>
              <a:gd name="connsiteX66" fmla="*/ 3447909 w 6860174"/>
              <a:gd name="connsiteY66" fmla="*/ 2290355 h 3622434"/>
              <a:gd name="connsiteX67" fmla="*/ 3419060 w 6860174"/>
              <a:gd name="connsiteY67" fmla="*/ 2299880 h 3622434"/>
              <a:gd name="connsiteX68" fmla="*/ 3303664 w 6860174"/>
              <a:gd name="connsiteY68" fmla="*/ 2337980 h 3622434"/>
              <a:gd name="connsiteX69" fmla="*/ 3245966 w 6860174"/>
              <a:gd name="connsiteY69" fmla="*/ 2376080 h 3622434"/>
              <a:gd name="connsiteX70" fmla="*/ 3130570 w 6860174"/>
              <a:gd name="connsiteY70" fmla="*/ 2395130 h 3622434"/>
              <a:gd name="connsiteX71" fmla="*/ 3101721 w 6860174"/>
              <a:gd name="connsiteY71" fmla="*/ 2414180 h 3622434"/>
              <a:gd name="connsiteX72" fmla="*/ 3072872 w 6860174"/>
              <a:gd name="connsiteY72" fmla="*/ 2423705 h 3622434"/>
              <a:gd name="connsiteX73" fmla="*/ 2813231 w 6860174"/>
              <a:gd name="connsiteY73" fmla="*/ 2452280 h 3622434"/>
              <a:gd name="connsiteX74" fmla="*/ 2332414 w 6860174"/>
              <a:gd name="connsiteY74" fmla="*/ 2442755 h 3622434"/>
              <a:gd name="connsiteX75" fmla="*/ 2245867 w 6860174"/>
              <a:gd name="connsiteY75" fmla="*/ 2395130 h 3622434"/>
              <a:gd name="connsiteX76" fmla="*/ 2217018 w 6860174"/>
              <a:gd name="connsiteY76" fmla="*/ 2385605 h 3622434"/>
              <a:gd name="connsiteX77" fmla="*/ 2197786 w 6860174"/>
              <a:gd name="connsiteY77" fmla="*/ 2357030 h 3622434"/>
              <a:gd name="connsiteX78" fmla="*/ 2168936 w 6860174"/>
              <a:gd name="connsiteY78" fmla="*/ 2347505 h 3622434"/>
              <a:gd name="connsiteX79" fmla="*/ 2120855 w 6860174"/>
              <a:gd name="connsiteY79" fmla="*/ 2328455 h 3622434"/>
              <a:gd name="connsiteX80" fmla="*/ 2089691 w 6860174"/>
              <a:gd name="connsiteY80" fmla="*/ 2310309 h 3622434"/>
              <a:gd name="connsiteX81" fmla="*/ 2098261 w 6860174"/>
              <a:gd name="connsiteY81" fmla="*/ 2310804 h 3622434"/>
              <a:gd name="connsiteX82" fmla="*/ 2102998 w 6860174"/>
              <a:gd name="connsiteY82" fmla="*/ 2312068 h 3622434"/>
              <a:gd name="connsiteX83" fmla="*/ 2099114 w 6860174"/>
              <a:gd name="connsiteY83" fmla="*/ 2310854 h 3622434"/>
              <a:gd name="connsiteX84" fmla="*/ 2098261 w 6860174"/>
              <a:gd name="connsiteY84" fmla="*/ 2310804 h 3622434"/>
              <a:gd name="connsiteX85" fmla="*/ 2097771 w 6860174"/>
              <a:gd name="connsiteY85" fmla="*/ 2310674 h 3622434"/>
              <a:gd name="connsiteX86" fmla="*/ 2034308 w 6860174"/>
              <a:gd name="connsiteY86" fmla="*/ 2290355 h 3622434"/>
              <a:gd name="connsiteX87" fmla="*/ 2005459 w 6860174"/>
              <a:gd name="connsiteY87" fmla="*/ 2271305 h 3622434"/>
              <a:gd name="connsiteX88" fmla="*/ 1947761 w 6860174"/>
              <a:gd name="connsiteY88" fmla="*/ 2233205 h 3622434"/>
              <a:gd name="connsiteX89" fmla="*/ 1870830 w 6860174"/>
              <a:gd name="connsiteY89" fmla="*/ 2223680 h 3622434"/>
              <a:gd name="connsiteX90" fmla="*/ 1803516 w 6860174"/>
              <a:gd name="connsiteY90" fmla="*/ 2214155 h 3622434"/>
              <a:gd name="connsiteX91" fmla="*/ 1774667 w 6860174"/>
              <a:gd name="connsiteY91" fmla="*/ 2204630 h 3622434"/>
              <a:gd name="connsiteX92" fmla="*/ 1745818 w 6860174"/>
              <a:gd name="connsiteY92" fmla="*/ 2195105 h 3622434"/>
              <a:gd name="connsiteX93" fmla="*/ 1659271 w 6860174"/>
              <a:gd name="connsiteY93" fmla="*/ 2166530 h 3622434"/>
              <a:gd name="connsiteX94" fmla="*/ 1630422 w 6860174"/>
              <a:gd name="connsiteY94" fmla="*/ 2147480 h 3622434"/>
              <a:gd name="connsiteX95" fmla="*/ 1601573 w 6860174"/>
              <a:gd name="connsiteY95" fmla="*/ 2137955 h 3622434"/>
              <a:gd name="connsiteX96" fmla="*/ 1543875 w 6860174"/>
              <a:gd name="connsiteY96" fmla="*/ 2118905 h 3622434"/>
              <a:gd name="connsiteX97" fmla="*/ 1486176 w 6860174"/>
              <a:gd name="connsiteY97" fmla="*/ 2099855 h 3622434"/>
              <a:gd name="connsiteX98" fmla="*/ 1332315 w 6860174"/>
              <a:gd name="connsiteY98" fmla="*/ 2090330 h 3622434"/>
              <a:gd name="connsiteX99" fmla="*/ 1207303 w 6860174"/>
              <a:gd name="connsiteY99" fmla="*/ 2061755 h 3622434"/>
              <a:gd name="connsiteX100" fmla="*/ 1178454 w 6860174"/>
              <a:gd name="connsiteY100" fmla="*/ 2052230 h 3622434"/>
              <a:gd name="connsiteX101" fmla="*/ 1149605 w 6860174"/>
              <a:gd name="connsiteY101" fmla="*/ 2023655 h 3622434"/>
              <a:gd name="connsiteX102" fmla="*/ 1120756 w 6860174"/>
              <a:gd name="connsiteY102" fmla="*/ 2033180 h 3622434"/>
              <a:gd name="connsiteX103" fmla="*/ 1091907 w 6860174"/>
              <a:gd name="connsiteY103" fmla="*/ 2052230 h 3622434"/>
              <a:gd name="connsiteX104" fmla="*/ 1034209 w 6860174"/>
              <a:gd name="connsiteY104" fmla="*/ 2090330 h 3622434"/>
              <a:gd name="connsiteX105" fmla="*/ 1005360 w 6860174"/>
              <a:gd name="connsiteY105" fmla="*/ 2118905 h 3622434"/>
              <a:gd name="connsiteX106" fmla="*/ 909196 w 6860174"/>
              <a:gd name="connsiteY106" fmla="*/ 2128430 h 3622434"/>
              <a:gd name="connsiteX107" fmla="*/ 851498 w 6860174"/>
              <a:gd name="connsiteY107" fmla="*/ 2109380 h 3622434"/>
              <a:gd name="connsiteX108" fmla="*/ 774568 w 6860174"/>
              <a:gd name="connsiteY108" fmla="*/ 2090330 h 3622434"/>
              <a:gd name="connsiteX109" fmla="*/ 563008 w 6860174"/>
              <a:gd name="connsiteY109" fmla="*/ 2080805 h 3622434"/>
              <a:gd name="connsiteX110" fmla="*/ 409147 w 6860174"/>
              <a:gd name="connsiteY110" fmla="*/ 2099855 h 3622434"/>
              <a:gd name="connsiteX111" fmla="*/ 303367 w 6860174"/>
              <a:gd name="connsiteY111" fmla="*/ 2109380 h 3622434"/>
              <a:gd name="connsiteX112" fmla="*/ 226437 w 6860174"/>
              <a:gd name="connsiteY112" fmla="*/ 2118905 h 3622434"/>
              <a:gd name="connsiteX113" fmla="*/ 168739 w 6860174"/>
              <a:gd name="connsiteY113" fmla="*/ 2157005 h 3622434"/>
              <a:gd name="connsiteX114" fmla="*/ 139890 w 6860174"/>
              <a:gd name="connsiteY114" fmla="*/ 2185580 h 3622434"/>
              <a:gd name="connsiteX115" fmla="*/ 111041 w 6860174"/>
              <a:gd name="connsiteY115" fmla="*/ 2195105 h 3622434"/>
              <a:gd name="connsiteX116" fmla="*/ 82192 w 6860174"/>
              <a:gd name="connsiteY116" fmla="*/ 2214155 h 3622434"/>
              <a:gd name="connsiteX117" fmla="*/ 22694 w 6860174"/>
              <a:gd name="connsiteY117" fmla="*/ 2228532 h 362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860174" h="3622434">
                <a:moveTo>
                  <a:pt x="6842475" y="2242730"/>
                </a:moveTo>
                <a:lnTo>
                  <a:pt x="6852092" y="2137955"/>
                </a:lnTo>
                <a:lnTo>
                  <a:pt x="6860174" y="2113938"/>
                </a:lnTo>
                <a:lnTo>
                  <a:pt x="6860174" y="2702252"/>
                </a:lnTo>
                <a:lnTo>
                  <a:pt x="6854950" y="2643329"/>
                </a:lnTo>
                <a:cubicBezTo>
                  <a:pt x="6853415" y="2625023"/>
                  <a:pt x="6852341" y="2610841"/>
                  <a:pt x="6852092" y="2604680"/>
                </a:cubicBezTo>
                <a:close/>
                <a:moveTo>
                  <a:pt x="6707171" y="3601902"/>
                </a:moveTo>
                <a:cubicBezTo>
                  <a:pt x="6708448" y="3598851"/>
                  <a:pt x="6711453" y="3596470"/>
                  <a:pt x="6717463" y="3595280"/>
                </a:cubicBezTo>
                <a:cubicBezTo>
                  <a:pt x="6741503" y="3590518"/>
                  <a:pt x="6807215" y="3601630"/>
                  <a:pt x="6852092" y="3604805"/>
                </a:cubicBezTo>
                <a:lnTo>
                  <a:pt x="6860174" y="3592797"/>
                </a:lnTo>
                <a:lnTo>
                  <a:pt x="6860174" y="3622434"/>
                </a:lnTo>
                <a:lnTo>
                  <a:pt x="6707531" y="3622434"/>
                </a:lnTo>
                <a:lnTo>
                  <a:pt x="6707246" y="3612544"/>
                </a:lnTo>
                <a:cubicBezTo>
                  <a:pt x="6706344" y="3608674"/>
                  <a:pt x="6705893" y="3604953"/>
                  <a:pt x="6707171" y="3601902"/>
                </a:cubicBezTo>
                <a:close/>
                <a:moveTo>
                  <a:pt x="6488419" y="3622434"/>
                </a:moveTo>
                <a:lnTo>
                  <a:pt x="6491479" y="3621250"/>
                </a:lnTo>
                <a:lnTo>
                  <a:pt x="6498035" y="3622434"/>
                </a:lnTo>
                <a:close/>
                <a:moveTo>
                  <a:pt x="0" y="2230429"/>
                </a:moveTo>
                <a:lnTo>
                  <a:pt x="0" y="0"/>
                </a:lnTo>
                <a:lnTo>
                  <a:pt x="6860174" y="0"/>
                </a:lnTo>
                <a:lnTo>
                  <a:pt x="6860174" y="1673509"/>
                </a:lnTo>
                <a:lnTo>
                  <a:pt x="6842476" y="1699805"/>
                </a:lnTo>
                <a:cubicBezTo>
                  <a:pt x="6836065" y="1709330"/>
                  <a:pt x="6823243" y="1712505"/>
                  <a:pt x="6813627" y="1718855"/>
                </a:cubicBezTo>
                <a:cubicBezTo>
                  <a:pt x="6747495" y="1762524"/>
                  <a:pt x="6777857" y="1749715"/>
                  <a:pt x="6727080" y="1766480"/>
                </a:cubicBezTo>
                <a:cubicBezTo>
                  <a:pt x="6705151" y="1773720"/>
                  <a:pt x="6688614" y="1791880"/>
                  <a:pt x="6669382" y="1804580"/>
                </a:cubicBezTo>
                <a:cubicBezTo>
                  <a:pt x="6662971" y="1817280"/>
                  <a:pt x="6658481" y="1831126"/>
                  <a:pt x="6650149" y="1842680"/>
                </a:cubicBezTo>
                <a:cubicBezTo>
                  <a:pt x="6625360" y="1877055"/>
                  <a:pt x="6622220" y="1865733"/>
                  <a:pt x="6592451" y="1890305"/>
                </a:cubicBezTo>
                <a:cubicBezTo>
                  <a:pt x="6518409" y="1951421"/>
                  <a:pt x="6606379" y="1890632"/>
                  <a:pt x="6534753" y="1937930"/>
                </a:cubicBezTo>
                <a:cubicBezTo>
                  <a:pt x="6526319" y="1943499"/>
                  <a:pt x="6515520" y="1944280"/>
                  <a:pt x="6505904" y="1947455"/>
                </a:cubicBezTo>
                <a:cubicBezTo>
                  <a:pt x="6423130" y="1974784"/>
                  <a:pt x="6467874" y="1961635"/>
                  <a:pt x="6371275" y="1985555"/>
                </a:cubicBezTo>
                <a:cubicBezTo>
                  <a:pt x="6234250" y="2019486"/>
                  <a:pt x="6403563" y="1993464"/>
                  <a:pt x="6236646" y="2014130"/>
                </a:cubicBezTo>
                <a:cubicBezTo>
                  <a:pt x="6236646" y="2014130"/>
                  <a:pt x="6197474" y="2025025"/>
                  <a:pt x="6178948" y="2033180"/>
                </a:cubicBezTo>
                <a:cubicBezTo>
                  <a:pt x="6168387" y="2037829"/>
                  <a:pt x="6160722" y="2047721"/>
                  <a:pt x="6150099" y="2052230"/>
                </a:cubicBezTo>
                <a:cubicBezTo>
                  <a:pt x="6137952" y="2057387"/>
                  <a:pt x="6124341" y="2058159"/>
                  <a:pt x="6111634" y="2061755"/>
                </a:cubicBezTo>
                <a:cubicBezTo>
                  <a:pt x="6101887" y="2064513"/>
                  <a:pt x="6092910" y="2070814"/>
                  <a:pt x="6082785" y="2071280"/>
                </a:cubicBezTo>
                <a:cubicBezTo>
                  <a:pt x="5713784" y="2088280"/>
                  <a:pt x="5819585" y="2110880"/>
                  <a:pt x="5659666" y="2071280"/>
                </a:cubicBezTo>
                <a:cubicBezTo>
                  <a:pt x="5650050" y="2064930"/>
                  <a:pt x="5641154" y="2057350"/>
                  <a:pt x="5630817" y="2052230"/>
                </a:cubicBezTo>
                <a:cubicBezTo>
                  <a:pt x="5621751" y="2047740"/>
                  <a:pt x="5611584" y="2045880"/>
                  <a:pt x="5601968" y="2042705"/>
                </a:cubicBezTo>
                <a:cubicBezTo>
                  <a:pt x="5564270" y="2030258"/>
                  <a:pt x="5491772" y="2022780"/>
                  <a:pt x="5448107" y="2014130"/>
                </a:cubicBezTo>
                <a:cubicBezTo>
                  <a:pt x="5398003" y="2004204"/>
                  <a:pt x="5423563" y="2007184"/>
                  <a:pt x="5380793" y="1995080"/>
                </a:cubicBezTo>
                <a:cubicBezTo>
                  <a:pt x="5368085" y="1991484"/>
                  <a:pt x="5355149" y="1988730"/>
                  <a:pt x="5342327" y="1985555"/>
                </a:cubicBezTo>
                <a:cubicBezTo>
                  <a:pt x="5332711" y="1979205"/>
                  <a:pt x="5323816" y="1971625"/>
                  <a:pt x="5313478" y="1966505"/>
                </a:cubicBezTo>
                <a:cubicBezTo>
                  <a:pt x="5280075" y="1949962"/>
                  <a:pt x="5228890" y="1952150"/>
                  <a:pt x="5198082" y="1947455"/>
                </a:cubicBezTo>
                <a:cubicBezTo>
                  <a:pt x="5175657" y="1944038"/>
                  <a:pt x="5152311" y="1935518"/>
                  <a:pt x="5130768" y="1928405"/>
                </a:cubicBezTo>
                <a:cubicBezTo>
                  <a:pt x="5121152" y="1918880"/>
                  <a:pt x="5112366" y="1908454"/>
                  <a:pt x="5101919" y="1899830"/>
                </a:cubicBezTo>
                <a:cubicBezTo>
                  <a:pt x="4985754" y="1803945"/>
                  <a:pt x="4717619" y="1872778"/>
                  <a:pt x="4649951" y="1871255"/>
                </a:cubicBezTo>
                <a:lnTo>
                  <a:pt x="4621102" y="1880780"/>
                </a:lnTo>
                <a:cubicBezTo>
                  <a:pt x="4610138" y="1884400"/>
                  <a:pt x="4601870" y="1893480"/>
                  <a:pt x="4592253" y="1899830"/>
                </a:cubicBezTo>
                <a:lnTo>
                  <a:pt x="4534555" y="1937930"/>
                </a:lnTo>
                <a:cubicBezTo>
                  <a:pt x="4449042" y="1994398"/>
                  <a:pt x="4329379" y="1950208"/>
                  <a:pt x="4226832" y="1956980"/>
                </a:cubicBezTo>
                <a:cubicBezTo>
                  <a:pt x="4185131" y="1959734"/>
                  <a:pt x="4143491" y="1963330"/>
                  <a:pt x="4101820" y="1966505"/>
                </a:cubicBezTo>
                <a:lnTo>
                  <a:pt x="4044122" y="2004605"/>
                </a:lnTo>
                <a:cubicBezTo>
                  <a:pt x="4027254" y="2015744"/>
                  <a:pt x="4004950" y="2015500"/>
                  <a:pt x="3986424" y="2023655"/>
                </a:cubicBezTo>
                <a:cubicBezTo>
                  <a:pt x="3975863" y="2028304"/>
                  <a:pt x="3967191" y="2036355"/>
                  <a:pt x="3957575" y="2042705"/>
                </a:cubicBezTo>
                <a:cubicBezTo>
                  <a:pt x="3949141" y="2048274"/>
                  <a:pt x="3938342" y="2049055"/>
                  <a:pt x="3928726" y="2052230"/>
                </a:cubicBezTo>
                <a:lnTo>
                  <a:pt x="3899877" y="2061755"/>
                </a:lnTo>
                <a:cubicBezTo>
                  <a:pt x="3880644" y="2068105"/>
                  <a:pt x="3860705" y="2072650"/>
                  <a:pt x="3842179" y="2080805"/>
                </a:cubicBezTo>
                <a:cubicBezTo>
                  <a:pt x="3831618" y="2085454"/>
                  <a:pt x="3823364" y="2094175"/>
                  <a:pt x="3813330" y="2099855"/>
                </a:cubicBezTo>
                <a:cubicBezTo>
                  <a:pt x="3800884" y="2106900"/>
                  <a:pt x="3788041" y="2113312"/>
                  <a:pt x="3774865" y="2118905"/>
                </a:cubicBezTo>
                <a:cubicBezTo>
                  <a:pt x="3765548" y="2122860"/>
                  <a:pt x="3755632" y="2125255"/>
                  <a:pt x="3746016" y="2128430"/>
                </a:cubicBezTo>
                <a:cubicBezTo>
                  <a:pt x="3724087" y="2135670"/>
                  <a:pt x="3708523" y="2155411"/>
                  <a:pt x="3688318" y="2166530"/>
                </a:cubicBezTo>
                <a:cubicBezTo>
                  <a:pt x="3679456" y="2171406"/>
                  <a:pt x="3668535" y="2171565"/>
                  <a:pt x="3659469" y="2176055"/>
                </a:cubicBezTo>
                <a:cubicBezTo>
                  <a:pt x="3649131" y="2181175"/>
                  <a:pt x="3641242" y="2190596"/>
                  <a:pt x="3630620" y="2195105"/>
                </a:cubicBezTo>
                <a:cubicBezTo>
                  <a:pt x="3618472" y="2200262"/>
                  <a:pt x="3604862" y="2201034"/>
                  <a:pt x="3592154" y="2204630"/>
                </a:cubicBezTo>
                <a:cubicBezTo>
                  <a:pt x="3582408" y="2207388"/>
                  <a:pt x="3572921" y="2210980"/>
                  <a:pt x="3563305" y="2214155"/>
                </a:cubicBezTo>
                <a:cubicBezTo>
                  <a:pt x="3552341" y="2217775"/>
                  <a:pt x="3544072" y="2226855"/>
                  <a:pt x="3534456" y="2233205"/>
                </a:cubicBezTo>
                <a:lnTo>
                  <a:pt x="3447909" y="2290355"/>
                </a:lnTo>
                <a:cubicBezTo>
                  <a:pt x="3439475" y="2295924"/>
                  <a:pt x="3428676" y="2296705"/>
                  <a:pt x="3419060" y="2299880"/>
                </a:cubicBezTo>
                <a:lnTo>
                  <a:pt x="3303664" y="2337980"/>
                </a:lnTo>
                <a:cubicBezTo>
                  <a:pt x="3281736" y="2345220"/>
                  <a:pt x="3266640" y="2365841"/>
                  <a:pt x="3245966" y="2376080"/>
                </a:cubicBezTo>
                <a:cubicBezTo>
                  <a:pt x="3224787" y="2386569"/>
                  <a:pt x="3137789" y="2394236"/>
                  <a:pt x="3130570" y="2395130"/>
                </a:cubicBezTo>
                <a:lnTo>
                  <a:pt x="3101721" y="2414180"/>
                </a:lnTo>
                <a:cubicBezTo>
                  <a:pt x="3093287" y="2419749"/>
                  <a:pt x="3082489" y="2420530"/>
                  <a:pt x="3072872" y="2423705"/>
                </a:cubicBezTo>
                <a:cubicBezTo>
                  <a:pt x="2960790" y="2460711"/>
                  <a:pt x="3003682" y="2452280"/>
                  <a:pt x="2813231" y="2452280"/>
                </a:cubicBezTo>
                <a:cubicBezTo>
                  <a:pt x="2652926" y="2452280"/>
                  <a:pt x="2492687" y="2445930"/>
                  <a:pt x="2332414" y="2442755"/>
                </a:cubicBezTo>
                <a:cubicBezTo>
                  <a:pt x="2267136" y="2421202"/>
                  <a:pt x="2345065" y="2449717"/>
                  <a:pt x="2245867" y="2395130"/>
                </a:cubicBezTo>
                <a:cubicBezTo>
                  <a:pt x="2237006" y="2390254"/>
                  <a:pt x="2226635" y="2388780"/>
                  <a:pt x="2217018" y="2385605"/>
                </a:cubicBezTo>
                <a:cubicBezTo>
                  <a:pt x="2210607" y="2376080"/>
                  <a:pt x="2206810" y="2364181"/>
                  <a:pt x="2197786" y="2357030"/>
                </a:cubicBezTo>
                <a:cubicBezTo>
                  <a:pt x="2189870" y="2350758"/>
                  <a:pt x="2178428" y="2351030"/>
                  <a:pt x="2168936" y="2347505"/>
                </a:cubicBezTo>
                <a:cubicBezTo>
                  <a:pt x="2152774" y="2341502"/>
                  <a:pt x="2136294" y="2336101"/>
                  <a:pt x="2120855" y="2328455"/>
                </a:cubicBezTo>
                <a:cubicBezTo>
                  <a:pt x="2097996" y="2317134"/>
                  <a:pt x="2090461" y="2312164"/>
                  <a:pt x="2089691" y="2310309"/>
                </a:cubicBezTo>
                <a:lnTo>
                  <a:pt x="2098261" y="2310804"/>
                </a:lnTo>
                <a:lnTo>
                  <a:pt x="2102998" y="2312068"/>
                </a:lnTo>
                <a:cubicBezTo>
                  <a:pt x="2102866" y="2311963"/>
                  <a:pt x="2101214" y="2311423"/>
                  <a:pt x="2099114" y="2310854"/>
                </a:cubicBezTo>
                <a:lnTo>
                  <a:pt x="2098261" y="2310804"/>
                </a:lnTo>
                <a:lnTo>
                  <a:pt x="2097771" y="2310674"/>
                </a:lnTo>
                <a:cubicBezTo>
                  <a:pt x="2089823" y="2308336"/>
                  <a:pt x="2071522" y="2302641"/>
                  <a:pt x="2034308" y="2290355"/>
                </a:cubicBezTo>
                <a:cubicBezTo>
                  <a:pt x="2023344" y="2286735"/>
                  <a:pt x="2015075" y="2277655"/>
                  <a:pt x="2005459" y="2271305"/>
                </a:cubicBezTo>
                <a:cubicBezTo>
                  <a:pt x="1986226" y="2258605"/>
                  <a:pt x="1969528" y="2240906"/>
                  <a:pt x="1947761" y="2233205"/>
                </a:cubicBezTo>
                <a:cubicBezTo>
                  <a:pt x="1923424" y="2224596"/>
                  <a:pt x="1896446" y="2227063"/>
                  <a:pt x="1870830" y="2223680"/>
                </a:cubicBezTo>
                <a:cubicBezTo>
                  <a:pt x="1848363" y="2220713"/>
                  <a:pt x="1825954" y="2217330"/>
                  <a:pt x="1803516" y="2214155"/>
                </a:cubicBezTo>
                <a:lnTo>
                  <a:pt x="1774667" y="2204630"/>
                </a:lnTo>
                <a:lnTo>
                  <a:pt x="1745818" y="2195105"/>
                </a:lnTo>
                <a:lnTo>
                  <a:pt x="1659271" y="2166530"/>
                </a:lnTo>
                <a:cubicBezTo>
                  <a:pt x="1648709" y="2161881"/>
                  <a:pt x="1640038" y="2153830"/>
                  <a:pt x="1630422" y="2147480"/>
                </a:cubicBezTo>
                <a:cubicBezTo>
                  <a:pt x="1621988" y="2141911"/>
                  <a:pt x="1611189" y="2141130"/>
                  <a:pt x="1601573" y="2137955"/>
                </a:cubicBezTo>
                <a:lnTo>
                  <a:pt x="1543875" y="2118905"/>
                </a:lnTo>
                <a:cubicBezTo>
                  <a:pt x="1524642" y="2112555"/>
                  <a:pt x="1506263" y="2102568"/>
                  <a:pt x="1486176" y="2099855"/>
                </a:cubicBezTo>
                <a:cubicBezTo>
                  <a:pt x="1435261" y="2092978"/>
                  <a:pt x="1383602" y="2093505"/>
                  <a:pt x="1332315" y="2090330"/>
                </a:cubicBezTo>
                <a:cubicBezTo>
                  <a:pt x="1276244" y="2079222"/>
                  <a:pt x="1271094" y="2078987"/>
                  <a:pt x="1207303" y="2061755"/>
                </a:cubicBezTo>
                <a:cubicBezTo>
                  <a:pt x="1197524" y="2059113"/>
                  <a:pt x="1186888" y="2057799"/>
                  <a:pt x="1178454" y="2052230"/>
                </a:cubicBezTo>
                <a:cubicBezTo>
                  <a:pt x="1167138" y="2044758"/>
                  <a:pt x="1159221" y="2033180"/>
                  <a:pt x="1149605" y="2023655"/>
                </a:cubicBezTo>
                <a:lnTo>
                  <a:pt x="1120756" y="2033180"/>
                </a:lnTo>
                <a:cubicBezTo>
                  <a:pt x="1109792" y="2036800"/>
                  <a:pt x="1101523" y="2045880"/>
                  <a:pt x="1091907" y="2052230"/>
                </a:cubicBezTo>
                <a:cubicBezTo>
                  <a:pt x="1072674" y="2064930"/>
                  <a:pt x="1052454" y="2076274"/>
                  <a:pt x="1034209" y="2090330"/>
                </a:cubicBezTo>
                <a:cubicBezTo>
                  <a:pt x="1023474" y="2098600"/>
                  <a:pt x="1018358" y="2114944"/>
                  <a:pt x="1005360" y="2118905"/>
                </a:cubicBezTo>
                <a:cubicBezTo>
                  <a:pt x="974570" y="2128289"/>
                  <a:pt x="941251" y="2125255"/>
                  <a:pt x="909196" y="2128430"/>
                </a:cubicBezTo>
                <a:lnTo>
                  <a:pt x="851498" y="2109380"/>
                </a:lnTo>
                <a:cubicBezTo>
                  <a:pt x="826422" y="2101101"/>
                  <a:pt x="800870" y="2092935"/>
                  <a:pt x="774568" y="2090330"/>
                </a:cubicBezTo>
                <a:cubicBezTo>
                  <a:pt x="704326" y="2083372"/>
                  <a:pt x="633528" y="2083980"/>
                  <a:pt x="563008" y="2080805"/>
                </a:cubicBezTo>
                <a:cubicBezTo>
                  <a:pt x="563008" y="2080805"/>
                  <a:pt x="460517" y="2094201"/>
                  <a:pt x="409147" y="2099855"/>
                </a:cubicBezTo>
                <a:cubicBezTo>
                  <a:pt x="373958" y="2103728"/>
                  <a:pt x="338578" y="2105709"/>
                  <a:pt x="303367" y="2109380"/>
                </a:cubicBezTo>
                <a:cubicBezTo>
                  <a:pt x="277666" y="2112060"/>
                  <a:pt x="252080" y="2115730"/>
                  <a:pt x="226437" y="2118905"/>
                </a:cubicBezTo>
                <a:cubicBezTo>
                  <a:pt x="226437" y="2118905"/>
                  <a:pt x="186984" y="2142949"/>
                  <a:pt x="168739" y="2157005"/>
                </a:cubicBezTo>
                <a:cubicBezTo>
                  <a:pt x="158004" y="2165275"/>
                  <a:pt x="151205" y="2178108"/>
                  <a:pt x="139890" y="2185580"/>
                </a:cubicBezTo>
                <a:cubicBezTo>
                  <a:pt x="131456" y="2191149"/>
                  <a:pt x="120107" y="2190615"/>
                  <a:pt x="111041" y="2195105"/>
                </a:cubicBezTo>
                <a:cubicBezTo>
                  <a:pt x="100703" y="2200225"/>
                  <a:pt x="92529" y="2209035"/>
                  <a:pt x="82192" y="2214155"/>
                </a:cubicBezTo>
                <a:cubicBezTo>
                  <a:pt x="66081" y="2222133"/>
                  <a:pt x="44088" y="2226141"/>
                  <a:pt x="22694" y="2228532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545" y="0"/>
            <a:ext cx="3571304" cy="685800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962" y="1639910"/>
            <a:ext cx="1190890" cy="3780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175"/>
            <a:ext cx="2752532" cy="6858001"/>
          </a:xfrm>
          <a:prstGeom prst="rect">
            <a:avLst/>
          </a:prstGeom>
        </p:spPr>
      </p:pic>
      <p:pic>
        <p:nvPicPr>
          <p:cNvPr id="12" name="Picture 11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1037">
            <a:off x="23812" y="2354414"/>
            <a:ext cx="888612" cy="883092"/>
          </a:xfrm>
          <a:prstGeom prst="rect">
            <a:avLst/>
          </a:prstGeom>
        </p:spPr>
      </p:pic>
      <p:pic>
        <p:nvPicPr>
          <p:cNvPr id="16" name="Picture 15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2363">
            <a:off x="-1194670" y="5551160"/>
            <a:ext cx="888612" cy="883092"/>
          </a:xfrm>
          <a:prstGeom prst="rect">
            <a:avLst/>
          </a:prstGeom>
        </p:spPr>
      </p:pic>
      <p:pic>
        <p:nvPicPr>
          <p:cNvPr id="17" name="Picture 16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" y="4200898"/>
            <a:ext cx="888612" cy="883092"/>
          </a:xfrm>
          <a:prstGeom prst="rect">
            <a:avLst/>
          </a:prstGeom>
        </p:spPr>
      </p:pic>
      <p:pic>
        <p:nvPicPr>
          <p:cNvPr id="24" name="Picture 23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7960">
            <a:off x="-1061201" y="591663"/>
            <a:ext cx="888612" cy="883092"/>
          </a:xfrm>
          <a:prstGeom prst="rect">
            <a:avLst/>
          </a:prstGeom>
        </p:spPr>
      </p:pic>
      <p:pic>
        <p:nvPicPr>
          <p:cNvPr id="8" name="Picture 7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8" y="516080"/>
            <a:ext cx="888612" cy="883092"/>
          </a:xfrm>
          <a:prstGeom prst="rect">
            <a:avLst/>
          </a:prstGeom>
        </p:spPr>
      </p:pic>
      <p:pic>
        <p:nvPicPr>
          <p:cNvPr id="14" name="Picture 13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6645">
            <a:off x="-1067965" y="3493888"/>
            <a:ext cx="888612" cy="883092"/>
          </a:xfrm>
          <a:prstGeom prst="rect">
            <a:avLst/>
          </a:prstGeom>
        </p:spPr>
      </p:pic>
      <p:pic>
        <p:nvPicPr>
          <p:cNvPr id="23" name="Picture 22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162" y="5787562"/>
            <a:ext cx="888612" cy="883092"/>
          </a:xfrm>
          <a:prstGeom prst="rect">
            <a:avLst/>
          </a:prstGeom>
        </p:spPr>
      </p:pic>
      <p:pic>
        <p:nvPicPr>
          <p:cNvPr id="25" name="Picture 24" descr="Beach &lt;strong&gt;Ball&lt;/strong&gt; by PrinterKiller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2363">
            <a:off x="-1067961" y="1899672"/>
            <a:ext cx="888612" cy="88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52" y="16216"/>
            <a:ext cx="6158540" cy="68580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83943" y="-25634"/>
            <a:ext cx="3615464" cy="68645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/>
          <a:srcRect b="13909"/>
          <a:stretch/>
        </p:blipFill>
        <p:spPr>
          <a:xfrm>
            <a:off x="1704878" y="621059"/>
            <a:ext cx="4492094" cy="4959895"/>
          </a:xfrm>
          <a:prstGeom prst="rect">
            <a:avLst/>
          </a:prstGeom>
        </p:spPr>
      </p:pic>
      <p:pic>
        <p:nvPicPr>
          <p:cNvPr id="33" name="Picture 32" descr="Beach &lt;strong&gt;Ball&lt;/strong&gt; by PrinterKiller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2363">
            <a:off x="3508702" y="5557610"/>
            <a:ext cx="888612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29000" decel="6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08489 0.008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3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1563 -0.0743 L 0.19766 -0.08078 L 0.29063 0.0132 L 0.34857 0.13125 L 0.39805 0.09815 L 0.43659 0.03056 L 0.49336 -0.03935 L 0.56563 -0.06134 L 0.66823 -0.04814 L 0.73464 0.03287 L 0.77565 0.10718 L 0.80222 0.11574 L 0.89857 0.11806 " pathEditMode="relative" rAng="0" ptsTypes="AAAAAAAAAAAAAA">
                                      <p:cBhvr>
                                        <p:cTn id="1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35" y="2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0.00995 L 0.13294 0.02893 L 0.27604 0.09491 L 0.40938 0.15648 L 0.49076 0.11967 L 0.61979 0.0368 L 0.69128 0.01944 L 0.81445 0.01944 " pathEditMode="relative" rAng="0" ptsTypes="AAAAAAAA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6" y="73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accel="29000" decel="3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15482 -0.02477 L 0.32123 -0.10625 L 0.47643 -0.18102 L 0.57097 -0.1368 L 0.72123 -0.03472 L 0.80456 -0.01365 L 0.94766 -0.01365 " pathEditMode="relative" rAng="0" ptsTypes="AAAAAA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83" y="-905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ccel="7000" de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0" presetClass="path" presetSubtype="0" accel="31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38778E-17 L 0.11588 -0.06157 L 0.19804 -0.06644 L 0.29127 0.01111 L 0.34935 0.10926 L 0.39896 0.08148 L 0.43763 0.02546 L 0.49453 -0.03264 L 0.56705 -0.05046 L 0.66992 -0.04005 L 0.73646 0.02708 L 0.7776 0.08912 L 0.80429 0.09583 L 0.90091 0.09815 " pathEditMode="relative" rAng="0" ptsTypes="AAAAAAAAAAAAAA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39" y="21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1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602 L 0.15703 -0.00393 L 0.32851 -0.03588 L 0.48841 -0.06527 L 0.58594 -0.04814 L 0.74088 -0.00787 L 0.82669 0.00047 L 0.97422 0.00047 " pathEditMode="relative" rAng="0" ptsTypes="AAAAAAAA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41" y="-356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6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21000" decel="79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-1.11111E-6 L 0.15925 -0.05903 L 0.33021 -0.25023 L 0.48972 -0.42569 L 0.58685 -0.32222 L 0.74128 -0.08241 L 0.82683 -0.03217 L 0.97383 -0.03217 " pathEditMode="relative" rAng="0" ptsTypes="AAAAAAAA">
                                      <p:cBhvr>
                                        <p:cTn id="3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85" y="-2129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ccel="21000" decel="6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42" presetID="0" presetClass="path" presetSubtype="0" accel="31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1.85185E-6 L 0.10911 -0.02708 L 0.18672 -0.02916 L 0.27461 0.00509 L 0.32956 0.04908 L 0.3763 0.03634 L 0.41302 0.01158 L 0.46667 -0.01435 L 0.53503 -0.02245 L 0.63216 -0.01782 L 0.69492 0.01204 L 0.73359 0.03982 L 0.75898 0.04259 L 0.85026 0.04375 " pathEditMode="relative" rAng="0" ptsTypes="AAAAAAAAAAAAAA">
                                      <p:cBhvr>
                                        <p:cTn id="4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3" y="99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5" dur="4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261 0.00601 L 0.15703 -0.00394 L 0.32851 -0.03588 L 0.48841 -0.06528 L 0.58594 -0.04815 L 0.74088 -0.00788 L 0.82669 0.00046 L 0.97422 0.00046 " pathEditMode="relative" rAng="0" ptsTypes="AAAAAAAA">
                                      <p:cBhvr>
                                        <p:cTn id="4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41" y="-356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752533" y="-2176"/>
            <a:ext cx="4322345" cy="6858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59778" y="1588956"/>
            <a:ext cx="2079285" cy="4230277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778" y="2036427"/>
            <a:ext cx="2079285" cy="1667667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126229" y="3707478"/>
            <a:ext cx="2079285" cy="1667667"/>
          </a:xfrm>
          <a:prstGeom prst="rect">
            <a:avLst/>
          </a:prstGeom>
          <a:ln>
            <a:noFill/>
            <a:prstDash val="lgDash"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2983" y="-718"/>
            <a:ext cx="3179018" cy="6858001"/>
          </a:xfrm>
          <a:prstGeom prst="rect">
            <a:avLst/>
          </a:prstGeom>
          <a:solidFill>
            <a:srgbClr val="E4CCA9"/>
          </a:solidFill>
        </p:spPr>
      </p:pic>
      <p:grpSp>
        <p:nvGrpSpPr>
          <p:cNvPr id="5" name="Group 4"/>
          <p:cNvGrpSpPr/>
          <p:nvPr/>
        </p:nvGrpSpPr>
        <p:grpSpPr>
          <a:xfrm>
            <a:off x="7789657" y="-4348"/>
            <a:ext cx="3973304" cy="6860174"/>
            <a:chOff x="6087046" y="-4348"/>
            <a:chExt cx="5337250" cy="68601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325584" y="757114"/>
              <a:ext cx="6860174" cy="5337249"/>
            </a:xfrm>
            <a:custGeom>
              <a:avLst/>
              <a:gdLst>
                <a:gd name="connsiteX0" fmla="*/ 0 w 6860174"/>
                <a:gd name="connsiteY0" fmla="*/ 1777850 h 1777850"/>
                <a:gd name="connsiteX1" fmla="*/ 0 w 6860174"/>
                <a:gd name="connsiteY1" fmla="*/ 574880 h 1777850"/>
                <a:gd name="connsiteX2" fmla="*/ 8255 w 6860174"/>
                <a:gd name="connsiteY2" fmla="*/ 559706 h 1777850"/>
                <a:gd name="connsiteX3" fmla="*/ 19047 w 6860174"/>
                <a:gd name="connsiteY3" fmla="*/ 517617 h 1777850"/>
                <a:gd name="connsiteX4" fmla="*/ 152397 w 6860174"/>
                <a:gd name="connsiteY4" fmla="*/ 479517 h 1777850"/>
                <a:gd name="connsiteX5" fmla="*/ 238122 w 6860174"/>
                <a:gd name="connsiteY5" fmla="*/ 422367 h 1777850"/>
                <a:gd name="connsiteX6" fmla="*/ 323847 w 6860174"/>
                <a:gd name="connsiteY6" fmla="*/ 384267 h 1777850"/>
                <a:gd name="connsiteX7" fmla="*/ 352422 w 6860174"/>
                <a:gd name="connsiteY7" fmla="*/ 374742 h 1777850"/>
                <a:gd name="connsiteX8" fmla="*/ 533397 w 6860174"/>
                <a:gd name="connsiteY8" fmla="*/ 365217 h 1777850"/>
                <a:gd name="connsiteX9" fmla="*/ 857247 w 6860174"/>
                <a:gd name="connsiteY9" fmla="*/ 374742 h 1777850"/>
                <a:gd name="connsiteX10" fmla="*/ 914397 w 6860174"/>
                <a:gd name="connsiteY10" fmla="*/ 393792 h 1777850"/>
                <a:gd name="connsiteX11" fmla="*/ 942972 w 6860174"/>
                <a:gd name="connsiteY11" fmla="*/ 412842 h 1777850"/>
                <a:gd name="connsiteX12" fmla="*/ 1038222 w 6860174"/>
                <a:gd name="connsiteY12" fmla="*/ 403317 h 1777850"/>
                <a:gd name="connsiteX13" fmla="*/ 1095372 w 6860174"/>
                <a:gd name="connsiteY13" fmla="*/ 365217 h 1777850"/>
                <a:gd name="connsiteX14" fmla="*/ 1152522 w 6860174"/>
                <a:gd name="connsiteY14" fmla="*/ 336642 h 1777850"/>
                <a:gd name="connsiteX15" fmla="*/ 1476372 w 6860174"/>
                <a:gd name="connsiteY15" fmla="*/ 346167 h 1777850"/>
                <a:gd name="connsiteX16" fmla="*/ 1562097 w 6860174"/>
                <a:gd name="connsiteY16" fmla="*/ 365217 h 1777850"/>
                <a:gd name="connsiteX17" fmla="*/ 1609722 w 6860174"/>
                <a:gd name="connsiteY17" fmla="*/ 374742 h 1777850"/>
                <a:gd name="connsiteX18" fmla="*/ 1647822 w 6860174"/>
                <a:gd name="connsiteY18" fmla="*/ 384267 h 1777850"/>
                <a:gd name="connsiteX19" fmla="*/ 1752597 w 6860174"/>
                <a:gd name="connsiteY19" fmla="*/ 412842 h 1777850"/>
                <a:gd name="connsiteX20" fmla="*/ 1781172 w 6860174"/>
                <a:gd name="connsiteY20" fmla="*/ 431892 h 1777850"/>
                <a:gd name="connsiteX21" fmla="*/ 1809747 w 6860174"/>
                <a:gd name="connsiteY21" fmla="*/ 441417 h 1777850"/>
                <a:gd name="connsiteX22" fmla="*/ 1828797 w 6860174"/>
                <a:gd name="connsiteY22" fmla="*/ 469992 h 1777850"/>
                <a:gd name="connsiteX23" fmla="*/ 1885947 w 6860174"/>
                <a:gd name="connsiteY23" fmla="*/ 489042 h 1777850"/>
                <a:gd name="connsiteX24" fmla="*/ 2019297 w 6860174"/>
                <a:gd name="connsiteY24" fmla="*/ 517617 h 1777850"/>
                <a:gd name="connsiteX25" fmla="*/ 2076447 w 6860174"/>
                <a:gd name="connsiteY25" fmla="*/ 536667 h 1777850"/>
                <a:gd name="connsiteX26" fmla="*/ 2152647 w 6860174"/>
                <a:gd name="connsiteY26" fmla="*/ 565242 h 1777850"/>
                <a:gd name="connsiteX27" fmla="*/ 2181222 w 6860174"/>
                <a:gd name="connsiteY27" fmla="*/ 584292 h 1777850"/>
                <a:gd name="connsiteX28" fmla="*/ 2209797 w 6860174"/>
                <a:gd name="connsiteY28" fmla="*/ 593817 h 1777850"/>
                <a:gd name="connsiteX29" fmla="*/ 2238372 w 6860174"/>
                <a:gd name="connsiteY29" fmla="*/ 612867 h 1777850"/>
                <a:gd name="connsiteX30" fmla="*/ 2314572 w 6860174"/>
                <a:gd name="connsiteY30" fmla="*/ 631917 h 1777850"/>
                <a:gd name="connsiteX31" fmla="*/ 2371722 w 6860174"/>
                <a:gd name="connsiteY31" fmla="*/ 660492 h 1777850"/>
                <a:gd name="connsiteX32" fmla="*/ 2428872 w 6860174"/>
                <a:gd name="connsiteY32" fmla="*/ 689067 h 1777850"/>
                <a:gd name="connsiteX33" fmla="*/ 2990847 w 6860174"/>
                <a:gd name="connsiteY33" fmla="*/ 689067 h 1777850"/>
                <a:gd name="connsiteX34" fmla="*/ 3114672 w 6860174"/>
                <a:gd name="connsiteY34" fmla="*/ 708117 h 1777850"/>
                <a:gd name="connsiteX35" fmla="*/ 3228972 w 6860174"/>
                <a:gd name="connsiteY35" fmla="*/ 698592 h 1777850"/>
                <a:gd name="connsiteX36" fmla="*/ 3286122 w 6860174"/>
                <a:gd name="connsiteY36" fmla="*/ 670017 h 1777850"/>
                <a:gd name="connsiteX37" fmla="*/ 3381372 w 6860174"/>
                <a:gd name="connsiteY37" fmla="*/ 641442 h 1777850"/>
                <a:gd name="connsiteX38" fmla="*/ 3495672 w 6860174"/>
                <a:gd name="connsiteY38" fmla="*/ 584292 h 1777850"/>
                <a:gd name="connsiteX39" fmla="*/ 3524247 w 6860174"/>
                <a:gd name="connsiteY39" fmla="*/ 565242 h 1777850"/>
                <a:gd name="connsiteX40" fmla="*/ 3619497 w 6860174"/>
                <a:gd name="connsiteY40" fmla="*/ 536667 h 1777850"/>
                <a:gd name="connsiteX41" fmla="*/ 3676647 w 6860174"/>
                <a:gd name="connsiteY41" fmla="*/ 498567 h 1777850"/>
                <a:gd name="connsiteX42" fmla="*/ 3705222 w 6860174"/>
                <a:gd name="connsiteY42" fmla="*/ 479517 h 1777850"/>
                <a:gd name="connsiteX43" fmla="*/ 3819522 w 6860174"/>
                <a:gd name="connsiteY43" fmla="*/ 441417 h 1777850"/>
                <a:gd name="connsiteX44" fmla="*/ 3848097 w 6860174"/>
                <a:gd name="connsiteY44" fmla="*/ 431892 h 1777850"/>
                <a:gd name="connsiteX45" fmla="*/ 3876672 w 6860174"/>
                <a:gd name="connsiteY45" fmla="*/ 412842 h 1777850"/>
                <a:gd name="connsiteX46" fmla="*/ 3933822 w 6860174"/>
                <a:gd name="connsiteY46" fmla="*/ 393792 h 1777850"/>
                <a:gd name="connsiteX47" fmla="*/ 3990972 w 6860174"/>
                <a:gd name="connsiteY47" fmla="*/ 374742 h 1777850"/>
                <a:gd name="connsiteX48" fmla="*/ 4019547 w 6860174"/>
                <a:gd name="connsiteY48" fmla="*/ 365217 h 1777850"/>
                <a:gd name="connsiteX49" fmla="*/ 4076697 w 6860174"/>
                <a:gd name="connsiteY49" fmla="*/ 336642 h 1777850"/>
                <a:gd name="connsiteX50" fmla="*/ 4105272 w 6860174"/>
                <a:gd name="connsiteY50" fmla="*/ 317592 h 1777850"/>
                <a:gd name="connsiteX51" fmla="*/ 4143372 w 6860174"/>
                <a:gd name="connsiteY51" fmla="*/ 308067 h 1777850"/>
                <a:gd name="connsiteX52" fmla="*/ 4171947 w 6860174"/>
                <a:gd name="connsiteY52" fmla="*/ 298542 h 1777850"/>
                <a:gd name="connsiteX53" fmla="*/ 4495796 w 6860174"/>
                <a:gd name="connsiteY53" fmla="*/ 289017 h 1777850"/>
                <a:gd name="connsiteX54" fmla="*/ 4552946 w 6860174"/>
                <a:gd name="connsiteY54" fmla="*/ 269967 h 1777850"/>
                <a:gd name="connsiteX55" fmla="*/ 4581521 w 6860174"/>
                <a:gd name="connsiteY55" fmla="*/ 260442 h 1777850"/>
                <a:gd name="connsiteX56" fmla="*/ 4610096 w 6860174"/>
                <a:gd name="connsiteY56" fmla="*/ 231867 h 1777850"/>
                <a:gd name="connsiteX57" fmla="*/ 4667246 w 6860174"/>
                <a:gd name="connsiteY57" fmla="*/ 203292 h 1777850"/>
                <a:gd name="connsiteX58" fmla="*/ 4724396 w 6860174"/>
                <a:gd name="connsiteY58" fmla="*/ 184242 h 1777850"/>
                <a:gd name="connsiteX59" fmla="*/ 4810121 w 6860174"/>
                <a:gd name="connsiteY59" fmla="*/ 165192 h 1777850"/>
                <a:gd name="connsiteX60" fmla="*/ 5057771 w 6860174"/>
                <a:gd name="connsiteY60" fmla="*/ 174717 h 1777850"/>
                <a:gd name="connsiteX61" fmla="*/ 5143496 w 6860174"/>
                <a:gd name="connsiteY61" fmla="*/ 222342 h 1777850"/>
                <a:gd name="connsiteX62" fmla="*/ 5200646 w 6860174"/>
                <a:gd name="connsiteY62" fmla="*/ 269967 h 1777850"/>
                <a:gd name="connsiteX63" fmla="*/ 5229221 w 6860174"/>
                <a:gd name="connsiteY63" fmla="*/ 279492 h 1777850"/>
                <a:gd name="connsiteX64" fmla="*/ 5543546 w 6860174"/>
                <a:gd name="connsiteY64" fmla="*/ 298542 h 1777850"/>
                <a:gd name="connsiteX65" fmla="*/ 5600696 w 6860174"/>
                <a:gd name="connsiteY65" fmla="*/ 317592 h 1777850"/>
                <a:gd name="connsiteX66" fmla="*/ 5657846 w 6860174"/>
                <a:gd name="connsiteY66" fmla="*/ 355692 h 1777850"/>
                <a:gd name="connsiteX67" fmla="*/ 5676896 w 6860174"/>
                <a:gd name="connsiteY67" fmla="*/ 384267 h 1777850"/>
                <a:gd name="connsiteX68" fmla="*/ 5876921 w 6860174"/>
                <a:gd name="connsiteY68" fmla="*/ 403317 h 1777850"/>
                <a:gd name="connsiteX69" fmla="*/ 6105521 w 6860174"/>
                <a:gd name="connsiteY69" fmla="*/ 393792 h 1777850"/>
                <a:gd name="connsiteX70" fmla="*/ 6162671 w 6860174"/>
                <a:gd name="connsiteY70" fmla="*/ 384267 h 1777850"/>
                <a:gd name="connsiteX71" fmla="*/ 6248396 w 6860174"/>
                <a:gd name="connsiteY71" fmla="*/ 365217 h 1777850"/>
                <a:gd name="connsiteX72" fmla="*/ 6296021 w 6860174"/>
                <a:gd name="connsiteY72" fmla="*/ 355692 h 1777850"/>
                <a:gd name="connsiteX73" fmla="*/ 6353171 w 6860174"/>
                <a:gd name="connsiteY73" fmla="*/ 346167 h 1777850"/>
                <a:gd name="connsiteX74" fmla="*/ 6410321 w 6860174"/>
                <a:gd name="connsiteY74" fmla="*/ 327117 h 1777850"/>
                <a:gd name="connsiteX75" fmla="*/ 6438896 w 6860174"/>
                <a:gd name="connsiteY75" fmla="*/ 317592 h 1777850"/>
                <a:gd name="connsiteX76" fmla="*/ 6476996 w 6860174"/>
                <a:gd name="connsiteY76" fmla="*/ 308067 h 1777850"/>
                <a:gd name="connsiteX77" fmla="*/ 6534146 w 6860174"/>
                <a:gd name="connsiteY77" fmla="*/ 289017 h 1777850"/>
                <a:gd name="connsiteX78" fmla="*/ 6572246 w 6860174"/>
                <a:gd name="connsiteY78" fmla="*/ 279492 h 1777850"/>
                <a:gd name="connsiteX79" fmla="*/ 6600821 w 6860174"/>
                <a:gd name="connsiteY79" fmla="*/ 260442 h 1777850"/>
                <a:gd name="connsiteX80" fmla="*/ 6629396 w 6860174"/>
                <a:gd name="connsiteY80" fmla="*/ 250917 h 1777850"/>
                <a:gd name="connsiteX81" fmla="*/ 6705596 w 6860174"/>
                <a:gd name="connsiteY81" fmla="*/ 184242 h 1777850"/>
                <a:gd name="connsiteX82" fmla="*/ 6734171 w 6860174"/>
                <a:gd name="connsiteY82" fmla="*/ 174717 h 1777850"/>
                <a:gd name="connsiteX83" fmla="*/ 6800846 w 6860174"/>
                <a:gd name="connsiteY83" fmla="*/ 88992 h 1777850"/>
                <a:gd name="connsiteX84" fmla="*/ 6857996 w 6860174"/>
                <a:gd name="connsiteY84" fmla="*/ 3267 h 1777850"/>
                <a:gd name="connsiteX85" fmla="*/ 6860174 w 6860174"/>
                <a:gd name="connsiteY85" fmla="*/ 0 h 1777850"/>
                <a:gd name="connsiteX86" fmla="*/ 6860174 w 6860174"/>
                <a:gd name="connsiteY86" fmla="*/ 1777850 h 17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860174" h="1777850">
                  <a:moveTo>
                    <a:pt x="0" y="1777850"/>
                  </a:moveTo>
                  <a:lnTo>
                    <a:pt x="0" y="574880"/>
                  </a:lnTo>
                  <a:lnTo>
                    <a:pt x="8255" y="559706"/>
                  </a:lnTo>
                  <a:cubicBezTo>
                    <a:pt x="11208" y="549507"/>
                    <a:pt x="14284" y="535372"/>
                    <a:pt x="19047" y="517617"/>
                  </a:cubicBezTo>
                  <a:cubicBezTo>
                    <a:pt x="63497" y="504917"/>
                    <a:pt x="109475" y="496686"/>
                    <a:pt x="152397" y="479517"/>
                  </a:cubicBezTo>
                  <a:lnTo>
                    <a:pt x="238122" y="422367"/>
                  </a:lnTo>
                  <a:cubicBezTo>
                    <a:pt x="283405" y="392178"/>
                    <a:pt x="255837" y="406937"/>
                    <a:pt x="323847" y="384267"/>
                  </a:cubicBezTo>
                  <a:lnTo>
                    <a:pt x="352422" y="374742"/>
                  </a:lnTo>
                  <a:cubicBezTo>
                    <a:pt x="412747" y="371567"/>
                    <a:pt x="472989" y="365217"/>
                    <a:pt x="533397" y="365217"/>
                  </a:cubicBezTo>
                  <a:cubicBezTo>
                    <a:pt x="641394" y="365217"/>
                    <a:pt x="749553" y="366665"/>
                    <a:pt x="857247" y="374742"/>
                  </a:cubicBezTo>
                  <a:cubicBezTo>
                    <a:pt x="877271" y="376244"/>
                    <a:pt x="897689" y="382653"/>
                    <a:pt x="914397" y="393792"/>
                  </a:cubicBezTo>
                  <a:lnTo>
                    <a:pt x="942972" y="412842"/>
                  </a:lnTo>
                  <a:cubicBezTo>
                    <a:pt x="974722" y="409667"/>
                    <a:pt x="1007766" y="412834"/>
                    <a:pt x="1038222" y="403317"/>
                  </a:cubicBezTo>
                  <a:cubicBezTo>
                    <a:pt x="1060075" y="396488"/>
                    <a:pt x="1076322" y="377917"/>
                    <a:pt x="1095372" y="365217"/>
                  </a:cubicBezTo>
                  <a:cubicBezTo>
                    <a:pt x="1132301" y="340598"/>
                    <a:pt x="1113087" y="349787"/>
                    <a:pt x="1152522" y="336642"/>
                  </a:cubicBezTo>
                  <a:cubicBezTo>
                    <a:pt x="1260472" y="339817"/>
                    <a:pt x="1368517" y="340636"/>
                    <a:pt x="1476372" y="346167"/>
                  </a:cubicBezTo>
                  <a:cubicBezTo>
                    <a:pt x="1495045" y="347125"/>
                    <a:pt x="1542082" y="360769"/>
                    <a:pt x="1562097" y="365217"/>
                  </a:cubicBezTo>
                  <a:cubicBezTo>
                    <a:pt x="1577901" y="368729"/>
                    <a:pt x="1593918" y="371230"/>
                    <a:pt x="1609722" y="374742"/>
                  </a:cubicBezTo>
                  <a:cubicBezTo>
                    <a:pt x="1622501" y="377582"/>
                    <a:pt x="1635043" y="381427"/>
                    <a:pt x="1647822" y="384267"/>
                  </a:cubicBezTo>
                  <a:cubicBezTo>
                    <a:pt x="1674660" y="390231"/>
                    <a:pt x="1730295" y="397974"/>
                    <a:pt x="1752597" y="412842"/>
                  </a:cubicBezTo>
                  <a:cubicBezTo>
                    <a:pt x="1762122" y="419192"/>
                    <a:pt x="1770933" y="426772"/>
                    <a:pt x="1781172" y="431892"/>
                  </a:cubicBezTo>
                  <a:cubicBezTo>
                    <a:pt x="1790152" y="436382"/>
                    <a:pt x="1801907" y="435145"/>
                    <a:pt x="1809747" y="441417"/>
                  </a:cubicBezTo>
                  <a:cubicBezTo>
                    <a:pt x="1818686" y="448568"/>
                    <a:pt x="1822447" y="460467"/>
                    <a:pt x="1828797" y="469992"/>
                  </a:cubicBezTo>
                  <a:cubicBezTo>
                    <a:pt x="1847847" y="476342"/>
                    <a:pt x="1866256" y="485104"/>
                    <a:pt x="1885947" y="489042"/>
                  </a:cubicBezTo>
                  <a:cubicBezTo>
                    <a:pt x="1908069" y="493466"/>
                    <a:pt x="1984541" y="507190"/>
                    <a:pt x="2019297" y="517617"/>
                  </a:cubicBezTo>
                  <a:cubicBezTo>
                    <a:pt x="2038531" y="523387"/>
                    <a:pt x="2057397" y="530317"/>
                    <a:pt x="2076447" y="536667"/>
                  </a:cubicBezTo>
                  <a:cubicBezTo>
                    <a:pt x="2101178" y="544911"/>
                    <a:pt x="2129868" y="553853"/>
                    <a:pt x="2152647" y="565242"/>
                  </a:cubicBezTo>
                  <a:cubicBezTo>
                    <a:pt x="2162886" y="570362"/>
                    <a:pt x="2170983" y="579172"/>
                    <a:pt x="2181222" y="584292"/>
                  </a:cubicBezTo>
                  <a:cubicBezTo>
                    <a:pt x="2190202" y="588782"/>
                    <a:pt x="2200817" y="589327"/>
                    <a:pt x="2209797" y="593817"/>
                  </a:cubicBezTo>
                  <a:cubicBezTo>
                    <a:pt x="2220036" y="598937"/>
                    <a:pt x="2228133" y="607747"/>
                    <a:pt x="2238372" y="612867"/>
                  </a:cubicBezTo>
                  <a:cubicBezTo>
                    <a:pt x="2260145" y="623753"/>
                    <a:pt x="2292835" y="626483"/>
                    <a:pt x="2314572" y="631917"/>
                  </a:cubicBezTo>
                  <a:cubicBezTo>
                    <a:pt x="2362455" y="643888"/>
                    <a:pt x="2325161" y="637212"/>
                    <a:pt x="2371722" y="660492"/>
                  </a:cubicBezTo>
                  <a:cubicBezTo>
                    <a:pt x="2450592" y="699927"/>
                    <a:pt x="2346980" y="634472"/>
                    <a:pt x="2428872" y="689067"/>
                  </a:cubicBezTo>
                  <a:cubicBezTo>
                    <a:pt x="2713953" y="678886"/>
                    <a:pt x="2695259" y="673510"/>
                    <a:pt x="2990847" y="689067"/>
                  </a:cubicBezTo>
                  <a:cubicBezTo>
                    <a:pt x="3008760" y="690010"/>
                    <a:pt x="3093770" y="704633"/>
                    <a:pt x="3114672" y="708117"/>
                  </a:cubicBezTo>
                  <a:cubicBezTo>
                    <a:pt x="3152772" y="704942"/>
                    <a:pt x="3191075" y="703645"/>
                    <a:pt x="3228972" y="698592"/>
                  </a:cubicBezTo>
                  <a:cubicBezTo>
                    <a:pt x="3266191" y="693629"/>
                    <a:pt x="3251720" y="685307"/>
                    <a:pt x="3286122" y="670017"/>
                  </a:cubicBezTo>
                  <a:cubicBezTo>
                    <a:pt x="3332750" y="649293"/>
                    <a:pt x="3338747" y="654230"/>
                    <a:pt x="3381372" y="641442"/>
                  </a:cubicBezTo>
                  <a:cubicBezTo>
                    <a:pt x="3453072" y="619932"/>
                    <a:pt x="3429989" y="628081"/>
                    <a:pt x="3495672" y="584292"/>
                  </a:cubicBezTo>
                  <a:lnTo>
                    <a:pt x="3524247" y="565242"/>
                  </a:lnTo>
                  <a:cubicBezTo>
                    <a:pt x="3545545" y="559917"/>
                    <a:pt x="3605583" y="545943"/>
                    <a:pt x="3619497" y="536667"/>
                  </a:cubicBezTo>
                  <a:lnTo>
                    <a:pt x="3676647" y="498567"/>
                  </a:lnTo>
                  <a:cubicBezTo>
                    <a:pt x="3686172" y="492217"/>
                    <a:pt x="3694362" y="483137"/>
                    <a:pt x="3705222" y="479517"/>
                  </a:cubicBezTo>
                  <a:lnTo>
                    <a:pt x="3819522" y="441417"/>
                  </a:lnTo>
                  <a:cubicBezTo>
                    <a:pt x="3829047" y="438242"/>
                    <a:pt x="3839743" y="437461"/>
                    <a:pt x="3848097" y="431892"/>
                  </a:cubicBezTo>
                  <a:cubicBezTo>
                    <a:pt x="3857622" y="425542"/>
                    <a:pt x="3866211" y="417491"/>
                    <a:pt x="3876672" y="412842"/>
                  </a:cubicBezTo>
                  <a:cubicBezTo>
                    <a:pt x="3895022" y="404687"/>
                    <a:pt x="3914772" y="400142"/>
                    <a:pt x="3933822" y="393792"/>
                  </a:cubicBezTo>
                  <a:lnTo>
                    <a:pt x="3990972" y="374742"/>
                  </a:lnTo>
                  <a:cubicBezTo>
                    <a:pt x="4000497" y="371567"/>
                    <a:pt x="4011193" y="370786"/>
                    <a:pt x="4019547" y="365217"/>
                  </a:cubicBezTo>
                  <a:cubicBezTo>
                    <a:pt x="4101439" y="310622"/>
                    <a:pt x="3997827" y="376077"/>
                    <a:pt x="4076697" y="336642"/>
                  </a:cubicBezTo>
                  <a:cubicBezTo>
                    <a:pt x="4086936" y="331522"/>
                    <a:pt x="4095747" y="323942"/>
                    <a:pt x="4105272" y="317592"/>
                  </a:cubicBezTo>
                  <a:cubicBezTo>
                    <a:pt x="4117972" y="314417"/>
                    <a:pt x="4130785" y="311663"/>
                    <a:pt x="4143372" y="308067"/>
                  </a:cubicBezTo>
                  <a:cubicBezTo>
                    <a:pt x="4153026" y="305309"/>
                    <a:pt x="4161921" y="299084"/>
                    <a:pt x="4171947" y="298542"/>
                  </a:cubicBezTo>
                  <a:cubicBezTo>
                    <a:pt x="4279785" y="292713"/>
                    <a:pt x="4388102" y="297094"/>
                    <a:pt x="4495796" y="289017"/>
                  </a:cubicBezTo>
                  <a:cubicBezTo>
                    <a:pt x="4515820" y="287515"/>
                    <a:pt x="4533896" y="276317"/>
                    <a:pt x="4552946" y="269967"/>
                  </a:cubicBezTo>
                  <a:cubicBezTo>
                    <a:pt x="4562471" y="266792"/>
                    <a:pt x="4574421" y="267542"/>
                    <a:pt x="4581521" y="260442"/>
                  </a:cubicBezTo>
                  <a:lnTo>
                    <a:pt x="4610096" y="231867"/>
                  </a:lnTo>
                  <a:cubicBezTo>
                    <a:pt x="4714309" y="197129"/>
                    <a:pt x="4556459" y="252531"/>
                    <a:pt x="4667246" y="203292"/>
                  </a:cubicBezTo>
                  <a:cubicBezTo>
                    <a:pt x="4685596" y="195137"/>
                    <a:pt x="4705346" y="190592"/>
                    <a:pt x="4724396" y="184242"/>
                  </a:cubicBezTo>
                  <a:cubicBezTo>
                    <a:pt x="4771293" y="168610"/>
                    <a:pt x="4743067" y="176368"/>
                    <a:pt x="4810121" y="165192"/>
                  </a:cubicBezTo>
                  <a:cubicBezTo>
                    <a:pt x="4892671" y="168367"/>
                    <a:pt x="4975356" y="169033"/>
                    <a:pt x="5057771" y="174717"/>
                  </a:cubicBezTo>
                  <a:cubicBezTo>
                    <a:pt x="5085820" y="176651"/>
                    <a:pt x="5128721" y="212492"/>
                    <a:pt x="5143496" y="222342"/>
                  </a:cubicBezTo>
                  <a:cubicBezTo>
                    <a:pt x="5183279" y="248864"/>
                    <a:pt x="5163976" y="233297"/>
                    <a:pt x="5200646" y="269967"/>
                  </a:cubicBezTo>
                  <a:cubicBezTo>
                    <a:pt x="5210171" y="273142"/>
                    <a:pt x="5219202" y="278846"/>
                    <a:pt x="5229221" y="279492"/>
                  </a:cubicBezTo>
                  <a:cubicBezTo>
                    <a:pt x="5292406" y="283568"/>
                    <a:pt x="5448674" y="272668"/>
                    <a:pt x="5543546" y="298542"/>
                  </a:cubicBezTo>
                  <a:cubicBezTo>
                    <a:pt x="5562919" y="303826"/>
                    <a:pt x="5583988" y="306453"/>
                    <a:pt x="5600696" y="317592"/>
                  </a:cubicBezTo>
                  <a:cubicBezTo>
                    <a:pt x="5619746" y="330292"/>
                    <a:pt x="5645146" y="336642"/>
                    <a:pt x="5657846" y="355692"/>
                  </a:cubicBezTo>
                  <a:lnTo>
                    <a:pt x="5676896" y="384267"/>
                  </a:lnTo>
                  <a:cubicBezTo>
                    <a:pt x="5719994" y="389056"/>
                    <a:pt x="5841183" y="403317"/>
                    <a:pt x="5876921" y="403317"/>
                  </a:cubicBezTo>
                  <a:cubicBezTo>
                    <a:pt x="5953187" y="403317"/>
                    <a:pt x="6029424" y="398865"/>
                    <a:pt x="6105521" y="393792"/>
                  </a:cubicBezTo>
                  <a:cubicBezTo>
                    <a:pt x="6124791" y="392507"/>
                    <a:pt x="6143670" y="387722"/>
                    <a:pt x="6162671" y="384267"/>
                  </a:cubicBezTo>
                  <a:cubicBezTo>
                    <a:pt x="6241672" y="369903"/>
                    <a:pt x="6179599" y="380505"/>
                    <a:pt x="6248396" y="365217"/>
                  </a:cubicBezTo>
                  <a:cubicBezTo>
                    <a:pt x="6264200" y="361705"/>
                    <a:pt x="6280093" y="358588"/>
                    <a:pt x="6296021" y="355692"/>
                  </a:cubicBezTo>
                  <a:cubicBezTo>
                    <a:pt x="6315022" y="352237"/>
                    <a:pt x="6334435" y="350851"/>
                    <a:pt x="6353171" y="346167"/>
                  </a:cubicBezTo>
                  <a:cubicBezTo>
                    <a:pt x="6372652" y="341297"/>
                    <a:pt x="6391271" y="333467"/>
                    <a:pt x="6410321" y="327117"/>
                  </a:cubicBezTo>
                  <a:cubicBezTo>
                    <a:pt x="6419846" y="323942"/>
                    <a:pt x="6429156" y="320027"/>
                    <a:pt x="6438896" y="317592"/>
                  </a:cubicBezTo>
                  <a:cubicBezTo>
                    <a:pt x="6451596" y="314417"/>
                    <a:pt x="6464457" y="311829"/>
                    <a:pt x="6476996" y="308067"/>
                  </a:cubicBezTo>
                  <a:cubicBezTo>
                    <a:pt x="6496230" y="302297"/>
                    <a:pt x="6514665" y="293887"/>
                    <a:pt x="6534146" y="289017"/>
                  </a:cubicBezTo>
                  <a:cubicBezTo>
                    <a:pt x="6546846" y="285842"/>
                    <a:pt x="6560214" y="284649"/>
                    <a:pt x="6572246" y="279492"/>
                  </a:cubicBezTo>
                  <a:cubicBezTo>
                    <a:pt x="6582768" y="274983"/>
                    <a:pt x="6590582" y="265562"/>
                    <a:pt x="6600821" y="260442"/>
                  </a:cubicBezTo>
                  <a:cubicBezTo>
                    <a:pt x="6609801" y="255952"/>
                    <a:pt x="6620619" y="255793"/>
                    <a:pt x="6629396" y="250917"/>
                  </a:cubicBezTo>
                  <a:cubicBezTo>
                    <a:pt x="6688227" y="218233"/>
                    <a:pt x="6677768" y="225984"/>
                    <a:pt x="6705596" y="184242"/>
                  </a:cubicBezTo>
                  <a:cubicBezTo>
                    <a:pt x="6715121" y="181067"/>
                    <a:pt x="6725817" y="180286"/>
                    <a:pt x="6734171" y="174717"/>
                  </a:cubicBezTo>
                  <a:cubicBezTo>
                    <a:pt x="6761030" y="156811"/>
                    <a:pt x="6785708" y="111699"/>
                    <a:pt x="6800846" y="88992"/>
                  </a:cubicBezTo>
                  <a:lnTo>
                    <a:pt x="6857996" y="3267"/>
                  </a:lnTo>
                  <a:lnTo>
                    <a:pt x="6860174" y="0"/>
                  </a:lnTo>
                  <a:lnTo>
                    <a:pt x="6860174" y="1777850"/>
                  </a:lnTo>
                  <a:close/>
                </a:path>
              </a:pathLst>
            </a:cu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36247" y="1468852"/>
              <a:ext cx="2688049" cy="3589866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965370" y="1686209"/>
            <a:ext cx="7029511" cy="3487758"/>
          </a:xfrm>
          <a:custGeom>
            <a:avLst/>
            <a:gdLst>
              <a:gd name="connsiteX0" fmla="*/ 6842475 w 6860174"/>
              <a:gd name="connsiteY0" fmla="*/ 2242730 h 3622434"/>
              <a:gd name="connsiteX1" fmla="*/ 6852092 w 6860174"/>
              <a:gd name="connsiteY1" fmla="*/ 2137955 h 3622434"/>
              <a:gd name="connsiteX2" fmla="*/ 6860174 w 6860174"/>
              <a:gd name="connsiteY2" fmla="*/ 2113938 h 3622434"/>
              <a:gd name="connsiteX3" fmla="*/ 6860174 w 6860174"/>
              <a:gd name="connsiteY3" fmla="*/ 2702252 h 3622434"/>
              <a:gd name="connsiteX4" fmla="*/ 6854950 w 6860174"/>
              <a:gd name="connsiteY4" fmla="*/ 2643329 h 3622434"/>
              <a:gd name="connsiteX5" fmla="*/ 6852092 w 6860174"/>
              <a:gd name="connsiteY5" fmla="*/ 2604680 h 3622434"/>
              <a:gd name="connsiteX6" fmla="*/ 6707171 w 6860174"/>
              <a:gd name="connsiteY6" fmla="*/ 3601902 h 3622434"/>
              <a:gd name="connsiteX7" fmla="*/ 6717463 w 6860174"/>
              <a:gd name="connsiteY7" fmla="*/ 3595280 h 3622434"/>
              <a:gd name="connsiteX8" fmla="*/ 6852092 w 6860174"/>
              <a:gd name="connsiteY8" fmla="*/ 3604805 h 3622434"/>
              <a:gd name="connsiteX9" fmla="*/ 6860174 w 6860174"/>
              <a:gd name="connsiteY9" fmla="*/ 3592797 h 3622434"/>
              <a:gd name="connsiteX10" fmla="*/ 6860174 w 6860174"/>
              <a:gd name="connsiteY10" fmla="*/ 3622434 h 3622434"/>
              <a:gd name="connsiteX11" fmla="*/ 6707531 w 6860174"/>
              <a:gd name="connsiteY11" fmla="*/ 3622434 h 3622434"/>
              <a:gd name="connsiteX12" fmla="*/ 6707246 w 6860174"/>
              <a:gd name="connsiteY12" fmla="*/ 3612544 h 3622434"/>
              <a:gd name="connsiteX13" fmla="*/ 6707171 w 6860174"/>
              <a:gd name="connsiteY13" fmla="*/ 3601902 h 3622434"/>
              <a:gd name="connsiteX14" fmla="*/ 6488419 w 6860174"/>
              <a:gd name="connsiteY14" fmla="*/ 3622434 h 3622434"/>
              <a:gd name="connsiteX15" fmla="*/ 6491479 w 6860174"/>
              <a:gd name="connsiteY15" fmla="*/ 3621250 h 3622434"/>
              <a:gd name="connsiteX16" fmla="*/ 6498035 w 6860174"/>
              <a:gd name="connsiteY16" fmla="*/ 3622434 h 3622434"/>
              <a:gd name="connsiteX17" fmla="*/ 0 w 6860174"/>
              <a:gd name="connsiteY17" fmla="*/ 2230429 h 3622434"/>
              <a:gd name="connsiteX18" fmla="*/ 0 w 6860174"/>
              <a:gd name="connsiteY18" fmla="*/ 0 h 3622434"/>
              <a:gd name="connsiteX19" fmla="*/ 6860174 w 6860174"/>
              <a:gd name="connsiteY19" fmla="*/ 0 h 3622434"/>
              <a:gd name="connsiteX20" fmla="*/ 6860174 w 6860174"/>
              <a:gd name="connsiteY20" fmla="*/ 1673509 h 3622434"/>
              <a:gd name="connsiteX21" fmla="*/ 6842476 w 6860174"/>
              <a:gd name="connsiteY21" fmla="*/ 1699805 h 3622434"/>
              <a:gd name="connsiteX22" fmla="*/ 6813627 w 6860174"/>
              <a:gd name="connsiteY22" fmla="*/ 1718855 h 3622434"/>
              <a:gd name="connsiteX23" fmla="*/ 6727080 w 6860174"/>
              <a:gd name="connsiteY23" fmla="*/ 1766480 h 3622434"/>
              <a:gd name="connsiteX24" fmla="*/ 6669382 w 6860174"/>
              <a:gd name="connsiteY24" fmla="*/ 1804580 h 3622434"/>
              <a:gd name="connsiteX25" fmla="*/ 6650149 w 6860174"/>
              <a:gd name="connsiteY25" fmla="*/ 1842680 h 3622434"/>
              <a:gd name="connsiteX26" fmla="*/ 6592451 w 6860174"/>
              <a:gd name="connsiteY26" fmla="*/ 1890305 h 3622434"/>
              <a:gd name="connsiteX27" fmla="*/ 6534753 w 6860174"/>
              <a:gd name="connsiteY27" fmla="*/ 1937930 h 3622434"/>
              <a:gd name="connsiteX28" fmla="*/ 6505904 w 6860174"/>
              <a:gd name="connsiteY28" fmla="*/ 1947455 h 3622434"/>
              <a:gd name="connsiteX29" fmla="*/ 6371275 w 6860174"/>
              <a:gd name="connsiteY29" fmla="*/ 1985555 h 3622434"/>
              <a:gd name="connsiteX30" fmla="*/ 6236646 w 6860174"/>
              <a:gd name="connsiteY30" fmla="*/ 2014130 h 3622434"/>
              <a:gd name="connsiteX31" fmla="*/ 6178948 w 6860174"/>
              <a:gd name="connsiteY31" fmla="*/ 2033180 h 3622434"/>
              <a:gd name="connsiteX32" fmla="*/ 6150099 w 6860174"/>
              <a:gd name="connsiteY32" fmla="*/ 2052230 h 3622434"/>
              <a:gd name="connsiteX33" fmla="*/ 6111634 w 6860174"/>
              <a:gd name="connsiteY33" fmla="*/ 2061755 h 3622434"/>
              <a:gd name="connsiteX34" fmla="*/ 6082785 w 6860174"/>
              <a:gd name="connsiteY34" fmla="*/ 2071280 h 3622434"/>
              <a:gd name="connsiteX35" fmla="*/ 5659666 w 6860174"/>
              <a:gd name="connsiteY35" fmla="*/ 2071280 h 3622434"/>
              <a:gd name="connsiteX36" fmla="*/ 5630817 w 6860174"/>
              <a:gd name="connsiteY36" fmla="*/ 2052230 h 3622434"/>
              <a:gd name="connsiteX37" fmla="*/ 5601968 w 6860174"/>
              <a:gd name="connsiteY37" fmla="*/ 2042705 h 3622434"/>
              <a:gd name="connsiteX38" fmla="*/ 5448107 w 6860174"/>
              <a:gd name="connsiteY38" fmla="*/ 2014130 h 3622434"/>
              <a:gd name="connsiteX39" fmla="*/ 5380793 w 6860174"/>
              <a:gd name="connsiteY39" fmla="*/ 1995080 h 3622434"/>
              <a:gd name="connsiteX40" fmla="*/ 5342327 w 6860174"/>
              <a:gd name="connsiteY40" fmla="*/ 1985555 h 3622434"/>
              <a:gd name="connsiteX41" fmla="*/ 5313478 w 6860174"/>
              <a:gd name="connsiteY41" fmla="*/ 1966505 h 3622434"/>
              <a:gd name="connsiteX42" fmla="*/ 5198082 w 6860174"/>
              <a:gd name="connsiteY42" fmla="*/ 1947455 h 3622434"/>
              <a:gd name="connsiteX43" fmla="*/ 5130768 w 6860174"/>
              <a:gd name="connsiteY43" fmla="*/ 1928405 h 3622434"/>
              <a:gd name="connsiteX44" fmla="*/ 5101919 w 6860174"/>
              <a:gd name="connsiteY44" fmla="*/ 1899830 h 3622434"/>
              <a:gd name="connsiteX45" fmla="*/ 4649951 w 6860174"/>
              <a:gd name="connsiteY45" fmla="*/ 1871255 h 3622434"/>
              <a:gd name="connsiteX46" fmla="*/ 4621102 w 6860174"/>
              <a:gd name="connsiteY46" fmla="*/ 1880780 h 3622434"/>
              <a:gd name="connsiteX47" fmla="*/ 4592253 w 6860174"/>
              <a:gd name="connsiteY47" fmla="*/ 1899830 h 3622434"/>
              <a:gd name="connsiteX48" fmla="*/ 4534555 w 6860174"/>
              <a:gd name="connsiteY48" fmla="*/ 1937930 h 3622434"/>
              <a:gd name="connsiteX49" fmla="*/ 4226832 w 6860174"/>
              <a:gd name="connsiteY49" fmla="*/ 1956980 h 3622434"/>
              <a:gd name="connsiteX50" fmla="*/ 4101820 w 6860174"/>
              <a:gd name="connsiteY50" fmla="*/ 1966505 h 3622434"/>
              <a:gd name="connsiteX51" fmla="*/ 4044122 w 6860174"/>
              <a:gd name="connsiteY51" fmla="*/ 2004605 h 3622434"/>
              <a:gd name="connsiteX52" fmla="*/ 3986424 w 6860174"/>
              <a:gd name="connsiteY52" fmla="*/ 2023655 h 3622434"/>
              <a:gd name="connsiteX53" fmla="*/ 3957575 w 6860174"/>
              <a:gd name="connsiteY53" fmla="*/ 2042705 h 3622434"/>
              <a:gd name="connsiteX54" fmla="*/ 3928726 w 6860174"/>
              <a:gd name="connsiteY54" fmla="*/ 2052230 h 3622434"/>
              <a:gd name="connsiteX55" fmla="*/ 3899877 w 6860174"/>
              <a:gd name="connsiteY55" fmla="*/ 2061755 h 3622434"/>
              <a:gd name="connsiteX56" fmla="*/ 3842179 w 6860174"/>
              <a:gd name="connsiteY56" fmla="*/ 2080805 h 3622434"/>
              <a:gd name="connsiteX57" fmla="*/ 3813330 w 6860174"/>
              <a:gd name="connsiteY57" fmla="*/ 2099855 h 3622434"/>
              <a:gd name="connsiteX58" fmla="*/ 3774865 w 6860174"/>
              <a:gd name="connsiteY58" fmla="*/ 2118905 h 3622434"/>
              <a:gd name="connsiteX59" fmla="*/ 3746016 w 6860174"/>
              <a:gd name="connsiteY59" fmla="*/ 2128430 h 3622434"/>
              <a:gd name="connsiteX60" fmla="*/ 3688318 w 6860174"/>
              <a:gd name="connsiteY60" fmla="*/ 2166530 h 3622434"/>
              <a:gd name="connsiteX61" fmla="*/ 3659469 w 6860174"/>
              <a:gd name="connsiteY61" fmla="*/ 2176055 h 3622434"/>
              <a:gd name="connsiteX62" fmla="*/ 3630620 w 6860174"/>
              <a:gd name="connsiteY62" fmla="*/ 2195105 h 3622434"/>
              <a:gd name="connsiteX63" fmla="*/ 3592154 w 6860174"/>
              <a:gd name="connsiteY63" fmla="*/ 2204630 h 3622434"/>
              <a:gd name="connsiteX64" fmla="*/ 3563305 w 6860174"/>
              <a:gd name="connsiteY64" fmla="*/ 2214155 h 3622434"/>
              <a:gd name="connsiteX65" fmla="*/ 3534456 w 6860174"/>
              <a:gd name="connsiteY65" fmla="*/ 2233205 h 3622434"/>
              <a:gd name="connsiteX66" fmla="*/ 3447909 w 6860174"/>
              <a:gd name="connsiteY66" fmla="*/ 2290355 h 3622434"/>
              <a:gd name="connsiteX67" fmla="*/ 3419060 w 6860174"/>
              <a:gd name="connsiteY67" fmla="*/ 2299880 h 3622434"/>
              <a:gd name="connsiteX68" fmla="*/ 3303664 w 6860174"/>
              <a:gd name="connsiteY68" fmla="*/ 2337980 h 3622434"/>
              <a:gd name="connsiteX69" fmla="*/ 3245966 w 6860174"/>
              <a:gd name="connsiteY69" fmla="*/ 2376080 h 3622434"/>
              <a:gd name="connsiteX70" fmla="*/ 3130570 w 6860174"/>
              <a:gd name="connsiteY70" fmla="*/ 2395130 h 3622434"/>
              <a:gd name="connsiteX71" fmla="*/ 3101721 w 6860174"/>
              <a:gd name="connsiteY71" fmla="*/ 2414180 h 3622434"/>
              <a:gd name="connsiteX72" fmla="*/ 3072872 w 6860174"/>
              <a:gd name="connsiteY72" fmla="*/ 2423705 h 3622434"/>
              <a:gd name="connsiteX73" fmla="*/ 2813231 w 6860174"/>
              <a:gd name="connsiteY73" fmla="*/ 2452280 h 3622434"/>
              <a:gd name="connsiteX74" fmla="*/ 2332414 w 6860174"/>
              <a:gd name="connsiteY74" fmla="*/ 2442755 h 3622434"/>
              <a:gd name="connsiteX75" fmla="*/ 2245867 w 6860174"/>
              <a:gd name="connsiteY75" fmla="*/ 2395130 h 3622434"/>
              <a:gd name="connsiteX76" fmla="*/ 2217018 w 6860174"/>
              <a:gd name="connsiteY76" fmla="*/ 2385605 h 3622434"/>
              <a:gd name="connsiteX77" fmla="*/ 2197786 w 6860174"/>
              <a:gd name="connsiteY77" fmla="*/ 2357030 h 3622434"/>
              <a:gd name="connsiteX78" fmla="*/ 2168936 w 6860174"/>
              <a:gd name="connsiteY78" fmla="*/ 2347505 h 3622434"/>
              <a:gd name="connsiteX79" fmla="*/ 2120855 w 6860174"/>
              <a:gd name="connsiteY79" fmla="*/ 2328455 h 3622434"/>
              <a:gd name="connsiteX80" fmla="*/ 2089691 w 6860174"/>
              <a:gd name="connsiteY80" fmla="*/ 2310309 h 3622434"/>
              <a:gd name="connsiteX81" fmla="*/ 2098261 w 6860174"/>
              <a:gd name="connsiteY81" fmla="*/ 2310804 h 3622434"/>
              <a:gd name="connsiteX82" fmla="*/ 2102998 w 6860174"/>
              <a:gd name="connsiteY82" fmla="*/ 2312068 h 3622434"/>
              <a:gd name="connsiteX83" fmla="*/ 2099114 w 6860174"/>
              <a:gd name="connsiteY83" fmla="*/ 2310854 h 3622434"/>
              <a:gd name="connsiteX84" fmla="*/ 2098261 w 6860174"/>
              <a:gd name="connsiteY84" fmla="*/ 2310804 h 3622434"/>
              <a:gd name="connsiteX85" fmla="*/ 2097771 w 6860174"/>
              <a:gd name="connsiteY85" fmla="*/ 2310674 h 3622434"/>
              <a:gd name="connsiteX86" fmla="*/ 2034308 w 6860174"/>
              <a:gd name="connsiteY86" fmla="*/ 2290355 h 3622434"/>
              <a:gd name="connsiteX87" fmla="*/ 2005459 w 6860174"/>
              <a:gd name="connsiteY87" fmla="*/ 2271305 h 3622434"/>
              <a:gd name="connsiteX88" fmla="*/ 1947761 w 6860174"/>
              <a:gd name="connsiteY88" fmla="*/ 2233205 h 3622434"/>
              <a:gd name="connsiteX89" fmla="*/ 1870830 w 6860174"/>
              <a:gd name="connsiteY89" fmla="*/ 2223680 h 3622434"/>
              <a:gd name="connsiteX90" fmla="*/ 1803516 w 6860174"/>
              <a:gd name="connsiteY90" fmla="*/ 2214155 h 3622434"/>
              <a:gd name="connsiteX91" fmla="*/ 1774667 w 6860174"/>
              <a:gd name="connsiteY91" fmla="*/ 2204630 h 3622434"/>
              <a:gd name="connsiteX92" fmla="*/ 1745818 w 6860174"/>
              <a:gd name="connsiteY92" fmla="*/ 2195105 h 3622434"/>
              <a:gd name="connsiteX93" fmla="*/ 1659271 w 6860174"/>
              <a:gd name="connsiteY93" fmla="*/ 2166530 h 3622434"/>
              <a:gd name="connsiteX94" fmla="*/ 1630422 w 6860174"/>
              <a:gd name="connsiteY94" fmla="*/ 2147480 h 3622434"/>
              <a:gd name="connsiteX95" fmla="*/ 1601573 w 6860174"/>
              <a:gd name="connsiteY95" fmla="*/ 2137955 h 3622434"/>
              <a:gd name="connsiteX96" fmla="*/ 1543875 w 6860174"/>
              <a:gd name="connsiteY96" fmla="*/ 2118905 h 3622434"/>
              <a:gd name="connsiteX97" fmla="*/ 1486176 w 6860174"/>
              <a:gd name="connsiteY97" fmla="*/ 2099855 h 3622434"/>
              <a:gd name="connsiteX98" fmla="*/ 1332315 w 6860174"/>
              <a:gd name="connsiteY98" fmla="*/ 2090330 h 3622434"/>
              <a:gd name="connsiteX99" fmla="*/ 1207303 w 6860174"/>
              <a:gd name="connsiteY99" fmla="*/ 2061755 h 3622434"/>
              <a:gd name="connsiteX100" fmla="*/ 1178454 w 6860174"/>
              <a:gd name="connsiteY100" fmla="*/ 2052230 h 3622434"/>
              <a:gd name="connsiteX101" fmla="*/ 1149605 w 6860174"/>
              <a:gd name="connsiteY101" fmla="*/ 2023655 h 3622434"/>
              <a:gd name="connsiteX102" fmla="*/ 1120756 w 6860174"/>
              <a:gd name="connsiteY102" fmla="*/ 2033180 h 3622434"/>
              <a:gd name="connsiteX103" fmla="*/ 1091907 w 6860174"/>
              <a:gd name="connsiteY103" fmla="*/ 2052230 h 3622434"/>
              <a:gd name="connsiteX104" fmla="*/ 1034209 w 6860174"/>
              <a:gd name="connsiteY104" fmla="*/ 2090330 h 3622434"/>
              <a:gd name="connsiteX105" fmla="*/ 1005360 w 6860174"/>
              <a:gd name="connsiteY105" fmla="*/ 2118905 h 3622434"/>
              <a:gd name="connsiteX106" fmla="*/ 909196 w 6860174"/>
              <a:gd name="connsiteY106" fmla="*/ 2128430 h 3622434"/>
              <a:gd name="connsiteX107" fmla="*/ 851498 w 6860174"/>
              <a:gd name="connsiteY107" fmla="*/ 2109380 h 3622434"/>
              <a:gd name="connsiteX108" fmla="*/ 774568 w 6860174"/>
              <a:gd name="connsiteY108" fmla="*/ 2090330 h 3622434"/>
              <a:gd name="connsiteX109" fmla="*/ 563008 w 6860174"/>
              <a:gd name="connsiteY109" fmla="*/ 2080805 h 3622434"/>
              <a:gd name="connsiteX110" fmla="*/ 409147 w 6860174"/>
              <a:gd name="connsiteY110" fmla="*/ 2099855 h 3622434"/>
              <a:gd name="connsiteX111" fmla="*/ 303367 w 6860174"/>
              <a:gd name="connsiteY111" fmla="*/ 2109380 h 3622434"/>
              <a:gd name="connsiteX112" fmla="*/ 226437 w 6860174"/>
              <a:gd name="connsiteY112" fmla="*/ 2118905 h 3622434"/>
              <a:gd name="connsiteX113" fmla="*/ 168739 w 6860174"/>
              <a:gd name="connsiteY113" fmla="*/ 2157005 h 3622434"/>
              <a:gd name="connsiteX114" fmla="*/ 139890 w 6860174"/>
              <a:gd name="connsiteY114" fmla="*/ 2185580 h 3622434"/>
              <a:gd name="connsiteX115" fmla="*/ 111041 w 6860174"/>
              <a:gd name="connsiteY115" fmla="*/ 2195105 h 3622434"/>
              <a:gd name="connsiteX116" fmla="*/ 82192 w 6860174"/>
              <a:gd name="connsiteY116" fmla="*/ 2214155 h 3622434"/>
              <a:gd name="connsiteX117" fmla="*/ 22694 w 6860174"/>
              <a:gd name="connsiteY117" fmla="*/ 2228532 h 362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860174" h="3622434">
                <a:moveTo>
                  <a:pt x="6842475" y="2242730"/>
                </a:moveTo>
                <a:lnTo>
                  <a:pt x="6852092" y="2137955"/>
                </a:lnTo>
                <a:lnTo>
                  <a:pt x="6860174" y="2113938"/>
                </a:lnTo>
                <a:lnTo>
                  <a:pt x="6860174" y="2702252"/>
                </a:lnTo>
                <a:lnTo>
                  <a:pt x="6854950" y="2643329"/>
                </a:lnTo>
                <a:cubicBezTo>
                  <a:pt x="6853415" y="2625023"/>
                  <a:pt x="6852341" y="2610841"/>
                  <a:pt x="6852092" y="2604680"/>
                </a:cubicBezTo>
                <a:close/>
                <a:moveTo>
                  <a:pt x="6707171" y="3601902"/>
                </a:moveTo>
                <a:cubicBezTo>
                  <a:pt x="6708448" y="3598851"/>
                  <a:pt x="6711453" y="3596470"/>
                  <a:pt x="6717463" y="3595280"/>
                </a:cubicBezTo>
                <a:cubicBezTo>
                  <a:pt x="6741503" y="3590518"/>
                  <a:pt x="6807215" y="3601630"/>
                  <a:pt x="6852092" y="3604805"/>
                </a:cubicBezTo>
                <a:lnTo>
                  <a:pt x="6860174" y="3592797"/>
                </a:lnTo>
                <a:lnTo>
                  <a:pt x="6860174" y="3622434"/>
                </a:lnTo>
                <a:lnTo>
                  <a:pt x="6707531" y="3622434"/>
                </a:lnTo>
                <a:lnTo>
                  <a:pt x="6707246" y="3612544"/>
                </a:lnTo>
                <a:cubicBezTo>
                  <a:pt x="6706344" y="3608674"/>
                  <a:pt x="6705893" y="3604953"/>
                  <a:pt x="6707171" y="3601902"/>
                </a:cubicBezTo>
                <a:close/>
                <a:moveTo>
                  <a:pt x="6488419" y="3622434"/>
                </a:moveTo>
                <a:lnTo>
                  <a:pt x="6491479" y="3621250"/>
                </a:lnTo>
                <a:lnTo>
                  <a:pt x="6498035" y="3622434"/>
                </a:lnTo>
                <a:close/>
                <a:moveTo>
                  <a:pt x="0" y="2230429"/>
                </a:moveTo>
                <a:lnTo>
                  <a:pt x="0" y="0"/>
                </a:lnTo>
                <a:lnTo>
                  <a:pt x="6860174" y="0"/>
                </a:lnTo>
                <a:lnTo>
                  <a:pt x="6860174" y="1673509"/>
                </a:lnTo>
                <a:lnTo>
                  <a:pt x="6842476" y="1699805"/>
                </a:lnTo>
                <a:cubicBezTo>
                  <a:pt x="6836065" y="1709330"/>
                  <a:pt x="6823243" y="1712505"/>
                  <a:pt x="6813627" y="1718855"/>
                </a:cubicBezTo>
                <a:cubicBezTo>
                  <a:pt x="6747495" y="1762524"/>
                  <a:pt x="6777857" y="1749715"/>
                  <a:pt x="6727080" y="1766480"/>
                </a:cubicBezTo>
                <a:cubicBezTo>
                  <a:pt x="6705151" y="1773720"/>
                  <a:pt x="6688614" y="1791880"/>
                  <a:pt x="6669382" y="1804580"/>
                </a:cubicBezTo>
                <a:cubicBezTo>
                  <a:pt x="6662971" y="1817280"/>
                  <a:pt x="6658481" y="1831126"/>
                  <a:pt x="6650149" y="1842680"/>
                </a:cubicBezTo>
                <a:cubicBezTo>
                  <a:pt x="6625360" y="1877055"/>
                  <a:pt x="6622220" y="1865733"/>
                  <a:pt x="6592451" y="1890305"/>
                </a:cubicBezTo>
                <a:cubicBezTo>
                  <a:pt x="6518409" y="1951421"/>
                  <a:pt x="6606379" y="1890632"/>
                  <a:pt x="6534753" y="1937930"/>
                </a:cubicBezTo>
                <a:cubicBezTo>
                  <a:pt x="6526319" y="1943499"/>
                  <a:pt x="6515520" y="1944280"/>
                  <a:pt x="6505904" y="1947455"/>
                </a:cubicBezTo>
                <a:cubicBezTo>
                  <a:pt x="6423130" y="1974784"/>
                  <a:pt x="6467874" y="1961635"/>
                  <a:pt x="6371275" y="1985555"/>
                </a:cubicBezTo>
                <a:cubicBezTo>
                  <a:pt x="6234250" y="2019486"/>
                  <a:pt x="6403563" y="1993464"/>
                  <a:pt x="6236646" y="2014130"/>
                </a:cubicBezTo>
                <a:cubicBezTo>
                  <a:pt x="6236646" y="2014130"/>
                  <a:pt x="6197474" y="2025025"/>
                  <a:pt x="6178948" y="2033180"/>
                </a:cubicBezTo>
                <a:cubicBezTo>
                  <a:pt x="6168387" y="2037829"/>
                  <a:pt x="6160722" y="2047721"/>
                  <a:pt x="6150099" y="2052230"/>
                </a:cubicBezTo>
                <a:cubicBezTo>
                  <a:pt x="6137952" y="2057387"/>
                  <a:pt x="6124341" y="2058159"/>
                  <a:pt x="6111634" y="2061755"/>
                </a:cubicBezTo>
                <a:cubicBezTo>
                  <a:pt x="6101887" y="2064513"/>
                  <a:pt x="6092910" y="2070814"/>
                  <a:pt x="6082785" y="2071280"/>
                </a:cubicBezTo>
                <a:cubicBezTo>
                  <a:pt x="5713784" y="2088280"/>
                  <a:pt x="5819585" y="2110880"/>
                  <a:pt x="5659666" y="2071280"/>
                </a:cubicBezTo>
                <a:cubicBezTo>
                  <a:pt x="5650050" y="2064930"/>
                  <a:pt x="5641154" y="2057350"/>
                  <a:pt x="5630817" y="2052230"/>
                </a:cubicBezTo>
                <a:cubicBezTo>
                  <a:pt x="5621751" y="2047740"/>
                  <a:pt x="5611584" y="2045880"/>
                  <a:pt x="5601968" y="2042705"/>
                </a:cubicBezTo>
                <a:cubicBezTo>
                  <a:pt x="5564270" y="2030258"/>
                  <a:pt x="5491772" y="2022780"/>
                  <a:pt x="5448107" y="2014130"/>
                </a:cubicBezTo>
                <a:cubicBezTo>
                  <a:pt x="5398003" y="2004204"/>
                  <a:pt x="5423563" y="2007184"/>
                  <a:pt x="5380793" y="1995080"/>
                </a:cubicBezTo>
                <a:cubicBezTo>
                  <a:pt x="5368085" y="1991484"/>
                  <a:pt x="5355149" y="1988730"/>
                  <a:pt x="5342327" y="1985555"/>
                </a:cubicBezTo>
                <a:cubicBezTo>
                  <a:pt x="5332711" y="1979205"/>
                  <a:pt x="5323816" y="1971625"/>
                  <a:pt x="5313478" y="1966505"/>
                </a:cubicBezTo>
                <a:cubicBezTo>
                  <a:pt x="5280075" y="1949962"/>
                  <a:pt x="5228890" y="1952150"/>
                  <a:pt x="5198082" y="1947455"/>
                </a:cubicBezTo>
                <a:cubicBezTo>
                  <a:pt x="5175657" y="1944038"/>
                  <a:pt x="5152311" y="1935518"/>
                  <a:pt x="5130768" y="1928405"/>
                </a:cubicBezTo>
                <a:cubicBezTo>
                  <a:pt x="5121152" y="1918880"/>
                  <a:pt x="5112366" y="1908454"/>
                  <a:pt x="5101919" y="1899830"/>
                </a:cubicBezTo>
                <a:cubicBezTo>
                  <a:pt x="4985754" y="1803945"/>
                  <a:pt x="4717619" y="1872778"/>
                  <a:pt x="4649951" y="1871255"/>
                </a:cubicBezTo>
                <a:lnTo>
                  <a:pt x="4621102" y="1880780"/>
                </a:lnTo>
                <a:cubicBezTo>
                  <a:pt x="4610138" y="1884400"/>
                  <a:pt x="4601870" y="1893480"/>
                  <a:pt x="4592253" y="1899830"/>
                </a:cubicBezTo>
                <a:lnTo>
                  <a:pt x="4534555" y="1937930"/>
                </a:lnTo>
                <a:cubicBezTo>
                  <a:pt x="4449042" y="1994398"/>
                  <a:pt x="4329379" y="1950208"/>
                  <a:pt x="4226832" y="1956980"/>
                </a:cubicBezTo>
                <a:cubicBezTo>
                  <a:pt x="4185131" y="1959734"/>
                  <a:pt x="4143491" y="1963330"/>
                  <a:pt x="4101820" y="1966505"/>
                </a:cubicBezTo>
                <a:lnTo>
                  <a:pt x="4044122" y="2004605"/>
                </a:lnTo>
                <a:cubicBezTo>
                  <a:pt x="4027254" y="2015744"/>
                  <a:pt x="4004950" y="2015500"/>
                  <a:pt x="3986424" y="2023655"/>
                </a:cubicBezTo>
                <a:cubicBezTo>
                  <a:pt x="3975863" y="2028304"/>
                  <a:pt x="3967191" y="2036355"/>
                  <a:pt x="3957575" y="2042705"/>
                </a:cubicBezTo>
                <a:cubicBezTo>
                  <a:pt x="3949141" y="2048274"/>
                  <a:pt x="3938342" y="2049055"/>
                  <a:pt x="3928726" y="2052230"/>
                </a:cubicBezTo>
                <a:lnTo>
                  <a:pt x="3899877" y="2061755"/>
                </a:lnTo>
                <a:cubicBezTo>
                  <a:pt x="3880644" y="2068105"/>
                  <a:pt x="3860705" y="2072650"/>
                  <a:pt x="3842179" y="2080805"/>
                </a:cubicBezTo>
                <a:cubicBezTo>
                  <a:pt x="3831618" y="2085454"/>
                  <a:pt x="3823364" y="2094175"/>
                  <a:pt x="3813330" y="2099855"/>
                </a:cubicBezTo>
                <a:cubicBezTo>
                  <a:pt x="3800884" y="2106900"/>
                  <a:pt x="3788041" y="2113312"/>
                  <a:pt x="3774865" y="2118905"/>
                </a:cubicBezTo>
                <a:cubicBezTo>
                  <a:pt x="3765548" y="2122860"/>
                  <a:pt x="3755632" y="2125255"/>
                  <a:pt x="3746016" y="2128430"/>
                </a:cubicBezTo>
                <a:cubicBezTo>
                  <a:pt x="3724087" y="2135670"/>
                  <a:pt x="3708523" y="2155411"/>
                  <a:pt x="3688318" y="2166530"/>
                </a:cubicBezTo>
                <a:cubicBezTo>
                  <a:pt x="3679456" y="2171406"/>
                  <a:pt x="3668535" y="2171565"/>
                  <a:pt x="3659469" y="2176055"/>
                </a:cubicBezTo>
                <a:cubicBezTo>
                  <a:pt x="3649131" y="2181175"/>
                  <a:pt x="3641242" y="2190596"/>
                  <a:pt x="3630620" y="2195105"/>
                </a:cubicBezTo>
                <a:cubicBezTo>
                  <a:pt x="3618472" y="2200262"/>
                  <a:pt x="3604862" y="2201034"/>
                  <a:pt x="3592154" y="2204630"/>
                </a:cubicBezTo>
                <a:cubicBezTo>
                  <a:pt x="3582408" y="2207388"/>
                  <a:pt x="3572921" y="2210980"/>
                  <a:pt x="3563305" y="2214155"/>
                </a:cubicBezTo>
                <a:cubicBezTo>
                  <a:pt x="3552341" y="2217775"/>
                  <a:pt x="3544072" y="2226855"/>
                  <a:pt x="3534456" y="2233205"/>
                </a:cubicBezTo>
                <a:lnTo>
                  <a:pt x="3447909" y="2290355"/>
                </a:lnTo>
                <a:cubicBezTo>
                  <a:pt x="3439475" y="2295924"/>
                  <a:pt x="3428676" y="2296705"/>
                  <a:pt x="3419060" y="2299880"/>
                </a:cubicBezTo>
                <a:lnTo>
                  <a:pt x="3303664" y="2337980"/>
                </a:lnTo>
                <a:cubicBezTo>
                  <a:pt x="3281736" y="2345220"/>
                  <a:pt x="3266640" y="2365841"/>
                  <a:pt x="3245966" y="2376080"/>
                </a:cubicBezTo>
                <a:cubicBezTo>
                  <a:pt x="3224787" y="2386569"/>
                  <a:pt x="3137789" y="2394236"/>
                  <a:pt x="3130570" y="2395130"/>
                </a:cubicBezTo>
                <a:lnTo>
                  <a:pt x="3101721" y="2414180"/>
                </a:lnTo>
                <a:cubicBezTo>
                  <a:pt x="3093287" y="2419749"/>
                  <a:pt x="3082489" y="2420530"/>
                  <a:pt x="3072872" y="2423705"/>
                </a:cubicBezTo>
                <a:cubicBezTo>
                  <a:pt x="2960790" y="2460711"/>
                  <a:pt x="3003682" y="2452280"/>
                  <a:pt x="2813231" y="2452280"/>
                </a:cubicBezTo>
                <a:cubicBezTo>
                  <a:pt x="2652926" y="2452280"/>
                  <a:pt x="2492687" y="2445930"/>
                  <a:pt x="2332414" y="2442755"/>
                </a:cubicBezTo>
                <a:cubicBezTo>
                  <a:pt x="2267136" y="2421202"/>
                  <a:pt x="2345065" y="2449717"/>
                  <a:pt x="2245867" y="2395130"/>
                </a:cubicBezTo>
                <a:cubicBezTo>
                  <a:pt x="2237006" y="2390254"/>
                  <a:pt x="2226635" y="2388780"/>
                  <a:pt x="2217018" y="2385605"/>
                </a:cubicBezTo>
                <a:cubicBezTo>
                  <a:pt x="2210607" y="2376080"/>
                  <a:pt x="2206810" y="2364181"/>
                  <a:pt x="2197786" y="2357030"/>
                </a:cubicBezTo>
                <a:cubicBezTo>
                  <a:pt x="2189870" y="2350758"/>
                  <a:pt x="2178428" y="2351030"/>
                  <a:pt x="2168936" y="2347505"/>
                </a:cubicBezTo>
                <a:cubicBezTo>
                  <a:pt x="2152774" y="2341502"/>
                  <a:pt x="2136294" y="2336101"/>
                  <a:pt x="2120855" y="2328455"/>
                </a:cubicBezTo>
                <a:cubicBezTo>
                  <a:pt x="2097996" y="2317134"/>
                  <a:pt x="2090461" y="2312164"/>
                  <a:pt x="2089691" y="2310309"/>
                </a:cubicBezTo>
                <a:lnTo>
                  <a:pt x="2098261" y="2310804"/>
                </a:lnTo>
                <a:lnTo>
                  <a:pt x="2102998" y="2312068"/>
                </a:lnTo>
                <a:cubicBezTo>
                  <a:pt x="2102866" y="2311963"/>
                  <a:pt x="2101214" y="2311423"/>
                  <a:pt x="2099114" y="2310854"/>
                </a:cubicBezTo>
                <a:lnTo>
                  <a:pt x="2098261" y="2310804"/>
                </a:lnTo>
                <a:lnTo>
                  <a:pt x="2097771" y="2310674"/>
                </a:lnTo>
                <a:cubicBezTo>
                  <a:pt x="2089823" y="2308336"/>
                  <a:pt x="2071522" y="2302641"/>
                  <a:pt x="2034308" y="2290355"/>
                </a:cubicBezTo>
                <a:cubicBezTo>
                  <a:pt x="2023344" y="2286735"/>
                  <a:pt x="2015075" y="2277655"/>
                  <a:pt x="2005459" y="2271305"/>
                </a:cubicBezTo>
                <a:cubicBezTo>
                  <a:pt x="1986226" y="2258605"/>
                  <a:pt x="1969528" y="2240906"/>
                  <a:pt x="1947761" y="2233205"/>
                </a:cubicBezTo>
                <a:cubicBezTo>
                  <a:pt x="1923424" y="2224596"/>
                  <a:pt x="1896446" y="2227063"/>
                  <a:pt x="1870830" y="2223680"/>
                </a:cubicBezTo>
                <a:cubicBezTo>
                  <a:pt x="1848363" y="2220713"/>
                  <a:pt x="1825954" y="2217330"/>
                  <a:pt x="1803516" y="2214155"/>
                </a:cubicBezTo>
                <a:lnTo>
                  <a:pt x="1774667" y="2204630"/>
                </a:lnTo>
                <a:lnTo>
                  <a:pt x="1745818" y="2195105"/>
                </a:lnTo>
                <a:lnTo>
                  <a:pt x="1659271" y="2166530"/>
                </a:lnTo>
                <a:cubicBezTo>
                  <a:pt x="1648709" y="2161881"/>
                  <a:pt x="1640038" y="2153830"/>
                  <a:pt x="1630422" y="2147480"/>
                </a:cubicBezTo>
                <a:cubicBezTo>
                  <a:pt x="1621988" y="2141911"/>
                  <a:pt x="1611189" y="2141130"/>
                  <a:pt x="1601573" y="2137955"/>
                </a:cubicBezTo>
                <a:lnTo>
                  <a:pt x="1543875" y="2118905"/>
                </a:lnTo>
                <a:cubicBezTo>
                  <a:pt x="1524642" y="2112555"/>
                  <a:pt x="1506263" y="2102568"/>
                  <a:pt x="1486176" y="2099855"/>
                </a:cubicBezTo>
                <a:cubicBezTo>
                  <a:pt x="1435261" y="2092978"/>
                  <a:pt x="1383602" y="2093505"/>
                  <a:pt x="1332315" y="2090330"/>
                </a:cubicBezTo>
                <a:cubicBezTo>
                  <a:pt x="1276244" y="2079222"/>
                  <a:pt x="1271094" y="2078987"/>
                  <a:pt x="1207303" y="2061755"/>
                </a:cubicBezTo>
                <a:cubicBezTo>
                  <a:pt x="1197524" y="2059113"/>
                  <a:pt x="1186888" y="2057799"/>
                  <a:pt x="1178454" y="2052230"/>
                </a:cubicBezTo>
                <a:cubicBezTo>
                  <a:pt x="1167138" y="2044758"/>
                  <a:pt x="1159221" y="2033180"/>
                  <a:pt x="1149605" y="2023655"/>
                </a:cubicBezTo>
                <a:lnTo>
                  <a:pt x="1120756" y="2033180"/>
                </a:lnTo>
                <a:cubicBezTo>
                  <a:pt x="1109792" y="2036800"/>
                  <a:pt x="1101523" y="2045880"/>
                  <a:pt x="1091907" y="2052230"/>
                </a:cubicBezTo>
                <a:cubicBezTo>
                  <a:pt x="1072674" y="2064930"/>
                  <a:pt x="1052454" y="2076274"/>
                  <a:pt x="1034209" y="2090330"/>
                </a:cubicBezTo>
                <a:cubicBezTo>
                  <a:pt x="1023474" y="2098600"/>
                  <a:pt x="1018358" y="2114944"/>
                  <a:pt x="1005360" y="2118905"/>
                </a:cubicBezTo>
                <a:cubicBezTo>
                  <a:pt x="974570" y="2128289"/>
                  <a:pt x="941251" y="2125255"/>
                  <a:pt x="909196" y="2128430"/>
                </a:cubicBezTo>
                <a:lnTo>
                  <a:pt x="851498" y="2109380"/>
                </a:lnTo>
                <a:cubicBezTo>
                  <a:pt x="826422" y="2101101"/>
                  <a:pt x="800870" y="2092935"/>
                  <a:pt x="774568" y="2090330"/>
                </a:cubicBezTo>
                <a:cubicBezTo>
                  <a:pt x="704326" y="2083372"/>
                  <a:pt x="633528" y="2083980"/>
                  <a:pt x="563008" y="2080805"/>
                </a:cubicBezTo>
                <a:cubicBezTo>
                  <a:pt x="563008" y="2080805"/>
                  <a:pt x="460517" y="2094201"/>
                  <a:pt x="409147" y="2099855"/>
                </a:cubicBezTo>
                <a:cubicBezTo>
                  <a:pt x="373958" y="2103728"/>
                  <a:pt x="338578" y="2105709"/>
                  <a:pt x="303367" y="2109380"/>
                </a:cubicBezTo>
                <a:cubicBezTo>
                  <a:pt x="277666" y="2112060"/>
                  <a:pt x="252080" y="2115730"/>
                  <a:pt x="226437" y="2118905"/>
                </a:cubicBezTo>
                <a:cubicBezTo>
                  <a:pt x="226437" y="2118905"/>
                  <a:pt x="186984" y="2142949"/>
                  <a:pt x="168739" y="2157005"/>
                </a:cubicBezTo>
                <a:cubicBezTo>
                  <a:pt x="158004" y="2165275"/>
                  <a:pt x="151205" y="2178108"/>
                  <a:pt x="139890" y="2185580"/>
                </a:cubicBezTo>
                <a:cubicBezTo>
                  <a:pt x="131456" y="2191149"/>
                  <a:pt x="120107" y="2190615"/>
                  <a:pt x="111041" y="2195105"/>
                </a:cubicBezTo>
                <a:cubicBezTo>
                  <a:pt x="100703" y="2200225"/>
                  <a:pt x="92529" y="2209035"/>
                  <a:pt x="82192" y="2214155"/>
                </a:cubicBezTo>
                <a:cubicBezTo>
                  <a:pt x="66081" y="2222133"/>
                  <a:pt x="44088" y="2226141"/>
                  <a:pt x="22694" y="2228532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1228" y="0"/>
            <a:ext cx="3838617" cy="6858000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3892" y="1648964"/>
            <a:ext cx="1190890" cy="3780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175"/>
            <a:ext cx="2752532" cy="6858001"/>
          </a:xfrm>
          <a:prstGeom prst="rect">
            <a:avLst/>
          </a:prstGeom>
        </p:spPr>
      </p:pic>
      <p:pic>
        <p:nvPicPr>
          <p:cNvPr id="16" name="Picture 15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2363">
            <a:off x="-1090888" y="5540857"/>
            <a:ext cx="888612" cy="883092"/>
          </a:xfrm>
          <a:prstGeom prst="rect">
            <a:avLst/>
          </a:prstGeom>
        </p:spPr>
      </p:pic>
      <p:pic>
        <p:nvPicPr>
          <p:cNvPr id="14" name="Picture 13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6645">
            <a:off x="-1067965" y="3493888"/>
            <a:ext cx="888612" cy="883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1495" y="994398"/>
            <a:ext cx="4300585" cy="5014542"/>
          </a:xfrm>
          <a:prstGeom prst="rect">
            <a:avLst/>
          </a:prstGeom>
        </p:spPr>
      </p:pic>
      <p:pic>
        <p:nvPicPr>
          <p:cNvPr id="12" name="Picture 11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1037">
            <a:off x="23812" y="2354414"/>
            <a:ext cx="888612" cy="883092"/>
          </a:xfrm>
          <a:prstGeom prst="rect">
            <a:avLst/>
          </a:prstGeom>
        </p:spPr>
      </p:pic>
      <p:pic>
        <p:nvPicPr>
          <p:cNvPr id="17" name="Picture 16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" y="4200898"/>
            <a:ext cx="888612" cy="883092"/>
          </a:xfrm>
          <a:prstGeom prst="rect">
            <a:avLst/>
          </a:prstGeom>
        </p:spPr>
      </p:pic>
      <p:pic>
        <p:nvPicPr>
          <p:cNvPr id="24" name="Picture 23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7960">
            <a:off x="-1061201" y="591663"/>
            <a:ext cx="888612" cy="883092"/>
          </a:xfrm>
          <a:prstGeom prst="rect">
            <a:avLst/>
          </a:prstGeom>
        </p:spPr>
      </p:pic>
      <p:pic>
        <p:nvPicPr>
          <p:cNvPr id="8" name="Picture 7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8" y="516080"/>
            <a:ext cx="888612" cy="883092"/>
          </a:xfrm>
          <a:prstGeom prst="rect">
            <a:avLst/>
          </a:prstGeom>
        </p:spPr>
      </p:pic>
      <p:pic>
        <p:nvPicPr>
          <p:cNvPr id="23" name="Picture 22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029" y="5719830"/>
            <a:ext cx="888612" cy="883092"/>
          </a:xfrm>
          <a:prstGeom prst="rect">
            <a:avLst/>
          </a:prstGeom>
        </p:spPr>
      </p:pic>
      <p:pic>
        <p:nvPicPr>
          <p:cNvPr id="25" name="Picture 24" descr="Beach &lt;strong&gt;Ball&lt;/strong&gt; by PrinterKiller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2363">
            <a:off x="-1067961" y="1899672"/>
            <a:ext cx="888612" cy="883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52" y="16216"/>
            <a:ext cx="5799498" cy="68580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29845" y="17833"/>
            <a:ext cx="2469562" cy="68645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7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29000" decel="6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8489 0.008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312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3.33333E-6 L 0.11563 -0.0743 L 0.19766 -0.08078 L 0.29063 0.0132 L 0.34857 0.13125 L 0.39805 0.09815 L 0.43659 0.03056 L 0.49336 -0.03935 L 0.56563 -0.06134 L 0.66823 -0.04814 L 0.73464 0.03287 L 0.77565 0.10718 L 0.80222 0.11574 L 0.89857 0.11806 " pathEditMode="relative" rAng="0" ptsTypes="AAAAAAAAAAAA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35" y="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0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0.00995 L 0.13294 0.02893 L 0.27604 0.09491 L 0.40938 0.15648 L 0.49076 0.11967 L 0.61979 0.0368 L 0.69128 0.01944 L 0.81445 0.01944 " pathEditMode="relative" rAng="0" ptsTypes="AAAAAAAA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6" y="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mph" presetSubtype="0" repeatCount="indefinite" accel="29000" decel="3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0" presetClass="path" presetSubtype="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2.22222E-6 L 0.15481 -0.02477 L 0.32122 -0.10625 L 0.47643 -0.18102 L 0.57096 -0.1368 L 0.72122 -0.03472 L 0.80455 -0.01366 L 0.94765 -0.01366 " pathEditMode="relative" rAng="0" ptsTypes="AAAAAAAA">
                                      <p:cBhvr>
                                        <p:cTn id="1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83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accel="7000" decel="3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" presetID="0" presetClass="path" presetSubtype="0" accel="3111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38778E-17 L 0.11588 -0.06157 L 0.19804 -0.06644 L 0.29127 0.01111 L 0.34935 0.10926 L 0.39896 0.08148 L 0.43763 0.02546 L 0.49453 -0.03264 L 0.56705 -0.05046 L 0.66992 -0.04005 L 0.73646 0.02708 L 0.7776 0.08912 L 0.80429 0.09583 L 0.90091 0.09815 " pathEditMode="relative" rAng="0" ptsTypes="AAAAAAAAAAAAAA">
                                      <p:cBhvr>
                                        <p:cTn id="23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39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602 L 0.15703 -0.00393 L 0.32851 -0.03588 L 0.48841 -0.06527 L 0.58594 -0.04814 L 0.74088 -0.00787 L 0.82669 0.00047 L 0.97422 0.00047 " pathEditMode="relative" rAng="0" ptsTypes="AAAAAAAA">
                                      <p:cBhvr>
                                        <p:cTn id="2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41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20889" decel="7911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-1.11111E-6 L 0.15925 -0.05903 L 0.33021 -0.25023 L 0.48972 -0.42569 L 0.58685 -0.32222 L 0.74128 -0.08241 L 0.82683 -0.03217 L 0.97383 -0.03217 " pathEditMode="relative" rAng="0" ptsTypes="AAAAAAAA">
                                      <p:cBhvr>
                                        <p:cTn id="3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85" y="-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8" presetClass="emph" presetSubtype="0" repeatCount="indefinite" accel="21000" decel="6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0"/>
                            </p:stCondLst>
                            <p:childTnLst>
                              <p:par>
                                <p:cTn id="36" presetID="0" presetClass="path" presetSubtype="0" accel="31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0.01597 L 0.10664 -0.04005 L 0.18229 -0.0419 L 0.2681 -0.01157 L 0.32174 0.02731 L 0.36745 0.0162 L 0.40325 -0.00579 L 0.4556 -0.0287 L 0.52239 -0.03588 L 0.61718 -0.03171 L 0.67851 -0.00532 L 0.71627 0.01921 L 0.74101 0.02176 L 0.83008 0.02268 " pathEditMode="relative" rAng="0" ptsTypes="AAAAAAAAAAAAAA">
                                      <p:cBhvr>
                                        <p:cTn id="37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7" y="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9" dur="4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61 0.00601 L 0.15703 -0.00394 L 0.32851 -0.03588 L 0.48841 -0.06528 L 0.58594 -0.04815 L 0.74088 -0.00788 L 0.82669 0.00046 L 0.97422 0.00046 " pathEditMode="relative" rAng="0" ptsTypes="AAAAAAAA">
                                      <p:cBhvr>
                                        <p:cTn id="41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41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Rodwell</cp:lastModifiedBy>
  <cp:revision>37</cp:revision>
  <dcterms:created xsi:type="dcterms:W3CDTF">2017-03-09T14:23:25Z</dcterms:created>
  <dcterms:modified xsi:type="dcterms:W3CDTF">2018-04-01T20:35:58Z</dcterms:modified>
</cp:coreProperties>
</file>