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60" r:id="rId4"/>
    <p:sldId id="261" r:id="rId5"/>
    <p:sldId id="279" r:id="rId6"/>
    <p:sldId id="276" r:id="rId7"/>
    <p:sldId id="263" r:id="rId8"/>
    <p:sldId id="277" r:id="rId9"/>
    <p:sldId id="278" r:id="rId10"/>
    <p:sldId id="264" r:id="rId11"/>
    <p:sldId id="265" r:id="rId12"/>
    <p:sldId id="271" r:id="rId13"/>
    <p:sldId id="267" r:id="rId14"/>
    <p:sldId id="268" r:id="rId15"/>
    <p:sldId id="281" r:id="rId16"/>
    <p:sldId id="273" r:id="rId17"/>
    <p:sldId id="274" r:id="rId18"/>
    <p:sldId id="259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CB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EE2F-E999-41EC-8033-52F888CAE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0D483-2683-4154-A7F9-ED184E570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F1D0B-5389-49FC-B700-D54393BB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1D9C-B52E-41FF-A8A4-5940B6133908}" type="datetimeFigureOut">
              <a:rPr lang="en-US" smtClean="0"/>
              <a:t>03-Jun-18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EC40F-B9F9-4758-9BDD-469B6AC4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71D2B-95A3-4B2C-99D1-C3F783C2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D0C4-E397-4FDD-8CC4-29C7014C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9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46A6-F98F-4B31-8E26-52165A6B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CAA0A-D305-424E-8A00-7DCCF44E3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39A89-B8CA-4D04-9FCC-86D055DE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1D9C-B52E-41FF-A8A4-5940B6133908}" type="datetimeFigureOut">
              <a:rPr lang="en-US" smtClean="0"/>
              <a:t>03-Jun-18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92716-236C-4C27-9395-9D3EA0D96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69647-AC8C-4256-AB47-00156185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D0C4-E397-4FDD-8CC4-29C7014C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202A8-5503-42BF-8383-C02DA7774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29152-EEB6-4DD7-9880-A17FEACC2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0AF6F-FBF1-4BC7-87E3-BF981818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1D9C-B52E-41FF-A8A4-5940B6133908}" type="datetimeFigureOut">
              <a:rPr lang="en-US" smtClean="0"/>
              <a:t>03-Jun-18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DD407-80A5-4FB4-A4D8-A7B7BC09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8084-D398-4D68-9756-878F3552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D0C4-E397-4FDD-8CC4-29C7014C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7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E3F1A-0CC0-4FEF-BE78-3C98C492D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105D7-84D6-4E6E-B286-61954D69E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98C7C-7B7D-47D2-B650-B757AA6A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1D9C-B52E-41FF-A8A4-5940B6133908}" type="datetimeFigureOut">
              <a:rPr lang="en-US" smtClean="0"/>
              <a:t>03-Jun-18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B224E-9BD4-4B65-8B62-C6E6F908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BBF2C-D946-43DA-B4E7-B68E4F52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D0C4-E397-4FDD-8CC4-29C7014C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7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DAC1-276E-4E4F-B260-11AC32A8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8D274-46F8-4E6A-9ED0-A30D661FD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22D65-2908-44F6-9F5A-3F130A9AA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1D9C-B52E-41FF-A8A4-5940B6133908}" type="datetimeFigureOut">
              <a:rPr lang="en-US" smtClean="0"/>
              <a:t>03-Jun-18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D10C9-26BF-4BD6-B3F5-872BCB55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8A753-CD51-45F1-A567-C1F7265F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D0C4-E397-4FDD-8CC4-29C7014C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7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4B24-0920-4FB8-B641-10A4245D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56A9A-1154-4276-A986-CBC63EE3A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E62A8-FECE-4E22-AE7F-C31F13C99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4FE45-2F47-4107-858D-D4AC5D83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1D9C-B52E-41FF-A8A4-5940B6133908}" type="datetimeFigureOut">
              <a:rPr lang="en-US" smtClean="0"/>
              <a:t>03-Jun-18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D2790-DB06-407E-8580-8B0CE5FB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81DF5-B59D-4048-8D06-96996DAD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D0C4-E397-4FDD-8CC4-29C7014C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9876-09AD-4EBA-85D7-2CE8782F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5D014-11B6-4E94-834A-C93B66A9A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B2254-C9C7-4144-BFF8-4B28E6EDE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F5AC8-E60B-4D31-95F5-7024B17DF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8CFD0-3C8B-4BEE-A869-DA165D2C1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B1BBB1-DED8-4DC9-BC57-C984B4B9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1D9C-B52E-41FF-A8A4-5940B6133908}" type="datetimeFigureOut">
              <a:rPr lang="en-US" smtClean="0"/>
              <a:t>03-Jun-18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12CB5-319F-411A-925F-1B7DA4461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38F2ED-3304-4577-A17A-FF3DB51F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D0C4-E397-4FDD-8CC4-29C7014C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153E-85CC-46D0-9F5A-C03180CC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2D8A9-7C07-41A6-A6F3-FD62BD1C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1D9C-B52E-41FF-A8A4-5940B6133908}" type="datetimeFigureOut">
              <a:rPr lang="en-US" smtClean="0"/>
              <a:t>03-Jun-18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8B223-0670-41C9-A2E6-7E1A1CD92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4434E-37E9-4BC8-A7E1-ED33A082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D0C4-E397-4FDD-8CC4-29C7014C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DCA63C-FFB9-469C-A4E0-D8AE38EBF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1D9C-B52E-41FF-A8A4-5940B6133908}" type="datetimeFigureOut">
              <a:rPr lang="en-US" smtClean="0"/>
              <a:t>03-Jun-18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4A7F7-0C59-4D80-B383-DC4E82F7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38BD8-2E5A-4C38-B7A4-D845B43F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D0C4-E397-4FDD-8CC4-29C7014C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5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EB49-1A32-4A6A-B1E7-04B1691A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C3CBE-2601-4BD7-B4C8-564747B56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91804-74A0-49B7-A217-9940DE83D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01DD0-1251-47D9-9124-66664F62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1D9C-B52E-41FF-A8A4-5940B6133908}" type="datetimeFigureOut">
              <a:rPr lang="en-US" smtClean="0"/>
              <a:t>03-Jun-18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56549-0440-48DC-9671-69FFD967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2BB8E-3D90-45AC-BF8F-CAC4A273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D0C4-E397-4FDD-8CC4-29C7014C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0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ADBE5-F34C-42A5-B468-5925A6BD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6C451-66F6-4470-BAD6-2CE1AEA4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EB340-7F69-4EBC-AB9A-6B291DB66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D2D04-4737-4DE5-B650-B02DC5A6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1D9C-B52E-41FF-A8A4-5940B6133908}" type="datetimeFigureOut">
              <a:rPr lang="en-US" smtClean="0"/>
              <a:t>03-Jun-18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3F23A-B418-4E13-8F4E-07151330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CD59E-0942-4E77-8E25-83BA545F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D0C4-E397-4FDD-8CC4-29C7014C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CEB8AE-1AF3-4D08-A7E2-D0E0ECFF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571EB-9BD5-4C66-ABBB-FBFEBBC85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B5967-493F-4D93-B101-9474E6326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71D9C-B52E-41FF-A8A4-5940B6133908}" type="datetimeFigureOut">
              <a:rPr lang="en-US" smtClean="0"/>
              <a:t>03-Jun-18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5D384-CB14-4866-9672-F430D56AF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15F65-ECBC-4AE4-9A41-9857B304D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7D0C4-E397-4FDD-8CC4-29C7014C5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6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slide" Target="slide18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slide" Target="slide18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slide" Target="slide18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8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slide" Target="slide19.xml"/><Relationship Id="rId10" Type="http://schemas.openxmlformats.org/officeDocument/2006/relationships/image" Target="../media/image7.png"/><Relationship Id="rId4" Type="http://schemas.openxmlformats.org/officeDocument/2006/relationships/slide" Target="slide18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slide" Target="slide18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slide" Target="slide18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slide" Target="slide18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8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3958" y="5085377"/>
            <a:ext cx="3645157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45341" y="185508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FA7CF7-A622-4BB5-A764-9D9791604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E81CEF-F250-44B2-A0DE-2002E6C76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1A3E8-1C81-4CCF-B7F2-7A055CF40A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7757CF-7C17-4D91-9055-3FEE6B75B1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07EC26-EC43-4FCB-BDE6-80A6029621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3287" y="2976903"/>
            <a:ext cx="3792041" cy="9754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AFE0D3-F632-4A88-938A-D90E27D23B7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53625" y="1352883"/>
            <a:ext cx="7791363" cy="18167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A2F7FB-AC3E-4159-BF5A-A981E3AE21F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5018" y="4453542"/>
            <a:ext cx="10729890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2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8694" y="5085377"/>
            <a:ext cx="3645157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hlinkHover r:id="rId4" action="ppaction://hlinksldjump"/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15009" y="185508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hlinkHover r:id="rId4" action="ppaction://hlinksldjump"/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FD72CC-6E4A-4A70-8FF7-3EF703710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9CD340-097F-4D34-960E-A03AA0A157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730EFB-0E45-418D-8393-ABCC82BD7C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5D9372-6FA6-4C1E-9293-D1E4275A75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7142DE-A419-47C6-B206-503B1CB9EB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5304" y="3028927"/>
            <a:ext cx="3060457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22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8694" y="5085377"/>
            <a:ext cx="3645157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hlinkHover r:id="rId4" action="ppaction://hlinksldjump"/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15009" y="185508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hlinkHover r:id="rId4" action="ppaction://hlinksldjump"/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1E7C62-72CB-45B6-A13C-82ECE5B85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AB8FF0-3383-4ECB-AAD7-E70A4AA97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4FE567-63A3-45B4-9C6D-0D2E96A2E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BBB415-0DA7-4D03-A878-529652825C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584B15-16EF-4B3D-9FBD-AC8D9A3D1B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2769" y="2989093"/>
            <a:ext cx="3298222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6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hlinkHover r:id="rId2" action="ppaction://hlinksldjump"/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8694" y="5085377"/>
            <a:ext cx="3645157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15009" y="185508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hlinkHover r:id="rId2" action="ppaction://hlinksldjump"/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3345F0-FEA2-4158-96BD-B2DFB8C15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6DD4AD-81B0-461A-A122-A30BA027C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DBE224-5A3E-448D-8695-12A425C1C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21CAE3-2384-47D6-82B7-A765BF7932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B60B2E-9504-4A50-BCB0-A7473D668A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2964" y="2963027"/>
            <a:ext cx="39444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7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hlinkHover r:id="rId2" action="ppaction://hlinksldjump"/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8694" y="5085377"/>
            <a:ext cx="3645157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hlinkClick r:id="rId2" action="ppaction://hlinksldjump"/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15009" y="185508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1E7C62-72CB-45B6-A13C-82ECE5B85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AB8FF0-3383-4ECB-AAD7-E70A4AA97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4FE567-63A3-45B4-9C6D-0D2E96A2E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BBB415-0DA7-4D03-A878-529652825C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9D8BAA-2A6A-4CE9-BD7B-53DF0B64A3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0321" y="2986187"/>
            <a:ext cx="3798137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2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8694" y="5085377"/>
            <a:ext cx="3645157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hlinkHover r:id="rId4" action="ppaction://hlinksldjump"/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hlinkHover r:id="rId4" action="ppaction://hlinksldjump"/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15009" y="185508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1E7C62-72CB-45B6-A13C-82ECE5B85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AB8FF0-3383-4ECB-AAD7-E70A4AA97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4FE567-63A3-45B4-9C6D-0D2E96A2E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BBB415-0DA7-4D03-A878-529652825C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A26C70-5236-4951-93EB-2F28210D97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5636" y="2963027"/>
            <a:ext cx="3060457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80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8694" y="5085377"/>
            <a:ext cx="3645157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hlinkHover r:id="rId4" action="ppaction://hlinksldjump"/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hlinkHover r:id="rId4" action="ppaction://hlinksldjump"/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15009" y="185508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FD72CC-6E4A-4A70-8FF7-3EF703710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9CD340-097F-4D34-960E-A03AA0A157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730EFB-0E45-418D-8393-ABCC82BD7C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5D9372-6FA6-4C1E-9293-D1E4275A75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A462F2-8B50-4ADE-93E1-F4F64ECCA618}"/>
              </a:ext>
            </a:extLst>
          </p:cNvPr>
          <p:cNvSpPr txBox="1"/>
          <p:nvPr/>
        </p:nvSpPr>
        <p:spPr>
          <a:xfrm>
            <a:off x="4279025" y="3133975"/>
            <a:ext cx="379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lts SF" pitchFamily="2" charset="0"/>
              </a:rPr>
              <a:t>WORD GREEN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olts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hlinkHover r:id="rId2" action="ppaction://hlinksldjump"/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8694" y="5085377"/>
            <a:ext cx="3645157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hlinkClick r:id="rId2" action="ppaction://hlinksldjump"/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15009" y="185508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585245-7C17-4444-8E2D-9B194D7C8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BE64635-BBC0-4953-96A2-C599C2C838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322439-87B7-4D21-8008-F66889F469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760BD38-A776-47F9-8C83-CF330D665C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F006EF-BC30-48A6-A07F-99490B6FE9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5009" y="2974132"/>
            <a:ext cx="379204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55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8512" y="5085377"/>
            <a:ext cx="3645157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hlinkHover r:id="rId4" action="ppaction://hlinksldjump"/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hlinkClick r:id="rId4" action="ppaction://hlinksldjump"/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45341" y="185508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hlinkHover r:id="rId5" action="ppaction://hlinksldjump"/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FA7CF7-A622-4BB5-A764-9D9791604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E81CEF-F250-44B2-A0DE-2002E6C76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1A3E8-1C81-4CCF-B7F2-7A055CF40A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7757CF-7C17-4D91-9055-3FEE6B75B1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5C2ADF-E281-4C62-99B0-896D89A163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7763" y="2938640"/>
            <a:ext cx="39444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5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loud 29">
            <a:extLst>
              <a:ext uri="{FF2B5EF4-FFF2-40B4-BE49-F238E27FC236}">
                <a16:creationId xmlns:a16="http://schemas.microsoft.com/office/drawing/2014/main" id="{E6E84987-A507-46B3-96FB-AD33C22143CC}"/>
              </a:ext>
            </a:extLst>
          </p:cNvPr>
          <p:cNvSpPr/>
          <p:nvPr/>
        </p:nvSpPr>
        <p:spPr>
          <a:xfrm>
            <a:off x="4248694" y="5085377"/>
            <a:ext cx="3645157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4B913CB1-D2AB-4341-83DE-80FA2F2BB5C9}"/>
              </a:ext>
            </a:extLst>
          </p:cNvPr>
          <p:cNvSpPr/>
          <p:nvPr/>
        </p:nvSpPr>
        <p:spPr>
          <a:xfrm>
            <a:off x="358678" y="2564066"/>
            <a:ext cx="3760174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DE4CD4CC-F63D-4570-999C-ACF937D64062}"/>
              </a:ext>
            </a:extLst>
          </p:cNvPr>
          <p:cNvSpPr/>
          <p:nvPr/>
        </p:nvSpPr>
        <p:spPr>
          <a:xfrm>
            <a:off x="4415009" y="185508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CF110F3D-FCCB-4357-9E4D-9D9EED2100F1}"/>
              </a:ext>
            </a:extLst>
          </p:cNvPr>
          <p:cNvSpPr/>
          <p:nvPr/>
        </p:nvSpPr>
        <p:spPr>
          <a:xfrm>
            <a:off x="8172217" y="2578663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492FCD-2100-461F-BAA5-E18507761F4B}"/>
              </a:ext>
            </a:extLst>
          </p:cNvPr>
          <p:cNvSpPr/>
          <p:nvPr/>
        </p:nvSpPr>
        <p:spPr>
          <a:xfrm>
            <a:off x="5259715" y="5499398"/>
            <a:ext cx="177163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/>
                <a:latin typeface="Bolts SF" pitchFamily="2" charset="0"/>
              </a:rPr>
              <a:t>RED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2EA277-F081-4D35-8DF6-FE6F1E62E35A}"/>
              </a:ext>
            </a:extLst>
          </p:cNvPr>
          <p:cNvSpPr/>
          <p:nvPr/>
        </p:nvSpPr>
        <p:spPr>
          <a:xfrm>
            <a:off x="5035294" y="609101"/>
            <a:ext cx="2220480" cy="92333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latin typeface="Bolts SF" pitchFamily="2" charset="0"/>
              </a:rPr>
              <a:t>BLUE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746CE1-98F3-432F-BA6C-1AA10910E8AE}"/>
              </a:ext>
            </a:extLst>
          </p:cNvPr>
          <p:cNvSpPr/>
          <p:nvPr/>
        </p:nvSpPr>
        <p:spPr>
          <a:xfrm>
            <a:off x="558734" y="2967334"/>
            <a:ext cx="331693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/>
                <a:latin typeface="Bolts SF" pitchFamily="2" charset="0"/>
              </a:rPr>
              <a:t>YELLOW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45B9D-40FE-4F76-9558-F838762C46E1}"/>
              </a:ext>
            </a:extLst>
          </p:cNvPr>
          <p:cNvSpPr/>
          <p:nvPr/>
        </p:nvSpPr>
        <p:spPr>
          <a:xfrm>
            <a:off x="8483505" y="2967334"/>
            <a:ext cx="2829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Bolts SF" pitchFamily="2" charset="0"/>
              </a:rPr>
              <a:t>GREEN</a:t>
            </a:r>
          </a:p>
        </p:txBody>
      </p:sp>
      <p:pic>
        <p:nvPicPr>
          <p:cNvPr id="2" name="Picture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9162E8B-6154-42A9-BB9B-172DAB7FC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211" y="623951"/>
            <a:ext cx="7017104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5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loud 29">
            <a:extLst>
              <a:ext uri="{FF2B5EF4-FFF2-40B4-BE49-F238E27FC236}">
                <a16:creationId xmlns:a16="http://schemas.microsoft.com/office/drawing/2014/main" id="{E6E84987-A507-46B3-96FB-AD33C22143CC}"/>
              </a:ext>
            </a:extLst>
          </p:cNvPr>
          <p:cNvSpPr/>
          <p:nvPr/>
        </p:nvSpPr>
        <p:spPr>
          <a:xfrm>
            <a:off x="4248694" y="5085377"/>
            <a:ext cx="3645157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4B913CB1-D2AB-4341-83DE-80FA2F2BB5C9}"/>
              </a:ext>
            </a:extLst>
          </p:cNvPr>
          <p:cNvSpPr/>
          <p:nvPr/>
        </p:nvSpPr>
        <p:spPr>
          <a:xfrm>
            <a:off x="358678" y="2564066"/>
            <a:ext cx="3760174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DE4CD4CC-F63D-4570-999C-ACF937D64062}"/>
              </a:ext>
            </a:extLst>
          </p:cNvPr>
          <p:cNvSpPr/>
          <p:nvPr/>
        </p:nvSpPr>
        <p:spPr>
          <a:xfrm>
            <a:off x="4415009" y="185508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CF110F3D-FCCB-4357-9E4D-9D9EED2100F1}"/>
              </a:ext>
            </a:extLst>
          </p:cNvPr>
          <p:cNvSpPr/>
          <p:nvPr/>
        </p:nvSpPr>
        <p:spPr>
          <a:xfrm>
            <a:off x="8172217" y="2578663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492FCD-2100-461F-BAA5-E18507761F4B}"/>
              </a:ext>
            </a:extLst>
          </p:cNvPr>
          <p:cNvSpPr/>
          <p:nvPr/>
        </p:nvSpPr>
        <p:spPr>
          <a:xfrm>
            <a:off x="5259715" y="5499398"/>
            <a:ext cx="177163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/>
                <a:latin typeface="Bolts SF" pitchFamily="2" charset="0"/>
              </a:rPr>
              <a:t>RED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2EA277-F081-4D35-8DF6-FE6F1E62E35A}"/>
              </a:ext>
            </a:extLst>
          </p:cNvPr>
          <p:cNvSpPr/>
          <p:nvPr/>
        </p:nvSpPr>
        <p:spPr>
          <a:xfrm>
            <a:off x="5035294" y="609101"/>
            <a:ext cx="2220480" cy="92333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latin typeface="Bolts SF" pitchFamily="2" charset="0"/>
              </a:rPr>
              <a:t>BLUE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746CE1-98F3-432F-BA6C-1AA10910E8AE}"/>
              </a:ext>
            </a:extLst>
          </p:cNvPr>
          <p:cNvSpPr/>
          <p:nvPr/>
        </p:nvSpPr>
        <p:spPr>
          <a:xfrm>
            <a:off x="558734" y="2967334"/>
            <a:ext cx="331693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bg1"/>
                  </a:solidFill>
                </a:ln>
                <a:solidFill>
                  <a:srgbClr val="008000"/>
                </a:solidFill>
                <a:effectLst/>
                <a:latin typeface="Bolts SF" pitchFamily="2" charset="0"/>
              </a:rPr>
              <a:t>YELLOW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45B9D-40FE-4F76-9558-F838762C46E1}"/>
              </a:ext>
            </a:extLst>
          </p:cNvPr>
          <p:cNvSpPr/>
          <p:nvPr/>
        </p:nvSpPr>
        <p:spPr>
          <a:xfrm>
            <a:off x="8483505" y="2967334"/>
            <a:ext cx="2829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Bolts SF" pitchFamily="2" charset="0"/>
              </a:rPr>
              <a:t>GREEN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93C110-732D-49F4-9A4D-712D8A1B4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580" y="623951"/>
            <a:ext cx="7017104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utstanding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hlinkHover r:id="rId2" action="ppaction://hlinksldjump"/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3958" y="5085377"/>
            <a:ext cx="3645157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hlinkHover r:id="rId2" action="ppaction://hlinksldjump"/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hlinkHover r:id="rId2" action="ppaction://hlinksldjump"/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45341" y="185508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FA7CF7-A622-4BB5-A764-9D9791604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E81CEF-F250-44B2-A0DE-2002E6C76E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1A3E8-1C81-4CCF-B7F2-7A055CF40A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7757CF-7C17-4D91-9055-3FEE6B75B1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5C2ADF-E281-4C62-99B0-896D89A163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7763" y="2938640"/>
            <a:ext cx="39444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1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8694" y="5085377"/>
            <a:ext cx="3645157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hlinkHover r:id="rId4" action="ppaction://hlinksldjump"/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hlinkHover r:id="rId4" action="ppaction://hlinksldjump"/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15009" y="185508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982DA1-85BF-4668-B4F1-1D94D6FEE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DB9507F-67D2-48A3-8B11-D3D2A1AB6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CB7BF4-0A72-4D74-BE16-34A5EA3C5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49914D-D46E-427F-8390-B5DE673DB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348545-B05C-4647-A9BB-1B07F685CF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5640" y="2966954"/>
            <a:ext cx="3304318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8694" y="5085377"/>
            <a:ext cx="3645157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hlinkHover r:id="rId4" action="ppaction://hlinksldjump"/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15009" y="185508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hlinkHover r:id="rId4" action="ppaction://hlinksldjump"/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585245-7C17-4444-8E2D-9B194D7C8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BE64635-BBC0-4953-96A2-C599C2C838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322439-87B7-4D21-8008-F66889F469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760BD38-A776-47F9-8C83-CF330D665C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263669-3AFD-426E-9107-952D09D2FF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6436" y="3016227"/>
            <a:ext cx="3060457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2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hlinkHover r:id="rId2" action="ppaction://hlinksldjump"/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8694" y="5085377"/>
            <a:ext cx="3645157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15009" y="185508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hlinkHover r:id="rId2" action="ppaction://hlinksldjump"/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1E7C62-72CB-45B6-A13C-82ECE5B85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AB8FF0-3383-4ECB-AAD7-E70A4AA97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4FE567-63A3-45B4-9C6D-0D2E96A2E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BBB415-0DA7-4D03-A878-529652825C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829F3D-EE5A-4CBB-BF98-E008098C55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8527" y="2968243"/>
            <a:ext cx="4078577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52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hlinkHover r:id="rId2" action="ppaction://hlinksldjump"/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8694" y="5085377"/>
            <a:ext cx="3645157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15009" y="185508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hlinkHover r:id="rId2" action="ppaction://hlinksldjump"/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1E7C62-72CB-45B6-A13C-82ECE5B85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AB8FF0-3383-4ECB-AAD7-E70A4AA97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4FE567-63A3-45B4-9C6D-0D2E96A2E3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BBB415-0DA7-4D03-A878-529652825C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584B15-16EF-4B3D-9FBD-AC8D9A3D1B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2769" y="2989093"/>
            <a:ext cx="3298222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00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hlinkHover r:id="rId2" action="ppaction://hlinksldjump"/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8694" y="5085377"/>
            <a:ext cx="3645157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15009" y="185508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hlinkHover r:id="rId2" action="ppaction://hlinksldjump"/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3345F0-FEA2-4158-96BD-B2DFB8C15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6DD4AD-81B0-461A-A122-A30BA027C5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DBE224-5A3E-448D-8695-12A425C1C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21CAE3-2384-47D6-82B7-A765BF7932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B60B2E-9504-4A50-BCB0-A7473D668A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2964" y="2963027"/>
            <a:ext cx="39444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3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8694" y="5085377"/>
            <a:ext cx="3645157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hlinkHover r:id="rId4" action="ppaction://hlinksldjump"/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15009" y="185508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hlinkHover r:id="rId4" action="ppaction://hlinksldjump"/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982DA1-85BF-4668-B4F1-1D94D6FEE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DB9507F-67D2-48A3-8B11-D3D2A1AB6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5CB7BF4-0A72-4D74-BE16-34A5EA3C5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49914D-D46E-427F-8390-B5DE673DB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348545-B05C-4647-A9BB-1B07F685CF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5640" y="2966954"/>
            <a:ext cx="3304318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4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extLst>
              <a:ext uri="{FF2B5EF4-FFF2-40B4-BE49-F238E27FC236}">
                <a16:creationId xmlns:a16="http://schemas.microsoft.com/office/drawing/2014/main" id="{0E2DE330-BAFF-4771-A065-34C7B1E41D0E}"/>
              </a:ext>
            </a:extLst>
          </p:cNvPr>
          <p:cNvSpPr/>
          <p:nvPr/>
        </p:nvSpPr>
        <p:spPr>
          <a:xfrm>
            <a:off x="4248694" y="5085377"/>
            <a:ext cx="3645157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7D1B1C3-DCAA-431A-8928-BABAFF6BCB49}"/>
              </a:ext>
            </a:extLst>
          </p:cNvPr>
          <p:cNvSpPr/>
          <p:nvPr/>
        </p:nvSpPr>
        <p:spPr>
          <a:xfrm>
            <a:off x="234694" y="2561430"/>
            <a:ext cx="3693860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>
            <a:hlinkHover r:id="rId4" action="ppaction://hlinksldjump"/>
            <a:extLst>
              <a:ext uri="{FF2B5EF4-FFF2-40B4-BE49-F238E27FC236}">
                <a16:creationId xmlns:a16="http://schemas.microsoft.com/office/drawing/2014/main" id="{EE7F2E9B-853B-4CCD-8D16-4E03F79F756E}"/>
              </a:ext>
            </a:extLst>
          </p:cNvPr>
          <p:cNvSpPr/>
          <p:nvPr/>
        </p:nvSpPr>
        <p:spPr>
          <a:xfrm>
            <a:off x="4415009" y="185508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>
            <a:hlinkHover r:id="rId4" action="ppaction://hlinksldjump"/>
            <a:extLst>
              <a:ext uri="{FF2B5EF4-FFF2-40B4-BE49-F238E27FC236}">
                <a16:creationId xmlns:a16="http://schemas.microsoft.com/office/drawing/2014/main" id="{51D45FBA-5F90-4394-87D5-04DBF856DB23}"/>
              </a:ext>
            </a:extLst>
          </p:cNvPr>
          <p:cNvSpPr/>
          <p:nvPr/>
        </p:nvSpPr>
        <p:spPr>
          <a:xfrm>
            <a:off x="8296201" y="2561430"/>
            <a:ext cx="3461049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63DEA7CE-DFC2-46AC-A19E-97DC19A101CE}"/>
              </a:ext>
            </a:extLst>
          </p:cNvPr>
          <p:cNvSpPr/>
          <p:nvPr/>
        </p:nvSpPr>
        <p:spPr>
          <a:xfrm>
            <a:off x="4179514" y="2561430"/>
            <a:ext cx="3992703" cy="1729866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978DD13-AE8F-4D6E-B81D-90B2039197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85" t="9373" r="7961" b="17287"/>
          <a:stretch/>
        </p:blipFill>
        <p:spPr>
          <a:xfrm>
            <a:off x="-38418" y="-36871"/>
            <a:ext cx="3162087" cy="16945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FD72CC-6E4A-4A70-8FF7-3EF703710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077" y="414194"/>
            <a:ext cx="2499577" cy="12010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9CD340-097F-4D34-960E-A03AA0A157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89" y="2963027"/>
            <a:ext cx="3389670" cy="9266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730EFB-0E45-418D-8393-ABCC82BD7C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1686" y="2963027"/>
            <a:ext cx="2840982" cy="926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5D9372-6FA6-4C1E-9293-D1E4275A75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724" y="5486974"/>
            <a:ext cx="1786283" cy="9266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A462F2-8B50-4ADE-93E1-F4F64ECCA618}"/>
              </a:ext>
            </a:extLst>
          </p:cNvPr>
          <p:cNvSpPr txBox="1"/>
          <p:nvPr/>
        </p:nvSpPr>
        <p:spPr>
          <a:xfrm>
            <a:off x="4279025" y="3133975"/>
            <a:ext cx="379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lts SF" pitchFamily="2" charset="0"/>
              </a:rPr>
              <a:t>GREEN WORD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olts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12</Words>
  <Application>Microsoft Office PowerPoint</Application>
  <PresentationFormat>Widescreen</PresentationFormat>
  <Paragraphs>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Bolts SF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49</cp:revision>
  <dcterms:created xsi:type="dcterms:W3CDTF">2017-11-18T10:20:28Z</dcterms:created>
  <dcterms:modified xsi:type="dcterms:W3CDTF">2018-06-03T13:31:49Z</dcterms:modified>
</cp:coreProperties>
</file>