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FFF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1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9115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B7C0-6348-4584-93A4-19E72111C031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1CE5-3946-456D-B35F-70CA1F77D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6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054435"/>
            <a:ext cx="12192000" cy="8035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93" y="6054435"/>
            <a:ext cx="810818" cy="8362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49" y="6049653"/>
            <a:ext cx="810818" cy="83629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24" y="6044871"/>
            <a:ext cx="810818" cy="83629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23" y="6031266"/>
            <a:ext cx="810818" cy="8362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58" y="6040089"/>
            <a:ext cx="810818" cy="8362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89" y="969485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45" y="964703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20" y="959921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19" y="946316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54" y="955139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013" y="-237961"/>
            <a:ext cx="12710160" cy="68804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41" y="-503842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31" y="-565346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01" y="-514509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98" y="-568704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949631" y="5208366"/>
            <a:ext cx="122982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  <a:latin typeface="Adamsky SF" pitchFamily="2" charset="0"/>
              </a:rPr>
              <a:t>Start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1" y="3800602"/>
            <a:ext cx="810818" cy="8362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1" y="1382129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92" y="3957797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grpSp>
        <p:nvGrpSpPr>
          <p:cNvPr id="26" name="Group 25"/>
          <p:cNvGrpSpPr/>
          <p:nvPr/>
        </p:nvGrpSpPr>
        <p:grpSpPr>
          <a:xfrm>
            <a:off x="204601" y="297047"/>
            <a:ext cx="2609098" cy="584775"/>
            <a:chOff x="384483" y="809966"/>
            <a:chExt cx="229952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Arrow: Left 26">
              <a:hlinkClick r:id="" action="ppaction://hlinkshowjump?jump=nextslide"/>
            </p:cNvPr>
            <p:cNvSpPr/>
            <p:nvPr/>
          </p:nvSpPr>
          <p:spPr>
            <a:xfrm>
              <a:off x="384483" y="882673"/>
              <a:ext cx="685801" cy="439361"/>
            </a:xfrm>
            <a:prstGeom prst="leftArrow">
              <a:avLst>
                <a:gd name="adj1" fmla="val 50000"/>
                <a:gd name="adj2" fmla="val 44070"/>
              </a:avLst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sz="3200" b="1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7">
              <a:hlinkClick r:id="" action="ppaction://hlinkshowjump?jump=nextslide"/>
            </p:cNvPr>
            <p:cNvSpPr/>
            <p:nvPr/>
          </p:nvSpPr>
          <p:spPr>
            <a:xfrm>
              <a:off x="727384" y="809966"/>
              <a:ext cx="1956626" cy="58477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/>
                </a:rPr>
                <a:t>Next Level</a:t>
              </a:r>
            </a:p>
          </p:txBody>
        </p:sp>
      </p:grpSp>
      <p:sp>
        <p:nvSpPr>
          <p:cNvPr id="29" name="Trapezoid 28"/>
          <p:cNvSpPr/>
          <p:nvPr/>
        </p:nvSpPr>
        <p:spPr>
          <a:xfrm rot="10800000">
            <a:off x="3102991" y="6181817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64" y="6311415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Explosion 1 19"/>
          <p:cNvSpPr/>
          <p:nvPr/>
        </p:nvSpPr>
        <p:spPr>
          <a:xfrm rot="221113">
            <a:off x="3024011" y="6582058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102991" y="6181817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apezoid 35"/>
          <p:cNvSpPr/>
          <p:nvPr/>
        </p:nvSpPr>
        <p:spPr>
          <a:xfrm rot="10800000">
            <a:off x="5000447" y="6177035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20" y="6306633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xplosion 1 19"/>
          <p:cNvSpPr/>
          <p:nvPr/>
        </p:nvSpPr>
        <p:spPr>
          <a:xfrm rot="221113">
            <a:off x="4921467" y="6577276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000447" y="6177035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/>
          <p:cNvSpPr/>
          <p:nvPr/>
        </p:nvSpPr>
        <p:spPr>
          <a:xfrm rot="10800000">
            <a:off x="1610322" y="6172253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95" y="6301851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xplosion 1 19"/>
          <p:cNvSpPr/>
          <p:nvPr/>
        </p:nvSpPr>
        <p:spPr>
          <a:xfrm rot="221113">
            <a:off x="1531342" y="6572494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610322" y="6172253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49"/>
          <p:cNvSpPr/>
          <p:nvPr/>
        </p:nvSpPr>
        <p:spPr>
          <a:xfrm rot="10800000">
            <a:off x="6952321" y="6158648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94" y="6288246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Explosion 1 19"/>
          <p:cNvSpPr/>
          <p:nvPr/>
        </p:nvSpPr>
        <p:spPr>
          <a:xfrm rot="221113">
            <a:off x="6873341" y="6558889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952321" y="6158648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rot="10800000">
            <a:off x="9094056" y="6167471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29" y="6297069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Explosion 1 19"/>
          <p:cNvSpPr/>
          <p:nvPr/>
        </p:nvSpPr>
        <p:spPr>
          <a:xfrm rot="221113">
            <a:off x="9015076" y="6567712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9094056" y="6167471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3716" y="6181817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172" y="6177035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046" y="6158648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4781" y="6167471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1047" y="6172253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1.85185E-6 L -0.00013 0.390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1.85185E-6 L -0.00286 0.18796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85185E-6 L -0.00547 0.201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7.40741E-7 L -0.0013 0.22454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2.59259E-6 L -0.00117 0.24514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0069 0.78565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800"/>
                            </p:stCondLst>
                            <p:childTnLst>
                              <p:par>
                                <p:cTn id="10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0069 0.78565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2" presetID="42" presetClass="pat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29167E-6 -7.40741E-7 L 0.0069 0.78565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1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4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900"/>
                            </p:stCondLst>
                            <p:childTnLst>
                              <p:par>
                                <p:cTn id="14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69 0.78565 " pathEditMode="relative" rAng="0" ptsTypes="AA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9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200"/>
                            </p:stCondLst>
                            <p:childTnLst>
                              <p:par>
                                <p:cTn id="1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6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68" presetID="42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07407E-6 L 0.0069 0.78565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2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8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0" grpId="0" animBg="1"/>
      <p:bldP spid="40" grpId="1" animBg="1"/>
      <p:bldP spid="47" grpId="0" animBg="1"/>
      <p:bldP spid="47" grpId="1" animBg="1"/>
      <p:bldP spid="54" grpId="0" animBg="1"/>
      <p:bldP spid="54" grpId="1" animBg="1"/>
      <p:bldP spid="61" grpId="0" animBg="1"/>
      <p:bldP spid="6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096937"/>
            <a:ext cx="12192000" cy="8035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10" y="1287701"/>
            <a:ext cx="932769" cy="82912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38" y="2444169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60" y="2296021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28" y="2419536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539" y="2152411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61" y="2592317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0273" y="-605343"/>
            <a:ext cx="12872545" cy="71877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62176" y="5208366"/>
            <a:ext cx="1229824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damsky SF" pitchFamily="2" charset="0"/>
              </a:rPr>
              <a:t>Start</a:t>
            </a:r>
          </a:p>
        </p:txBody>
      </p:sp>
      <p:pic>
        <p:nvPicPr>
          <p:cNvPr id="116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83" y="-558286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50" y="-611945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98" y="-517457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52" y="-492161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9" y="-650340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04601" y="297047"/>
            <a:ext cx="2609098" cy="584775"/>
            <a:chOff x="384483" y="809966"/>
            <a:chExt cx="2299527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Arrow: Left 31">
              <a:hlinkClick r:id="" action="ppaction://hlinkshowjump?jump=nextslide"/>
            </p:cNvPr>
            <p:cNvSpPr/>
            <p:nvPr/>
          </p:nvSpPr>
          <p:spPr>
            <a:xfrm>
              <a:off x="384483" y="882673"/>
              <a:ext cx="685801" cy="439361"/>
            </a:xfrm>
            <a:prstGeom prst="leftArrow">
              <a:avLst>
                <a:gd name="adj1" fmla="val 50000"/>
                <a:gd name="adj2" fmla="val 44070"/>
              </a:avLst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sz="3200" b="1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32">
              <a:hlinkClick r:id="" action="ppaction://hlinkshowjump?jump=nextslide"/>
            </p:cNvPr>
            <p:cNvSpPr/>
            <p:nvPr/>
          </p:nvSpPr>
          <p:spPr>
            <a:xfrm>
              <a:off x="727384" y="809966"/>
              <a:ext cx="1956626" cy="58477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/>
                </a:rPr>
                <a:t>Next Level</a:t>
              </a:r>
            </a:p>
          </p:txBody>
        </p:sp>
      </p:grpSp>
      <p:pic>
        <p:nvPicPr>
          <p:cNvPr id="119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85" y="-619727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rapezoid 49"/>
          <p:cNvSpPr/>
          <p:nvPr/>
        </p:nvSpPr>
        <p:spPr>
          <a:xfrm rot="10800000">
            <a:off x="5024042" y="6221977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44" y="6085756"/>
            <a:ext cx="810818" cy="8362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15" y="6331306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Explosion 1 19"/>
          <p:cNvSpPr/>
          <p:nvPr/>
        </p:nvSpPr>
        <p:spPr>
          <a:xfrm rot="221113">
            <a:off x="4945062" y="6601949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024042" y="6201708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apezoid 63"/>
          <p:cNvSpPr/>
          <p:nvPr/>
        </p:nvSpPr>
        <p:spPr>
          <a:xfrm rot="10800000">
            <a:off x="6829080" y="6221977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82" y="6080734"/>
            <a:ext cx="810818" cy="83629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53" y="6303424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xplosion 1 19"/>
          <p:cNvSpPr/>
          <p:nvPr/>
        </p:nvSpPr>
        <p:spPr>
          <a:xfrm rot="221113">
            <a:off x="6750100" y="6574067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829080" y="6173826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70"/>
          <p:cNvSpPr/>
          <p:nvPr/>
        </p:nvSpPr>
        <p:spPr>
          <a:xfrm rot="10800000">
            <a:off x="2919749" y="6221978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51" y="6083166"/>
            <a:ext cx="810818" cy="83629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2" y="6351576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Explosion 1 19"/>
          <p:cNvSpPr/>
          <p:nvPr/>
        </p:nvSpPr>
        <p:spPr>
          <a:xfrm rot="221113">
            <a:off x="2840769" y="6622219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919749" y="6221978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apezoid 77"/>
          <p:cNvSpPr/>
          <p:nvPr/>
        </p:nvSpPr>
        <p:spPr>
          <a:xfrm rot="10800000">
            <a:off x="9094743" y="6221977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45" y="6079108"/>
            <a:ext cx="810818" cy="83629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316" y="6336088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Explosion 1 19"/>
          <p:cNvSpPr/>
          <p:nvPr/>
        </p:nvSpPr>
        <p:spPr>
          <a:xfrm rot="221113">
            <a:off x="9015763" y="6606731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9094743" y="6206490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rapezoid 108"/>
          <p:cNvSpPr/>
          <p:nvPr/>
        </p:nvSpPr>
        <p:spPr>
          <a:xfrm rot="10800000">
            <a:off x="1449089" y="6221978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91" y="6075546"/>
            <a:ext cx="810818" cy="83629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62" y="6332526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Explosion 1 19"/>
          <p:cNvSpPr/>
          <p:nvPr/>
        </p:nvSpPr>
        <p:spPr>
          <a:xfrm rot="221113">
            <a:off x="1370109" y="6603169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449089" y="6202928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767" y="6213138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805" y="6208116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0474" y="6210548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468" y="6206490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9814" y="6202928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2.22222E-6 L 2.08333E-7 0.312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59259E-6 L 0.00755 0.601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3.7037E-6 L -0.00156 0.29699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38778E-17 L 0.00781 0.7381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42" presetClass="path" presetSubtype="0" repeatCount="indefinite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6.25E-7 -6.93889E-18 L 0.01471 0.3585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1.85185E-6 L 0.00911 0.32153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3.33333E-6 L 0.00417 0.5805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5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50"/>
                            </p:stCondLst>
                            <p:childTnLst>
                              <p:par>
                                <p:cTn id="102" presetID="42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4.44444E-6 L -0.00925 0.58564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6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00"/>
                            </p:stCondLst>
                            <p:childTnLst>
                              <p:par>
                                <p:cTn id="11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0598 0.62314 " pathEditMode="relative" rAng="0" ptsTypes="AA">
                                      <p:cBhvr>
                                        <p:cTn id="11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8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15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150"/>
                            </p:stCondLst>
                            <p:childTnLst>
                              <p:par>
                                <p:cTn id="13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0911 0.56481 " pathEditMode="relative" rAng="0" ptsTypes="AA">
                                      <p:cBhvr>
                                        <p:cTn id="13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9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8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200"/>
                            </p:stCondLst>
                            <p:childTnLst>
                              <p:par>
                                <p:cTn id="1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200"/>
                            </p:stCondLst>
                            <p:childTnLst>
                              <p:par>
                                <p:cTn id="15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0.01445 0.5912 " pathEditMode="relative" rAng="0" ptsTypes="AA">
                                      <p:cBhvr>
                                        <p:cTn id="15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95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8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8" grpId="0" animBg="1"/>
      <p:bldP spid="68" grpId="1" animBg="1"/>
      <p:bldP spid="75" grpId="0" animBg="1"/>
      <p:bldP spid="75" grpId="1" animBg="1"/>
      <p:bldP spid="82" grpId="0" animBg="1"/>
      <p:bldP spid="82" grpId="1" animBg="1"/>
      <p:bldP spid="113" grpId="0" animBg="1"/>
      <p:bldP spid="1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054435"/>
            <a:ext cx="12192000" cy="803565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09" y="3553829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92" y="3553829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24" y="3633839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49" y="3553828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06" y="3470348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652"/>
            <a:ext cx="12653010" cy="63153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83" y="-558286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50" y="-611945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98" y="-517457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85" y="-619727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52" y="-492161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9" y="-650340"/>
            <a:ext cx="222338" cy="2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42499" y="491058"/>
            <a:ext cx="1767799" cy="584775"/>
            <a:chOff x="384483" y="809966"/>
            <a:chExt cx="1767799" cy="584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Arrow: Left 28">
              <a:hlinkClick r:id="" action="ppaction://hlinkshowjump?jump=nextslide"/>
            </p:cNvPr>
            <p:cNvSpPr/>
            <p:nvPr/>
          </p:nvSpPr>
          <p:spPr>
            <a:xfrm>
              <a:off x="384483" y="882673"/>
              <a:ext cx="685801" cy="439361"/>
            </a:xfrm>
            <a:prstGeom prst="leftArrow">
              <a:avLst>
                <a:gd name="adj1" fmla="val 50000"/>
                <a:gd name="adj2" fmla="val 44070"/>
              </a:avLst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squar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sz="3200" b="1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>
              <a:hlinkClick r:id="rId4" action="ppaction://hlinksldjump"/>
            </p:cNvPr>
            <p:cNvSpPr/>
            <p:nvPr/>
          </p:nvSpPr>
          <p:spPr>
            <a:xfrm>
              <a:off x="665977" y="809966"/>
              <a:ext cx="1486305" cy="58477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none" lIns="91440" tIns="45720" rIns="91440" bIns="45720">
              <a:spAutoFit/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>
                  <a:ln>
                    <a:solidFill>
                      <a:srgbClr val="FF0000"/>
                    </a:solidFill>
                  </a:ln>
                  <a:solidFill>
                    <a:sysClr val="windowText" lastClr="000000"/>
                  </a:solidFill>
                  <a:effectLst/>
                  <a:latin typeface="Adamsky SF" pitchFamily="2" charset="0"/>
                </a:rPr>
                <a:t>Level 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184225" y="5208366"/>
            <a:ext cx="1007775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/>
              </a:rPr>
              <a:t>Start</a:t>
            </a:r>
          </a:p>
        </p:txBody>
      </p:sp>
      <p:sp>
        <p:nvSpPr>
          <p:cNvPr id="36" name="Trapezoid 35"/>
          <p:cNvSpPr/>
          <p:nvPr/>
        </p:nvSpPr>
        <p:spPr>
          <a:xfrm rot="10800000">
            <a:off x="3198113" y="6195716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15" y="6059495"/>
            <a:ext cx="810818" cy="8362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86" y="6305045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Explosion 1 19"/>
          <p:cNvSpPr/>
          <p:nvPr/>
        </p:nvSpPr>
        <p:spPr>
          <a:xfrm rot="221113">
            <a:off x="3119133" y="6575688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198113" y="6175447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apezoid 42"/>
          <p:cNvSpPr/>
          <p:nvPr/>
        </p:nvSpPr>
        <p:spPr>
          <a:xfrm rot="10800000">
            <a:off x="1353889" y="6185575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91" y="6044332"/>
            <a:ext cx="810818" cy="83629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62" y="6267022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xplosion 1 19"/>
          <p:cNvSpPr/>
          <p:nvPr/>
        </p:nvSpPr>
        <p:spPr>
          <a:xfrm rot="221113">
            <a:off x="1274909" y="6537665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353889" y="6137424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49"/>
          <p:cNvSpPr/>
          <p:nvPr/>
        </p:nvSpPr>
        <p:spPr>
          <a:xfrm rot="10800000">
            <a:off x="4851559" y="6183144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61" y="6044332"/>
            <a:ext cx="810818" cy="8362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32" y="6312742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Explosion 1 19"/>
          <p:cNvSpPr/>
          <p:nvPr/>
        </p:nvSpPr>
        <p:spPr>
          <a:xfrm rot="221113">
            <a:off x="4772579" y="6583385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851559" y="6183144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rapezoid 56"/>
          <p:cNvSpPr/>
          <p:nvPr/>
        </p:nvSpPr>
        <p:spPr>
          <a:xfrm rot="10800000">
            <a:off x="6878552" y="6201289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4" y="6058420"/>
            <a:ext cx="810818" cy="83629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25" y="6315400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Explosion 1 19"/>
          <p:cNvSpPr/>
          <p:nvPr/>
        </p:nvSpPr>
        <p:spPr>
          <a:xfrm rot="221113">
            <a:off x="6799572" y="6586043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6878552" y="6185802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rapezoid 63"/>
          <p:cNvSpPr/>
          <p:nvPr/>
        </p:nvSpPr>
        <p:spPr>
          <a:xfrm rot="10800000">
            <a:off x="9073567" y="6194497"/>
            <a:ext cx="609481" cy="537031"/>
          </a:xfrm>
          <a:prstGeom prst="trapezoid">
            <a:avLst/>
          </a:prstGeom>
          <a:solidFill>
            <a:srgbClr val="FFFF00">
              <a:alpha val="1176"/>
            </a:srgbClr>
          </a:solidFill>
          <a:ln w="9525">
            <a:solidFill>
              <a:srgbClr val="FFFF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069" y="6048065"/>
            <a:ext cx="810818" cy="83629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140" y="6305045"/>
            <a:ext cx="534584" cy="35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xplosion 1 19"/>
          <p:cNvSpPr/>
          <p:nvPr/>
        </p:nvSpPr>
        <p:spPr>
          <a:xfrm rot="221113">
            <a:off x="8994587" y="6575688"/>
            <a:ext cx="711783" cy="2092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2153 w 21600"/>
              <a:gd name="connsiteY17" fmla="*/ 13713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1612 w 21600"/>
              <a:gd name="connsiteY21" fmla="*/ 4480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179 w 20979"/>
              <a:gd name="connsiteY0" fmla="*/ 5800 h 21600"/>
              <a:gd name="connsiteX1" fmla="*/ 13901 w 20979"/>
              <a:gd name="connsiteY1" fmla="*/ 0 h 21600"/>
              <a:gd name="connsiteX2" fmla="*/ 13534 w 20979"/>
              <a:gd name="connsiteY2" fmla="*/ 5325 h 21600"/>
              <a:gd name="connsiteX3" fmla="*/ 17759 w 20979"/>
              <a:gd name="connsiteY3" fmla="*/ 4457 h 21600"/>
              <a:gd name="connsiteX4" fmla="*/ 16081 w 20979"/>
              <a:gd name="connsiteY4" fmla="*/ 7315 h 21600"/>
              <a:gd name="connsiteX5" fmla="*/ 20476 w 20979"/>
              <a:gd name="connsiteY5" fmla="*/ 8137 h 21600"/>
              <a:gd name="connsiteX6" fmla="*/ 16986 w 20979"/>
              <a:gd name="connsiteY6" fmla="*/ 10475 h 21600"/>
              <a:gd name="connsiteX7" fmla="*/ 20979 w 20979"/>
              <a:gd name="connsiteY7" fmla="*/ 13290 h 21600"/>
              <a:gd name="connsiteX8" fmla="*/ 16216 w 20979"/>
              <a:gd name="connsiteY8" fmla="*/ 12942 h 21600"/>
              <a:gd name="connsiteX9" fmla="*/ 17524 w 20979"/>
              <a:gd name="connsiteY9" fmla="*/ 18095 h 21600"/>
              <a:gd name="connsiteX10" fmla="*/ 13399 w 20979"/>
              <a:gd name="connsiteY10" fmla="*/ 14457 h 21600"/>
              <a:gd name="connsiteX11" fmla="*/ 12626 w 20979"/>
              <a:gd name="connsiteY11" fmla="*/ 19737 h 21600"/>
              <a:gd name="connsiteX12" fmla="*/ 9911 w 20979"/>
              <a:gd name="connsiteY12" fmla="*/ 14935 h 21600"/>
              <a:gd name="connsiteX13" fmla="*/ 7864 w 20979"/>
              <a:gd name="connsiteY13" fmla="*/ 21600 h 21600"/>
              <a:gd name="connsiteX14" fmla="*/ 7094 w 20979"/>
              <a:gd name="connsiteY14" fmla="*/ 15627 h 21600"/>
              <a:gd name="connsiteX15" fmla="*/ 4141 w 20979"/>
              <a:gd name="connsiteY15" fmla="*/ 17617 h 21600"/>
              <a:gd name="connsiteX16" fmla="*/ 5046 w 20979"/>
              <a:gd name="connsiteY16" fmla="*/ 13937 h 21600"/>
              <a:gd name="connsiteX17" fmla="*/ 1532 w 20979"/>
              <a:gd name="connsiteY17" fmla="*/ 13713 h 21600"/>
              <a:gd name="connsiteX18" fmla="*/ 3101 w 20979"/>
              <a:gd name="connsiteY18" fmla="*/ 11775 h 21600"/>
              <a:gd name="connsiteX19" fmla="*/ 0 w 20979"/>
              <a:gd name="connsiteY19" fmla="*/ 10363 h 21600"/>
              <a:gd name="connsiteX20" fmla="*/ 4006 w 20979"/>
              <a:gd name="connsiteY20" fmla="*/ 7617 h 21600"/>
              <a:gd name="connsiteX21" fmla="*/ 991 w 20979"/>
              <a:gd name="connsiteY21" fmla="*/ 4480 h 21600"/>
              <a:gd name="connsiteX22" fmla="*/ 6691 w 20979"/>
              <a:gd name="connsiteY22" fmla="*/ 6320 h 21600"/>
              <a:gd name="connsiteX23" fmla="*/ 7731 w 20979"/>
              <a:gd name="connsiteY23" fmla="*/ 2295 h 21600"/>
              <a:gd name="connsiteX24" fmla="*/ 10179 w 20979"/>
              <a:gd name="connsiteY24" fmla="*/ 5800 h 21600"/>
              <a:gd name="connsiteX0" fmla="*/ 10179 w 20979"/>
              <a:gd name="connsiteY0" fmla="*/ 5800 h 19737"/>
              <a:gd name="connsiteX1" fmla="*/ 13901 w 20979"/>
              <a:gd name="connsiteY1" fmla="*/ 0 h 19737"/>
              <a:gd name="connsiteX2" fmla="*/ 13534 w 20979"/>
              <a:gd name="connsiteY2" fmla="*/ 5325 h 19737"/>
              <a:gd name="connsiteX3" fmla="*/ 17759 w 20979"/>
              <a:gd name="connsiteY3" fmla="*/ 4457 h 19737"/>
              <a:gd name="connsiteX4" fmla="*/ 16081 w 20979"/>
              <a:gd name="connsiteY4" fmla="*/ 7315 h 19737"/>
              <a:gd name="connsiteX5" fmla="*/ 20476 w 20979"/>
              <a:gd name="connsiteY5" fmla="*/ 8137 h 19737"/>
              <a:gd name="connsiteX6" fmla="*/ 16986 w 20979"/>
              <a:gd name="connsiteY6" fmla="*/ 10475 h 19737"/>
              <a:gd name="connsiteX7" fmla="*/ 20979 w 20979"/>
              <a:gd name="connsiteY7" fmla="*/ 13290 h 19737"/>
              <a:gd name="connsiteX8" fmla="*/ 16216 w 20979"/>
              <a:gd name="connsiteY8" fmla="*/ 12942 h 19737"/>
              <a:gd name="connsiteX9" fmla="*/ 17524 w 20979"/>
              <a:gd name="connsiteY9" fmla="*/ 18095 h 19737"/>
              <a:gd name="connsiteX10" fmla="*/ 13399 w 20979"/>
              <a:gd name="connsiteY10" fmla="*/ 14457 h 19737"/>
              <a:gd name="connsiteX11" fmla="*/ 12626 w 20979"/>
              <a:gd name="connsiteY11" fmla="*/ 19737 h 19737"/>
              <a:gd name="connsiteX12" fmla="*/ 9911 w 20979"/>
              <a:gd name="connsiteY12" fmla="*/ 14935 h 19737"/>
              <a:gd name="connsiteX13" fmla="*/ 8174 w 20979"/>
              <a:gd name="connsiteY13" fmla="*/ 18978 h 19737"/>
              <a:gd name="connsiteX14" fmla="*/ 7094 w 20979"/>
              <a:gd name="connsiteY14" fmla="*/ 15627 h 19737"/>
              <a:gd name="connsiteX15" fmla="*/ 4141 w 20979"/>
              <a:gd name="connsiteY15" fmla="*/ 17617 h 19737"/>
              <a:gd name="connsiteX16" fmla="*/ 5046 w 20979"/>
              <a:gd name="connsiteY16" fmla="*/ 13937 h 19737"/>
              <a:gd name="connsiteX17" fmla="*/ 1532 w 20979"/>
              <a:gd name="connsiteY17" fmla="*/ 13713 h 19737"/>
              <a:gd name="connsiteX18" fmla="*/ 3101 w 20979"/>
              <a:gd name="connsiteY18" fmla="*/ 11775 h 19737"/>
              <a:gd name="connsiteX19" fmla="*/ 0 w 20979"/>
              <a:gd name="connsiteY19" fmla="*/ 10363 h 19737"/>
              <a:gd name="connsiteX20" fmla="*/ 4006 w 20979"/>
              <a:gd name="connsiteY20" fmla="*/ 7617 h 19737"/>
              <a:gd name="connsiteX21" fmla="*/ 991 w 20979"/>
              <a:gd name="connsiteY21" fmla="*/ 4480 h 19737"/>
              <a:gd name="connsiteX22" fmla="*/ 6691 w 20979"/>
              <a:gd name="connsiteY22" fmla="*/ 6320 h 19737"/>
              <a:gd name="connsiteX23" fmla="*/ 7731 w 20979"/>
              <a:gd name="connsiteY23" fmla="*/ 2295 h 19737"/>
              <a:gd name="connsiteX24" fmla="*/ 10179 w 20979"/>
              <a:gd name="connsiteY24" fmla="*/ 5800 h 19737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7524 w 20979"/>
              <a:gd name="connsiteY9" fmla="*/ 18095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979"/>
              <a:gd name="connsiteY0" fmla="*/ 5800 h 18978"/>
              <a:gd name="connsiteX1" fmla="*/ 13901 w 20979"/>
              <a:gd name="connsiteY1" fmla="*/ 0 h 18978"/>
              <a:gd name="connsiteX2" fmla="*/ 13534 w 20979"/>
              <a:gd name="connsiteY2" fmla="*/ 5325 h 18978"/>
              <a:gd name="connsiteX3" fmla="*/ 17759 w 20979"/>
              <a:gd name="connsiteY3" fmla="*/ 4457 h 18978"/>
              <a:gd name="connsiteX4" fmla="*/ 16081 w 20979"/>
              <a:gd name="connsiteY4" fmla="*/ 7315 h 18978"/>
              <a:gd name="connsiteX5" fmla="*/ 20476 w 20979"/>
              <a:gd name="connsiteY5" fmla="*/ 8137 h 18978"/>
              <a:gd name="connsiteX6" fmla="*/ 16986 w 20979"/>
              <a:gd name="connsiteY6" fmla="*/ 10475 h 18978"/>
              <a:gd name="connsiteX7" fmla="*/ 20979 w 20979"/>
              <a:gd name="connsiteY7" fmla="*/ 13290 h 18978"/>
              <a:gd name="connsiteX8" fmla="*/ 16216 w 20979"/>
              <a:gd name="connsiteY8" fmla="*/ 12942 h 18978"/>
              <a:gd name="connsiteX9" fmla="*/ 16438 w 20979"/>
              <a:gd name="connsiteY9" fmla="*/ 14599 h 18978"/>
              <a:gd name="connsiteX10" fmla="*/ 13399 w 20979"/>
              <a:gd name="connsiteY10" fmla="*/ 14457 h 18978"/>
              <a:gd name="connsiteX11" fmla="*/ 12316 w 20979"/>
              <a:gd name="connsiteY11" fmla="*/ 17552 h 18978"/>
              <a:gd name="connsiteX12" fmla="*/ 9911 w 20979"/>
              <a:gd name="connsiteY12" fmla="*/ 14935 h 18978"/>
              <a:gd name="connsiteX13" fmla="*/ 8174 w 20979"/>
              <a:gd name="connsiteY13" fmla="*/ 18978 h 18978"/>
              <a:gd name="connsiteX14" fmla="*/ 7094 w 20979"/>
              <a:gd name="connsiteY14" fmla="*/ 15627 h 18978"/>
              <a:gd name="connsiteX15" fmla="*/ 4141 w 20979"/>
              <a:gd name="connsiteY15" fmla="*/ 17617 h 18978"/>
              <a:gd name="connsiteX16" fmla="*/ 5046 w 20979"/>
              <a:gd name="connsiteY16" fmla="*/ 13937 h 18978"/>
              <a:gd name="connsiteX17" fmla="*/ 1532 w 20979"/>
              <a:gd name="connsiteY17" fmla="*/ 13713 h 18978"/>
              <a:gd name="connsiteX18" fmla="*/ 3101 w 20979"/>
              <a:gd name="connsiteY18" fmla="*/ 11775 h 18978"/>
              <a:gd name="connsiteX19" fmla="*/ 0 w 20979"/>
              <a:gd name="connsiteY19" fmla="*/ 10363 h 18978"/>
              <a:gd name="connsiteX20" fmla="*/ 4006 w 20979"/>
              <a:gd name="connsiteY20" fmla="*/ 7617 h 18978"/>
              <a:gd name="connsiteX21" fmla="*/ 991 w 20979"/>
              <a:gd name="connsiteY21" fmla="*/ 4480 h 18978"/>
              <a:gd name="connsiteX22" fmla="*/ 6691 w 20979"/>
              <a:gd name="connsiteY22" fmla="*/ 6320 h 18978"/>
              <a:gd name="connsiteX23" fmla="*/ 7731 w 20979"/>
              <a:gd name="connsiteY23" fmla="*/ 2295 h 18978"/>
              <a:gd name="connsiteX24" fmla="*/ 10179 w 20979"/>
              <a:gd name="connsiteY24" fmla="*/ 5800 h 18978"/>
              <a:gd name="connsiteX0" fmla="*/ 10179 w 20513"/>
              <a:gd name="connsiteY0" fmla="*/ 5800 h 18978"/>
              <a:gd name="connsiteX1" fmla="*/ 13901 w 20513"/>
              <a:gd name="connsiteY1" fmla="*/ 0 h 18978"/>
              <a:gd name="connsiteX2" fmla="*/ 13534 w 20513"/>
              <a:gd name="connsiteY2" fmla="*/ 5325 h 18978"/>
              <a:gd name="connsiteX3" fmla="*/ 17759 w 20513"/>
              <a:gd name="connsiteY3" fmla="*/ 4457 h 18978"/>
              <a:gd name="connsiteX4" fmla="*/ 16081 w 20513"/>
              <a:gd name="connsiteY4" fmla="*/ 7315 h 18978"/>
              <a:gd name="connsiteX5" fmla="*/ 20476 w 20513"/>
              <a:gd name="connsiteY5" fmla="*/ 8137 h 18978"/>
              <a:gd name="connsiteX6" fmla="*/ 16986 w 20513"/>
              <a:gd name="connsiteY6" fmla="*/ 10475 h 18978"/>
              <a:gd name="connsiteX7" fmla="*/ 20513 w 20513"/>
              <a:gd name="connsiteY7" fmla="*/ 11105 h 18978"/>
              <a:gd name="connsiteX8" fmla="*/ 16216 w 20513"/>
              <a:gd name="connsiteY8" fmla="*/ 12942 h 18978"/>
              <a:gd name="connsiteX9" fmla="*/ 16438 w 20513"/>
              <a:gd name="connsiteY9" fmla="*/ 14599 h 18978"/>
              <a:gd name="connsiteX10" fmla="*/ 13399 w 20513"/>
              <a:gd name="connsiteY10" fmla="*/ 14457 h 18978"/>
              <a:gd name="connsiteX11" fmla="*/ 12316 w 20513"/>
              <a:gd name="connsiteY11" fmla="*/ 17552 h 18978"/>
              <a:gd name="connsiteX12" fmla="*/ 9911 w 20513"/>
              <a:gd name="connsiteY12" fmla="*/ 14935 h 18978"/>
              <a:gd name="connsiteX13" fmla="*/ 8174 w 20513"/>
              <a:gd name="connsiteY13" fmla="*/ 18978 h 18978"/>
              <a:gd name="connsiteX14" fmla="*/ 7094 w 20513"/>
              <a:gd name="connsiteY14" fmla="*/ 15627 h 18978"/>
              <a:gd name="connsiteX15" fmla="*/ 4141 w 20513"/>
              <a:gd name="connsiteY15" fmla="*/ 17617 h 18978"/>
              <a:gd name="connsiteX16" fmla="*/ 5046 w 20513"/>
              <a:gd name="connsiteY16" fmla="*/ 13937 h 18978"/>
              <a:gd name="connsiteX17" fmla="*/ 1532 w 20513"/>
              <a:gd name="connsiteY17" fmla="*/ 13713 h 18978"/>
              <a:gd name="connsiteX18" fmla="*/ 3101 w 20513"/>
              <a:gd name="connsiteY18" fmla="*/ 11775 h 18978"/>
              <a:gd name="connsiteX19" fmla="*/ 0 w 20513"/>
              <a:gd name="connsiteY19" fmla="*/ 10363 h 18978"/>
              <a:gd name="connsiteX20" fmla="*/ 4006 w 20513"/>
              <a:gd name="connsiteY20" fmla="*/ 7617 h 18978"/>
              <a:gd name="connsiteX21" fmla="*/ 991 w 20513"/>
              <a:gd name="connsiteY21" fmla="*/ 4480 h 18978"/>
              <a:gd name="connsiteX22" fmla="*/ 6691 w 20513"/>
              <a:gd name="connsiteY22" fmla="*/ 6320 h 18978"/>
              <a:gd name="connsiteX23" fmla="*/ 7731 w 20513"/>
              <a:gd name="connsiteY23" fmla="*/ 2295 h 18978"/>
              <a:gd name="connsiteX24" fmla="*/ 10179 w 20513"/>
              <a:gd name="connsiteY24" fmla="*/ 5800 h 18978"/>
              <a:gd name="connsiteX0" fmla="*/ 10179 w 21873"/>
              <a:gd name="connsiteY0" fmla="*/ 5800 h 18978"/>
              <a:gd name="connsiteX1" fmla="*/ 13901 w 21873"/>
              <a:gd name="connsiteY1" fmla="*/ 0 h 18978"/>
              <a:gd name="connsiteX2" fmla="*/ 13534 w 21873"/>
              <a:gd name="connsiteY2" fmla="*/ 5325 h 18978"/>
              <a:gd name="connsiteX3" fmla="*/ 17759 w 21873"/>
              <a:gd name="connsiteY3" fmla="*/ 4457 h 18978"/>
              <a:gd name="connsiteX4" fmla="*/ 16081 w 21873"/>
              <a:gd name="connsiteY4" fmla="*/ 7315 h 18978"/>
              <a:gd name="connsiteX5" fmla="*/ 21873 w 21873"/>
              <a:gd name="connsiteY5" fmla="*/ 8137 h 18978"/>
              <a:gd name="connsiteX6" fmla="*/ 16986 w 21873"/>
              <a:gd name="connsiteY6" fmla="*/ 10475 h 18978"/>
              <a:gd name="connsiteX7" fmla="*/ 20513 w 21873"/>
              <a:gd name="connsiteY7" fmla="*/ 11105 h 18978"/>
              <a:gd name="connsiteX8" fmla="*/ 16216 w 21873"/>
              <a:gd name="connsiteY8" fmla="*/ 12942 h 18978"/>
              <a:gd name="connsiteX9" fmla="*/ 16438 w 21873"/>
              <a:gd name="connsiteY9" fmla="*/ 14599 h 18978"/>
              <a:gd name="connsiteX10" fmla="*/ 13399 w 21873"/>
              <a:gd name="connsiteY10" fmla="*/ 14457 h 18978"/>
              <a:gd name="connsiteX11" fmla="*/ 12316 w 21873"/>
              <a:gd name="connsiteY11" fmla="*/ 17552 h 18978"/>
              <a:gd name="connsiteX12" fmla="*/ 9911 w 21873"/>
              <a:gd name="connsiteY12" fmla="*/ 14935 h 18978"/>
              <a:gd name="connsiteX13" fmla="*/ 8174 w 21873"/>
              <a:gd name="connsiteY13" fmla="*/ 18978 h 18978"/>
              <a:gd name="connsiteX14" fmla="*/ 7094 w 21873"/>
              <a:gd name="connsiteY14" fmla="*/ 15627 h 18978"/>
              <a:gd name="connsiteX15" fmla="*/ 4141 w 21873"/>
              <a:gd name="connsiteY15" fmla="*/ 17617 h 18978"/>
              <a:gd name="connsiteX16" fmla="*/ 5046 w 21873"/>
              <a:gd name="connsiteY16" fmla="*/ 13937 h 18978"/>
              <a:gd name="connsiteX17" fmla="*/ 1532 w 21873"/>
              <a:gd name="connsiteY17" fmla="*/ 13713 h 18978"/>
              <a:gd name="connsiteX18" fmla="*/ 3101 w 21873"/>
              <a:gd name="connsiteY18" fmla="*/ 11775 h 18978"/>
              <a:gd name="connsiteX19" fmla="*/ 0 w 21873"/>
              <a:gd name="connsiteY19" fmla="*/ 10363 h 18978"/>
              <a:gd name="connsiteX20" fmla="*/ 4006 w 21873"/>
              <a:gd name="connsiteY20" fmla="*/ 7617 h 18978"/>
              <a:gd name="connsiteX21" fmla="*/ 991 w 21873"/>
              <a:gd name="connsiteY21" fmla="*/ 4480 h 18978"/>
              <a:gd name="connsiteX22" fmla="*/ 6691 w 21873"/>
              <a:gd name="connsiteY22" fmla="*/ 6320 h 18978"/>
              <a:gd name="connsiteX23" fmla="*/ 7731 w 21873"/>
              <a:gd name="connsiteY23" fmla="*/ 2295 h 18978"/>
              <a:gd name="connsiteX24" fmla="*/ 10179 w 21873"/>
              <a:gd name="connsiteY24" fmla="*/ 5800 h 18978"/>
              <a:gd name="connsiteX0" fmla="*/ 10179 w 21873"/>
              <a:gd name="connsiteY0" fmla="*/ 4926 h 18104"/>
              <a:gd name="connsiteX1" fmla="*/ 12349 w 21873"/>
              <a:gd name="connsiteY1" fmla="*/ 0 h 18104"/>
              <a:gd name="connsiteX2" fmla="*/ 13534 w 21873"/>
              <a:gd name="connsiteY2" fmla="*/ 4451 h 18104"/>
              <a:gd name="connsiteX3" fmla="*/ 17759 w 21873"/>
              <a:gd name="connsiteY3" fmla="*/ 3583 h 18104"/>
              <a:gd name="connsiteX4" fmla="*/ 16081 w 21873"/>
              <a:gd name="connsiteY4" fmla="*/ 6441 h 18104"/>
              <a:gd name="connsiteX5" fmla="*/ 21873 w 21873"/>
              <a:gd name="connsiteY5" fmla="*/ 7263 h 18104"/>
              <a:gd name="connsiteX6" fmla="*/ 16986 w 21873"/>
              <a:gd name="connsiteY6" fmla="*/ 9601 h 18104"/>
              <a:gd name="connsiteX7" fmla="*/ 20513 w 21873"/>
              <a:gd name="connsiteY7" fmla="*/ 10231 h 18104"/>
              <a:gd name="connsiteX8" fmla="*/ 16216 w 21873"/>
              <a:gd name="connsiteY8" fmla="*/ 12068 h 18104"/>
              <a:gd name="connsiteX9" fmla="*/ 16438 w 21873"/>
              <a:gd name="connsiteY9" fmla="*/ 13725 h 18104"/>
              <a:gd name="connsiteX10" fmla="*/ 13399 w 21873"/>
              <a:gd name="connsiteY10" fmla="*/ 13583 h 18104"/>
              <a:gd name="connsiteX11" fmla="*/ 12316 w 21873"/>
              <a:gd name="connsiteY11" fmla="*/ 16678 h 18104"/>
              <a:gd name="connsiteX12" fmla="*/ 9911 w 21873"/>
              <a:gd name="connsiteY12" fmla="*/ 14061 h 18104"/>
              <a:gd name="connsiteX13" fmla="*/ 8174 w 21873"/>
              <a:gd name="connsiteY13" fmla="*/ 18104 h 18104"/>
              <a:gd name="connsiteX14" fmla="*/ 7094 w 21873"/>
              <a:gd name="connsiteY14" fmla="*/ 14753 h 18104"/>
              <a:gd name="connsiteX15" fmla="*/ 4141 w 21873"/>
              <a:gd name="connsiteY15" fmla="*/ 16743 h 18104"/>
              <a:gd name="connsiteX16" fmla="*/ 5046 w 21873"/>
              <a:gd name="connsiteY16" fmla="*/ 13063 h 18104"/>
              <a:gd name="connsiteX17" fmla="*/ 1532 w 21873"/>
              <a:gd name="connsiteY17" fmla="*/ 12839 h 18104"/>
              <a:gd name="connsiteX18" fmla="*/ 3101 w 21873"/>
              <a:gd name="connsiteY18" fmla="*/ 10901 h 18104"/>
              <a:gd name="connsiteX19" fmla="*/ 0 w 21873"/>
              <a:gd name="connsiteY19" fmla="*/ 9489 h 18104"/>
              <a:gd name="connsiteX20" fmla="*/ 4006 w 21873"/>
              <a:gd name="connsiteY20" fmla="*/ 6743 h 18104"/>
              <a:gd name="connsiteX21" fmla="*/ 991 w 21873"/>
              <a:gd name="connsiteY21" fmla="*/ 3606 h 18104"/>
              <a:gd name="connsiteX22" fmla="*/ 6691 w 21873"/>
              <a:gd name="connsiteY22" fmla="*/ 5446 h 18104"/>
              <a:gd name="connsiteX23" fmla="*/ 7731 w 21873"/>
              <a:gd name="connsiteY23" fmla="*/ 1421 h 18104"/>
              <a:gd name="connsiteX24" fmla="*/ 10179 w 21873"/>
              <a:gd name="connsiteY24" fmla="*/ 4926 h 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873" h="18104">
                <a:moveTo>
                  <a:pt x="10179" y="4926"/>
                </a:moveTo>
                <a:lnTo>
                  <a:pt x="12349" y="0"/>
                </a:lnTo>
                <a:cubicBezTo>
                  <a:pt x="12227" y="1775"/>
                  <a:pt x="13656" y="2676"/>
                  <a:pt x="13534" y="4451"/>
                </a:cubicBezTo>
                <a:lnTo>
                  <a:pt x="17759" y="3583"/>
                </a:lnTo>
                <a:lnTo>
                  <a:pt x="16081" y="6441"/>
                </a:lnTo>
                <a:lnTo>
                  <a:pt x="21873" y="7263"/>
                </a:lnTo>
                <a:lnTo>
                  <a:pt x="16986" y="9601"/>
                </a:lnTo>
                <a:lnTo>
                  <a:pt x="20513" y="10231"/>
                </a:lnTo>
                <a:lnTo>
                  <a:pt x="16216" y="12068"/>
                </a:lnTo>
                <a:lnTo>
                  <a:pt x="16438" y="13725"/>
                </a:lnTo>
                <a:lnTo>
                  <a:pt x="13399" y="13583"/>
                </a:lnTo>
                <a:lnTo>
                  <a:pt x="12316" y="16678"/>
                </a:lnTo>
                <a:lnTo>
                  <a:pt x="9911" y="14061"/>
                </a:lnTo>
                <a:lnTo>
                  <a:pt x="8174" y="18104"/>
                </a:lnTo>
                <a:cubicBezTo>
                  <a:pt x="7917" y="16113"/>
                  <a:pt x="7351" y="16744"/>
                  <a:pt x="7094" y="14753"/>
                </a:cubicBezTo>
                <a:lnTo>
                  <a:pt x="4141" y="16743"/>
                </a:lnTo>
                <a:lnTo>
                  <a:pt x="5046" y="13063"/>
                </a:lnTo>
                <a:lnTo>
                  <a:pt x="1532" y="12839"/>
                </a:lnTo>
                <a:lnTo>
                  <a:pt x="3101" y="10901"/>
                </a:lnTo>
                <a:lnTo>
                  <a:pt x="0" y="9489"/>
                </a:lnTo>
                <a:lnTo>
                  <a:pt x="4006" y="6743"/>
                </a:lnTo>
                <a:lnTo>
                  <a:pt x="991" y="3606"/>
                </a:lnTo>
                <a:lnTo>
                  <a:pt x="6691" y="5446"/>
                </a:lnTo>
                <a:lnTo>
                  <a:pt x="7731" y="1421"/>
                </a:lnTo>
                <a:lnTo>
                  <a:pt x="10179" y="49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21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9073567" y="6175447"/>
            <a:ext cx="466617" cy="557339"/>
          </a:xfrm>
          <a:prstGeom prst="ellipse">
            <a:avLst/>
          </a:prstGeom>
          <a:solidFill>
            <a:srgbClr val="FFF2CC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838" y="6186877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4614" y="6171714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2284" y="6171714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277" y="6185802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292" y="6175447"/>
            <a:ext cx="810818" cy="704134"/>
          </a:xfrm>
          <a:custGeom>
            <a:avLst/>
            <a:gdLst>
              <a:gd name="connsiteX0" fmla="*/ 0 w 2871465"/>
              <a:gd name="connsiteY0" fmla="*/ 0 h 2602464"/>
              <a:gd name="connsiteX1" fmla="*/ 325800 w 2871465"/>
              <a:gd name="connsiteY1" fmla="*/ 0 h 2602464"/>
              <a:gd name="connsiteX2" fmla="*/ 317919 w 2871465"/>
              <a:gd name="connsiteY2" fmla="*/ 10981 h 2602464"/>
              <a:gd name="connsiteX3" fmla="*/ 312247 w 2871465"/>
              <a:gd name="connsiteY3" fmla="*/ 34862 h 2602464"/>
              <a:gd name="connsiteX4" fmla="*/ 1410737 w 2871465"/>
              <a:gd name="connsiteY4" fmla="*/ 268432 h 2602464"/>
              <a:gd name="connsiteX5" fmla="*/ 2509227 w 2871465"/>
              <a:gd name="connsiteY5" fmla="*/ 34862 h 2602464"/>
              <a:gd name="connsiteX6" fmla="*/ 2503556 w 2871465"/>
              <a:gd name="connsiteY6" fmla="*/ 10981 h 2602464"/>
              <a:gd name="connsiteX7" fmla="*/ 2495674 w 2871465"/>
              <a:gd name="connsiteY7" fmla="*/ 0 h 2602464"/>
              <a:gd name="connsiteX8" fmla="*/ 2871465 w 2871465"/>
              <a:gd name="connsiteY8" fmla="*/ 0 h 2602464"/>
              <a:gd name="connsiteX9" fmla="*/ 2871465 w 2871465"/>
              <a:gd name="connsiteY9" fmla="*/ 2602464 h 2602464"/>
              <a:gd name="connsiteX10" fmla="*/ 0 w 2871465"/>
              <a:gd name="connsiteY10" fmla="*/ 2602464 h 26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1465" h="2602464">
                <a:moveTo>
                  <a:pt x="0" y="0"/>
                </a:moveTo>
                <a:lnTo>
                  <a:pt x="325800" y="0"/>
                </a:lnTo>
                <a:lnTo>
                  <a:pt x="317919" y="10981"/>
                </a:lnTo>
                <a:cubicBezTo>
                  <a:pt x="314168" y="18833"/>
                  <a:pt x="312247" y="26800"/>
                  <a:pt x="312247" y="34862"/>
                </a:cubicBezTo>
                <a:cubicBezTo>
                  <a:pt x="312247" y="163859"/>
                  <a:pt x="804058" y="268432"/>
                  <a:pt x="1410737" y="268432"/>
                </a:cubicBezTo>
                <a:cubicBezTo>
                  <a:pt x="2017416" y="268432"/>
                  <a:pt x="2509227" y="163859"/>
                  <a:pt x="2509227" y="34862"/>
                </a:cubicBezTo>
                <a:cubicBezTo>
                  <a:pt x="2509227" y="26800"/>
                  <a:pt x="2507306" y="18833"/>
                  <a:pt x="2503556" y="10981"/>
                </a:cubicBezTo>
                <a:lnTo>
                  <a:pt x="2495674" y="0"/>
                </a:lnTo>
                <a:lnTo>
                  <a:pt x="2871465" y="0"/>
                </a:lnTo>
                <a:lnTo>
                  <a:pt x="2871465" y="2602464"/>
                </a:lnTo>
                <a:lnTo>
                  <a:pt x="0" y="2602464"/>
                </a:lnTo>
                <a:close/>
              </a:path>
            </a:pathLst>
          </a:cu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2.22222E-6 L 0.00143 0.819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59259E-6 L 0.00781 0.306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3.7037E-6 L -0.00911 0.74745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-1.38778E-17 L -0.00417 0.4569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42" presetClass="path" presetSubtype="0" repeatCount="indefinite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6.25E-7 -6.93889E-18 L 0.00951 0.31829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42" presetClass="pat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1.85185E-6 L 3.95833E-6 0.49653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183 0.39399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00"/>
                            </p:stCondLst>
                            <p:childTnLst>
                              <p:par>
                                <p:cTn id="114" presetID="42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1.11111E-6 L -0.00026 0.39977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1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600"/>
                            </p:stCondLst>
                            <p:childTnLst>
                              <p:par>
                                <p:cTn id="13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01158 0.4101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400"/>
                            </p:stCondLst>
                            <p:childTnLst>
                              <p:par>
                                <p:cTn id="1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400"/>
                            </p:stCondLst>
                            <p:childTnLst>
                              <p:par>
                                <p:cTn id="15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078 0.42407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9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4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7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18889 L 0.00912 0.40325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2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0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7" grpId="0" animBg="1"/>
      <p:bldP spid="47" grpId="1" animBg="1"/>
      <p:bldP spid="54" grpId="0" animBg="1"/>
      <p:bldP spid="54" grpId="1" animBg="1"/>
      <p:bldP spid="61" grpId="0" animBg="1"/>
      <p:bldP spid="61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Adamsky SF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59</cp:revision>
  <dcterms:created xsi:type="dcterms:W3CDTF">2017-01-01T23:20:02Z</dcterms:created>
  <dcterms:modified xsi:type="dcterms:W3CDTF">2017-01-17T21:10:09Z</dcterms:modified>
</cp:coreProperties>
</file>