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4D2307"/>
    <a:srgbClr val="FCB505"/>
    <a:srgbClr val="D9D9D9"/>
    <a:srgbClr val="333F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8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7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8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4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7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4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2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/>
          <p:cNvSpPr/>
          <p:nvPr userDrawn="1"/>
        </p:nvSpPr>
        <p:spPr>
          <a:xfrm>
            <a:off x="16698" y="5733143"/>
            <a:ext cx="12175302" cy="1137377"/>
          </a:xfrm>
          <a:prstGeom prst="trapezoid">
            <a:avLst>
              <a:gd name="adj" fmla="val 199875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966586" y="951987"/>
            <a:ext cx="8242126" cy="49102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 userDrawn="1"/>
        </p:nvSpPr>
        <p:spPr>
          <a:xfrm rot="16200000">
            <a:off x="7775532" y="2441529"/>
            <a:ext cx="6857999" cy="1974938"/>
          </a:xfrm>
          <a:prstGeom prst="trapezoid">
            <a:avLst>
              <a:gd name="adj" fmla="val 50103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 userDrawn="1"/>
        </p:nvSpPr>
        <p:spPr>
          <a:xfrm rot="5400000">
            <a:off x="-2433182" y="2449881"/>
            <a:ext cx="6857999" cy="1958237"/>
          </a:xfrm>
          <a:prstGeom prst="trapezoid">
            <a:avLst>
              <a:gd name="adj" fmla="val 48733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 userDrawn="1"/>
        </p:nvSpPr>
        <p:spPr>
          <a:xfrm flipV="1">
            <a:off x="16698" y="12522"/>
            <a:ext cx="12175302" cy="973898"/>
          </a:xfrm>
          <a:prstGeom prst="trapezoid">
            <a:avLst>
              <a:gd name="adj" fmla="val 199875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4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0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A588-50D4-4D10-99A3-8455C308B5B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7DCFF-FE79-46D8-A947-F6959508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1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slide" Target="slide2.xm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3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.png"/><Relationship Id="rId3" Type="http://schemas.openxmlformats.org/officeDocument/2006/relationships/image" Target="../media/image11.jpe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9.jpeg"/><Relationship Id="rId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1.jpeg"/><Relationship Id="rId9" Type="http://schemas.openxmlformats.org/officeDocument/2006/relationships/image" Target="../media/image6.jpe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888299" y="5123722"/>
            <a:ext cx="923731" cy="756828"/>
            <a:chOff x="9888299" y="5123722"/>
            <a:chExt cx="923731" cy="756828"/>
          </a:xfrm>
        </p:grpSpPr>
        <p:sp>
          <p:nvSpPr>
            <p:cNvPr id="8" name="Freeform: Shape 7"/>
            <p:cNvSpPr/>
            <p:nvPr/>
          </p:nvSpPr>
          <p:spPr>
            <a:xfrm>
              <a:off x="9888299" y="5123722"/>
              <a:ext cx="923731" cy="158620"/>
            </a:xfrm>
            <a:custGeom>
              <a:avLst/>
              <a:gdLst>
                <a:gd name="connsiteX0" fmla="*/ 391886 w 923731"/>
                <a:gd name="connsiteY0" fmla="*/ 130628 h 158620"/>
                <a:gd name="connsiteX1" fmla="*/ 905069 w 923731"/>
                <a:gd name="connsiteY1" fmla="*/ 158620 h 158620"/>
                <a:gd name="connsiteX2" fmla="*/ 541176 w 923731"/>
                <a:gd name="connsiteY2" fmla="*/ 0 h 158620"/>
                <a:gd name="connsiteX3" fmla="*/ 0 w 923731"/>
                <a:gd name="connsiteY3" fmla="*/ 18661 h 158620"/>
                <a:gd name="connsiteX4" fmla="*/ 261257 w 923731"/>
                <a:gd name="connsiteY4" fmla="*/ 149290 h 158620"/>
                <a:gd name="connsiteX5" fmla="*/ 923731 w 923731"/>
                <a:gd name="connsiteY5" fmla="*/ 149290 h 15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3731" h="158620">
                  <a:moveTo>
                    <a:pt x="391886" y="130628"/>
                  </a:moveTo>
                  <a:lnTo>
                    <a:pt x="905069" y="158620"/>
                  </a:lnTo>
                  <a:lnTo>
                    <a:pt x="541176" y="0"/>
                  </a:lnTo>
                  <a:lnTo>
                    <a:pt x="0" y="18661"/>
                  </a:lnTo>
                  <a:lnTo>
                    <a:pt x="261257" y="149290"/>
                  </a:lnTo>
                  <a:lnTo>
                    <a:pt x="923731" y="149290"/>
                  </a:lnTo>
                </a:path>
              </a:pathLst>
            </a:custGeom>
            <a:blipFill>
              <a:blip r:embed="rId2"/>
              <a:tile tx="0" ty="0" sx="100000" sy="100000" flip="none" algn="tl"/>
            </a:blip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9951232" y="5203032"/>
              <a:ext cx="55697" cy="677518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 rot="7215370">
              <a:off x="10039109" y="5098843"/>
              <a:ext cx="45719" cy="324914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987" y="4303654"/>
            <a:ext cx="548688" cy="1005927"/>
          </a:xfrm>
          <a:prstGeom prst="rect">
            <a:avLst/>
          </a:prstGeom>
        </p:spPr>
      </p:pic>
      <p:grpSp>
        <p:nvGrpSpPr>
          <p:cNvPr id="65" name="Group 64"/>
          <p:cNvGrpSpPr/>
          <p:nvPr/>
        </p:nvGrpSpPr>
        <p:grpSpPr>
          <a:xfrm>
            <a:off x="2736308" y="3775660"/>
            <a:ext cx="1001435" cy="2175319"/>
            <a:chOff x="2514600" y="3346762"/>
            <a:chExt cx="1001435" cy="2175319"/>
          </a:xfrm>
          <a:blipFill>
            <a:blip r:embed="rId2"/>
            <a:tile tx="0" ty="0" sx="100000" sy="100000" flip="none" algn="tl"/>
          </a:blipFill>
        </p:grpSpPr>
        <p:grpSp>
          <p:nvGrpSpPr>
            <p:cNvPr id="66" name="Group 65"/>
            <p:cNvGrpSpPr/>
            <p:nvPr/>
          </p:nvGrpSpPr>
          <p:grpSpPr>
            <a:xfrm>
              <a:off x="2514600" y="3346762"/>
              <a:ext cx="1001435" cy="2175319"/>
              <a:chOff x="2514600" y="3006304"/>
              <a:chExt cx="950342" cy="2377761"/>
            </a:xfr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5" name="Rectangle 84"/>
              <p:cNvSpPr/>
              <p:nvPr/>
            </p:nvSpPr>
            <p:spPr>
              <a:xfrm>
                <a:off x="2514600" y="3006304"/>
                <a:ext cx="838200" cy="2377761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Trapezoid 85"/>
              <p:cNvSpPr/>
              <p:nvPr/>
            </p:nvSpPr>
            <p:spPr>
              <a:xfrm rot="5400000">
                <a:off x="2217833" y="4136956"/>
                <a:ext cx="2377761" cy="116457"/>
              </a:xfrm>
              <a:prstGeom prst="trapezoid">
                <a:avLst>
                  <a:gd name="adj" fmla="val 46523"/>
                </a:avLst>
              </a:prstGeom>
              <a:grp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2577646" y="3478314"/>
              <a:ext cx="722670" cy="270296"/>
              <a:chOff x="2580737" y="3174520"/>
              <a:chExt cx="685799" cy="270296"/>
            </a:xfrm>
            <a:grpFill/>
          </p:grpSpPr>
          <p:sp>
            <p:nvSpPr>
              <p:cNvPr id="83" name="Rectangle 82"/>
              <p:cNvSpPr/>
              <p:nvPr/>
            </p:nvSpPr>
            <p:spPr>
              <a:xfrm>
                <a:off x="2580737" y="3174520"/>
                <a:ext cx="685799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577645" y="3806698"/>
              <a:ext cx="722670" cy="270296"/>
              <a:chOff x="2580740" y="3174520"/>
              <a:chExt cx="685800" cy="270296"/>
            </a:xfrm>
            <a:grpFill/>
          </p:grpSpPr>
          <p:sp>
            <p:nvSpPr>
              <p:cNvPr id="81" name="Rectangle 80"/>
              <p:cNvSpPr/>
              <p:nvPr/>
            </p:nvSpPr>
            <p:spPr>
              <a:xfrm>
                <a:off x="2580740" y="3174520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2577645" y="4135082"/>
              <a:ext cx="722670" cy="270296"/>
              <a:chOff x="2580740" y="3174520"/>
              <a:chExt cx="685800" cy="270296"/>
            </a:xfrm>
            <a:grpFill/>
          </p:grpSpPr>
          <p:sp>
            <p:nvSpPr>
              <p:cNvPr id="79" name="Rectangle 78"/>
              <p:cNvSpPr/>
              <p:nvPr/>
            </p:nvSpPr>
            <p:spPr>
              <a:xfrm>
                <a:off x="2580740" y="3174520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2577645" y="4463466"/>
              <a:ext cx="722670" cy="270296"/>
              <a:chOff x="2580740" y="3337678"/>
              <a:chExt cx="685800" cy="270296"/>
            </a:xfrm>
            <a:grpFill/>
          </p:grpSpPr>
          <p:sp>
            <p:nvSpPr>
              <p:cNvPr id="77" name="Rectangle 76"/>
              <p:cNvSpPr/>
              <p:nvPr/>
            </p:nvSpPr>
            <p:spPr>
              <a:xfrm>
                <a:off x="2580740" y="3337678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856066" y="3396626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2577645" y="5120232"/>
              <a:ext cx="722670" cy="270296"/>
              <a:chOff x="2580740" y="3174520"/>
              <a:chExt cx="685800" cy="270296"/>
            </a:xfrm>
            <a:grpFill/>
          </p:grpSpPr>
          <p:sp>
            <p:nvSpPr>
              <p:cNvPr id="75" name="Rectangle 74"/>
              <p:cNvSpPr/>
              <p:nvPr/>
            </p:nvSpPr>
            <p:spPr>
              <a:xfrm>
                <a:off x="2580740" y="3174520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578113" y="4791850"/>
              <a:ext cx="722670" cy="270296"/>
              <a:chOff x="2580740" y="3174520"/>
              <a:chExt cx="685800" cy="270296"/>
            </a:xfrm>
            <a:grpFill/>
          </p:grpSpPr>
          <p:sp>
            <p:nvSpPr>
              <p:cNvPr id="73" name="Rectangle 72"/>
              <p:cNvSpPr/>
              <p:nvPr/>
            </p:nvSpPr>
            <p:spPr>
              <a:xfrm>
                <a:off x="2580740" y="3174520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3548119" y="5298784"/>
            <a:ext cx="3312832" cy="837230"/>
            <a:chOff x="4260247" y="4457996"/>
            <a:chExt cx="3409248" cy="1454799"/>
          </a:xfrm>
        </p:grpSpPr>
        <p:sp>
          <p:nvSpPr>
            <p:cNvPr id="88" name="Cube 87"/>
            <p:cNvSpPr/>
            <p:nvPr/>
          </p:nvSpPr>
          <p:spPr>
            <a:xfrm>
              <a:off x="4333416" y="4632815"/>
              <a:ext cx="83153" cy="1214544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9" name="Cube 88"/>
            <p:cNvSpPr/>
            <p:nvPr/>
          </p:nvSpPr>
          <p:spPr>
            <a:xfrm>
              <a:off x="4520309" y="4474540"/>
              <a:ext cx="83153" cy="99435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0" name="Cube 89"/>
            <p:cNvSpPr/>
            <p:nvPr/>
          </p:nvSpPr>
          <p:spPr>
            <a:xfrm>
              <a:off x="7359909" y="4474540"/>
              <a:ext cx="60690" cy="960253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1" name="Cube 90"/>
            <p:cNvSpPr/>
            <p:nvPr/>
          </p:nvSpPr>
          <p:spPr>
            <a:xfrm>
              <a:off x="7577039" y="4698251"/>
              <a:ext cx="83153" cy="1214544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4260247" y="4457996"/>
              <a:ext cx="3409248" cy="275766"/>
              <a:chOff x="4260247" y="4457996"/>
              <a:chExt cx="3409248" cy="275766"/>
            </a:xfrm>
          </p:grpSpPr>
          <p:sp>
            <p:nvSpPr>
              <p:cNvPr id="93" name="Trapezoid 92"/>
              <p:cNvSpPr/>
              <p:nvPr/>
            </p:nvSpPr>
            <p:spPr>
              <a:xfrm>
                <a:off x="4260247" y="4457996"/>
                <a:ext cx="3399945" cy="199566"/>
              </a:xfrm>
              <a:prstGeom prst="trapezoid">
                <a:avLst>
                  <a:gd name="adj" fmla="val 125532"/>
                </a:avLst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269837" y="4657562"/>
                <a:ext cx="3399658" cy="762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1905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126" name="Picture 12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7161" y="3483544"/>
            <a:ext cx="2691174" cy="185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2" descr="C:\Users\John\AppData\Local\Microsoft\Windows\INetCache\IE\X0JUMOUO\clipart0140[1]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328" y="1432235"/>
            <a:ext cx="1485734" cy="148573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8217074" y="1950084"/>
            <a:ext cx="1678488" cy="3908121"/>
            <a:chOff x="8217074" y="1979112"/>
            <a:chExt cx="1678488" cy="3908121"/>
          </a:xfrm>
        </p:grpSpPr>
        <p:sp>
          <p:nvSpPr>
            <p:cNvPr id="35" name="Rectangle 34"/>
            <p:cNvSpPr/>
            <p:nvPr/>
          </p:nvSpPr>
          <p:spPr>
            <a:xfrm>
              <a:off x="8217074" y="1979112"/>
              <a:ext cx="1678488" cy="39081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444630" y="2167003"/>
              <a:ext cx="486428" cy="56367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220201" y="2167003"/>
              <a:ext cx="486428" cy="56367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444630" y="4459265"/>
              <a:ext cx="486428" cy="11899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0201" y="4459265"/>
              <a:ext cx="486428" cy="11899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8260145" y="3629494"/>
              <a:ext cx="168904" cy="548014"/>
              <a:chOff x="8260145" y="3629494"/>
              <a:chExt cx="168904" cy="54801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8260145" y="3629494"/>
                <a:ext cx="162838" cy="548014"/>
              </a:xfrm>
              <a:prstGeom prst="rect">
                <a:avLst/>
              </a:prstGeom>
              <a:solidFill>
                <a:srgbClr val="FCB505"/>
              </a:solidFill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266211" y="3707704"/>
                <a:ext cx="162838" cy="162838"/>
              </a:xfrm>
              <a:prstGeom prst="ellipse">
                <a:avLst/>
              </a:prstGeom>
              <a:solidFill>
                <a:srgbClr val="FCB50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8444630" y="2906038"/>
              <a:ext cx="486428" cy="11899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220201" y="2906038"/>
              <a:ext cx="486428" cy="11899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87" y="4577443"/>
            <a:ext cx="2525248" cy="2292582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0071410" y="4778707"/>
            <a:ext cx="2443594" cy="2292581"/>
          </a:xfrm>
          <a:prstGeom prst="rect">
            <a:avLst/>
          </a:prstGeom>
        </p:spPr>
      </p:pic>
      <p:grpSp>
        <p:nvGrpSpPr>
          <p:cNvPr id="101" name="Group 100"/>
          <p:cNvGrpSpPr/>
          <p:nvPr/>
        </p:nvGrpSpPr>
        <p:grpSpPr>
          <a:xfrm>
            <a:off x="5688044" y="555172"/>
            <a:ext cx="462749" cy="1201401"/>
            <a:chOff x="4424264" y="685800"/>
            <a:chExt cx="462749" cy="1201401"/>
          </a:xfrm>
        </p:grpSpPr>
        <p:sp>
          <p:nvSpPr>
            <p:cNvPr id="102" name="Can 87"/>
            <p:cNvSpPr/>
            <p:nvPr/>
          </p:nvSpPr>
          <p:spPr>
            <a:xfrm rot="10800000">
              <a:off x="4437450" y="685800"/>
              <a:ext cx="442117" cy="193500"/>
            </a:xfrm>
            <a:prstGeom prst="can">
              <a:avLst>
                <a:gd name="adj" fmla="val 47445"/>
              </a:avLst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4648198" y="827547"/>
              <a:ext cx="3380" cy="518175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4544208" y="1287189"/>
              <a:ext cx="228600" cy="304800"/>
              <a:chOff x="5545615" y="228600"/>
              <a:chExt cx="228600" cy="30480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5545615" y="304800"/>
                <a:ext cx="22860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7" name="Can 31"/>
              <p:cNvSpPr/>
              <p:nvPr/>
            </p:nvSpPr>
            <p:spPr>
              <a:xfrm>
                <a:off x="5637056" y="228600"/>
                <a:ext cx="45719" cy="76200"/>
              </a:xfrm>
              <a:prstGeom prst="can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5" name="Can 22"/>
            <p:cNvSpPr/>
            <p:nvPr/>
          </p:nvSpPr>
          <p:spPr>
            <a:xfrm rot="10800000">
              <a:off x="4424264" y="1277601"/>
              <a:ext cx="462749" cy="609600"/>
            </a:xfrm>
            <a:prstGeom prst="can">
              <a:avLst/>
            </a:prstGeom>
            <a:solidFill>
              <a:srgbClr val="FCB505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0965076" y="1418667"/>
            <a:ext cx="827553" cy="1891016"/>
            <a:chOff x="7732818" y="2026292"/>
            <a:chExt cx="827553" cy="1891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0" name="Trapezoid 109"/>
            <p:cNvSpPr/>
            <p:nvPr/>
          </p:nvSpPr>
          <p:spPr>
            <a:xfrm rot="16200000">
              <a:off x="7178227" y="2580883"/>
              <a:ext cx="1891015" cy="781834"/>
            </a:xfrm>
            <a:prstGeom prst="trapezoid">
              <a:avLst>
                <a:gd name="adj" fmla="val 35282"/>
              </a:avLst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1" name="Trapezoid 110"/>
            <p:cNvSpPr/>
            <p:nvPr/>
          </p:nvSpPr>
          <p:spPr>
            <a:xfrm rot="16200000">
              <a:off x="7430770" y="2780118"/>
              <a:ext cx="1345736" cy="390918"/>
            </a:xfrm>
            <a:prstGeom prst="trapezoid">
              <a:avLst>
                <a:gd name="adj" fmla="val 32712"/>
              </a:avLst>
            </a:prstGeom>
            <a:blipFill dpi="0" rotWithShape="1">
              <a:blip r:embed="rId7" cstate="screen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7908179" y="2430293"/>
              <a:ext cx="0" cy="109372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8514652" y="2026292"/>
              <a:ext cx="45719" cy="1891016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114" name="Trapezoid 113"/>
          <p:cNvSpPr/>
          <p:nvPr/>
        </p:nvSpPr>
        <p:spPr>
          <a:xfrm>
            <a:off x="3518779" y="5526163"/>
            <a:ext cx="3481541" cy="1515285"/>
          </a:xfrm>
          <a:prstGeom prst="trapezoid">
            <a:avLst>
              <a:gd name="adj" fmla="val 44026"/>
            </a:avLst>
          </a:prstGeom>
          <a:blipFill>
            <a:blip r:embed="rId8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100000" sy="100000" flip="none" algn="tl"/>
          </a:blip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1799999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6" name="Group 165"/>
          <p:cNvGrpSpPr/>
          <p:nvPr/>
        </p:nvGrpSpPr>
        <p:grpSpPr>
          <a:xfrm flipH="1">
            <a:off x="6877584" y="3962044"/>
            <a:ext cx="1391197" cy="1666281"/>
            <a:chOff x="6262309" y="3765372"/>
            <a:chExt cx="1297391" cy="1516089"/>
          </a:xfrm>
          <a:effectLst/>
        </p:grpSpPr>
        <p:grpSp>
          <p:nvGrpSpPr>
            <p:cNvPr id="167" name="Group 166"/>
            <p:cNvGrpSpPr/>
            <p:nvPr/>
          </p:nvGrpSpPr>
          <p:grpSpPr>
            <a:xfrm>
              <a:off x="6262309" y="3765372"/>
              <a:ext cx="1215050" cy="1516089"/>
              <a:chOff x="8914611" y="3171683"/>
              <a:chExt cx="1215050" cy="1516089"/>
            </a:xfrm>
          </p:grpSpPr>
          <p:sp>
            <p:nvSpPr>
              <p:cNvPr id="169" name="plant"/>
              <p:cNvSpPr>
                <a:spLocks noEditPoints="1" noChangeArrowheads="1"/>
              </p:cNvSpPr>
              <p:nvPr/>
            </p:nvSpPr>
            <p:spPr bwMode="auto">
              <a:xfrm rot="18773189">
                <a:off x="9408759" y="3194246"/>
                <a:ext cx="407381" cy="362256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9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plant"/>
              <p:cNvSpPr>
                <a:spLocks noEditPoints="1" noChangeArrowheads="1"/>
              </p:cNvSpPr>
              <p:nvPr/>
            </p:nvSpPr>
            <p:spPr bwMode="auto">
              <a:xfrm rot="2826811" flipH="1">
                <a:off x="9258445" y="3353059"/>
                <a:ext cx="407381" cy="362256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9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9516623" y="4304173"/>
                <a:ext cx="505582" cy="125716"/>
              </a:xfrm>
              <a:prstGeom prst="ellipse">
                <a:avLst/>
              </a:prstGeom>
              <a:blipFill>
                <a:blip r:embed="rId10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72" name="Group 171"/>
              <p:cNvGrpSpPr/>
              <p:nvPr/>
            </p:nvGrpSpPr>
            <p:grpSpPr>
              <a:xfrm>
                <a:off x="9296400" y="3478314"/>
                <a:ext cx="560717" cy="859973"/>
                <a:chOff x="8307238" y="4321834"/>
                <a:chExt cx="560717" cy="707366"/>
              </a:xfrm>
            </p:grpSpPr>
            <p:sp>
              <p:nvSpPr>
                <p:cNvPr id="180" name="Freeform 26"/>
                <p:cNvSpPr/>
                <p:nvPr/>
              </p:nvSpPr>
              <p:spPr>
                <a:xfrm>
                  <a:off x="8563828" y="4416724"/>
                  <a:ext cx="216424" cy="612476"/>
                </a:xfrm>
                <a:custGeom>
                  <a:avLst/>
                  <a:gdLst>
                    <a:gd name="connsiteX0" fmla="*/ 0 w 216424"/>
                    <a:gd name="connsiteY0" fmla="*/ 0 h 612476"/>
                    <a:gd name="connsiteX1" fmla="*/ 8627 w 216424"/>
                    <a:gd name="connsiteY1" fmla="*/ 51759 h 612476"/>
                    <a:gd name="connsiteX2" fmla="*/ 25880 w 216424"/>
                    <a:gd name="connsiteY2" fmla="*/ 86264 h 612476"/>
                    <a:gd name="connsiteX3" fmla="*/ 43132 w 216424"/>
                    <a:gd name="connsiteY3" fmla="*/ 138023 h 612476"/>
                    <a:gd name="connsiteX4" fmla="*/ 51759 w 216424"/>
                    <a:gd name="connsiteY4" fmla="*/ 163902 h 612476"/>
                    <a:gd name="connsiteX5" fmla="*/ 60385 w 216424"/>
                    <a:gd name="connsiteY5" fmla="*/ 189781 h 612476"/>
                    <a:gd name="connsiteX6" fmla="*/ 69012 w 216424"/>
                    <a:gd name="connsiteY6" fmla="*/ 215660 h 612476"/>
                    <a:gd name="connsiteX7" fmla="*/ 86264 w 216424"/>
                    <a:gd name="connsiteY7" fmla="*/ 301925 h 612476"/>
                    <a:gd name="connsiteX8" fmla="*/ 94891 w 216424"/>
                    <a:gd name="connsiteY8" fmla="*/ 327804 h 612476"/>
                    <a:gd name="connsiteX9" fmla="*/ 120770 w 216424"/>
                    <a:gd name="connsiteY9" fmla="*/ 345057 h 612476"/>
                    <a:gd name="connsiteX10" fmla="*/ 163902 w 216424"/>
                    <a:gd name="connsiteY10" fmla="*/ 422694 h 612476"/>
                    <a:gd name="connsiteX11" fmla="*/ 181155 w 216424"/>
                    <a:gd name="connsiteY11" fmla="*/ 448574 h 612476"/>
                    <a:gd name="connsiteX12" fmla="*/ 198408 w 216424"/>
                    <a:gd name="connsiteY12" fmla="*/ 500332 h 612476"/>
                    <a:gd name="connsiteX13" fmla="*/ 215661 w 216424"/>
                    <a:gd name="connsiteY13" fmla="*/ 560717 h 612476"/>
                    <a:gd name="connsiteX14" fmla="*/ 215661 w 216424"/>
                    <a:gd name="connsiteY14" fmla="*/ 612476 h 612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16424" h="612476">
                      <a:moveTo>
                        <a:pt x="0" y="0"/>
                      </a:moveTo>
                      <a:cubicBezTo>
                        <a:pt x="2876" y="17253"/>
                        <a:pt x="3601" y="35006"/>
                        <a:pt x="8627" y="51759"/>
                      </a:cubicBezTo>
                      <a:cubicBezTo>
                        <a:pt x="12322" y="64076"/>
                        <a:pt x="21104" y="74324"/>
                        <a:pt x="25880" y="86264"/>
                      </a:cubicBezTo>
                      <a:cubicBezTo>
                        <a:pt x="32634" y="103149"/>
                        <a:pt x="37381" y="120770"/>
                        <a:pt x="43132" y="138023"/>
                      </a:cubicBezTo>
                      <a:lnTo>
                        <a:pt x="51759" y="163902"/>
                      </a:lnTo>
                      <a:lnTo>
                        <a:pt x="60385" y="189781"/>
                      </a:lnTo>
                      <a:cubicBezTo>
                        <a:pt x="63261" y="198407"/>
                        <a:pt x="67229" y="206744"/>
                        <a:pt x="69012" y="215660"/>
                      </a:cubicBezTo>
                      <a:cubicBezTo>
                        <a:pt x="74763" y="244415"/>
                        <a:pt x="76990" y="274106"/>
                        <a:pt x="86264" y="301925"/>
                      </a:cubicBezTo>
                      <a:cubicBezTo>
                        <a:pt x="89140" y="310551"/>
                        <a:pt x="89211" y="320704"/>
                        <a:pt x="94891" y="327804"/>
                      </a:cubicBezTo>
                      <a:cubicBezTo>
                        <a:pt x="101368" y="335900"/>
                        <a:pt x="112144" y="339306"/>
                        <a:pt x="120770" y="345057"/>
                      </a:cubicBezTo>
                      <a:cubicBezTo>
                        <a:pt x="135955" y="390607"/>
                        <a:pt x="124353" y="363370"/>
                        <a:pt x="163902" y="422694"/>
                      </a:cubicBezTo>
                      <a:lnTo>
                        <a:pt x="181155" y="448574"/>
                      </a:lnTo>
                      <a:lnTo>
                        <a:pt x="198408" y="500332"/>
                      </a:lnTo>
                      <a:cubicBezTo>
                        <a:pt x="203662" y="516093"/>
                        <a:pt x="214114" y="545248"/>
                        <a:pt x="215661" y="560717"/>
                      </a:cubicBezTo>
                      <a:cubicBezTo>
                        <a:pt x="217378" y="577884"/>
                        <a:pt x="215661" y="595223"/>
                        <a:pt x="215661" y="612476"/>
                      </a:cubicBezTo>
                    </a:path>
                  </a:pathLst>
                </a:custGeom>
                <a:solidFill>
                  <a:srgbClr val="714B25"/>
                </a:solidFill>
                <a:ln w="76200">
                  <a:solidFill>
                    <a:srgbClr val="714B2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1" name="Freeform 33"/>
                <p:cNvSpPr/>
                <p:nvPr/>
              </p:nvSpPr>
              <p:spPr>
                <a:xfrm>
                  <a:off x="8609162" y="4321834"/>
                  <a:ext cx="258793" cy="250166"/>
                </a:xfrm>
                <a:custGeom>
                  <a:avLst/>
                  <a:gdLst>
                    <a:gd name="connsiteX0" fmla="*/ 0 w 258793"/>
                    <a:gd name="connsiteY0" fmla="*/ 250166 h 250166"/>
                    <a:gd name="connsiteX1" fmla="*/ 51759 w 258793"/>
                    <a:gd name="connsiteY1" fmla="*/ 232913 h 250166"/>
                    <a:gd name="connsiteX2" fmla="*/ 69012 w 258793"/>
                    <a:gd name="connsiteY2" fmla="*/ 207034 h 250166"/>
                    <a:gd name="connsiteX3" fmla="*/ 94891 w 258793"/>
                    <a:gd name="connsiteY3" fmla="*/ 189781 h 250166"/>
                    <a:gd name="connsiteX4" fmla="*/ 146649 w 258793"/>
                    <a:gd name="connsiteY4" fmla="*/ 146649 h 250166"/>
                    <a:gd name="connsiteX5" fmla="*/ 163902 w 258793"/>
                    <a:gd name="connsiteY5" fmla="*/ 120770 h 250166"/>
                    <a:gd name="connsiteX6" fmla="*/ 172529 w 258793"/>
                    <a:gd name="connsiteY6" fmla="*/ 94891 h 250166"/>
                    <a:gd name="connsiteX7" fmla="*/ 198408 w 258793"/>
                    <a:gd name="connsiteY7" fmla="*/ 77638 h 250166"/>
                    <a:gd name="connsiteX8" fmla="*/ 207034 w 258793"/>
                    <a:gd name="connsiteY8" fmla="*/ 51758 h 250166"/>
                    <a:gd name="connsiteX9" fmla="*/ 258793 w 258793"/>
                    <a:gd name="connsiteY9" fmla="*/ 0 h 2501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58793" h="250166">
                      <a:moveTo>
                        <a:pt x="0" y="250166"/>
                      </a:moveTo>
                      <a:cubicBezTo>
                        <a:pt x="17253" y="244415"/>
                        <a:pt x="36337" y="242552"/>
                        <a:pt x="51759" y="232913"/>
                      </a:cubicBezTo>
                      <a:cubicBezTo>
                        <a:pt x="60551" y="227418"/>
                        <a:pt x="61681" y="214365"/>
                        <a:pt x="69012" y="207034"/>
                      </a:cubicBezTo>
                      <a:cubicBezTo>
                        <a:pt x="76343" y="199703"/>
                        <a:pt x="86926" y="196418"/>
                        <a:pt x="94891" y="189781"/>
                      </a:cubicBezTo>
                      <a:cubicBezTo>
                        <a:pt x="161311" y="134431"/>
                        <a:pt x="82396" y="189485"/>
                        <a:pt x="146649" y="146649"/>
                      </a:cubicBezTo>
                      <a:cubicBezTo>
                        <a:pt x="152400" y="138023"/>
                        <a:pt x="159265" y="130043"/>
                        <a:pt x="163902" y="120770"/>
                      </a:cubicBezTo>
                      <a:cubicBezTo>
                        <a:pt x="167969" y="112637"/>
                        <a:pt x="166849" y="101991"/>
                        <a:pt x="172529" y="94891"/>
                      </a:cubicBezTo>
                      <a:cubicBezTo>
                        <a:pt x="179006" y="86795"/>
                        <a:pt x="189782" y="83389"/>
                        <a:pt x="198408" y="77638"/>
                      </a:cubicBezTo>
                      <a:cubicBezTo>
                        <a:pt x="201283" y="69011"/>
                        <a:pt x="201451" y="58936"/>
                        <a:pt x="207034" y="51758"/>
                      </a:cubicBezTo>
                      <a:cubicBezTo>
                        <a:pt x="222014" y="32498"/>
                        <a:pt x="258793" y="0"/>
                        <a:pt x="258793" y="0"/>
                      </a:cubicBezTo>
                    </a:path>
                  </a:pathLst>
                </a:custGeom>
                <a:noFill/>
                <a:ln w="571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2" name="Freeform 34"/>
                <p:cNvSpPr/>
                <p:nvPr/>
              </p:nvSpPr>
              <p:spPr>
                <a:xfrm>
                  <a:off x="8307238" y="4373592"/>
                  <a:ext cx="267419" cy="163902"/>
                </a:xfrm>
                <a:custGeom>
                  <a:avLst/>
                  <a:gdLst>
                    <a:gd name="connsiteX0" fmla="*/ 267419 w 267419"/>
                    <a:gd name="connsiteY0" fmla="*/ 163902 h 163902"/>
                    <a:gd name="connsiteX1" fmla="*/ 224287 w 267419"/>
                    <a:gd name="connsiteY1" fmla="*/ 146650 h 163902"/>
                    <a:gd name="connsiteX2" fmla="*/ 198407 w 267419"/>
                    <a:gd name="connsiteY2" fmla="*/ 129397 h 163902"/>
                    <a:gd name="connsiteX3" fmla="*/ 146649 w 267419"/>
                    <a:gd name="connsiteY3" fmla="*/ 120770 h 163902"/>
                    <a:gd name="connsiteX4" fmla="*/ 120770 w 267419"/>
                    <a:gd name="connsiteY4" fmla="*/ 94891 h 163902"/>
                    <a:gd name="connsiteX5" fmla="*/ 51758 w 267419"/>
                    <a:gd name="connsiteY5" fmla="*/ 77638 h 163902"/>
                    <a:gd name="connsiteX6" fmla="*/ 8626 w 267419"/>
                    <a:gd name="connsiteY6" fmla="*/ 25880 h 163902"/>
                    <a:gd name="connsiteX7" fmla="*/ 0 w 267419"/>
                    <a:gd name="connsiteY7" fmla="*/ 0 h 16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7419" h="163902">
                      <a:moveTo>
                        <a:pt x="267419" y="163902"/>
                      </a:moveTo>
                      <a:cubicBezTo>
                        <a:pt x="253042" y="158151"/>
                        <a:pt x="238137" y="153575"/>
                        <a:pt x="224287" y="146650"/>
                      </a:cubicBezTo>
                      <a:cubicBezTo>
                        <a:pt x="215014" y="142013"/>
                        <a:pt x="208243" y="132676"/>
                        <a:pt x="198407" y="129397"/>
                      </a:cubicBezTo>
                      <a:cubicBezTo>
                        <a:pt x="181814" y="123866"/>
                        <a:pt x="163902" y="123646"/>
                        <a:pt x="146649" y="120770"/>
                      </a:cubicBezTo>
                      <a:cubicBezTo>
                        <a:pt x="138023" y="112144"/>
                        <a:pt x="131876" y="99939"/>
                        <a:pt x="120770" y="94891"/>
                      </a:cubicBezTo>
                      <a:cubicBezTo>
                        <a:pt x="99183" y="85079"/>
                        <a:pt x="51758" y="77638"/>
                        <a:pt x="51758" y="77638"/>
                      </a:cubicBezTo>
                      <a:cubicBezTo>
                        <a:pt x="32681" y="58561"/>
                        <a:pt x="20635" y="49898"/>
                        <a:pt x="8626" y="25880"/>
                      </a:cubicBezTo>
                      <a:cubicBezTo>
                        <a:pt x="4559" y="17747"/>
                        <a:pt x="0" y="0"/>
                        <a:pt x="0" y="0"/>
                      </a:cubicBezTo>
                    </a:path>
                  </a:pathLst>
                </a:custGeom>
                <a:noFill/>
                <a:ln w="5715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73" name="plant"/>
              <p:cNvSpPr>
                <a:spLocks noEditPoints="1" noChangeArrowheads="1"/>
              </p:cNvSpPr>
              <p:nvPr/>
            </p:nvSpPr>
            <p:spPr bwMode="auto">
              <a:xfrm>
                <a:off x="8914611" y="3402799"/>
                <a:ext cx="576671" cy="585265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9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" name="plant"/>
              <p:cNvSpPr>
                <a:spLocks noEditPoints="1" noChangeArrowheads="1"/>
              </p:cNvSpPr>
              <p:nvPr/>
            </p:nvSpPr>
            <p:spPr bwMode="auto">
              <a:xfrm rot="19991768">
                <a:off x="9119843" y="3756506"/>
                <a:ext cx="654050" cy="592206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9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Trapezoid 174"/>
              <p:cNvSpPr/>
              <p:nvPr/>
            </p:nvSpPr>
            <p:spPr>
              <a:xfrm rot="10800000">
                <a:off x="9503952" y="4388097"/>
                <a:ext cx="530923" cy="299675"/>
              </a:xfrm>
              <a:prstGeom prst="trapezoid">
                <a:avLst/>
              </a:prstGeom>
              <a:blipFill>
                <a:blip r:embed="rId10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Freeform 37"/>
              <p:cNvSpPr/>
              <p:nvPr/>
            </p:nvSpPr>
            <p:spPr>
              <a:xfrm>
                <a:off x="9635696" y="3614468"/>
                <a:ext cx="138032" cy="189781"/>
              </a:xfrm>
              <a:custGeom>
                <a:avLst/>
                <a:gdLst>
                  <a:gd name="connsiteX0" fmla="*/ 138032 w 138032"/>
                  <a:gd name="connsiteY0" fmla="*/ 0 h 189781"/>
                  <a:gd name="connsiteX1" fmla="*/ 112153 w 138032"/>
                  <a:gd name="connsiteY1" fmla="*/ 43132 h 189781"/>
                  <a:gd name="connsiteX2" fmla="*/ 60395 w 138032"/>
                  <a:gd name="connsiteY2" fmla="*/ 77638 h 189781"/>
                  <a:gd name="connsiteX3" fmla="*/ 43142 w 138032"/>
                  <a:gd name="connsiteY3" fmla="*/ 103517 h 189781"/>
                  <a:gd name="connsiteX4" fmla="*/ 34515 w 138032"/>
                  <a:gd name="connsiteY4" fmla="*/ 129396 h 189781"/>
                  <a:gd name="connsiteX5" fmla="*/ 10 w 138032"/>
                  <a:gd name="connsiteY5" fmla="*/ 189781 h 18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032" h="189781">
                    <a:moveTo>
                      <a:pt x="138032" y="0"/>
                    </a:moveTo>
                    <a:cubicBezTo>
                      <a:pt x="129406" y="14377"/>
                      <a:pt x="124009" y="31276"/>
                      <a:pt x="112153" y="43132"/>
                    </a:cubicBezTo>
                    <a:cubicBezTo>
                      <a:pt x="97491" y="57794"/>
                      <a:pt x="60395" y="77638"/>
                      <a:pt x="60395" y="77638"/>
                    </a:cubicBezTo>
                    <a:cubicBezTo>
                      <a:pt x="54644" y="86264"/>
                      <a:pt x="47779" y="94244"/>
                      <a:pt x="43142" y="103517"/>
                    </a:cubicBezTo>
                    <a:cubicBezTo>
                      <a:pt x="39075" y="111650"/>
                      <a:pt x="38931" y="121447"/>
                      <a:pt x="34515" y="129396"/>
                    </a:cubicBezTo>
                    <a:cubicBezTo>
                      <a:pt x="-1585" y="194376"/>
                      <a:pt x="10" y="158918"/>
                      <a:pt x="10" y="189781"/>
                    </a:cubicBezTo>
                  </a:path>
                </a:pathLst>
              </a:custGeom>
              <a:noFill/>
              <a:ln w="19050">
                <a:solidFill>
                  <a:srgbClr val="714B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7" name="Freeform 38"/>
              <p:cNvSpPr/>
              <p:nvPr/>
            </p:nvSpPr>
            <p:spPr>
              <a:xfrm>
                <a:off x="9523562" y="3657600"/>
                <a:ext cx="69012" cy="172528"/>
              </a:xfrm>
              <a:custGeom>
                <a:avLst/>
                <a:gdLst>
                  <a:gd name="connsiteX0" fmla="*/ 0 w 69012"/>
                  <a:gd name="connsiteY0" fmla="*/ 0 h 172528"/>
                  <a:gd name="connsiteX1" fmla="*/ 25880 w 69012"/>
                  <a:gd name="connsiteY1" fmla="*/ 94891 h 172528"/>
                  <a:gd name="connsiteX2" fmla="*/ 60385 w 69012"/>
                  <a:gd name="connsiteY2" fmla="*/ 146649 h 172528"/>
                  <a:gd name="connsiteX3" fmla="*/ 69012 w 69012"/>
                  <a:gd name="connsiteY3" fmla="*/ 172528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012" h="172528">
                    <a:moveTo>
                      <a:pt x="0" y="0"/>
                    </a:moveTo>
                    <a:cubicBezTo>
                      <a:pt x="4630" y="23147"/>
                      <a:pt x="13373" y="76130"/>
                      <a:pt x="25880" y="94891"/>
                    </a:cubicBezTo>
                    <a:cubicBezTo>
                      <a:pt x="37382" y="112144"/>
                      <a:pt x="53828" y="126978"/>
                      <a:pt x="60385" y="146649"/>
                    </a:cubicBezTo>
                    <a:lnTo>
                      <a:pt x="69012" y="172528"/>
                    </a:lnTo>
                  </a:path>
                </a:pathLst>
              </a:custGeom>
              <a:noFill/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Freeform 39"/>
              <p:cNvSpPr/>
              <p:nvPr/>
            </p:nvSpPr>
            <p:spPr>
              <a:xfrm>
                <a:off x="9782048" y="4261449"/>
                <a:ext cx="8933" cy="86264"/>
              </a:xfrm>
              <a:custGeom>
                <a:avLst/>
                <a:gdLst>
                  <a:gd name="connsiteX0" fmla="*/ 8933 w 8933"/>
                  <a:gd name="connsiteY0" fmla="*/ 0 h 86264"/>
                  <a:gd name="connsiteX1" fmla="*/ 307 w 8933"/>
                  <a:gd name="connsiteY1" fmla="*/ 86264 h 86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933" h="86264">
                    <a:moveTo>
                      <a:pt x="8933" y="0"/>
                    </a:moveTo>
                    <a:cubicBezTo>
                      <a:pt x="-2513" y="57230"/>
                      <a:pt x="307" y="28470"/>
                      <a:pt x="307" y="86264"/>
                    </a:cubicBezTo>
                  </a:path>
                </a:pathLst>
              </a:cu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9" name="plant"/>
              <p:cNvSpPr>
                <a:spLocks noEditPoints="1" noChangeArrowheads="1"/>
              </p:cNvSpPr>
              <p:nvPr/>
            </p:nvSpPr>
            <p:spPr bwMode="auto">
              <a:xfrm flipH="1">
                <a:off x="9552990" y="3241554"/>
                <a:ext cx="576671" cy="585265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9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8" name="plant"/>
            <p:cNvSpPr>
              <a:spLocks noEditPoints="1" noChangeArrowheads="1"/>
            </p:cNvSpPr>
            <p:nvPr/>
          </p:nvSpPr>
          <p:spPr bwMode="auto">
            <a:xfrm rot="18107591" flipH="1">
              <a:off x="6936572" y="4293885"/>
              <a:ext cx="654050" cy="592206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83" name="Can 159"/>
          <p:cNvSpPr/>
          <p:nvPr/>
        </p:nvSpPr>
        <p:spPr>
          <a:xfrm flipH="1">
            <a:off x="7023595" y="5207812"/>
            <a:ext cx="625131" cy="797422"/>
          </a:xfrm>
          <a:custGeom>
            <a:avLst/>
            <a:gdLst/>
            <a:ahLst/>
            <a:cxnLst/>
            <a:rect l="l" t="t" r="r" b="b"/>
            <a:pathLst>
              <a:path w="637421" h="725545">
                <a:moveTo>
                  <a:pt x="318711" y="0"/>
                </a:moveTo>
                <a:lnTo>
                  <a:pt x="315929" y="141"/>
                </a:lnTo>
                <a:cubicBezTo>
                  <a:pt x="483115" y="377"/>
                  <a:pt x="618229" y="38185"/>
                  <a:pt x="618229" y="84770"/>
                </a:cubicBezTo>
                <a:cubicBezTo>
                  <a:pt x="618229" y="131587"/>
                  <a:pt x="481765" y="169540"/>
                  <a:pt x="313428" y="169540"/>
                </a:cubicBezTo>
                <a:cubicBezTo>
                  <a:pt x="145091" y="169540"/>
                  <a:pt x="8627" y="131587"/>
                  <a:pt x="8627" y="84770"/>
                </a:cubicBezTo>
                <a:cubicBezTo>
                  <a:pt x="8627" y="42403"/>
                  <a:pt x="120384" y="7295"/>
                  <a:pt x="266454" y="2638"/>
                </a:cubicBezTo>
                <a:cubicBezTo>
                  <a:pt x="115263" y="7309"/>
                  <a:pt x="1" y="40128"/>
                  <a:pt x="1" y="79677"/>
                </a:cubicBezTo>
                <a:lnTo>
                  <a:pt x="0" y="645868"/>
                </a:lnTo>
                <a:cubicBezTo>
                  <a:pt x="0" y="689872"/>
                  <a:pt x="142691" y="725545"/>
                  <a:pt x="318710" y="725545"/>
                </a:cubicBezTo>
                <a:cubicBezTo>
                  <a:pt x="494729" y="725545"/>
                  <a:pt x="637420" y="689872"/>
                  <a:pt x="637420" y="645868"/>
                </a:cubicBezTo>
                <a:cubicBezTo>
                  <a:pt x="637420" y="457138"/>
                  <a:pt x="637421" y="268407"/>
                  <a:pt x="637421" y="79677"/>
                </a:cubicBezTo>
                <a:cubicBezTo>
                  <a:pt x="637421" y="35673"/>
                  <a:pt x="494730" y="0"/>
                  <a:pt x="318711" y="0"/>
                </a:cubicBezTo>
                <a:close/>
              </a:path>
            </a:pathLst>
          </a:cu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31" name="Picture 13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725" y="5796816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" name="Explosion 1 19"/>
          <p:cNvSpPr/>
          <p:nvPr/>
        </p:nvSpPr>
        <p:spPr>
          <a:xfrm rot="221113">
            <a:off x="2839172" y="6067459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130" name="Picture 12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667" y="529365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99353" y="348343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3852666" y="476164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10191900" y="35105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" name="Picture 2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842" y="6231039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6" name="Explosion 1 19"/>
          <p:cNvSpPr/>
          <p:nvPr/>
        </p:nvSpPr>
        <p:spPr>
          <a:xfrm rot="221113">
            <a:off x="8309289" y="6501682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19" name="Picture 2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271" y="70799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0" name="Rectangle 219"/>
          <p:cNvSpPr/>
          <p:nvPr/>
        </p:nvSpPr>
        <p:spPr>
          <a:xfrm>
            <a:off x="8206895" y="35105"/>
            <a:ext cx="758085" cy="1479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6183233" y="494434"/>
            <a:ext cx="351906" cy="20248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9" name="Picture 14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17" y="5723786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" name="Explosion 1 19"/>
          <p:cNvSpPr/>
          <p:nvPr/>
        </p:nvSpPr>
        <p:spPr>
          <a:xfrm rot="221113">
            <a:off x="7014864" y="5994429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153" name="Picture 15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359" y="456335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4" name="Rectangle 153"/>
          <p:cNvSpPr/>
          <p:nvPr/>
        </p:nvSpPr>
        <p:spPr>
          <a:xfrm>
            <a:off x="6975045" y="275313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1058146" y="55248"/>
            <a:ext cx="758085" cy="1905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9" name="Group 228"/>
          <p:cNvGrpSpPr/>
          <p:nvPr/>
        </p:nvGrpSpPr>
        <p:grpSpPr>
          <a:xfrm rot="10800000" flipV="1">
            <a:off x="-97854" y="5582265"/>
            <a:ext cx="1810246" cy="657575"/>
            <a:chOff x="7752098" y="5455795"/>
            <a:chExt cx="1772902" cy="657575"/>
          </a:xfrm>
        </p:grpSpPr>
        <p:sp>
          <p:nvSpPr>
            <p:cNvPr id="230" name="Can 330"/>
            <p:cNvSpPr/>
            <p:nvPr/>
          </p:nvSpPr>
          <p:spPr>
            <a:xfrm rot="16200000">
              <a:off x="8309761" y="4898132"/>
              <a:ext cx="657575" cy="1772902"/>
            </a:xfrm>
            <a:prstGeom prst="can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7772399" y="5481697"/>
              <a:ext cx="125375" cy="58521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37" name="Rectangle 236"/>
          <p:cNvSpPr/>
          <p:nvPr/>
        </p:nvSpPr>
        <p:spPr>
          <a:xfrm>
            <a:off x="8977057" y="435557"/>
            <a:ext cx="758085" cy="1905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4983904" y="49807"/>
            <a:ext cx="758085" cy="1905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7710387" y="556528"/>
            <a:ext cx="758085" cy="1905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4079221" y="110166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2093077" y="261956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4399048" y="19969"/>
            <a:ext cx="758085" cy="23556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6200164" y="337545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11138638" y="19969"/>
            <a:ext cx="758085" cy="1251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9553801" y="133883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11541963" y="6047062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11270632" y="-22657"/>
            <a:ext cx="758085" cy="15116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/>
          <p:nvPr/>
        </p:nvSpPr>
        <p:spPr>
          <a:xfrm>
            <a:off x="2375531" y="22282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5836612" y="-28033"/>
            <a:ext cx="758085" cy="2578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peech Bubble: Oval 1"/>
          <p:cNvSpPr/>
          <p:nvPr/>
        </p:nvSpPr>
        <p:spPr>
          <a:xfrm>
            <a:off x="690597" y="1494599"/>
            <a:ext cx="3469340" cy="1815084"/>
          </a:xfrm>
          <a:prstGeom prst="wedgeEllipseCallout">
            <a:avLst>
              <a:gd name="adj1" fmla="val -54909"/>
              <a:gd name="adj2" fmla="val 317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Oh No! the bath’s overflowing. </a:t>
            </a:r>
          </a:p>
          <a:p>
            <a:pPr algn="ctr"/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Quick – click here to grab the bucket and catch the drips while I go and turn off the water.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262" name="Picture 261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221056">
            <a:off x="3412798" y="2034236"/>
            <a:ext cx="594562" cy="613246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4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42" presetClass="pat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125E-6 -0.00231 L 0.00377 0.7983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4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8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3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300"/>
                            </p:stCondLst>
                            <p:childTnLst>
                              <p:par>
                                <p:cTn id="37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300"/>
                            </p:stCondLst>
                            <p:childTnLst>
                              <p:par>
                                <p:cTn id="42" presetID="42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77 -0.14328 L 0.01185 0.91274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5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8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1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1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600"/>
                            </p:stCondLst>
                            <p:childTnLst>
                              <p:par>
                                <p:cTn id="58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100"/>
                            </p:stCondLst>
                            <p:childTnLst>
                              <p:par>
                                <p:cTn id="63" presetID="42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9167E-6 -0.00231 L 0.00391 0.78773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3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6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3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1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9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59259E-6 L 0.02669 -0.07129 L 0.0543 -0.09143 L 0.08958 -0.09375 L 0.12149 -0.06898 L 0.1457 -0.02014 L 0.16211 0.0213 L 0.1724 0.07014 L 0.1819 0.14051 L 0.18281 0.16435 " pathEditMode="relative" rAng="0" ptsTypes="AAAAAAAAAA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1" y="351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32" grpId="0" animBg="1"/>
      <p:bldP spid="132" grpId="1" animBg="1"/>
      <p:bldP spid="216" grpId="0" animBg="1"/>
      <p:bldP spid="216" grpId="1" animBg="1"/>
      <p:bldP spid="150" grpId="0" animBg="1"/>
      <p:bldP spid="150" grpId="1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/>
          <p:cNvGrpSpPr/>
          <p:nvPr/>
        </p:nvGrpSpPr>
        <p:grpSpPr>
          <a:xfrm flipH="1">
            <a:off x="6877584" y="3962044"/>
            <a:ext cx="1391197" cy="1666281"/>
            <a:chOff x="6262309" y="3765372"/>
            <a:chExt cx="1297391" cy="1516089"/>
          </a:xfrm>
          <a:effectLst/>
        </p:grpSpPr>
        <p:grpSp>
          <p:nvGrpSpPr>
            <p:cNvPr id="167" name="Group 166"/>
            <p:cNvGrpSpPr/>
            <p:nvPr/>
          </p:nvGrpSpPr>
          <p:grpSpPr>
            <a:xfrm>
              <a:off x="6262309" y="3765372"/>
              <a:ext cx="1215050" cy="1516089"/>
              <a:chOff x="8914611" y="3171683"/>
              <a:chExt cx="1215050" cy="1516089"/>
            </a:xfrm>
          </p:grpSpPr>
          <p:sp>
            <p:nvSpPr>
              <p:cNvPr id="169" name="plant"/>
              <p:cNvSpPr>
                <a:spLocks noEditPoints="1" noChangeArrowheads="1"/>
              </p:cNvSpPr>
              <p:nvPr/>
            </p:nvSpPr>
            <p:spPr bwMode="auto">
              <a:xfrm rot="18773189">
                <a:off x="9408759" y="3194246"/>
                <a:ext cx="407381" cy="362256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0" name="plant"/>
              <p:cNvSpPr>
                <a:spLocks noEditPoints="1" noChangeArrowheads="1"/>
              </p:cNvSpPr>
              <p:nvPr/>
            </p:nvSpPr>
            <p:spPr bwMode="auto">
              <a:xfrm rot="2826811" flipH="1">
                <a:off x="9258445" y="3353059"/>
                <a:ext cx="407381" cy="362256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9516623" y="4304173"/>
                <a:ext cx="505582" cy="125716"/>
              </a:xfrm>
              <a:prstGeom prst="ellipse">
                <a:avLst/>
              </a:prstGeom>
              <a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72" name="Group 171"/>
              <p:cNvGrpSpPr/>
              <p:nvPr/>
            </p:nvGrpSpPr>
            <p:grpSpPr>
              <a:xfrm>
                <a:off x="9296400" y="3478314"/>
                <a:ext cx="560717" cy="859973"/>
                <a:chOff x="8307238" y="4321834"/>
                <a:chExt cx="560717" cy="707366"/>
              </a:xfrm>
            </p:grpSpPr>
            <p:sp>
              <p:nvSpPr>
                <p:cNvPr id="180" name="Freeform 26"/>
                <p:cNvSpPr/>
                <p:nvPr/>
              </p:nvSpPr>
              <p:spPr>
                <a:xfrm>
                  <a:off x="8563828" y="4416724"/>
                  <a:ext cx="216424" cy="612476"/>
                </a:xfrm>
                <a:custGeom>
                  <a:avLst/>
                  <a:gdLst>
                    <a:gd name="connsiteX0" fmla="*/ 0 w 216424"/>
                    <a:gd name="connsiteY0" fmla="*/ 0 h 612476"/>
                    <a:gd name="connsiteX1" fmla="*/ 8627 w 216424"/>
                    <a:gd name="connsiteY1" fmla="*/ 51759 h 612476"/>
                    <a:gd name="connsiteX2" fmla="*/ 25880 w 216424"/>
                    <a:gd name="connsiteY2" fmla="*/ 86264 h 612476"/>
                    <a:gd name="connsiteX3" fmla="*/ 43132 w 216424"/>
                    <a:gd name="connsiteY3" fmla="*/ 138023 h 612476"/>
                    <a:gd name="connsiteX4" fmla="*/ 51759 w 216424"/>
                    <a:gd name="connsiteY4" fmla="*/ 163902 h 612476"/>
                    <a:gd name="connsiteX5" fmla="*/ 60385 w 216424"/>
                    <a:gd name="connsiteY5" fmla="*/ 189781 h 612476"/>
                    <a:gd name="connsiteX6" fmla="*/ 69012 w 216424"/>
                    <a:gd name="connsiteY6" fmla="*/ 215660 h 612476"/>
                    <a:gd name="connsiteX7" fmla="*/ 86264 w 216424"/>
                    <a:gd name="connsiteY7" fmla="*/ 301925 h 612476"/>
                    <a:gd name="connsiteX8" fmla="*/ 94891 w 216424"/>
                    <a:gd name="connsiteY8" fmla="*/ 327804 h 612476"/>
                    <a:gd name="connsiteX9" fmla="*/ 120770 w 216424"/>
                    <a:gd name="connsiteY9" fmla="*/ 345057 h 612476"/>
                    <a:gd name="connsiteX10" fmla="*/ 163902 w 216424"/>
                    <a:gd name="connsiteY10" fmla="*/ 422694 h 612476"/>
                    <a:gd name="connsiteX11" fmla="*/ 181155 w 216424"/>
                    <a:gd name="connsiteY11" fmla="*/ 448574 h 612476"/>
                    <a:gd name="connsiteX12" fmla="*/ 198408 w 216424"/>
                    <a:gd name="connsiteY12" fmla="*/ 500332 h 612476"/>
                    <a:gd name="connsiteX13" fmla="*/ 215661 w 216424"/>
                    <a:gd name="connsiteY13" fmla="*/ 560717 h 612476"/>
                    <a:gd name="connsiteX14" fmla="*/ 215661 w 216424"/>
                    <a:gd name="connsiteY14" fmla="*/ 612476 h 612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16424" h="612476">
                      <a:moveTo>
                        <a:pt x="0" y="0"/>
                      </a:moveTo>
                      <a:cubicBezTo>
                        <a:pt x="2876" y="17253"/>
                        <a:pt x="3601" y="35006"/>
                        <a:pt x="8627" y="51759"/>
                      </a:cubicBezTo>
                      <a:cubicBezTo>
                        <a:pt x="12322" y="64076"/>
                        <a:pt x="21104" y="74324"/>
                        <a:pt x="25880" y="86264"/>
                      </a:cubicBezTo>
                      <a:cubicBezTo>
                        <a:pt x="32634" y="103149"/>
                        <a:pt x="37381" y="120770"/>
                        <a:pt x="43132" y="138023"/>
                      </a:cubicBezTo>
                      <a:lnTo>
                        <a:pt x="51759" y="163902"/>
                      </a:lnTo>
                      <a:lnTo>
                        <a:pt x="60385" y="189781"/>
                      </a:lnTo>
                      <a:cubicBezTo>
                        <a:pt x="63261" y="198407"/>
                        <a:pt x="67229" y="206744"/>
                        <a:pt x="69012" y="215660"/>
                      </a:cubicBezTo>
                      <a:cubicBezTo>
                        <a:pt x="74763" y="244415"/>
                        <a:pt x="76990" y="274106"/>
                        <a:pt x="86264" y="301925"/>
                      </a:cubicBezTo>
                      <a:cubicBezTo>
                        <a:pt x="89140" y="310551"/>
                        <a:pt x="89211" y="320704"/>
                        <a:pt x="94891" y="327804"/>
                      </a:cubicBezTo>
                      <a:cubicBezTo>
                        <a:pt x="101368" y="335900"/>
                        <a:pt x="112144" y="339306"/>
                        <a:pt x="120770" y="345057"/>
                      </a:cubicBezTo>
                      <a:cubicBezTo>
                        <a:pt x="135955" y="390607"/>
                        <a:pt x="124353" y="363370"/>
                        <a:pt x="163902" y="422694"/>
                      </a:cubicBezTo>
                      <a:lnTo>
                        <a:pt x="181155" y="448574"/>
                      </a:lnTo>
                      <a:lnTo>
                        <a:pt x="198408" y="500332"/>
                      </a:lnTo>
                      <a:cubicBezTo>
                        <a:pt x="203662" y="516093"/>
                        <a:pt x="214114" y="545248"/>
                        <a:pt x="215661" y="560717"/>
                      </a:cubicBezTo>
                      <a:cubicBezTo>
                        <a:pt x="217378" y="577884"/>
                        <a:pt x="215661" y="595223"/>
                        <a:pt x="215661" y="612476"/>
                      </a:cubicBezTo>
                    </a:path>
                  </a:pathLst>
                </a:custGeom>
                <a:solidFill>
                  <a:srgbClr val="714B25"/>
                </a:solidFill>
                <a:ln w="76200">
                  <a:solidFill>
                    <a:srgbClr val="714B2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1" name="Freeform 33"/>
                <p:cNvSpPr/>
                <p:nvPr/>
              </p:nvSpPr>
              <p:spPr>
                <a:xfrm>
                  <a:off x="8609162" y="4321834"/>
                  <a:ext cx="258793" cy="250166"/>
                </a:xfrm>
                <a:custGeom>
                  <a:avLst/>
                  <a:gdLst>
                    <a:gd name="connsiteX0" fmla="*/ 0 w 258793"/>
                    <a:gd name="connsiteY0" fmla="*/ 250166 h 250166"/>
                    <a:gd name="connsiteX1" fmla="*/ 51759 w 258793"/>
                    <a:gd name="connsiteY1" fmla="*/ 232913 h 250166"/>
                    <a:gd name="connsiteX2" fmla="*/ 69012 w 258793"/>
                    <a:gd name="connsiteY2" fmla="*/ 207034 h 250166"/>
                    <a:gd name="connsiteX3" fmla="*/ 94891 w 258793"/>
                    <a:gd name="connsiteY3" fmla="*/ 189781 h 250166"/>
                    <a:gd name="connsiteX4" fmla="*/ 146649 w 258793"/>
                    <a:gd name="connsiteY4" fmla="*/ 146649 h 250166"/>
                    <a:gd name="connsiteX5" fmla="*/ 163902 w 258793"/>
                    <a:gd name="connsiteY5" fmla="*/ 120770 h 250166"/>
                    <a:gd name="connsiteX6" fmla="*/ 172529 w 258793"/>
                    <a:gd name="connsiteY6" fmla="*/ 94891 h 250166"/>
                    <a:gd name="connsiteX7" fmla="*/ 198408 w 258793"/>
                    <a:gd name="connsiteY7" fmla="*/ 77638 h 250166"/>
                    <a:gd name="connsiteX8" fmla="*/ 207034 w 258793"/>
                    <a:gd name="connsiteY8" fmla="*/ 51758 h 250166"/>
                    <a:gd name="connsiteX9" fmla="*/ 258793 w 258793"/>
                    <a:gd name="connsiteY9" fmla="*/ 0 h 2501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58793" h="250166">
                      <a:moveTo>
                        <a:pt x="0" y="250166"/>
                      </a:moveTo>
                      <a:cubicBezTo>
                        <a:pt x="17253" y="244415"/>
                        <a:pt x="36337" y="242552"/>
                        <a:pt x="51759" y="232913"/>
                      </a:cubicBezTo>
                      <a:cubicBezTo>
                        <a:pt x="60551" y="227418"/>
                        <a:pt x="61681" y="214365"/>
                        <a:pt x="69012" y="207034"/>
                      </a:cubicBezTo>
                      <a:cubicBezTo>
                        <a:pt x="76343" y="199703"/>
                        <a:pt x="86926" y="196418"/>
                        <a:pt x="94891" y="189781"/>
                      </a:cubicBezTo>
                      <a:cubicBezTo>
                        <a:pt x="161311" y="134431"/>
                        <a:pt x="82396" y="189485"/>
                        <a:pt x="146649" y="146649"/>
                      </a:cubicBezTo>
                      <a:cubicBezTo>
                        <a:pt x="152400" y="138023"/>
                        <a:pt x="159265" y="130043"/>
                        <a:pt x="163902" y="120770"/>
                      </a:cubicBezTo>
                      <a:cubicBezTo>
                        <a:pt x="167969" y="112637"/>
                        <a:pt x="166849" y="101991"/>
                        <a:pt x="172529" y="94891"/>
                      </a:cubicBezTo>
                      <a:cubicBezTo>
                        <a:pt x="179006" y="86795"/>
                        <a:pt x="189782" y="83389"/>
                        <a:pt x="198408" y="77638"/>
                      </a:cubicBezTo>
                      <a:cubicBezTo>
                        <a:pt x="201283" y="69011"/>
                        <a:pt x="201451" y="58936"/>
                        <a:pt x="207034" y="51758"/>
                      </a:cubicBezTo>
                      <a:cubicBezTo>
                        <a:pt x="222014" y="32498"/>
                        <a:pt x="258793" y="0"/>
                        <a:pt x="258793" y="0"/>
                      </a:cubicBezTo>
                    </a:path>
                  </a:pathLst>
                </a:custGeom>
                <a:noFill/>
                <a:ln w="571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2" name="Freeform 34"/>
                <p:cNvSpPr/>
                <p:nvPr/>
              </p:nvSpPr>
              <p:spPr>
                <a:xfrm>
                  <a:off x="8307238" y="4373592"/>
                  <a:ext cx="267419" cy="163902"/>
                </a:xfrm>
                <a:custGeom>
                  <a:avLst/>
                  <a:gdLst>
                    <a:gd name="connsiteX0" fmla="*/ 267419 w 267419"/>
                    <a:gd name="connsiteY0" fmla="*/ 163902 h 163902"/>
                    <a:gd name="connsiteX1" fmla="*/ 224287 w 267419"/>
                    <a:gd name="connsiteY1" fmla="*/ 146650 h 163902"/>
                    <a:gd name="connsiteX2" fmla="*/ 198407 w 267419"/>
                    <a:gd name="connsiteY2" fmla="*/ 129397 h 163902"/>
                    <a:gd name="connsiteX3" fmla="*/ 146649 w 267419"/>
                    <a:gd name="connsiteY3" fmla="*/ 120770 h 163902"/>
                    <a:gd name="connsiteX4" fmla="*/ 120770 w 267419"/>
                    <a:gd name="connsiteY4" fmla="*/ 94891 h 163902"/>
                    <a:gd name="connsiteX5" fmla="*/ 51758 w 267419"/>
                    <a:gd name="connsiteY5" fmla="*/ 77638 h 163902"/>
                    <a:gd name="connsiteX6" fmla="*/ 8626 w 267419"/>
                    <a:gd name="connsiteY6" fmla="*/ 25880 h 163902"/>
                    <a:gd name="connsiteX7" fmla="*/ 0 w 267419"/>
                    <a:gd name="connsiteY7" fmla="*/ 0 h 16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7419" h="163902">
                      <a:moveTo>
                        <a:pt x="267419" y="163902"/>
                      </a:moveTo>
                      <a:cubicBezTo>
                        <a:pt x="253042" y="158151"/>
                        <a:pt x="238137" y="153575"/>
                        <a:pt x="224287" y="146650"/>
                      </a:cubicBezTo>
                      <a:cubicBezTo>
                        <a:pt x="215014" y="142013"/>
                        <a:pt x="208243" y="132676"/>
                        <a:pt x="198407" y="129397"/>
                      </a:cubicBezTo>
                      <a:cubicBezTo>
                        <a:pt x="181814" y="123866"/>
                        <a:pt x="163902" y="123646"/>
                        <a:pt x="146649" y="120770"/>
                      </a:cubicBezTo>
                      <a:cubicBezTo>
                        <a:pt x="138023" y="112144"/>
                        <a:pt x="131876" y="99939"/>
                        <a:pt x="120770" y="94891"/>
                      </a:cubicBezTo>
                      <a:cubicBezTo>
                        <a:pt x="99183" y="85079"/>
                        <a:pt x="51758" y="77638"/>
                        <a:pt x="51758" y="77638"/>
                      </a:cubicBezTo>
                      <a:cubicBezTo>
                        <a:pt x="32681" y="58561"/>
                        <a:pt x="20635" y="49898"/>
                        <a:pt x="8626" y="25880"/>
                      </a:cubicBezTo>
                      <a:cubicBezTo>
                        <a:pt x="4559" y="17747"/>
                        <a:pt x="0" y="0"/>
                        <a:pt x="0" y="0"/>
                      </a:cubicBezTo>
                    </a:path>
                  </a:pathLst>
                </a:custGeom>
                <a:noFill/>
                <a:ln w="5715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73" name="plant"/>
              <p:cNvSpPr>
                <a:spLocks noEditPoints="1" noChangeArrowheads="1"/>
              </p:cNvSpPr>
              <p:nvPr/>
            </p:nvSpPr>
            <p:spPr bwMode="auto">
              <a:xfrm>
                <a:off x="8914611" y="3402799"/>
                <a:ext cx="576671" cy="585265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4" name="plant"/>
              <p:cNvSpPr>
                <a:spLocks noEditPoints="1" noChangeArrowheads="1"/>
              </p:cNvSpPr>
              <p:nvPr/>
            </p:nvSpPr>
            <p:spPr bwMode="auto">
              <a:xfrm rot="19991768">
                <a:off x="9119843" y="3756506"/>
                <a:ext cx="654050" cy="592206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75" name="Trapezoid 174"/>
              <p:cNvSpPr/>
              <p:nvPr/>
            </p:nvSpPr>
            <p:spPr>
              <a:xfrm rot="10800000">
                <a:off x="9503952" y="4388097"/>
                <a:ext cx="530923" cy="299675"/>
              </a:xfrm>
              <a:prstGeom prst="trapezoid">
                <a:avLst/>
              </a:prstGeom>
              <a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Freeform 37"/>
              <p:cNvSpPr/>
              <p:nvPr/>
            </p:nvSpPr>
            <p:spPr>
              <a:xfrm>
                <a:off x="9635696" y="3614468"/>
                <a:ext cx="138032" cy="189781"/>
              </a:xfrm>
              <a:custGeom>
                <a:avLst/>
                <a:gdLst>
                  <a:gd name="connsiteX0" fmla="*/ 138032 w 138032"/>
                  <a:gd name="connsiteY0" fmla="*/ 0 h 189781"/>
                  <a:gd name="connsiteX1" fmla="*/ 112153 w 138032"/>
                  <a:gd name="connsiteY1" fmla="*/ 43132 h 189781"/>
                  <a:gd name="connsiteX2" fmla="*/ 60395 w 138032"/>
                  <a:gd name="connsiteY2" fmla="*/ 77638 h 189781"/>
                  <a:gd name="connsiteX3" fmla="*/ 43142 w 138032"/>
                  <a:gd name="connsiteY3" fmla="*/ 103517 h 189781"/>
                  <a:gd name="connsiteX4" fmla="*/ 34515 w 138032"/>
                  <a:gd name="connsiteY4" fmla="*/ 129396 h 189781"/>
                  <a:gd name="connsiteX5" fmla="*/ 10 w 138032"/>
                  <a:gd name="connsiteY5" fmla="*/ 189781 h 18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032" h="189781">
                    <a:moveTo>
                      <a:pt x="138032" y="0"/>
                    </a:moveTo>
                    <a:cubicBezTo>
                      <a:pt x="129406" y="14377"/>
                      <a:pt x="124009" y="31276"/>
                      <a:pt x="112153" y="43132"/>
                    </a:cubicBezTo>
                    <a:cubicBezTo>
                      <a:pt x="97491" y="57794"/>
                      <a:pt x="60395" y="77638"/>
                      <a:pt x="60395" y="77638"/>
                    </a:cubicBezTo>
                    <a:cubicBezTo>
                      <a:pt x="54644" y="86264"/>
                      <a:pt x="47779" y="94244"/>
                      <a:pt x="43142" y="103517"/>
                    </a:cubicBezTo>
                    <a:cubicBezTo>
                      <a:pt x="39075" y="111650"/>
                      <a:pt x="38931" y="121447"/>
                      <a:pt x="34515" y="129396"/>
                    </a:cubicBezTo>
                    <a:cubicBezTo>
                      <a:pt x="-1585" y="194376"/>
                      <a:pt x="10" y="158918"/>
                      <a:pt x="10" y="189781"/>
                    </a:cubicBezTo>
                  </a:path>
                </a:pathLst>
              </a:custGeom>
              <a:noFill/>
              <a:ln w="19050">
                <a:solidFill>
                  <a:srgbClr val="714B2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7" name="Freeform 38"/>
              <p:cNvSpPr/>
              <p:nvPr/>
            </p:nvSpPr>
            <p:spPr>
              <a:xfrm>
                <a:off x="9523562" y="3657600"/>
                <a:ext cx="69012" cy="172528"/>
              </a:xfrm>
              <a:custGeom>
                <a:avLst/>
                <a:gdLst>
                  <a:gd name="connsiteX0" fmla="*/ 0 w 69012"/>
                  <a:gd name="connsiteY0" fmla="*/ 0 h 172528"/>
                  <a:gd name="connsiteX1" fmla="*/ 25880 w 69012"/>
                  <a:gd name="connsiteY1" fmla="*/ 94891 h 172528"/>
                  <a:gd name="connsiteX2" fmla="*/ 60385 w 69012"/>
                  <a:gd name="connsiteY2" fmla="*/ 146649 h 172528"/>
                  <a:gd name="connsiteX3" fmla="*/ 69012 w 69012"/>
                  <a:gd name="connsiteY3" fmla="*/ 172528 h 172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012" h="172528">
                    <a:moveTo>
                      <a:pt x="0" y="0"/>
                    </a:moveTo>
                    <a:cubicBezTo>
                      <a:pt x="4630" y="23147"/>
                      <a:pt x="13373" y="76130"/>
                      <a:pt x="25880" y="94891"/>
                    </a:cubicBezTo>
                    <a:cubicBezTo>
                      <a:pt x="37382" y="112144"/>
                      <a:pt x="53828" y="126978"/>
                      <a:pt x="60385" y="146649"/>
                    </a:cubicBezTo>
                    <a:lnTo>
                      <a:pt x="69012" y="172528"/>
                    </a:lnTo>
                  </a:path>
                </a:pathLst>
              </a:custGeom>
              <a:noFill/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Freeform 39"/>
              <p:cNvSpPr/>
              <p:nvPr/>
            </p:nvSpPr>
            <p:spPr>
              <a:xfrm>
                <a:off x="9782048" y="4261449"/>
                <a:ext cx="8933" cy="86264"/>
              </a:xfrm>
              <a:custGeom>
                <a:avLst/>
                <a:gdLst>
                  <a:gd name="connsiteX0" fmla="*/ 8933 w 8933"/>
                  <a:gd name="connsiteY0" fmla="*/ 0 h 86264"/>
                  <a:gd name="connsiteX1" fmla="*/ 307 w 8933"/>
                  <a:gd name="connsiteY1" fmla="*/ 86264 h 86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933" h="86264">
                    <a:moveTo>
                      <a:pt x="8933" y="0"/>
                    </a:moveTo>
                    <a:cubicBezTo>
                      <a:pt x="-2513" y="57230"/>
                      <a:pt x="307" y="28470"/>
                      <a:pt x="307" y="86264"/>
                    </a:cubicBezTo>
                  </a:path>
                </a:pathLst>
              </a:cu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79" name="plant"/>
              <p:cNvSpPr>
                <a:spLocks noEditPoints="1" noChangeArrowheads="1"/>
              </p:cNvSpPr>
              <p:nvPr/>
            </p:nvSpPr>
            <p:spPr bwMode="auto">
              <a:xfrm flipH="1">
                <a:off x="9552990" y="3241554"/>
                <a:ext cx="576671" cy="585265"/>
              </a:xfrm>
              <a:custGeom>
                <a:avLst/>
                <a:gdLst>
                  <a:gd name="T0" fmla="*/ 0 w 21600"/>
                  <a:gd name="T1" fmla="*/ 0 h 21600"/>
                  <a:gd name="T2" fmla="*/ 10800 w 21600"/>
                  <a:gd name="T3" fmla="*/ 0 h 21600"/>
                  <a:gd name="T4" fmla="*/ 21600 w 21600"/>
                  <a:gd name="T5" fmla="*/ 0 h 21600"/>
                  <a:gd name="T6" fmla="*/ 21600 w 21600"/>
                  <a:gd name="T7" fmla="*/ 10800 h 21600"/>
                  <a:gd name="T8" fmla="*/ 21600 w 21600"/>
                  <a:gd name="T9" fmla="*/ 2160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0 w 21600"/>
                  <a:gd name="T15" fmla="*/ 10800 h 21600"/>
                  <a:gd name="T16" fmla="*/ 7100 w 21600"/>
                  <a:gd name="T17" fmla="*/ 10092 h 21600"/>
                  <a:gd name="T18" fmla="*/ 14545 w 21600"/>
                  <a:gd name="T19" fmla="*/ 1357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8" y="9002"/>
                    </a:moveTo>
                    <a:lnTo>
                      <a:pt x="9254" y="8422"/>
                    </a:lnTo>
                    <a:lnTo>
                      <a:pt x="9139" y="7935"/>
                    </a:lnTo>
                    <a:lnTo>
                      <a:pt x="8819" y="7355"/>
                    </a:lnTo>
                    <a:lnTo>
                      <a:pt x="8475" y="6728"/>
                    </a:lnTo>
                    <a:lnTo>
                      <a:pt x="8040" y="6287"/>
                    </a:lnTo>
                    <a:lnTo>
                      <a:pt x="7421" y="5707"/>
                    </a:lnTo>
                    <a:lnTo>
                      <a:pt x="6574" y="5429"/>
                    </a:lnTo>
                    <a:lnTo>
                      <a:pt x="5452" y="5313"/>
                    </a:lnTo>
                    <a:lnTo>
                      <a:pt x="4856" y="5220"/>
                    </a:lnTo>
                    <a:lnTo>
                      <a:pt x="4169" y="5220"/>
                    </a:lnTo>
                    <a:lnTo>
                      <a:pt x="3665" y="5104"/>
                    </a:lnTo>
                    <a:lnTo>
                      <a:pt x="3001" y="4872"/>
                    </a:lnTo>
                    <a:lnTo>
                      <a:pt x="2497" y="4756"/>
                    </a:lnTo>
                    <a:lnTo>
                      <a:pt x="2062" y="4408"/>
                    </a:lnTo>
                    <a:lnTo>
                      <a:pt x="1603" y="4083"/>
                    </a:lnTo>
                    <a:lnTo>
                      <a:pt x="1283" y="3689"/>
                    </a:lnTo>
                    <a:lnTo>
                      <a:pt x="1283" y="4315"/>
                    </a:lnTo>
                    <a:lnTo>
                      <a:pt x="1489" y="5104"/>
                    </a:lnTo>
                    <a:lnTo>
                      <a:pt x="1832" y="6055"/>
                    </a:lnTo>
                    <a:lnTo>
                      <a:pt x="2382" y="6914"/>
                    </a:lnTo>
                    <a:lnTo>
                      <a:pt x="2680" y="7471"/>
                    </a:lnTo>
                    <a:lnTo>
                      <a:pt x="3115" y="7935"/>
                    </a:lnTo>
                    <a:lnTo>
                      <a:pt x="3573" y="8213"/>
                    </a:lnTo>
                    <a:lnTo>
                      <a:pt x="4077" y="8654"/>
                    </a:lnTo>
                    <a:lnTo>
                      <a:pt x="4627" y="9002"/>
                    </a:lnTo>
                    <a:lnTo>
                      <a:pt x="5245" y="9234"/>
                    </a:lnTo>
                    <a:lnTo>
                      <a:pt x="6024" y="9443"/>
                    </a:lnTo>
                    <a:lnTo>
                      <a:pt x="6757" y="9628"/>
                    </a:lnTo>
                    <a:lnTo>
                      <a:pt x="5177" y="10069"/>
                    </a:lnTo>
                    <a:lnTo>
                      <a:pt x="3963" y="10649"/>
                    </a:lnTo>
                    <a:lnTo>
                      <a:pt x="3344" y="11044"/>
                    </a:lnTo>
                    <a:lnTo>
                      <a:pt x="2886" y="11600"/>
                    </a:lnTo>
                    <a:lnTo>
                      <a:pt x="2497" y="12041"/>
                    </a:lnTo>
                    <a:lnTo>
                      <a:pt x="1947" y="12343"/>
                    </a:lnTo>
                    <a:lnTo>
                      <a:pt x="1168" y="12668"/>
                    </a:lnTo>
                    <a:lnTo>
                      <a:pt x="0" y="12900"/>
                    </a:lnTo>
                    <a:lnTo>
                      <a:pt x="435" y="13248"/>
                    </a:lnTo>
                    <a:lnTo>
                      <a:pt x="779" y="13456"/>
                    </a:lnTo>
                    <a:lnTo>
                      <a:pt x="1283" y="13642"/>
                    </a:lnTo>
                    <a:lnTo>
                      <a:pt x="1718" y="13758"/>
                    </a:lnTo>
                    <a:lnTo>
                      <a:pt x="2680" y="13851"/>
                    </a:lnTo>
                    <a:lnTo>
                      <a:pt x="3573" y="13758"/>
                    </a:lnTo>
                    <a:lnTo>
                      <a:pt x="4512" y="13526"/>
                    </a:lnTo>
                    <a:lnTo>
                      <a:pt x="5360" y="13248"/>
                    </a:lnTo>
                    <a:lnTo>
                      <a:pt x="6139" y="12900"/>
                    </a:lnTo>
                    <a:lnTo>
                      <a:pt x="6757" y="12552"/>
                    </a:lnTo>
                    <a:lnTo>
                      <a:pt x="6459" y="13132"/>
                    </a:lnTo>
                    <a:lnTo>
                      <a:pt x="6139" y="13642"/>
                    </a:lnTo>
                    <a:lnTo>
                      <a:pt x="5910" y="14199"/>
                    </a:lnTo>
                    <a:lnTo>
                      <a:pt x="5681" y="14663"/>
                    </a:lnTo>
                    <a:lnTo>
                      <a:pt x="5681" y="15150"/>
                    </a:lnTo>
                    <a:lnTo>
                      <a:pt x="5681" y="15730"/>
                    </a:lnTo>
                    <a:lnTo>
                      <a:pt x="5681" y="16241"/>
                    </a:lnTo>
                    <a:lnTo>
                      <a:pt x="5795" y="16913"/>
                    </a:lnTo>
                    <a:lnTo>
                      <a:pt x="5910" y="17586"/>
                    </a:lnTo>
                    <a:lnTo>
                      <a:pt x="5910" y="18213"/>
                    </a:lnTo>
                    <a:lnTo>
                      <a:pt x="5795" y="18885"/>
                    </a:lnTo>
                    <a:lnTo>
                      <a:pt x="5566" y="19396"/>
                    </a:lnTo>
                    <a:lnTo>
                      <a:pt x="5245" y="19976"/>
                    </a:lnTo>
                    <a:lnTo>
                      <a:pt x="4971" y="20370"/>
                    </a:lnTo>
                    <a:lnTo>
                      <a:pt x="4512" y="20811"/>
                    </a:lnTo>
                    <a:lnTo>
                      <a:pt x="4077" y="21043"/>
                    </a:lnTo>
                    <a:lnTo>
                      <a:pt x="5177" y="20927"/>
                    </a:lnTo>
                    <a:lnTo>
                      <a:pt x="6253" y="20486"/>
                    </a:lnTo>
                    <a:lnTo>
                      <a:pt x="7421" y="19976"/>
                    </a:lnTo>
                    <a:lnTo>
                      <a:pt x="8361" y="19187"/>
                    </a:lnTo>
                    <a:lnTo>
                      <a:pt x="8819" y="18769"/>
                    </a:lnTo>
                    <a:lnTo>
                      <a:pt x="9139" y="18213"/>
                    </a:lnTo>
                    <a:lnTo>
                      <a:pt x="9437" y="17772"/>
                    </a:lnTo>
                    <a:lnTo>
                      <a:pt x="9643" y="17261"/>
                    </a:lnTo>
                    <a:lnTo>
                      <a:pt x="9872" y="16681"/>
                    </a:lnTo>
                    <a:lnTo>
                      <a:pt x="9872" y="16171"/>
                    </a:lnTo>
                    <a:lnTo>
                      <a:pt x="9872" y="15614"/>
                    </a:lnTo>
                    <a:lnTo>
                      <a:pt x="9758" y="15057"/>
                    </a:lnTo>
                    <a:lnTo>
                      <a:pt x="10216" y="15498"/>
                    </a:lnTo>
                    <a:lnTo>
                      <a:pt x="10537" y="16241"/>
                    </a:lnTo>
                    <a:lnTo>
                      <a:pt x="10834" y="17145"/>
                    </a:lnTo>
                    <a:lnTo>
                      <a:pt x="11041" y="18213"/>
                    </a:lnTo>
                    <a:lnTo>
                      <a:pt x="11155" y="19187"/>
                    </a:lnTo>
                    <a:lnTo>
                      <a:pt x="11155" y="20185"/>
                    </a:lnTo>
                    <a:lnTo>
                      <a:pt x="11155" y="20579"/>
                    </a:lnTo>
                    <a:lnTo>
                      <a:pt x="11041" y="21043"/>
                    </a:lnTo>
                    <a:lnTo>
                      <a:pt x="10926" y="21391"/>
                    </a:lnTo>
                    <a:lnTo>
                      <a:pt x="10766" y="21600"/>
                    </a:lnTo>
                    <a:lnTo>
                      <a:pt x="11499" y="21484"/>
                    </a:lnTo>
                    <a:lnTo>
                      <a:pt x="12323" y="21043"/>
                    </a:lnTo>
                    <a:lnTo>
                      <a:pt x="13102" y="20370"/>
                    </a:lnTo>
                    <a:lnTo>
                      <a:pt x="13606" y="19628"/>
                    </a:lnTo>
                    <a:lnTo>
                      <a:pt x="13950" y="19071"/>
                    </a:lnTo>
                    <a:lnTo>
                      <a:pt x="14064" y="18677"/>
                    </a:lnTo>
                    <a:lnTo>
                      <a:pt x="14179" y="18097"/>
                    </a:lnTo>
                    <a:lnTo>
                      <a:pt x="14293" y="17586"/>
                    </a:lnTo>
                    <a:lnTo>
                      <a:pt x="14179" y="16913"/>
                    </a:lnTo>
                    <a:lnTo>
                      <a:pt x="14064" y="16241"/>
                    </a:lnTo>
                    <a:lnTo>
                      <a:pt x="13835" y="15614"/>
                    </a:lnTo>
                    <a:lnTo>
                      <a:pt x="13560" y="14872"/>
                    </a:lnTo>
                    <a:lnTo>
                      <a:pt x="13950" y="14941"/>
                    </a:lnTo>
                    <a:lnTo>
                      <a:pt x="14408" y="15150"/>
                    </a:lnTo>
                    <a:lnTo>
                      <a:pt x="14843" y="15266"/>
                    </a:lnTo>
                    <a:lnTo>
                      <a:pt x="15232" y="15614"/>
                    </a:lnTo>
                    <a:lnTo>
                      <a:pt x="15576" y="15846"/>
                    </a:lnTo>
                    <a:lnTo>
                      <a:pt x="15897" y="16171"/>
                    </a:lnTo>
                    <a:lnTo>
                      <a:pt x="16126" y="16473"/>
                    </a:lnTo>
                    <a:lnTo>
                      <a:pt x="16240" y="16913"/>
                    </a:lnTo>
                    <a:lnTo>
                      <a:pt x="16515" y="17261"/>
                    </a:lnTo>
                    <a:lnTo>
                      <a:pt x="17088" y="17586"/>
                    </a:lnTo>
                    <a:lnTo>
                      <a:pt x="17798" y="17865"/>
                    </a:lnTo>
                    <a:lnTo>
                      <a:pt x="18576" y="18097"/>
                    </a:lnTo>
                    <a:lnTo>
                      <a:pt x="19424" y="18213"/>
                    </a:lnTo>
                    <a:lnTo>
                      <a:pt x="20317" y="18213"/>
                    </a:lnTo>
                    <a:lnTo>
                      <a:pt x="21050" y="18213"/>
                    </a:lnTo>
                    <a:lnTo>
                      <a:pt x="21600" y="17865"/>
                    </a:lnTo>
                    <a:lnTo>
                      <a:pt x="21165" y="17656"/>
                    </a:lnTo>
                    <a:lnTo>
                      <a:pt x="20592" y="17470"/>
                    </a:lnTo>
                    <a:lnTo>
                      <a:pt x="20088" y="17029"/>
                    </a:lnTo>
                    <a:lnTo>
                      <a:pt x="19653" y="16681"/>
                    </a:lnTo>
                    <a:lnTo>
                      <a:pt x="19195" y="16241"/>
                    </a:lnTo>
                    <a:lnTo>
                      <a:pt x="18920" y="15962"/>
                    </a:lnTo>
                    <a:lnTo>
                      <a:pt x="18576" y="15498"/>
                    </a:lnTo>
                    <a:lnTo>
                      <a:pt x="18576" y="15057"/>
                    </a:lnTo>
                    <a:lnTo>
                      <a:pt x="18485" y="14756"/>
                    </a:lnTo>
                    <a:lnTo>
                      <a:pt x="18256" y="14199"/>
                    </a:lnTo>
                    <a:lnTo>
                      <a:pt x="17912" y="13526"/>
                    </a:lnTo>
                    <a:lnTo>
                      <a:pt x="17523" y="13016"/>
                    </a:lnTo>
                    <a:lnTo>
                      <a:pt x="16973" y="12436"/>
                    </a:lnTo>
                    <a:lnTo>
                      <a:pt x="16355" y="12041"/>
                    </a:lnTo>
                    <a:lnTo>
                      <a:pt x="16011" y="11832"/>
                    </a:lnTo>
                    <a:lnTo>
                      <a:pt x="15690" y="11716"/>
                    </a:lnTo>
                    <a:lnTo>
                      <a:pt x="15232" y="11716"/>
                    </a:lnTo>
                    <a:lnTo>
                      <a:pt x="14843" y="11716"/>
                    </a:lnTo>
                    <a:lnTo>
                      <a:pt x="15461" y="11252"/>
                    </a:lnTo>
                    <a:lnTo>
                      <a:pt x="16126" y="10858"/>
                    </a:lnTo>
                    <a:lnTo>
                      <a:pt x="16973" y="10649"/>
                    </a:lnTo>
                    <a:lnTo>
                      <a:pt x="17798" y="10417"/>
                    </a:lnTo>
                    <a:lnTo>
                      <a:pt x="18806" y="10301"/>
                    </a:lnTo>
                    <a:lnTo>
                      <a:pt x="19653" y="10301"/>
                    </a:lnTo>
                    <a:lnTo>
                      <a:pt x="20478" y="10417"/>
                    </a:lnTo>
                    <a:lnTo>
                      <a:pt x="21256" y="10533"/>
                    </a:lnTo>
                    <a:lnTo>
                      <a:pt x="20707" y="9837"/>
                    </a:lnTo>
                    <a:lnTo>
                      <a:pt x="19859" y="9234"/>
                    </a:lnTo>
                    <a:lnTo>
                      <a:pt x="18806" y="8538"/>
                    </a:lnTo>
                    <a:lnTo>
                      <a:pt x="17637" y="8144"/>
                    </a:lnTo>
                    <a:lnTo>
                      <a:pt x="16973" y="8027"/>
                    </a:lnTo>
                    <a:lnTo>
                      <a:pt x="16355" y="7935"/>
                    </a:lnTo>
                    <a:lnTo>
                      <a:pt x="15805" y="7935"/>
                    </a:lnTo>
                    <a:lnTo>
                      <a:pt x="15118" y="8027"/>
                    </a:lnTo>
                    <a:lnTo>
                      <a:pt x="14614" y="8144"/>
                    </a:lnTo>
                    <a:lnTo>
                      <a:pt x="14064" y="8422"/>
                    </a:lnTo>
                    <a:lnTo>
                      <a:pt x="13606" y="8886"/>
                    </a:lnTo>
                    <a:lnTo>
                      <a:pt x="13217" y="9327"/>
                    </a:lnTo>
                    <a:lnTo>
                      <a:pt x="13606" y="8538"/>
                    </a:lnTo>
                    <a:lnTo>
                      <a:pt x="13950" y="7935"/>
                    </a:lnTo>
                    <a:lnTo>
                      <a:pt x="14293" y="7123"/>
                    </a:lnTo>
                    <a:lnTo>
                      <a:pt x="14499" y="6519"/>
                    </a:lnTo>
                    <a:lnTo>
                      <a:pt x="14614" y="5823"/>
                    </a:lnTo>
                    <a:lnTo>
                      <a:pt x="14614" y="5220"/>
                    </a:lnTo>
                    <a:lnTo>
                      <a:pt x="14408" y="4524"/>
                    </a:lnTo>
                    <a:lnTo>
                      <a:pt x="14064" y="3898"/>
                    </a:lnTo>
                    <a:lnTo>
                      <a:pt x="13606" y="3225"/>
                    </a:lnTo>
                    <a:lnTo>
                      <a:pt x="13331" y="2598"/>
                    </a:lnTo>
                    <a:lnTo>
                      <a:pt x="13102" y="2042"/>
                    </a:lnTo>
                    <a:lnTo>
                      <a:pt x="12896" y="1485"/>
                    </a:lnTo>
                    <a:lnTo>
                      <a:pt x="12781" y="1090"/>
                    </a:lnTo>
                    <a:lnTo>
                      <a:pt x="12667" y="626"/>
                    </a:lnTo>
                    <a:lnTo>
                      <a:pt x="12667" y="278"/>
                    </a:lnTo>
                    <a:lnTo>
                      <a:pt x="12667" y="0"/>
                    </a:lnTo>
                    <a:lnTo>
                      <a:pt x="12163" y="394"/>
                    </a:lnTo>
                    <a:lnTo>
                      <a:pt x="11728" y="974"/>
                    </a:lnTo>
                    <a:lnTo>
                      <a:pt x="11155" y="1601"/>
                    </a:lnTo>
                    <a:lnTo>
                      <a:pt x="10766" y="2390"/>
                    </a:lnTo>
                    <a:lnTo>
                      <a:pt x="10330" y="3109"/>
                    </a:lnTo>
                    <a:lnTo>
                      <a:pt x="10101" y="3898"/>
                    </a:lnTo>
                    <a:lnTo>
                      <a:pt x="9987" y="4524"/>
                    </a:lnTo>
                    <a:lnTo>
                      <a:pt x="10101" y="5220"/>
                    </a:lnTo>
                    <a:lnTo>
                      <a:pt x="10216" y="5823"/>
                    </a:lnTo>
                    <a:lnTo>
                      <a:pt x="10330" y="6403"/>
                    </a:lnTo>
                    <a:lnTo>
                      <a:pt x="10330" y="6914"/>
                    </a:lnTo>
                    <a:lnTo>
                      <a:pt x="10216" y="7471"/>
                    </a:lnTo>
                    <a:lnTo>
                      <a:pt x="10101" y="7935"/>
                    </a:lnTo>
                    <a:lnTo>
                      <a:pt x="9872" y="8329"/>
                    </a:lnTo>
                    <a:lnTo>
                      <a:pt x="9643" y="8654"/>
                    </a:lnTo>
                    <a:lnTo>
                      <a:pt x="9368" y="9002"/>
                    </a:lnTo>
                    <a:close/>
                  </a:path>
                </a:pathLst>
              </a:cu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8" name="plant"/>
            <p:cNvSpPr>
              <a:spLocks noEditPoints="1" noChangeArrowheads="1"/>
            </p:cNvSpPr>
            <p:nvPr/>
          </p:nvSpPr>
          <p:spPr bwMode="auto">
            <a:xfrm rot="18107591" flipH="1">
              <a:off x="6936572" y="4293885"/>
              <a:ext cx="654050" cy="592206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83" name="Can 159"/>
          <p:cNvSpPr/>
          <p:nvPr/>
        </p:nvSpPr>
        <p:spPr>
          <a:xfrm flipH="1">
            <a:off x="7023595" y="5207812"/>
            <a:ext cx="625131" cy="797422"/>
          </a:xfrm>
          <a:custGeom>
            <a:avLst/>
            <a:gdLst/>
            <a:ahLst/>
            <a:cxnLst/>
            <a:rect l="l" t="t" r="r" b="b"/>
            <a:pathLst>
              <a:path w="637421" h="725545">
                <a:moveTo>
                  <a:pt x="318711" y="0"/>
                </a:moveTo>
                <a:lnTo>
                  <a:pt x="315929" y="141"/>
                </a:lnTo>
                <a:cubicBezTo>
                  <a:pt x="483115" y="377"/>
                  <a:pt x="618229" y="38185"/>
                  <a:pt x="618229" y="84770"/>
                </a:cubicBezTo>
                <a:cubicBezTo>
                  <a:pt x="618229" y="131587"/>
                  <a:pt x="481765" y="169540"/>
                  <a:pt x="313428" y="169540"/>
                </a:cubicBezTo>
                <a:cubicBezTo>
                  <a:pt x="145091" y="169540"/>
                  <a:pt x="8627" y="131587"/>
                  <a:pt x="8627" y="84770"/>
                </a:cubicBezTo>
                <a:cubicBezTo>
                  <a:pt x="8627" y="42403"/>
                  <a:pt x="120384" y="7295"/>
                  <a:pt x="266454" y="2638"/>
                </a:cubicBezTo>
                <a:cubicBezTo>
                  <a:pt x="115263" y="7309"/>
                  <a:pt x="1" y="40128"/>
                  <a:pt x="1" y="79677"/>
                </a:cubicBezTo>
                <a:lnTo>
                  <a:pt x="0" y="645868"/>
                </a:lnTo>
                <a:cubicBezTo>
                  <a:pt x="0" y="689872"/>
                  <a:pt x="142691" y="725545"/>
                  <a:pt x="318710" y="725545"/>
                </a:cubicBezTo>
                <a:cubicBezTo>
                  <a:pt x="494729" y="725545"/>
                  <a:pt x="637420" y="689872"/>
                  <a:pt x="637420" y="645868"/>
                </a:cubicBezTo>
                <a:cubicBezTo>
                  <a:pt x="637420" y="457138"/>
                  <a:pt x="637421" y="268407"/>
                  <a:pt x="637421" y="79677"/>
                </a:cubicBezTo>
                <a:cubicBezTo>
                  <a:pt x="637421" y="35673"/>
                  <a:pt x="494730" y="0"/>
                  <a:pt x="318711" y="0"/>
                </a:cubicBezTo>
                <a:close/>
              </a:path>
            </a:pathLst>
          </a:cu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260" name="Group 259"/>
          <p:cNvGrpSpPr/>
          <p:nvPr/>
        </p:nvGrpSpPr>
        <p:grpSpPr>
          <a:xfrm>
            <a:off x="9888299" y="5123722"/>
            <a:ext cx="923731" cy="756828"/>
            <a:chOff x="9888299" y="5123722"/>
            <a:chExt cx="923731" cy="756828"/>
          </a:xfrm>
        </p:grpSpPr>
        <p:sp>
          <p:nvSpPr>
            <p:cNvPr id="261" name="Freeform: Shape 260"/>
            <p:cNvSpPr/>
            <p:nvPr/>
          </p:nvSpPr>
          <p:spPr>
            <a:xfrm>
              <a:off x="9888299" y="5123722"/>
              <a:ext cx="923731" cy="158620"/>
            </a:xfrm>
            <a:custGeom>
              <a:avLst/>
              <a:gdLst>
                <a:gd name="connsiteX0" fmla="*/ 391886 w 923731"/>
                <a:gd name="connsiteY0" fmla="*/ 130628 h 158620"/>
                <a:gd name="connsiteX1" fmla="*/ 905069 w 923731"/>
                <a:gd name="connsiteY1" fmla="*/ 158620 h 158620"/>
                <a:gd name="connsiteX2" fmla="*/ 541176 w 923731"/>
                <a:gd name="connsiteY2" fmla="*/ 0 h 158620"/>
                <a:gd name="connsiteX3" fmla="*/ 0 w 923731"/>
                <a:gd name="connsiteY3" fmla="*/ 18661 h 158620"/>
                <a:gd name="connsiteX4" fmla="*/ 261257 w 923731"/>
                <a:gd name="connsiteY4" fmla="*/ 149290 h 158620"/>
                <a:gd name="connsiteX5" fmla="*/ 923731 w 923731"/>
                <a:gd name="connsiteY5" fmla="*/ 149290 h 15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3731" h="158620">
                  <a:moveTo>
                    <a:pt x="391886" y="130628"/>
                  </a:moveTo>
                  <a:lnTo>
                    <a:pt x="905069" y="158620"/>
                  </a:lnTo>
                  <a:lnTo>
                    <a:pt x="541176" y="0"/>
                  </a:lnTo>
                  <a:lnTo>
                    <a:pt x="0" y="18661"/>
                  </a:lnTo>
                  <a:lnTo>
                    <a:pt x="261257" y="149290"/>
                  </a:lnTo>
                  <a:lnTo>
                    <a:pt x="923731" y="149290"/>
                  </a:lnTo>
                </a:path>
              </a:pathLst>
            </a:custGeom>
            <a:blipFill>
              <a:blip r:embed="rId4"/>
              <a:tile tx="0" ty="0" sx="100000" sy="100000" flip="none" algn="tl"/>
            </a:blip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9951232" y="5203032"/>
              <a:ext cx="55697" cy="677518"/>
            </a:xfrm>
            <a:prstGeom prst="cube">
              <a:avLst/>
            </a:prstGeom>
            <a:blipFill>
              <a:blip r:embed="rId4"/>
              <a:tile tx="0" ty="0" sx="100000" sy="100000" flip="none" algn="tl"/>
            </a:blip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 rot="7215370">
              <a:off x="10039109" y="5098843"/>
              <a:ext cx="45719" cy="324914"/>
            </a:xfrm>
            <a:prstGeom prst="cube">
              <a:avLst/>
            </a:prstGeom>
            <a:blipFill>
              <a:blip r:embed="rId4"/>
              <a:tile tx="0" ty="0" sx="100000" sy="100000" flip="none" algn="tl"/>
            </a:blip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36308" y="3775660"/>
            <a:ext cx="1001435" cy="2175319"/>
            <a:chOff x="2514600" y="3346762"/>
            <a:chExt cx="1001435" cy="2175319"/>
          </a:xfrm>
          <a:blipFill>
            <a:blip r:embed="rId4"/>
            <a:tile tx="0" ty="0" sx="100000" sy="100000" flip="none" algn="tl"/>
          </a:blipFill>
        </p:grpSpPr>
        <p:grpSp>
          <p:nvGrpSpPr>
            <p:cNvPr id="66" name="Group 65"/>
            <p:cNvGrpSpPr/>
            <p:nvPr/>
          </p:nvGrpSpPr>
          <p:grpSpPr>
            <a:xfrm>
              <a:off x="2514600" y="3346762"/>
              <a:ext cx="1001435" cy="2175319"/>
              <a:chOff x="2514600" y="3006304"/>
              <a:chExt cx="950342" cy="2377761"/>
            </a:xfr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5" name="Rectangle 84"/>
              <p:cNvSpPr/>
              <p:nvPr/>
            </p:nvSpPr>
            <p:spPr>
              <a:xfrm>
                <a:off x="2514600" y="3006304"/>
                <a:ext cx="838200" cy="2377761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Trapezoid 85"/>
              <p:cNvSpPr/>
              <p:nvPr/>
            </p:nvSpPr>
            <p:spPr>
              <a:xfrm rot="5400000">
                <a:off x="2217833" y="4136956"/>
                <a:ext cx="2377761" cy="116457"/>
              </a:xfrm>
              <a:prstGeom prst="trapezoid">
                <a:avLst>
                  <a:gd name="adj" fmla="val 46523"/>
                </a:avLst>
              </a:prstGeom>
              <a:grpFill/>
              <a:ln w="28575">
                <a:solidFill>
                  <a:srgbClr val="4D23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2577646" y="3478314"/>
              <a:ext cx="722670" cy="270296"/>
              <a:chOff x="2580737" y="3174520"/>
              <a:chExt cx="685799" cy="270296"/>
            </a:xfrm>
            <a:grpFill/>
          </p:grpSpPr>
          <p:sp>
            <p:nvSpPr>
              <p:cNvPr id="83" name="Rectangle 82"/>
              <p:cNvSpPr/>
              <p:nvPr/>
            </p:nvSpPr>
            <p:spPr>
              <a:xfrm>
                <a:off x="2580737" y="3174520"/>
                <a:ext cx="685799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577645" y="3806698"/>
              <a:ext cx="722670" cy="270296"/>
              <a:chOff x="2580740" y="3174520"/>
              <a:chExt cx="685800" cy="270296"/>
            </a:xfrm>
            <a:grpFill/>
          </p:grpSpPr>
          <p:sp>
            <p:nvSpPr>
              <p:cNvPr id="81" name="Rectangle 80"/>
              <p:cNvSpPr/>
              <p:nvPr/>
            </p:nvSpPr>
            <p:spPr>
              <a:xfrm>
                <a:off x="2580740" y="3174520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2577645" y="4135082"/>
              <a:ext cx="722670" cy="270296"/>
              <a:chOff x="2580740" y="3174520"/>
              <a:chExt cx="685800" cy="270296"/>
            </a:xfrm>
            <a:grpFill/>
          </p:grpSpPr>
          <p:sp>
            <p:nvSpPr>
              <p:cNvPr id="79" name="Rectangle 78"/>
              <p:cNvSpPr/>
              <p:nvPr/>
            </p:nvSpPr>
            <p:spPr>
              <a:xfrm>
                <a:off x="2580740" y="3174520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2577645" y="4463466"/>
              <a:ext cx="722670" cy="270296"/>
              <a:chOff x="2580740" y="3337678"/>
              <a:chExt cx="685800" cy="270296"/>
            </a:xfrm>
            <a:grpFill/>
          </p:grpSpPr>
          <p:sp>
            <p:nvSpPr>
              <p:cNvPr id="77" name="Rectangle 76"/>
              <p:cNvSpPr/>
              <p:nvPr/>
            </p:nvSpPr>
            <p:spPr>
              <a:xfrm>
                <a:off x="2580740" y="3337678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856066" y="3396626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2577645" y="5120232"/>
              <a:ext cx="722670" cy="270296"/>
              <a:chOff x="2580740" y="3174520"/>
              <a:chExt cx="685800" cy="270296"/>
            </a:xfrm>
            <a:grpFill/>
          </p:grpSpPr>
          <p:sp>
            <p:nvSpPr>
              <p:cNvPr id="75" name="Rectangle 74"/>
              <p:cNvSpPr/>
              <p:nvPr/>
            </p:nvSpPr>
            <p:spPr>
              <a:xfrm>
                <a:off x="2580740" y="3174520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578113" y="4791850"/>
              <a:ext cx="722670" cy="270296"/>
              <a:chOff x="2580740" y="3174520"/>
              <a:chExt cx="685800" cy="270296"/>
            </a:xfrm>
            <a:grpFill/>
          </p:grpSpPr>
          <p:sp>
            <p:nvSpPr>
              <p:cNvPr id="73" name="Rectangle 72"/>
              <p:cNvSpPr/>
              <p:nvPr/>
            </p:nvSpPr>
            <p:spPr>
              <a:xfrm>
                <a:off x="2580740" y="3174520"/>
                <a:ext cx="685800" cy="270296"/>
              </a:xfrm>
              <a:prstGeom prst="rect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856066" y="3242094"/>
                <a:ext cx="135148" cy="135148"/>
              </a:xfrm>
              <a:prstGeom prst="ellipse">
                <a:avLst/>
              </a:prstGeom>
              <a:grpFill/>
              <a:ln w="28575">
                <a:solidFill>
                  <a:srgbClr val="4D2307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201" name="Picture 2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499" y="4742728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Explosion 1 19"/>
          <p:cNvSpPr/>
          <p:nvPr/>
        </p:nvSpPr>
        <p:spPr>
          <a:xfrm rot="221113">
            <a:off x="9954946" y="5037435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03" name="Picture 2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30847" y="4387402"/>
            <a:ext cx="810818" cy="836298"/>
          </a:xfrm>
          <a:prstGeom prst="rect">
            <a:avLst/>
          </a:prstGeom>
        </p:spPr>
      </p:pic>
      <p:pic>
        <p:nvPicPr>
          <p:cNvPr id="207" name="Picture 206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9929954" y="4596800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grpSp>
        <p:nvGrpSpPr>
          <p:cNvPr id="264" name="Group 263"/>
          <p:cNvGrpSpPr/>
          <p:nvPr/>
        </p:nvGrpSpPr>
        <p:grpSpPr>
          <a:xfrm>
            <a:off x="3548119" y="5298784"/>
            <a:ext cx="3312832" cy="837230"/>
            <a:chOff x="4260247" y="4457996"/>
            <a:chExt cx="3409248" cy="1454799"/>
          </a:xfrm>
        </p:grpSpPr>
        <p:sp>
          <p:nvSpPr>
            <p:cNvPr id="265" name="Cube 264"/>
            <p:cNvSpPr/>
            <p:nvPr/>
          </p:nvSpPr>
          <p:spPr>
            <a:xfrm>
              <a:off x="4333416" y="4632815"/>
              <a:ext cx="83153" cy="1214544"/>
            </a:xfrm>
            <a:prstGeom prst="cube">
              <a:avLst/>
            </a:prstGeom>
            <a:blipFill>
              <a:blip r:embed="rId4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6" name="Cube 265"/>
            <p:cNvSpPr/>
            <p:nvPr/>
          </p:nvSpPr>
          <p:spPr>
            <a:xfrm>
              <a:off x="4520309" y="4474540"/>
              <a:ext cx="83153" cy="994352"/>
            </a:xfrm>
            <a:prstGeom prst="cube">
              <a:avLst/>
            </a:prstGeom>
            <a:blipFill>
              <a:blip r:embed="rId4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88" name="Cube 287"/>
            <p:cNvSpPr/>
            <p:nvPr/>
          </p:nvSpPr>
          <p:spPr>
            <a:xfrm>
              <a:off x="7359909" y="4474540"/>
              <a:ext cx="60690" cy="960253"/>
            </a:xfrm>
            <a:prstGeom prst="cube">
              <a:avLst/>
            </a:prstGeom>
            <a:blipFill>
              <a:blip r:embed="rId4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89" name="Cube 288"/>
            <p:cNvSpPr/>
            <p:nvPr/>
          </p:nvSpPr>
          <p:spPr>
            <a:xfrm>
              <a:off x="7577039" y="4698251"/>
              <a:ext cx="83153" cy="1214544"/>
            </a:xfrm>
            <a:prstGeom prst="cube">
              <a:avLst/>
            </a:prstGeom>
            <a:blipFill>
              <a:blip r:embed="rId4"/>
              <a:tile tx="0" ty="0" sx="100000" sy="100000" flip="none" algn="tl"/>
            </a:blip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290" name="Group 289"/>
            <p:cNvGrpSpPr/>
            <p:nvPr/>
          </p:nvGrpSpPr>
          <p:grpSpPr>
            <a:xfrm>
              <a:off x="4260247" y="4457996"/>
              <a:ext cx="3409248" cy="275766"/>
              <a:chOff x="4260247" y="4457996"/>
              <a:chExt cx="3409248" cy="275766"/>
            </a:xfrm>
          </p:grpSpPr>
          <p:sp>
            <p:nvSpPr>
              <p:cNvPr id="291" name="Trapezoid 290"/>
              <p:cNvSpPr/>
              <p:nvPr/>
            </p:nvSpPr>
            <p:spPr>
              <a:xfrm>
                <a:off x="4260247" y="4457996"/>
                <a:ext cx="3399945" cy="199566"/>
              </a:xfrm>
              <a:prstGeom prst="trapezoid">
                <a:avLst>
                  <a:gd name="adj" fmla="val 125532"/>
                </a:avLst>
              </a:prstGeom>
              <a:blipFill>
                <a:blip r:embed="rId4"/>
                <a:tile tx="0" ty="0" sx="100000" sy="100000" flip="none" algn="tl"/>
              </a:blip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269837" y="4657562"/>
                <a:ext cx="3399658" cy="76200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19050"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294" name="Picture 293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7161" y="3480718"/>
            <a:ext cx="2691174" cy="185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8217074" y="1950084"/>
            <a:ext cx="1678488" cy="3908121"/>
            <a:chOff x="8217074" y="1979112"/>
            <a:chExt cx="1678488" cy="3908121"/>
          </a:xfrm>
        </p:grpSpPr>
        <p:sp>
          <p:nvSpPr>
            <p:cNvPr id="35" name="Rectangle 34"/>
            <p:cNvSpPr/>
            <p:nvPr/>
          </p:nvSpPr>
          <p:spPr>
            <a:xfrm>
              <a:off x="8217074" y="1979112"/>
              <a:ext cx="1678488" cy="39081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444630" y="2167003"/>
              <a:ext cx="486428" cy="56367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220201" y="2167003"/>
              <a:ext cx="486428" cy="56367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444630" y="4459265"/>
              <a:ext cx="486428" cy="11899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0201" y="4459265"/>
              <a:ext cx="486428" cy="11899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8260145" y="3629494"/>
              <a:ext cx="168904" cy="548014"/>
              <a:chOff x="8260145" y="3629494"/>
              <a:chExt cx="168904" cy="54801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8260145" y="3629494"/>
                <a:ext cx="162838" cy="548014"/>
              </a:xfrm>
              <a:prstGeom prst="rect">
                <a:avLst/>
              </a:prstGeom>
              <a:solidFill>
                <a:srgbClr val="FCB505"/>
              </a:solidFill>
              <a:scene3d>
                <a:camera prst="orthographicFront"/>
                <a:lightRig rig="threePt" dir="t"/>
              </a:scene3d>
              <a:sp3d>
                <a:bevelT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266211" y="3707704"/>
                <a:ext cx="162838" cy="162838"/>
              </a:xfrm>
              <a:prstGeom prst="ellipse">
                <a:avLst/>
              </a:prstGeom>
              <a:solidFill>
                <a:srgbClr val="FCB505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8444630" y="2906038"/>
              <a:ext cx="486428" cy="11899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220201" y="2906038"/>
              <a:ext cx="486428" cy="118997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87" y="4577443"/>
            <a:ext cx="2525248" cy="2292582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10093381" y="4820556"/>
            <a:ext cx="2443594" cy="2292581"/>
          </a:xfrm>
          <a:prstGeom prst="rect">
            <a:avLst/>
          </a:prstGeom>
        </p:spPr>
      </p:pic>
      <p:grpSp>
        <p:nvGrpSpPr>
          <p:cNvPr id="101" name="Group 100"/>
          <p:cNvGrpSpPr/>
          <p:nvPr/>
        </p:nvGrpSpPr>
        <p:grpSpPr>
          <a:xfrm>
            <a:off x="5688044" y="555172"/>
            <a:ext cx="462749" cy="1201401"/>
            <a:chOff x="4424264" y="685800"/>
            <a:chExt cx="462749" cy="1201401"/>
          </a:xfrm>
        </p:grpSpPr>
        <p:sp>
          <p:nvSpPr>
            <p:cNvPr id="102" name="Can 87"/>
            <p:cNvSpPr/>
            <p:nvPr/>
          </p:nvSpPr>
          <p:spPr>
            <a:xfrm rot="10800000">
              <a:off x="4437450" y="685800"/>
              <a:ext cx="442117" cy="193500"/>
            </a:xfrm>
            <a:prstGeom prst="can">
              <a:avLst>
                <a:gd name="adj" fmla="val 47445"/>
              </a:avLst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4648198" y="827547"/>
              <a:ext cx="3380" cy="518175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4544208" y="1287189"/>
              <a:ext cx="228600" cy="304800"/>
              <a:chOff x="5545615" y="228600"/>
              <a:chExt cx="228600" cy="30480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5545615" y="304800"/>
                <a:ext cx="22860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7" name="Can 31"/>
              <p:cNvSpPr/>
              <p:nvPr/>
            </p:nvSpPr>
            <p:spPr>
              <a:xfrm>
                <a:off x="5637056" y="228600"/>
                <a:ext cx="45719" cy="76200"/>
              </a:xfrm>
              <a:prstGeom prst="can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5" name="Can 22"/>
            <p:cNvSpPr/>
            <p:nvPr/>
          </p:nvSpPr>
          <p:spPr>
            <a:xfrm rot="10800000">
              <a:off x="4424264" y="1277601"/>
              <a:ext cx="462749" cy="609600"/>
            </a:xfrm>
            <a:prstGeom prst="can">
              <a:avLst/>
            </a:prstGeom>
            <a:solidFill>
              <a:srgbClr val="FCB505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pic>
        <p:nvPicPr>
          <p:cNvPr id="108" name="Picture 2" descr="C:\Users\John\AppData\Local\Microsoft\Windows\INetCache\IE\X0JUMOUO\clipart0140[1].jp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328" y="1432235"/>
            <a:ext cx="1485734" cy="148573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9" name="Group 108"/>
          <p:cNvGrpSpPr/>
          <p:nvPr/>
        </p:nvGrpSpPr>
        <p:grpSpPr>
          <a:xfrm>
            <a:off x="10965076" y="1418667"/>
            <a:ext cx="827553" cy="1891016"/>
            <a:chOff x="7732818" y="2026292"/>
            <a:chExt cx="827553" cy="1891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0" name="Trapezoid 109"/>
            <p:cNvSpPr/>
            <p:nvPr/>
          </p:nvSpPr>
          <p:spPr>
            <a:xfrm rot="16200000">
              <a:off x="7178227" y="2580883"/>
              <a:ext cx="1891015" cy="781834"/>
            </a:xfrm>
            <a:prstGeom prst="trapezoid">
              <a:avLst>
                <a:gd name="adj" fmla="val 35282"/>
              </a:avLst>
            </a:prstGeom>
            <a:blipFill>
              <a:blip r:embed="rId4"/>
              <a:tile tx="0" ty="0" sx="100000" sy="100000" flip="none" algn="tl"/>
            </a:blip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1" name="Trapezoid 110"/>
            <p:cNvSpPr/>
            <p:nvPr/>
          </p:nvSpPr>
          <p:spPr>
            <a:xfrm rot="16200000">
              <a:off x="7430770" y="2780118"/>
              <a:ext cx="1345736" cy="390918"/>
            </a:xfrm>
            <a:prstGeom prst="trapezoid">
              <a:avLst>
                <a:gd name="adj" fmla="val 32712"/>
              </a:avLst>
            </a:prstGeom>
            <a:blipFill dpi="0" rotWithShape="1">
              <a:blip r:embed="rId10" cstate="screen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7908179" y="2430293"/>
              <a:ext cx="0" cy="109372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8514652" y="2026292"/>
              <a:ext cx="45719" cy="1891016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114" name="Trapezoid 113"/>
          <p:cNvSpPr/>
          <p:nvPr/>
        </p:nvSpPr>
        <p:spPr>
          <a:xfrm>
            <a:off x="3518779" y="5526163"/>
            <a:ext cx="3481541" cy="1515285"/>
          </a:xfrm>
          <a:prstGeom prst="trapezoid">
            <a:avLst>
              <a:gd name="adj" fmla="val 44026"/>
            </a:avLst>
          </a:prstGeom>
          <a:blipFill>
            <a:blip r:embed="rId11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100000" sy="100000" flip="none" algn="tl"/>
          </a:blipFill>
          <a:ln w="76200"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1799999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31" name="Picture 1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725" y="5796816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" name="Explosion 1 19"/>
          <p:cNvSpPr/>
          <p:nvPr/>
        </p:nvSpPr>
        <p:spPr>
          <a:xfrm rot="221113">
            <a:off x="2839172" y="6067459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192" name="Picture 19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67" y="4964658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3" name="Explosion 1 19"/>
          <p:cNvSpPr/>
          <p:nvPr/>
        </p:nvSpPr>
        <p:spPr>
          <a:xfrm rot="221113">
            <a:off x="3825314" y="5235301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195" name="Picture 19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5073" y="5573842"/>
            <a:ext cx="810818" cy="836298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8184" y="4667002"/>
            <a:ext cx="810818" cy="836298"/>
          </a:xfrm>
          <a:prstGeom prst="rect">
            <a:avLst/>
          </a:prstGeom>
        </p:spPr>
      </p:pic>
      <p:sp>
        <p:nvSpPr>
          <p:cNvPr id="197" name="Oval 196"/>
          <p:cNvSpPr/>
          <p:nvPr/>
        </p:nvSpPr>
        <p:spPr>
          <a:xfrm>
            <a:off x="2931183" y="5741900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04294" y="4835060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0" name="Picture 12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667" y="529365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19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55" y="571854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99353" y="348343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3852666" y="476164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6" name="Picture 195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2815073" y="5717803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199" name="Picture 198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3788184" y="4810963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205" name="Picture 20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543" y="720002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" name="Rectangle 205"/>
          <p:cNvSpPr/>
          <p:nvPr/>
        </p:nvSpPr>
        <p:spPr>
          <a:xfrm>
            <a:off x="10132558" y="551533"/>
            <a:ext cx="259267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" name="Picture 2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842" y="6231039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6" name="Explosion 1 19"/>
          <p:cNvSpPr/>
          <p:nvPr/>
        </p:nvSpPr>
        <p:spPr>
          <a:xfrm rot="221113">
            <a:off x="8309289" y="6501682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17" name="Picture 2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5190" y="6008065"/>
            <a:ext cx="810818" cy="836298"/>
          </a:xfrm>
          <a:prstGeom prst="rect">
            <a:avLst/>
          </a:prstGeom>
        </p:spPr>
      </p:pic>
      <p:sp>
        <p:nvSpPr>
          <p:cNvPr id="218" name="Oval 217"/>
          <p:cNvSpPr/>
          <p:nvPr/>
        </p:nvSpPr>
        <p:spPr>
          <a:xfrm>
            <a:off x="8401300" y="6176123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9" name="Picture 2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271" y="70799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0" name="Rectangle 219"/>
          <p:cNvSpPr/>
          <p:nvPr/>
        </p:nvSpPr>
        <p:spPr>
          <a:xfrm>
            <a:off x="8206895" y="35105"/>
            <a:ext cx="758085" cy="1479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1" name="Picture 220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8285190" y="6152026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222" name="Picture 2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436" y="3095468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" name="Explosion 1 19"/>
          <p:cNvSpPr/>
          <p:nvPr/>
        </p:nvSpPr>
        <p:spPr>
          <a:xfrm rot="221113">
            <a:off x="5903883" y="3408056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24" name="Picture 2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9784" y="2860462"/>
            <a:ext cx="810818" cy="836298"/>
          </a:xfrm>
          <a:prstGeom prst="rect">
            <a:avLst/>
          </a:prstGeom>
        </p:spPr>
      </p:pic>
      <p:sp>
        <p:nvSpPr>
          <p:cNvPr id="225" name="Oval 224"/>
          <p:cNvSpPr/>
          <p:nvPr/>
        </p:nvSpPr>
        <p:spPr>
          <a:xfrm>
            <a:off x="5995894" y="3040552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6" name="Picture 22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926" y="619030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" name="Picture 227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5879784" y="3004423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sp>
        <p:nvSpPr>
          <p:cNvPr id="227" name="Rectangle 226"/>
          <p:cNvSpPr/>
          <p:nvPr/>
        </p:nvSpPr>
        <p:spPr>
          <a:xfrm>
            <a:off x="6183233" y="494434"/>
            <a:ext cx="351906" cy="20248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9" name="Picture 14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17" y="5723786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" name="Explosion 1 19"/>
          <p:cNvSpPr/>
          <p:nvPr/>
        </p:nvSpPr>
        <p:spPr>
          <a:xfrm rot="221113">
            <a:off x="7014864" y="5994429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0765" y="5500812"/>
            <a:ext cx="810818" cy="836298"/>
          </a:xfrm>
          <a:prstGeom prst="rect">
            <a:avLst/>
          </a:prstGeom>
        </p:spPr>
      </p:pic>
      <p:sp>
        <p:nvSpPr>
          <p:cNvPr id="152" name="Oval 151"/>
          <p:cNvSpPr/>
          <p:nvPr/>
        </p:nvSpPr>
        <p:spPr>
          <a:xfrm>
            <a:off x="7106875" y="5668870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" name="Picture 15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359" y="456335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4" name="Rectangle 153"/>
          <p:cNvSpPr/>
          <p:nvPr/>
        </p:nvSpPr>
        <p:spPr>
          <a:xfrm>
            <a:off x="6975045" y="275313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5" name="Picture 154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6990765" y="5644773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208" name="Picture 2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519" y="5192331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9" name="Explosion 1 19"/>
          <p:cNvSpPr/>
          <p:nvPr/>
        </p:nvSpPr>
        <p:spPr>
          <a:xfrm rot="221113">
            <a:off x="1131218" y="5501768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10" name="Picture 20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491" y="4999750"/>
            <a:ext cx="810818" cy="836298"/>
          </a:xfrm>
          <a:prstGeom prst="rect">
            <a:avLst/>
          </a:prstGeom>
        </p:spPr>
      </p:pic>
      <p:sp>
        <p:nvSpPr>
          <p:cNvPr id="211" name="Oval 210"/>
          <p:cNvSpPr/>
          <p:nvPr/>
        </p:nvSpPr>
        <p:spPr>
          <a:xfrm>
            <a:off x="1189971" y="5109705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2" name="Picture 2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020" y="166017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3" name="Rectangle 212"/>
          <p:cNvSpPr/>
          <p:nvPr/>
        </p:nvSpPr>
        <p:spPr>
          <a:xfrm>
            <a:off x="1058146" y="55248"/>
            <a:ext cx="758085" cy="1905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4" name="Picture 213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1011995" y="5125681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grpSp>
        <p:nvGrpSpPr>
          <p:cNvPr id="229" name="Group 228"/>
          <p:cNvGrpSpPr/>
          <p:nvPr/>
        </p:nvGrpSpPr>
        <p:grpSpPr>
          <a:xfrm rot="10800000" flipV="1">
            <a:off x="-97854" y="5582265"/>
            <a:ext cx="1810246" cy="657575"/>
            <a:chOff x="7752098" y="5455795"/>
            <a:chExt cx="1772902" cy="657575"/>
          </a:xfrm>
        </p:grpSpPr>
        <p:sp>
          <p:nvSpPr>
            <p:cNvPr id="230" name="Can 330"/>
            <p:cNvSpPr/>
            <p:nvPr/>
          </p:nvSpPr>
          <p:spPr>
            <a:xfrm rot="16200000">
              <a:off x="8309761" y="4898132"/>
              <a:ext cx="657575" cy="1772902"/>
            </a:xfrm>
            <a:prstGeom prst="can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7772399" y="5481697"/>
              <a:ext cx="125375" cy="58521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pic>
        <p:nvPicPr>
          <p:cNvPr id="232" name="Picture 2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30" y="5572640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3" name="Explosion 1 19"/>
          <p:cNvSpPr/>
          <p:nvPr/>
        </p:nvSpPr>
        <p:spPr>
          <a:xfrm rot="221113">
            <a:off x="9016877" y="5843283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4" name="Picture 2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2778" y="5349666"/>
            <a:ext cx="810818" cy="836298"/>
          </a:xfrm>
          <a:prstGeom prst="rect">
            <a:avLst/>
          </a:prstGeom>
        </p:spPr>
      </p:pic>
      <p:sp>
        <p:nvSpPr>
          <p:cNvPr id="235" name="Oval 234"/>
          <p:cNvSpPr/>
          <p:nvPr/>
        </p:nvSpPr>
        <p:spPr>
          <a:xfrm>
            <a:off x="9108888" y="5517724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6" name="Picture 23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931" y="546326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7" name="Rectangle 236"/>
          <p:cNvSpPr/>
          <p:nvPr/>
        </p:nvSpPr>
        <p:spPr>
          <a:xfrm>
            <a:off x="8977057" y="435557"/>
            <a:ext cx="758085" cy="1905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8" name="Picture 237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8992778" y="5493627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239" name="Picture 2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926" y="6016087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0" name="Explosion 1 19"/>
          <p:cNvSpPr/>
          <p:nvPr/>
        </p:nvSpPr>
        <p:spPr>
          <a:xfrm rot="221113">
            <a:off x="4992373" y="6286730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41" name="Picture 2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8274" y="5793113"/>
            <a:ext cx="810818" cy="836298"/>
          </a:xfrm>
          <a:prstGeom prst="rect">
            <a:avLst/>
          </a:prstGeom>
        </p:spPr>
      </p:pic>
      <p:sp>
        <p:nvSpPr>
          <p:cNvPr id="242" name="Oval 241"/>
          <p:cNvSpPr/>
          <p:nvPr/>
        </p:nvSpPr>
        <p:spPr>
          <a:xfrm>
            <a:off x="5084384" y="5961171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3" name="Picture 24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16" y="63442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4" name="Rectangle 243"/>
          <p:cNvSpPr/>
          <p:nvPr/>
        </p:nvSpPr>
        <p:spPr>
          <a:xfrm>
            <a:off x="4983904" y="49807"/>
            <a:ext cx="758085" cy="1905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5" name="Picture 244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4968274" y="5937074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246" name="Picture 2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720" y="5513839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7" name="Explosion 1 19"/>
          <p:cNvSpPr/>
          <p:nvPr/>
        </p:nvSpPr>
        <p:spPr>
          <a:xfrm rot="221113">
            <a:off x="7735167" y="5784482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48" name="Picture 2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1068" y="5290865"/>
            <a:ext cx="810818" cy="836298"/>
          </a:xfrm>
          <a:prstGeom prst="rect">
            <a:avLst/>
          </a:prstGeom>
        </p:spPr>
      </p:pic>
      <p:sp>
        <p:nvSpPr>
          <p:cNvPr id="249" name="Oval 248"/>
          <p:cNvSpPr/>
          <p:nvPr/>
        </p:nvSpPr>
        <p:spPr>
          <a:xfrm>
            <a:off x="7827178" y="5458923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0" name="Picture 24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317" y="595676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1" name="Rectangle 250"/>
          <p:cNvSpPr/>
          <p:nvPr/>
        </p:nvSpPr>
        <p:spPr>
          <a:xfrm>
            <a:off x="7710387" y="556528"/>
            <a:ext cx="758085" cy="1905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2" name="Picture 251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7711068" y="5434826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253" name="Picture 25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295" y="5612295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4" name="Explosion 1 19"/>
          <p:cNvSpPr/>
          <p:nvPr/>
        </p:nvSpPr>
        <p:spPr>
          <a:xfrm rot="221113">
            <a:off x="4038742" y="5882938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55" name="Picture 2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4643" y="5389321"/>
            <a:ext cx="810818" cy="836298"/>
          </a:xfrm>
          <a:prstGeom prst="rect">
            <a:avLst/>
          </a:prstGeom>
        </p:spPr>
      </p:pic>
      <p:sp>
        <p:nvSpPr>
          <p:cNvPr id="256" name="Oval 255"/>
          <p:cNvSpPr/>
          <p:nvPr/>
        </p:nvSpPr>
        <p:spPr>
          <a:xfrm>
            <a:off x="4130753" y="5557379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7" name="Picture 25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894" y="235015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8" name="Rectangle 257"/>
          <p:cNvSpPr/>
          <p:nvPr/>
        </p:nvSpPr>
        <p:spPr>
          <a:xfrm>
            <a:off x="4079221" y="110166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9" name="Picture 258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4000062" y="5521815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267" name="Picture 26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45" y="5792333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8" name="Explosion 1 19"/>
          <p:cNvSpPr/>
          <p:nvPr/>
        </p:nvSpPr>
        <p:spPr>
          <a:xfrm rot="221113">
            <a:off x="2094292" y="6062976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69" name="Picture 2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0193" y="5569359"/>
            <a:ext cx="810818" cy="836298"/>
          </a:xfrm>
          <a:prstGeom prst="rect">
            <a:avLst/>
          </a:prstGeom>
        </p:spPr>
      </p:pic>
      <p:sp>
        <p:nvSpPr>
          <p:cNvPr id="270" name="Oval 269"/>
          <p:cNvSpPr/>
          <p:nvPr/>
        </p:nvSpPr>
        <p:spPr>
          <a:xfrm>
            <a:off x="2186303" y="5737417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1" name="Picture 27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432" y="484619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2" name="Rectangle 271"/>
          <p:cNvSpPr/>
          <p:nvPr/>
        </p:nvSpPr>
        <p:spPr>
          <a:xfrm>
            <a:off x="2093077" y="261956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3" name="Picture 272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2072238" y="5697709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274" name="Picture 27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016" y="6060150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5" name="Explosion 1 19"/>
          <p:cNvSpPr/>
          <p:nvPr/>
        </p:nvSpPr>
        <p:spPr>
          <a:xfrm rot="221113">
            <a:off x="4219463" y="6330793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76" name="Picture 2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5364" y="5837176"/>
            <a:ext cx="810818" cy="836298"/>
          </a:xfrm>
          <a:prstGeom prst="rect">
            <a:avLst/>
          </a:prstGeom>
        </p:spPr>
      </p:pic>
      <p:sp>
        <p:nvSpPr>
          <p:cNvPr id="277" name="Oval 276"/>
          <p:cNvSpPr/>
          <p:nvPr/>
        </p:nvSpPr>
        <p:spPr>
          <a:xfrm>
            <a:off x="4311474" y="6005234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8" name="Picture 27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369" y="63276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9" name="Rectangle 278"/>
          <p:cNvSpPr/>
          <p:nvPr/>
        </p:nvSpPr>
        <p:spPr>
          <a:xfrm>
            <a:off x="4399048" y="19969"/>
            <a:ext cx="758085" cy="23556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0" name="Picture 279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4191867" y="5969670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281" name="Picture 2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11" y="5781480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2" name="Explosion 1 19"/>
          <p:cNvSpPr/>
          <p:nvPr/>
        </p:nvSpPr>
        <p:spPr>
          <a:xfrm rot="221113">
            <a:off x="6203058" y="6052123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83" name="Picture 28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8959" y="5558506"/>
            <a:ext cx="810818" cy="836298"/>
          </a:xfrm>
          <a:prstGeom prst="rect">
            <a:avLst/>
          </a:prstGeom>
        </p:spPr>
      </p:pic>
      <p:sp>
        <p:nvSpPr>
          <p:cNvPr id="284" name="Oval 283"/>
          <p:cNvSpPr/>
          <p:nvPr/>
        </p:nvSpPr>
        <p:spPr>
          <a:xfrm>
            <a:off x="6295069" y="5726564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5" name="Picture 28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198" y="473766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" name="Rectangle 285"/>
          <p:cNvSpPr/>
          <p:nvPr/>
        </p:nvSpPr>
        <p:spPr>
          <a:xfrm>
            <a:off x="6200164" y="337545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7" name="Picture 286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6164378" y="5692398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sp>
        <p:nvSpPr>
          <p:cNvPr id="293" name="Rectangle 292"/>
          <p:cNvSpPr/>
          <p:nvPr/>
        </p:nvSpPr>
        <p:spPr>
          <a:xfrm>
            <a:off x="11138638" y="19969"/>
            <a:ext cx="758085" cy="1251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5" name="Picture 29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180" y="5860571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" name="Explosion 1 19"/>
          <p:cNvSpPr/>
          <p:nvPr/>
        </p:nvSpPr>
        <p:spPr>
          <a:xfrm rot="221113">
            <a:off x="9594627" y="6131214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97" name="Picture 29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0528" y="5637597"/>
            <a:ext cx="810818" cy="836298"/>
          </a:xfrm>
          <a:prstGeom prst="rect">
            <a:avLst/>
          </a:prstGeom>
        </p:spPr>
      </p:pic>
      <p:sp>
        <p:nvSpPr>
          <p:cNvPr id="298" name="Oval 297"/>
          <p:cNvSpPr/>
          <p:nvPr/>
        </p:nvSpPr>
        <p:spPr>
          <a:xfrm>
            <a:off x="9686638" y="5805655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9" name="Picture 29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644" y="327828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0" name="Rectangle 299"/>
          <p:cNvSpPr/>
          <p:nvPr/>
        </p:nvSpPr>
        <p:spPr>
          <a:xfrm>
            <a:off x="9553801" y="133883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1" name="Picture 300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9555947" y="5780139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302" name="Picture 3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499" y="5425869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3" name="Explosion 1 19"/>
          <p:cNvSpPr/>
          <p:nvPr/>
        </p:nvSpPr>
        <p:spPr>
          <a:xfrm rot="221113">
            <a:off x="11282946" y="5696512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304" name="Picture 30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50907" y="5115024"/>
            <a:ext cx="810818" cy="836298"/>
          </a:xfrm>
          <a:prstGeom prst="rect">
            <a:avLst/>
          </a:prstGeom>
        </p:spPr>
      </p:pic>
      <p:pic>
        <p:nvPicPr>
          <p:cNvPr id="306" name="Picture 30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3086" y="-22525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" name="Rectangle 306"/>
          <p:cNvSpPr/>
          <p:nvPr/>
        </p:nvSpPr>
        <p:spPr>
          <a:xfrm>
            <a:off x="11270632" y="-22657"/>
            <a:ext cx="758085" cy="15116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" name="Picture 307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11260584" y="5249716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316" name="Picture 3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388" y="6114529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" name="Explosion 1 19"/>
          <p:cNvSpPr/>
          <p:nvPr/>
        </p:nvSpPr>
        <p:spPr>
          <a:xfrm rot="221113">
            <a:off x="2403835" y="6357036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318" name="Picture 3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9736" y="5863419"/>
            <a:ext cx="810818" cy="836298"/>
          </a:xfrm>
          <a:prstGeom prst="rect">
            <a:avLst/>
          </a:prstGeom>
        </p:spPr>
      </p:pic>
      <p:sp>
        <p:nvSpPr>
          <p:cNvPr id="319" name="Oval 318"/>
          <p:cNvSpPr/>
          <p:nvPr/>
        </p:nvSpPr>
        <p:spPr>
          <a:xfrm>
            <a:off x="2495846" y="6059613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0" name="Picture 31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395" y="47563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1" name="Rectangle 320"/>
          <p:cNvSpPr/>
          <p:nvPr/>
        </p:nvSpPr>
        <p:spPr>
          <a:xfrm>
            <a:off x="2375531" y="22282"/>
            <a:ext cx="758085" cy="303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2" name="Picture 321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2365155" y="6002853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pic>
        <p:nvPicPr>
          <p:cNvPr id="323" name="Picture 3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467" y="5991077"/>
            <a:ext cx="534584" cy="35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4" name="Explosion 1 19"/>
          <p:cNvSpPr/>
          <p:nvPr/>
        </p:nvSpPr>
        <p:spPr>
          <a:xfrm rot="221113">
            <a:off x="5879914" y="6261720"/>
            <a:ext cx="711783" cy="209253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2153 w 21600"/>
              <a:gd name="connsiteY17" fmla="*/ 13713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1612 w 21600"/>
              <a:gd name="connsiteY21" fmla="*/ 4480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179 w 20979"/>
              <a:gd name="connsiteY0" fmla="*/ 5800 h 21600"/>
              <a:gd name="connsiteX1" fmla="*/ 13901 w 20979"/>
              <a:gd name="connsiteY1" fmla="*/ 0 h 21600"/>
              <a:gd name="connsiteX2" fmla="*/ 13534 w 20979"/>
              <a:gd name="connsiteY2" fmla="*/ 5325 h 21600"/>
              <a:gd name="connsiteX3" fmla="*/ 17759 w 20979"/>
              <a:gd name="connsiteY3" fmla="*/ 4457 h 21600"/>
              <a:gd name="connsiteX4" fmla="*/ 16081 w 20979"/>
              <a:gd name="connsiteY4" fmla="*/ 7315 h 21600"/>
              <a:gd name="connsiteX5" fmla="*/ 20476 w 20979"/>
              <a:gd name="connsiteY5" fmla="*/ 8137 h 21600"/>
              <a:gd name="connsiteX6" fmla="*/ 16986 w 20979"/>
              <a:gd name="connsiteY6" fmla="*/ 10475 h 21600"/>
              <a:gd name="connsiteX7" fmla="*/ 20979 w 20979"/>
              <a:gd name="connsiteY7" fmla="*/ 13290 h 21600"/>
              <a:gd name="connsiteX8" fmla="*/ 16216 w 20979"/>
              <a:gd name="connsiteY8" fmla="*/ 12942 h 21600"/>
              <a:gd name="connsiteX9" fmla="*/ 17524 w 20979"/>
              <a:gd name="connsiteY9" fmla="*/ 18095 h 21600"/>
              <a:gd name="connsiteX10" fmla="*/ 13399 w 20979"/>
              <a:gd name="connsiteY10" fmla="*/ 14457 h 21600"/>
              <a:gd name="connsiteX11" fmla="*/ 12626 w 20979"/>
              <a:gd name="connsiteY11" fmla="*/ 19737 h 21600"/>
              <a:gd name="connsiteX12" fmla="*/ 9911 w 20979"/>
              <a:gd name="connsiteY12" fmla="*/ 14935 h 21600"/>
              <a:gd name="connsiteX13" fmla="*/ 7864 w 20979"/>
              <a:gd name="connsiteY13" fmla="*/ 21600 h 21600"/>
              <a:gd name="connsiteX14" fmla="*/ 7094 w 20979"/>
              <a:gd name="connsiteY14" fmla="*/ 15627 h 21600"/>
              <a:gd name="connsiteX15" fmla="*/ 4141 w 20979"/>
              <a:gd name="connsiteY15" fmla="*/ 17617 h 21600"/>
              <a:gd name="connsiteX16" fmla="*/ 5046 w 20979"/>
              <a:gd name="connsiteY16" fmla="*/ 13937 h 21600"/>
              <a:gd name="connsiteX17" fmla="*/ 1532 w 20979"/>
              <a:gd name="connsiteY17" fmla="*/ 13713 h 21600"/>
              <a:gd name="connsiteX18" fmla="*/ 3101 w 20979"/>
              <a:gd name="connsiteY18" fmla="*/ 11775 h 21600"/>
              <a:gd name="connsiteX19" fmla="*/ 0 w 20979"/>
              <a:gd name="connsiteY19" fmla="*/ 10363 h 21600"/>
              <a:gd name="connsiteX20" fmla="*/ 4006 w 20979"/>
              <a:gd name="connsiteY20" fmla="*/ 7617 h 21600"/>
              <a:gd name="connsiteX21" fmla="*/ 991 w 20979"/>
              <a:gd name="connsiteY21" fmla="*/ 4480 h 21600"/>
              <a:gd name="connsiteX22" fmla="*/ 6691 w 20979"/>
              <a:gd name="connsiteY22" fmla="*/ 6320 h 21600"/>
              <a:gd name="connsiteX23" fmla="*/ 7731 w 20979"/>
              <a:gd name="connsiteY23" fmla="*/ 2295 h 21600"/>
              <a:gd name="connsiteX24" fmla="*/ 10179 w 20979"/>
              <a:gd name="connsiteY24" fmla="*/ 5800 h 21600"/>
              <a:gd name="connsiteX0" fmla="*/ 10179 w 20979"/>
              <a:gd name="connsiteY0" fmla="*/ 5800 h 19737"/>
              <a:gd name="connsiteX1" fmla="*/ 13901 w 20979"/>
              <a:gd name="connsiteY1" fmla="*/ 0 h 19737"/>
              <a:gd name="connsiteX2" fmla="*/ 13534 w 20979"/>
              <a:gd name="connsiteY2" fmla="*/ 5325 h 19737"/>
              <a:gd name="connsiteX3" fmla="*/ 17759 w 20979"/>
              <a:gd name="connsiteY3" fmla="*/ 4457 h 19737"/>
              <a:gd name="connsiteX4" fmla="*/ 16081 w 20979"/>
              <a:gd name="connsiteY4" fmla="*/ 7315 h 19737"/>
              <a:gd name="connsiteX5" fmla="*/ 20476 w 20979"/>
              <a:gd name="connsiteY5" fmla="*/ 8137 h 19737"/>
              <a:gd name="connsiteX6" fmla="*/ 16986 w 20979"/>
              <a:gd name="connsiteY6" fmla="*/ 10475 h 19737"/>
              <a:gd name="connsiteX7" fmla="*/ 20979 w 20979"/>
              <a:gd name="connsiteY7" fmla="*/ 13290 h 19737"/>
              <a:gd name="connsiteX8" fmla="*/ 16216 w 20979"/>
              <a:gd name="connsiteY8" fmla="*/ 12942 h 19737"/>
              <a:gd name="connsiteX9" fmla="*/ 17524 w 20979"/>
              <a:gd name="connsiteY9" fmla="*/ 18095 h 19737"/>
              <a:gd name="connsiteX10" fmla="*/ 13399 w 20979"/>
              <a:gd name="connsiteY10" fmla="*/ 14457 h 19737"/>
              <a:gd name="connsiteX11" fmla="*/ 12626 w 20979"/>
              <a:gd name="connsiteY11" fmla="*/ 19737 h 19737"/>
              <a:gd name="connsiteX12" fmla="*/ 9911 w 20979"/>
              <a:gd name="connsiteY12" fmla="*/ 14935 h 19737"/>
              <a:gd name="connsiteX13" fmla="*/ 8174 w 20979"/>
              <a:gd name="connsiteY13" fmla="*/ 18978 h 19737"/>
              <a:gd name="connsiteX14" fmla="*/ 7094 w 20979"/>
              <a:gd name="connsiteY14" fmla="*/ 15627 h 19737"/>
              <a:gd name="connsiteX15" fmla="*/ 4141 w 20979"/>
              <a:gd name="connsiteY15" fmla="*/ 17617 h 19737"/>
              <a:gd name="connsiteX16" fmla="*/ 5046 w 20979"/>
              <a:gd name="connsiteY16" fmla="*/ 13937 h 19737"/>
              <a:gd name="connsiteX17" fmla="*/ 1532 w 20979"/>
              <a:gd name="connsiteY17" fmla="*/ 13713 h 19737"/>
              <a:gd name="connsiteX18" fmla="*/ 3101 w 20979"/>
              <a:gd name="connsiteY18" fmla="*/ 11775 h 19737"/>
              <a:gd name="connsiteX19" fmla="*/ 0 w 20979"/>
              <a:gd name="connsiteY19" fmla="*/ 10363 h 19737"/>
              <a:gd name="connsiteX20" fmla="*/ 4006 w 20979"/>
              <a:gd name="connsiteY20" fmla="*/ 7617 h 19737"/>
              <a:gd name="connsiteX21" fmla="*/ 991 w 20979"/>
              <a:gd name="connsiteY21" fmla="*/ 4480 h 19737"/>
              <a:gd name="connsiteX22" fmla="*/ 6691 w 20979"/>
              <a:gd name="connsiteY22" fmla="*/ 6320 h 19737"/>
              <a:gd name="connsiteX23" fmla="*/ 7731 w 20979"/>
              <a:gd name="connsiteY23" fmla="*/ 2295 h 19737"/>
              <a:gd name="connsiteX24" fmla="*/ 10179 w 20979"/>
              <a:gd name="connsiteY24" fmla="*/ 5800 h 19737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7524 w 20979"/>
              <a:gd name="connsiteY9" fmla="*/ 18095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979"/>
              <a:gd name="connsiteY0" fmla="*/ 5800 h 18978"/>
              <a:gd name="connsiteX1" fmla="*/ 13901 w 20979"/>
              <a:gd name="connsiteY1" fmla="*/ 0 h 18978"/>
              <a:gd name="connsiteX2" fmla="*/ 13534 w 20979"/>
              <a:gd name="connsiteY2" fmla="*/ 5325 h 18978"/>
              <a:gd name="connsiteX3" fmla="*/ 17759 w 20979"/>
              <a:gd name="connsiteY3" fmla="*/ 4457 h 18978"/>
              <a:gd name="connsiteX4" fmla="*/ 16081 w 20979"/>
              <a:gd name="connsiteY4" fmla="*/ 7315 h 18978"/>
              <a:gd name="connsiteX5" fmla="*/ 20476 w 20979"/>
              <a:gd name="connsiteY5" fmla="*/ 8137 h 18978"/>
              <a:gd name="connsiteX6" fmla="*/ 16986 w 20979"/>
              <a:gd name="connsiteY6" fmla="*/ 10475 h 18978"/>
              <a:gd name="connsiteX7" fmla="*/ 20979 w 20979"/>
              <a:gd name="connsiteY7" fmla="*/ 13290 h 18978"/>
              <a:gd name="connsiteX8" fmla="*/ 16216 w 20979"/>
              <a:gd name="connsiteY8" fmla="*/ 12942 h 18978"/>
              <a:gd name="connsiteX9" fmla="*/ 16438 w 20979"/>
              <a:gd name="connsiteY9" fmla="*/ 14599 h 18978"/>
              <a:gd name="connsiteX10" fmla="*/ 13399 w 20979"/>
              <a:gd name="connsiteY10" fmla="*/ 14457 h 18978"/>
              <a:gd name="connsiteX11" fmla="*/ 12316 w 20979"/>
              <a:gd name="connsiteY11" fmla="*/ 17552 h 18978"/>
              <a:gd name="connsiteX12" fmla="*/ 9911 w 20979"/>
              <a:gd name="connsiteY12" fmla="*/ 14935 h 18978"/>
              <a:gd name="connsiteX13" fmla="*/ 8174 w 20979"/>
              <a:gd name="connsiteY13" fmla="*/ 18978 h 18978"/>
              <a:gd name="connsiteX14" fmla="*/ 7094 w 20979"/>
              <a:gd name="connsiteY14" fmla="*/ 15627 h 18978"/>
              <a:gd name="connsiteX15" fmla="*/ 4141 w 20979"/>
              <a:gd name="connsiteY15" fmla="*/ 17617 h 18978"/>
              <a:gd name="connsiteX16" fmla="*/ 5046 w 20979"/>
              <a:gd name="connsiteY16" fmla="*/ 13937 h 18978"/>
              <a:gd name="connsiteX17" fmla="*/ 1532 w 20979"/>
              <a:gd name="connsiteY17" fmla="*/ 13713 h 18978"/>
              <a:gd name="connsiteX18" fmla="*/ 3101 w 20979"/>
              <a:gd name="connsiteY18" fmla="*/ 11775 h 18978"/>
              <a:gd name="connsiteX19" fmla="*/ 0 w 20979"/>
              <a:gd name="connsiteY19" fmla="*/ 10363 h 18978"/>
              <a:gd name="connsiteX20" fmla="*/ 4006 w 20979"/>
              <a:gd name="connsiteY20" fmla="*/ 7617 h 18978"/>
              <a:gd name="connsiteX21" fmla="*/ 991 w 20979"/>
              <a:gd name="connsiteY21" fmla="*/ 4480 h 18978"/>
              <a:gd name="connsiteX22" fmla="*/ 6691 w 20979"/>
              <a:gd name="connsiteY22" fmla="*/ 6320 h 18978"/>
              <a:gd name="connsiteX23" fmla="*/ 7731 w 20979"/>
              <a:gd name="connsiteY23" fmla="*/ 2295 h 18978"/>
              <a:gd name="connsiteX24" fmla="*/ 10179 w 20979"/>
              <a:gd name="connsiteY24" fmla="*/ 5800 h 18978"/>
              <a:gd name="connsiteX0" fmla="*/ 10179 w 20513"/>
              <a:gd name="connsiteY0" fmla="*/ 5800 h 18978"/>
              <a:gd name="connsiteX1" fmla="*/ 13901 w 20513"/>
              <a:gd name="connsiteY1" fmla="*/ 0 h 18978"/>
              <a:gd name="connsiteX2" fmla="*/ 13534 w 20513"/>
              <a:gd name="connsiteY2" fmla="*/ 5325 h 18978"/>
              <a:gd name="connsiteX3" fmla="*/ 17759 w 20513"/>
              <a:gd name="connsiteY3" fmla="*/ 4457 h 18978"/>
              <a:gd name="connsiteX4" fmla="*/ 16081 w 20513"/>
              <a:gd name="connsiteY4" fmla="*/ 7315 h 18978"/>
              <a:gd name="connsiteX5" fmla="*/ 20476 w 20513"/>
              <a:gd name="connsiteY5" fmla="*/ 8137 h 18978"/>
              <a:gd name="connsiteX6" fmla="*/ 16986 w 20513"/>
              <a:gd name="connsiteY6" fmla="*/ 10475 h 18978"/>
              <a:gd name="connsiteX7" fmla="*/ 20513 w 20513"/>
              <a:gd name="connsiteY7" fmla="*/ 11105 h 18978"/>
              <a:gd name="connsiteX8" fmla="*/ 16216 w 20513"/>
              <a:gd name="connsiteY8" fmla="*/ 12942 h 18978"/>
              <a:gd name="connsiteX9" fmla="*/ 16438 w 20513"/>
              <a:gd name="connsiteY9" fmla="*/ 14599 h 18978"/>
              <a:gd name="connsiteX10" fmla="*/ 13399 w 20513"/>
              <a:gd name="connsiteY10" fmla="*/ 14457 h 18978"/>
              <a:gd name="connsiteX11" fmla="*/ 12316 w 20513"/>
              <a:gd name="connsiteY11" fmla="*/ 17552 h 18978"/>
              <a:gd name="connsiteX12" fmla="*/ 9911 w 20513"/>
              <a:gd name="connsiteY12" fmla="*/ 14935 h 18978"/>
              <a:gd name="connsiteX13" fmla="*/ 8174 w 20513"/>
              <a:gd name="connsiteY13" fmla="*/ 18978 h 18978"/>
              <a:gd name="connsiteX14" fmla="*/ 7094 w 20513"/>
              <a:gd name="connsiteY14" fmla="*/ 15627 h 18978"/>
              <a:gd name="connsiteX15" fmla="*/ 4141 w 20513"/>
              <a:gd name="connsiteY15" fmla="*/ 17617 h 18978"/>
              <a:gd name="connsiteX16" fmla="*/ 5046 w 20513"/>
              <a:gd name="connsiteY16" fmla="*/ 13937 h 18978"/>
              <a:gd name="connsiteX17" fmla="*/ 1532 w 20513"/>
              <a:gd name="connsiteY17" fmla="*/ 13713 h 18978"/>
              <a:gd name="connsiteX18" fmla="*/ 3101 w 20513"/>
              <a:gd name="connsiteY18" fmla="*/ 11775 h 18978"/>
              <a:gd name="connsiteX19" fmla="*/ 0 w 20513"/>
              <a:gd name="connsiteY19" fmla="*/ 10363 h 18978"/>
              <a:gd name="connsiteX20" fmla="*/ 4006 w 20513"/>
              <a:gd name="connsiteY20" fmla="*/ 7617 h 18978"/>
              <a:gd name="connsiteX21" fmla="*/ 991 w 20513"/>
              <a:gd name="connsiteY21" fmla="*/ 4480 h 18978"/>
              <a:gd name="connsiteX22" fmla="*/ 6691 w 20513"/>
              <a:gd name="connsiteY22" fmla="*/ 6320 h 18978"/>
              <a:gd name="connsiteX23" fmla="*/ 7731 w 20513"/>
              <a:gd name="connsiteY23" fmla="*/ 2295 h 18978"/>
              <a:gd name="connsiteX24" fmla="*/ 10179 w 20513"/>
              <a:gd name="connsiteY24" fmla="*/ 5800 h 18978"/>
              <a:gd name="connsiteX0" fmla="*/ 10179 w 21873"/>
              <a:gd name="connsiteY0" fmla="*/ 5800 h 18978"/>
              <a:gd name="connsiteX1" fmla="*/ 13901 w 21873"/>
              <a:gd name="connsiteY1" fmla="*/ 0 h 18978"/>
              <a:gd name="connsiteX2" fmla="*/ 13534 w 21873"/>
              <a:gd name="connsiteY2" fmla="*/ 5325 h 18978"/>
              <a:gd name="connsiteX3" fmla="*/ 17759 w 21873"/>
              <a:gd name="connsiteY3" fmla="*/ 4457 h 18978"/>
              <a:gd name="connsiteX4" fmla="*/ 16081 w 21873"/>
              <a:gd name="connsiteY4" fmla="*/ 7315 h 18978"/>
              <a:gd name="connsiteX5" fmla="*/ 21873 w 21873"/>
              <a:gd name="connsiteY5" fmla="*/ 8137 h 18978"/>
              <a:gd name="connsiteX6" fmla="*/ 16986 w 21873"/>
              <a:gd name="connsiteY6" fmla="*/ 10475 h 18978"/>
              <a:gd name="connsiteX7" fmla="*/ 20513 w 21873"/>
              <a:gd name="connsiteY7" fmla="*/ 11105 h 18978"/>
              <a:gd name="connsiteX8" fmla="*/ 16216 w 21873"/>
              <a:gd name="connsiteY8" fmla="*/ 12942 h 18978"/>
              <a:gd name="connsiteX9" fmla="*/ 16438 w 21873"/>
              <a:gd name="connsiteY9" fmla="*/ 14599 h 18978"/>
              <a:gd name="connsiteX10" fmla="*/ 13399 w 21873"/>
              <a:gd name="connsiteY10" fmla="*/ 14457 h 18978"/>
              <a:gd name="connsiteX11" fmla="*/ 12316 w 21873"/>
              <a:gd name="connsiteY11" fmla="*/ 17552 h 18978"/>
              <a:gd name="connsiteX12" fmla="*/ 9911 w 21873"/>
              <a:gd name="connsiteY12" fmla="*/ 14935 h 18978"/>
              <a:gd name="connsiteX13" fmla="*/ 8174 w 21873"/>
              <a:gd name="connsiteY13" fmla="*/ 18978 h 18978"/>
              <a:gd name="connsiteX14" fmla="*/ 7094 w 21873"/>
              <a:gd name="connsiteY14" fmla="*/ 15627 h 18978"/>
              <a:gd name="connsiteX15" fmla="*/ 4141 w 21873"/>
              <a:gd name="connsiteY15" fmla="*/ 17617 h 18978"/>
              <a:gd name="connsiteX16" fmla="*/ 5046 w 21873"/>
              <a:gd name="connsiteY16" fmla="*/ 13937 h 18978"/>
              <a:gd name="connsiteX17" fmla="*/ 1532 w 21873"/>
              <a:gd name="connsiteY17" fmla="*/ 13713 h 18978"/>
              <a:gd name="connsiteX18" fmla="*/ 3101 w 21873"/>
              <a:gd name="connsiteY18" fmla="*/ 11775 h 18978"/>
              <a:gd name="connsiteX19" fmla="*/ 0 w 21873"/>
              <a:gd name="connsiteY19" fmla="*/ 10363 h 18978"/>
              <a:gd name="connsiteX20" fmla="*/ 4006 w 21873"/>
              <a:gd name="connsiteY20" fmla="*/ 7617 h 18978"/>
              <a:gd name="connsiteX21" fmla="*/ 991 w 21873"/>
              <a:gd name="connsiteY21" fmla="*/ 4480 h 18978"/>
              <a:gd name="connsiteX22" fmla="*/ 6691 w 21873"/>
              <a:gd name="connsiteY22" fmla="*/ 6320 h 18978"/>
              <a:gd name="connsiteX23" fmla="*/ 7731 w 21873"/>
              <a:gd name="connsiteY23" fmla="*/ 2295 h 18978"/>
              <a:gd name="connsiteX24" fmla="*/ 10179 w 21873"/>
              <a:gd name="connsiteY24" fmla="*/ 5800 h 18978"/>
              <a:gd name="connsiteX0" fmla="*/ 10179 w 21873"/>
              <a:gd name="connsiteY0" fmla="*/ 4926 h 18104"/>
              <a:gd name="connsiteX1" fmla="*/ 12349 w 21873"/>
              <a:gd name="connsiteY1" fmla="*/ 0 h 18104"/>
              <a:gd name="connsiteX2" fmla="*/ 13534 w 21873"/>
              <a:gd name="connsiteY2" fmla="*/ 4451 h 18104"/>
              <a:gd name="connsiteX3" fmla="*/ 17759 w 21873"/>
              <a:gd name="connsiteY3" fmla="*/ 3583 h 18104"/>
              <a:gd name="connsiteX4" fmla="*/ 16081 w 21873"/>
              <a:gd name="connsiteY4" fmla="*/ 6441 h 18104"/>
              <a:gd name="connsiteX5" fmla="*/ 21873 w 21873"/>
              <a:gd name="connsiteY5" fmla="*/ 7263 h 18104"/>
              <a:gd name="connsiteX6" fmla="*/ 16986 w 21873"/>
              <a:gd name="connsiteY6" fmla="*/ 9601 h 18104"/>
              <a:gd name="connsiteX7" fmla="*/ 20513 w 21873"/>
              <a:gd name="connsiteY7" fmla="*/ 10231 h 18104"/>
              <a:gd name="connsiteX8" fmla="*/ 16216 w 21873"/>
              <a:gd name="connsiteY8" fmla="*/ 12068 h 18104"/>
              <a:gd name="connsiteX9" fmla="*/ 16438 w 21873"/>
              <a:gd name="connsiteY9" fmla="*/ 13725 h 18104"/>
              <a:gd name="connsiteX10" fmla="*/ 13399 w 21873"/>
              <a:gd name="connsiteY10" fmla="*/ 13583 h 18104"/>
              <a:gd name="connsiteX11" fmla="*/ 12316 w 21873"/>
              <a:gd name="connsiteY11" fmla="*/ 16678 h 18104"/>
              <a:gd name="connsiteX12" fmla="*/ 9911 w 21873"/>
              <a:gd name="connsiteY12" fmla="*/ 14061 h 18104"/>
              <a:gd name="connsiteX13" fmla="*/ 8174 w 21873"/>
              <a:gd name="connsiteY13" fmla="*/ 18104 h 18104"/>
              <a:gd name="connsiteX14" fmla="*/ 7094 w 21873"/>
              <a:gd name="connsiteY14" fmla="*/ 14753 h 18104"/>
              <a:gd name="connsiteX15" fmla="*/ 4141 w 21873"/>
              <a:gd name="connsiteY15" fmla="*/ 16743 h 18104"/>
              <a:gd name="connsiteX16" fmla="*/ 5046 w 21873"/>
              <a:gd name="connsiteY16" fmla="*/ 13063 h 18104"/>
              <a:gd name="connsiteX17" fmla="*/ 1532 w 21873"/>
              <a:gd name="connsiteY17" fmla="*/ 12839 h 18104"/>
              <a:gd name="connsiteX18" fmla="*/ 3101 w 21873"/>
              <a:gd name="connsiteY18" fmla="*/ 10901 h 18104"/>
              <a:gd name="connsiteX19" fmla="*/ 0 w 21873"/>
              <a:gd name="connsiteY19" fmla="*/ 9489 h 18104"/>
              <a:gd name="connsiteX20" fmla="*/ 4006 w 21873"/>
              <a:gd name="connsiteY20" fmla="*/ 6743 h 18104"/>
              <a:gd name="connsiteX21" fmla="*/ 991 w 21873"/>
              <a:gd name="connsiteY21" fmla="*/ 3606 h 18104"/>
              <a:gd name="connsiteX22" fmla="*/ 6691 w 21873"/>
              <a:gd name="connsiteY22" fmla="*/ 5446 h 18104"/>
              <a:gd name="connsiteX23" fmla="*/ 7731 w 21873"/>
              <a:gd name="connsiteY23" fmla="*/ 1421 h 18104"/>
              <a:gd name="connsiteX24" fmla="*/ 10179 w 21873"/>
              <a:gd name="connsiteY24" fmla="*/ 4926 h 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873" h="18104">
                <a:moveTo>
                  <a:pt x="10179" y="4926"/>
                </a:moveTo>
                <a:lnTo>
                  <a:pt x="12349" y="0"/>
                </a:lnTo>
                <a:cubicBezTo>
                  <a:pt x="12227" y="1775"/>
                  <a:pt x="13656" y="2676"/>
                  <a:pt x="13534" y="4451"/>
                </a:cubicBezTo>
                <a:lnTo>
                  <a:pt x="17759" y="3583"/>
                </a:lnTo>
                <a:lnTo>
                  <a:pt x="16081" y="6441"/>
                </a:lnTo>
                <a:lnTo>
                  <a:pt x="21873" y="7263"/>
                </a:lnTo>
                <a:lnTo>
                  <a:pt x="16986" y="9601"/>
                </a:lnTo>
                <a:lnTo>
                  <a:pt x="20513" y="10231"/>
                </a:lnTo>
                <a:lnTo>
                  <a:pt x="16216" y="12068"/>
                </a:lnTo>
                <a:lnTo>
                  <a:pt x="16438" y="13725"/>
                </a:lnTo>
                <a:lnTo>
                  <a:pt x="13399" y="13583"/>
                </a:lnTo>
                <a:lnTo>
                  <a:pt x="12316" y="16678"/>
                </a:lnTo>
                <a:lnTo>
                  <a:pt x="9911" y="14061"/>
                </a:lnTo>
                <a:lnTo>
                  <a:pt x="8174" y="18104"/>
                </a:lnTo>
                <a:cubicBezTo>
                  <a:pt x="7917" y="16113"/>
                  <a:pt x="7351" y="16744"/>
                  <a:pt x="7094" y="14753"/>
                </a:cubicBezTo>
                <a:lnTo>
                  <a:pt x="4141" y="16743"/>
                </a:lnTo>
                <a:lnTo>
                  <a:pt x="5046" y="13063"/>
                </a:lnTo>
                <a:lnTo>
                  <a:pt x="1532" y="12839"/>
                </a:lnTo>
                <a:lnTo>
                  <a:pt x="3101" y="10901"/>
                </a:lnTo>
                <a:lnTo>
                  <a:pt x="0" y="9489"/>
                </a:lnTo>
                <a:lnTo>
                  <a:pt x="4006" y="6743"/>
                </a:lnTo>
                <a:lnTo>
                  <a:pt x="991" y="3606"/>
                </a:lnTo>
                <a:lnTo>
                  <a:pt x="6691" y="5446"/>
                </a:lnTo>
                <a:lnTo>
                  <a:pt x="7731" y="1421"/>
                </a:lnTo>
                <a:lnTo>
                  <a:pt x="10179" y="492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21000"/>
              </a:prstClr>
            </a:inn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325" name="Picture 3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5815" y="5768103"/>
            <a:ext cx="810818" cy="836298"/>
          </a:xfrm>
          <a:prstGeom prst="rect">
            <a:avLst/>
          </a:prstGeom>
        </p:spPr>
      </p:pic>
      <p:sp>
        <p:nvSpPr>
          <p:cNvPr id="326" name="Oval 325"/>
          <p:cNvSpPr/>
          <p:nvPr/>
        </p:nvSpPr>
        <p:spPr>
          <a:xfrm>
            <a:off x="5971925" y="5936161"/>
            <a:ext cx="466617" cy="55733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7" name="Picture 3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248" y="92236"/>
            <a:ext cx="222338" cy="296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8" name="Rectangle 327"/>
          <p:cNvSpPr/>
          <p:nvPr/>
        </p:nvSpPr>
        <p:spPr>
          <a:xfrm>
            <a:off x="5836612" y="-28033"/>
            <a:ext cx="758085" cy="2578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9" name="Picture 328"/>
          <p:cNvPicPr>
            <a:picLocks noChangeAspect="1"/>
          </p:cNvPicPr>
          <p:nvPr/>
        </p:nvPicPr>
        <p:blipFill rotWithShape="1">
          <a:blip r:embed="rId6"/>
          <a:srcRect t="15804"/>
          <a:stretch/>
        </p:blipFill>
        <p:spPr>
          <a:xfrm>
            <a:off x="5841234" y="5900597"/>
            <a:ext cx="810818" cy="704134"/>
          </a:xfrm>
          <a:custGeom>
            <a:avLst/>
            <a:gdLst>
              <a:gd name="connsiteX0" fmla="*/ 0 w 2871465"/>
              <a:gd name="connsiteY0" fmla="*/ 0 h 2602464"/>
              <a:gd name="connsiteX1" fmla="*/ 325800 w 2871465"/>
              <a:gd name="connsiteY1" fmla="*/ 0 h 2602464"/>
              <a:gd name="connsiteX2" fmla="*/ 317919 w 2871465"/>
              <a:gd name="connsiteY2" fmla="*/ 10981 h 2602464"/>
              <a:gd name="connsiteX3" fmla="*/ 312247 w 2871465"/>
              <a:gd name="connsiteY3" fmla="*/ 34862 h 2602464"/>
              <a:gd name="connsiteX4" fmla="*/ 1410737 w 2871465"/>
              <a:gd name="connsiteY4" fmla="*/ 268432 h 2602464"/>
              <a:gd name="connsiteX5" fmla="*/ 2509227 w 2871465"/>
              <a:gd name="connsiteY5" fmla="*/ 34862 h 2602464"/>
              <a:gd name="connsiteX6" fmla="*/ 2503556 w 2871465"/>
              <a:gd name="connsiteY6" fmla="*/ 10981 h 2602464"/>
              <a:gd name="connsiteX7" fmla="*/ 2495674 w 2871465"/>
              <a:gd name="connsiteY7" fmla="*/ 0 h 2602464"/>
              <a:gd name="connsiteX8" fmla="*/ 2871465 w 2871465"/>
              <a:gd name="connsiteY8" fmla="*/ 0 h 2602464"/>
              <a:gd name="connsiteX9" fmla="*/ 2871465 w 2871465"/>
              <a:gd name="connsiteY9" fmla="*/ 2602464 h 2602464"/>
              <a:gd name="connsiteX10" fmla="*/ 0 w 2871465"/>
              <a:gd name="connsiteY10" fmla="*/ 2602464 h 2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1465" h="2602464">
                <a:moveTo>
                  <a:pt x="0" y="0"/>
                </a:moveTo>
                <a:lnTo>
                  <a:pt x="325800" y="0"/>
                </a:lnTo>
                <a:lnTo>
                  <a:pt x="317919" y="10981"/>
                </a:lnTo>
                <a:cubicBezTo>
                  <a:pt x="314168" y="18833"/>
                  <a:pt x="312247" y="26800"/>
                  <a:pt x="312247" y="34862"/>
                </a:cubicBezTo>
                <a:cubicBezTo>
                  <a:pt x="312247" y="163859"/>
                  <a:pt x="804058" y="268432"/>
                  <a:pt x="1410737" y="268432"/>
                </a:cubicBezTo>
                <a:cubicBezTo>
                  <a:pt x="2017416" y="268432"/>
                  <a:pt x="2509227" y="163859"/>
                  <a:pt x="2509227" y="34862"/>
                </a:cubicBezTo>
                <a:cubicBezTo>
                  <a:pt x="2509227" y="26800"/>
                  <a:pt x="2507306" y="18833"/>
                  <a:pt x="2503556" y="10981"/>
                </a:cubicBezTo>
                <a:lnTo>
                  <a:pt x="2495674" y="0"/>
                </a:lnTo>
                <a:lnTo>
                  <a:pt x="2871465" y="0"/>
                </a:lnTo>
                <a:lnTo>
                  <a:pt x="2871465" y="2602464"/>
                </a:lnTo>
                <a:lnTo>
                  <a:pt x="0" y="2602464"/>
                </a:lnTo>
                <a:close/>
              </a:path>
            </a:pathLst>
          </a:custGeom>
        </p:spPr>
      </p:pic>
      <p:sp>
        <p:nvSpPr>
          <p:cNvPr id="204" name="Oval 203"/>
          <p:cNvSpPr/>
          <p:nvPr/>
        </p:nvSpPr>
        <p:spPr>
          <a:xfrm>
            <a:off x="10046957" y="4687812"/>
            <a:ext cx="466617" cy="604105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045976" y="4292270"/>
            <a:ext cx="548688" cy="1005927"/>
          </a:xfrm>
          <a:prstGeom prst="rect">
            <a:avLst/>
          </a:prstGeom>
        </p:spPr>
      </p:pic>
      <p:sp>
        <p:nvSpPr>
          <p:cNvPr id="310" name="Speech Bubble: Oval 309"/>
          <p:cNvSpPr/>
          <p:nvPr/>
        </p:nvSpPr>
        <p:spPr>
          <a:xfrm>
            <a:off x="397976" y="2468808"/>
            <a:ext cx="2352982" cy="925918"/>
          </a:xfrm>
          <a:prstGeom prst="wedgeEllipseCallout">
            <a:avLst>
              <a:gd name="adj1" fmla="val -54909"/>
              <a:gd name="adj2" fmla="val 317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Turned off now.</a:t>
            </a:r>
          </a:p>
          <a:p>
            <a:pPr algn="ctr"/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Did you catch all the drips?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11364139" y="5244219"/>
            <a:ext cx="574262" cy="706759"/>
          </a:xfrm>
          <a:prstGeom prst="ellipse">
            <a:avLst/>
          </a:prstGeom>
          <a:solidFill>
            <a:srgbClr val="FFF2CC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9" name="Picture 30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7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42" presetClass="pat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125E-6 -0.00231 L 0.00377 0.7983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4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8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300"/>
                            </p:stCondLst>
                            <p:childTnLst>
                              <p:par>
                                <p:cTn id="30" presetID="42" presetClass="pat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25E-6 -0.00231 L 0.00417 0.6296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3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3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1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6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100"/>
                            </p:stCondLst>
                            <p:childTnLst>
                              <p:par>
                                <p:cTn id="46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100"/>
                            </p:stCondLst>
                            <p:childTnLst>
                              <p:par>
                                <p:cTn id="51" presetID="42" presetClass="pat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375E-6 -0.00231 L 0.00481 0.59537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2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1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3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1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40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9900"/>
                            </p:stCondLst>
                            <p:childTnLst>
                              <p:par>
                                <p:cTn id="67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400"/>
                            </p:stCondLst>
                            <p:childTnLst>
                              <p:par>
                                <p:cTn id="72" presetID="42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77 -0.14328 L 0.01185 0.91274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5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9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1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32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3700"/>
                            </p:stCondLst>
                            <p:childTnLst>
                              <p:par>
                                <p:cTn id="88" presetID="1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7200"/>
                            </p:stCondLst>
                            <p:childTnLst>
                              <p:par>
                                <p:cTn id="93" presetID="42" presetClass="pat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95833E-6 4.44444E-6 L -0.00638 0.36875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2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3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1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9" presetID="1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14" presetID="42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9167E-6 -0.00231 L 0.00391 0.78773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3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3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1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43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4800"/>
                            </p:stCondLst>
                            <p:childTnLst>
                              <p:par>
                                <p:cTn id="13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3" dur="1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6300"/>
                            </p:stCondLst>
                            <p:childTnLst>
                              <p:par>
                                <p:cTn id="135" presetID="42" presetClass="pat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45833E-6 -0.00231 L 0.00573 0.74213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3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83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3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1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8600"/>
                            </p:stCondLst>
                            <p:childTnLst>
                              <p:par>
                                <p:cTn id="1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9100"/>
                            </p:stCondLst>
                            <p:childTnLst>
                              <p:par>
                                <p:cTn id="15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4" dur="1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600"/>
                            </p:stCondLst>
                            <p:childTnLst>
                              <p:par>
                                <p:cTn id="156" presetID="42" presetClass="pat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08333E-6 -0.00232 L 0.00495 0.78518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" y="3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2600"/>
                            </p:stCondLst>
                            <p:childTnLst>
                              <p:par>
                                <p:cTn id="1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3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1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2900"/>
                            </p:stCondLst>
                            <p:childTnLst>
                              <p:par>
                                <p:cTn id="1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4" dur="1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4400"/>
                            </p:stCondLst>
                            <p:childTnLst>
                              <p:par>
                                <p:cTn id="176" presetID="42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54167E-6 -0.00232 L 0.00872 0.89282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4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5900"/>
                            </p:stCondLst>
                            <p:childTnLst>
                              <p:par>
                                <p:cTn id="1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3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6" dur="1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6200"/>
                            </p:stCondLst>
                            <p:childTnLst>
                              <p:par>
                                <p:cTn id="18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6700"/>
                            </p:stCondLst>
                            <p:childTnLst>
                              <p:par>
                                <p:cTn id="196" presetID="42" presetClass="path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29167E-6 -0.00231 L 0.00117 0.7382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3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6" dur="1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8300"/>
                            </p:stCondLst>
                            <p:childTnLst>
                              <p:par>
                                <p:cTn id="2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4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95833E-6 2.96296E-6 L 0.00769 0.87199 " pathEditMode="relative" rAng="0" ptsTypes="AA">
                                      <p:cBhvr>
                                        <p:cTn id="216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4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300"/>
                            </p:stCondLst>
                            <p:childTnLst>
                              <p:par>
                                <p:cTn id="2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3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5" dur="1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600"/>
                            </p:stCondLst>
                            <p:childTnLst>
                              <p:par>
                                <p:cTn id="2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3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9167E-6 3.7037E-7 L 0.00443 0.80671 " pathEditMode="relative" rAng="0" ptsTypes="AA">
                                      <p:cBhvr>
                                        <p:cTn id="235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4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2600"/>
                            </p:stCondLst>
                            <p:childTnLst>
                              <p:par>
                                <p:cTn id="2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3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4" dur="1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2900"/>
                            </p:stCondLst>
                            <p:childTnLst>
                              <p:par>
                                <p:cTn id="2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1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2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9167E-6 2.96296E-6 L -0.0207 0.81435 " pathEditMode="relative" rAng="0" ptsTypes="AA">
                                      <p:cBhvr>
                                        <p:cTn id="254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4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4900"/>
                            </p:stCondLst>
                            <p:childTnLst>
                              <p:par>
                                <p:cTn id="2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3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3" dur="1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5200"/>
                            </p:stCondLst>
                            <p:childTnLst>
                              <p:par>
                                <p:cTn id="2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1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26 0.01852 L 0.00443 0.80671 " pathEditMode="relative" rAng="0" ptsTypes="AA">
                                      <p:cBhvr>
                                        <p:cTn id="273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3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7200"/>
                            </p:stCondLst>
                            <p:childTnLst>
                              <p:par>
                                <p:cTn id="2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3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2" dur="1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7500"/>
                            </p:stCondLst>
                            <p:childTnLst>
                              <p:par>
                                <p:cTn id="2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1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0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25E-6 -4.44444E-6 L 0.00898 0.83102 " pathEditMode="relative" rAng="0" ptsTypes="AA">
                                      <p:cBhvr>
                                        <p:cTn id="292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" y="4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9500"/>
                            </p:stCondLst>
                            <p:childTnLst>
                              <p:par>
                                <p:cTn id="2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3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1" dur="1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9800"/>
                            </p:stCondLst>
                            <p:childTnLst>
                              <p:par>
                                <p:cTn id="30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100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9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42" presetClass="pat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8.33333E-7 2.96296E-6 L -0.00131 0.77754 " pathEditMode="relative" rAng="0" ptsTypes="AA">
                                      <p:cBhvr>
                                        <p:cTn id="311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4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61550"/>
                            </p:stCondLst>
                            <p:childTnLst>
                              <p:par>
                                <p:cTn id="3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3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0" dur="1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61850"/>
                            </p:stCondLst>
                            <p:childTnLst>
                              <p:par>
                                <p:cTn id="3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10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8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2" presetClass="pat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54167E-6 -2.22222E-6 L -0.00573 0.89607 " pathEditMode="relative" rAng="0" ptsTypes="AA">
                                      <p:cBhvr>
                                        <p:cTn id="330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4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63600"/>
                            </p:stCondLst>
                            <p:childTnLst>
                              <p:par>
                                <p:cTn id="3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3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9" dur="1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63900"/>
                            </p:stCondLst>
                            <p:childTnLst>
                              <p:par>
                                <p:cTn id="3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10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7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42" presetClass="pat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95833E-6 -3.7037E-6 L 0.00183 0.88496 " pathEditMode="relative" rAng="0" ptsTypes="AA">
                                      <p:cBhvr>
                                        <p:cTn id="349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4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65650"/>
                            </p:stCondLst>
                            <p:childTnLst>
                              <p:par>
                                <p:cTn id="3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22" presetClass="entr" presetSubtype="4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3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8" dur="1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65950"/>
                            </p:stCondLst>
                            <p:childTnLst>
                              <p:par>
                                <p:cTn id="3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66450"/>
                            </p:stCondLst>
                            <p:childTnLst>
                              <p:par>
                                <p:cTn id="364" presetID="53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07407E-6 L 0.0267 -0.07129 L 0.0543 -0.09143 L 0.08959 -0.09375 L 0.12149 -0.06898 L 0.14571 -0.02013 L 0.16211 0.0213 L 0.1724 0.07014 L 0.18191 0.14051 L 0.18282 0.16436 " pathEditMode="relative" rAng="0" ptsTypes="AAAAAAAAAA">
                                      <p:cBhvr>
                                        <p:cTn id="4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1" y="3519"/>
                                    </p:animMotion>
                                  </p:childTnLst>
                                </p:cTn>
                              </p:par>
                              <p:par>
                                <p:cTn id="4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>
                      <p:stCondLst>
                        <p:cond delay="0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465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6" fill="hold">
                      <p:stCondLst>
                        <p:cond delay="0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531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1000"/>
                            </p:stCondLst>
                            <p:childTnLst>
                              <p:par>
                                <p:cTn id="5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1875 L -8.33333E-7 -0.01852 C 0.003 -0.01621 0.00625 -0.01389 0.00912 -0.01065 C 0.01237 -0.00718 0.01107 -0.00602 0.01263 -0.00047 C 0.01328 0.00185 0.01406 0.00393 0.01497 0.00578 C 0.01628 0.00879 0.01797 0.01134 0.01953 0.01389 L 0.02188 0.01805 C 0.02227 0.02014 0.0224 0.02245 0.02292 0.0243 C 0.02357 0.02592 0.02474 0.02662 0.02526 0.02824 C 0.0263 0.03217 0.02695 0.03634 0.02761 0.04074 C 0.0293 0.05277 0.02852 0.04606 0.02995 0.06111 C 0.02956 0.09398 0.0293 0.12685 0.02878 0.15972 C 0.02852 0.1706 0.02787 0.18148 0.02761 0.19259 C 0.02617 0.24143 0.02643 0.23102 0.02643 0.2706 L 0.02643 0.27083 " pathEditMode="relative" rAng="0" ptsTypes="AAAAAAAAAAAAAAA">
                                      <p:cBhvr>
                                        <p:cTn id="564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7" y="14468"/>
                                    </p:animMotion>
                                  </p:childTnLst>
                                </p:cTn>
                              </p:par>
                              <p:par>
                                <p:cTn id="5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324 L -0.00117 -0.00301 C 0.00182 -0.00069 0.00508 0.00162 0.00794 0.00486 C 0.0112 0.00834 0.0099 0.00949 0.01146 0.01505 C 0.01211 0.01736 0.01289 0.01945 0.0138 0.0213 C 0.0151 0.02431 0.0168 0.02685 0.01836 0.0294 L 0.0207 0.03357 C 0.02109 0.03565 0.02122 0.03797 0.02174 0.03982 C 0.0224 0.04144 0.02357 0.04213 0.02409 0.04375 C 0.02513 0.04769 0.02578 0.05185 0.02643 0.05625 C 0.02812 0.06829 0.02734 0.06158 0.02878 0.07662 C 0.02839 0.10949 0.02812 0.14236 0.0276 0.17523 C 0.02734 0.18611 0.02669 0.19699 0.02643 0.2081 C 0.025 0.25695 0.02526 0.24653 0.02526 0.28611 L 0.02526 0.28635 " pathEditMode="relative" rAng="0" ptsTypes="AAAAAAAAAAAAAAA">
                                      <p:cBhvr>
                                        <p:cTn id="566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7" y="14468"/>
                                    </p:animMotion>
                                  </p:childTnLst>
                                </p:cTn>
                              </p:par>
                              <p:par>
                                <p:cTn id="5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68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0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571" restart="whenNotActive" fill="hold" evtFilter="cancelBubble" nodeType="interactiveSeq">
                <p:stCondLst>
                  <p:cond evt="onClick" delay="0">
                    <p:tgtEl>
                      <p:spTgt spid="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2" fill="hold">
                      <p:stCondLst>
                        <p:cond delay="0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"/>
                  </p:tgtEl>
                </p:cond>
              </p:nextCondLst>
            </p:seq>
          </p:childTnLst>
        </p:cTn>
      </p:par>
    </p:tnLst>
    <p:bldLst>
      <p:bldP spid="202" grpId="0" animBg="1"/>
      <p:bldP spid="202" grpId="1" animBg="1"/>
      <p:bldP spid="132" grpId="0" animBg="1"/>
      <p:bldP spid="132" grpId="1" animBg="1"/>
      <p:bldP spid="193" grpId="0" animBg="1"/>
      <p:bldP spid="193" grpId="1" animBg="1"/>
      <p:bldP spid="216" grpId="0" animBg="1"/>
      <p:bldP spid="216" grpId="1" animBg="1"/>
      <p:bldP spid="223" grpId="0" animBg="1"/>
      <p:bldP spid="223" grpId="1" animBg="1"/>
      <p:bldP spid="150" grpId="0" animBg="1"/>
      <p:bldP spid="150" grpId="1" animBg="1"/>
      <p:bldP spid="209" grpId="0" animBg="1"/>
      <p:bldP spid="209" grpId="1" animBg="1"/>
      <p:bldP spid="233" grpId="0" animBg="1"/>
      <p:bldP spid="233" grpId="1" animBg="1"/>
      <p:bldP spid="240" grpId="0" animBg="1"/>
      <p:bldP spid="240" grpId="1" animBg="1"/>
      <p:bldP spid="247" grpId="0" animBg="1"/>
      <p:bldP spid="247" grpId="1" animBg="1"/>
      <p:bldP spid="254" grpId="0" animBg="1"/>
      <p:bldP spid="254" grpId="1" animBg="1"/>
      <p:bldP spid="268" grpId="0" animBg="1"/>
      <p:bldP spid="268" grpId="1" animBg="1"/>
      <p:bldP spid="275" grpId="0" animBg="1"/>
      <p:bldP spid="275" grpId="1" animBg="1"/>
      <p:bldP spid="282" grpId="0" animBg="1"/>
      <p:bldP spid="282" grpId="1" animBg="1"/>
      <p:bldP spid="296" grpId="0" animBg="1"/>
      <p:bldP spid="296" grpId="1" animBg="1"/>
      <p:bldP spid="303" grpId="0" animBg="1"/>
      <p:bldP spid="303" grpId="1" animBg="1"/>
      <p:bldP spid="317" grpId="0" animBg="1"/>
      <p:bldP spid="317" grpId="1" animBg="1"/>
      <p:bldP spid="324" grpId="0" animBg="1"/>
      <p:bldP spid="324" grpId="1" animBg="1"/>
      <p:bldP spid="3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39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56</cp:revision>
  <dcterms:created xsi:type="dcterms:W3CDTF">2017-01-03T13:51:56Z</dcterms:created>
  <dcterms:modified xsi:type="dcterms:W3CDTF">2017-01-17T21:11:55Z</dcterms:modified>
</cp:coreProperties>
</file>