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3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2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9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1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1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2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6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1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8B7C0-6348-4584-93A4-19E72111C031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1CE5-3946-456D-B35F-70CA1F77D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6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5000"/>
              </a:schemeClr>
            </a:gs>
            <a:gs pos="50000">
              <a:schemeClr val="bg2">
                <a:lumMod val="50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/>
        </p:nvSpPr>
        <p:spPr>
          <a:xfrm>
            <a:off x="-401588" y="-369308"/>
            <a:ext cx="12927469" cy="6465903"/>
          </a:xfrm>
          <a:custGeom>
            <a:avLst/>
            <a:gdLst>
              <a:gd name="connsiteX0" fmla="*/ 12927417 w 12927469"/>
              <a:gd name="connsiteY0" fmla="*/ 6175022 h 6465903"/>
              <a:gd name="connsiteX1" fmla="*/ 12796788 w 12927469"/>
              <a:gd name="connsiteY1" fmla="*/ 6233079 h 6465903"/>
              <a:gd name="connsiteX2" fmla="*/ 12216217 w 12927469"/>
              <a:gd name="connsiteY2" fmla="*/ 6233079 h 6465903"/>
              <a:gd name="connsiteX3" fmla="*/ 11708217 w 12927469"/>
              <a:gd name="connsiteY3" fmla="*/ 6233079 h 6465903"/>
              <a:gd name="connsiteX4" fmla="*/ 11446959 w 12927469"/>
              <a:gd name="connsiteY4" fmla="*/ 6204051 h 6465903"/>
              <a:gd name="connsiteX5" fmla="*/ 11359874 w 12927469"/>
              <a:gd name="connsiteY5" fmla="*/ 5754108 h 6465903"/>
              <a:gd name="connsiteX6" fmla="*/ 11461474 w 12927469"/>
              <a:gd name="connsiteY6" fmla="*/ 5318679 h 6465903"/>
              <a:gd name="connsiteX7" fmla="*/ 11650159 w 12927469"/>
              <a:gd name="connsiteY7" fmla="*/ 4941308 h 6465903"/>
              <a:gd name="connsiteX8" fmla="*/ 11519531 w 12927469"/>
              <a:gd name="connsiteY8" fmla="*/ 4215594 h 6465903"/>
              <a:gd name="connsiteX9" fmla="*/ 11113131 w 12927469"/>
              <a:gd name="connsiteY9" fmla="*/ 4230108 h 6465903"/>
              <a:gd name="connsiteX10" fmla="*/ 10489017 w 12927469"/>
              <a:gd name="connsiteY10" fmla="*/ 4331708 h 6465903"/>
              <a:gd name="connsiteX11" fmla="*/ 9748788 w 12927469"/>
              <a:gd name="connsiteY11" fmla="*/ 3954337 h 6465903"/>
              <a:gd name="connsiteX12" fmla="*/ 9226274 w 12927469"/>
              <a:gd name="connsiteY12" fmla="*/ 4070451 h 6465903"/>
              <a:gd name="connsiteX13" fmla="*/ 8761817 w 12927469"/>
              <a:gd name="connsiteY13" fmla="*/ 4331708 h 6465903"/>
              <a:gd name="connsiteX14" fmla="*/ 8282845 w 12927469"/>
              <a:gd name="connsiteY14" fmla="*/ 4404279 h 6465903"/>
              <a:gd name="connsiteX15" fmla="*/ 7919988 w 12927469"/>
              <a:gd name="connsiteY15" fmla="*/ 4273651 h 6465903"/>
              <a:gd name="connsiteX16" fmla="*/ 7644217 w 12927469"/>
              <a:gd name="connsiteY16" fmla="*/ 4172051 h 6465903"/>
              <a:gd name="connsiteX17" fmla="*/ 7310388 w 12927469"/>
              <a:gd name="connsiteY17" fmla="*/ 4026908 h 6465903"/>
              <a:gd name="connsiteX18" fmla="*/ 7121702 w 12927469"/>
              <a:gd name="connsiteY18" fmla="*/ 4172051 h 6465903"/>
              <a:gd name="connsiteX19" fmla="*/ 6816902 w 12927469"/>
              <a:gd name="connsiteY19" fmla="*/ 4346222 h 6465903"/>
              <a:gd name="connsiteX20" fmla="*/ 6425017 w 12927469"/>
              <a:gd name="connsiteY20" fmla="*/ 4389765 h 6465903"/>
              <a:gd name="connsiteX21" fmla="*/ 6047645 w 12927469"/>
              <a:gd name="connsiteY21" fmla="*/ 4389765 h 6465903"/>
              <a:gd name="connsiteX22" fmla="*/ 5800902 w 12927469"/>
              <a:gd name="connsiteY22" fmla="*/ 4113994 h 6465903"/>
              <a:gd name="connsiteX23" fmla="*/ 5220331 w 12927469"/>
              <a:gd name="connsiteY23" fmla="*/ 4099479 h 6465903"/>
              <a:gd name="connsiteX24" fmla="*/ 4842959 w 12927469"/>
              <a:gd name="connsiteY24" fmla="*/ 4418794 h 6465903"/>
              <a:gd name="connsiteX25" fmla="*/ 4552674 w 12927469"/>
              <a:gd name="connsiteY25" fmla="*/ 4418794 h 6465903"/>
              <a:gd name="connsiteX26" fmla="*/ 4334959 w 12927469"/>
              <a:gd name="connsiteY26" fmla="*/ 4389765 h 6465903"/>
              <a:gd name="connsiteX27" fmla="*/ 4102731 w 12927469"/>
              <a:gd name="connsiteY27" fmla="*/ 4157537 h 6465903"/>
              <a:gd name="connsiteX28" fmla="*/ 3826959 w 12927469"/>
              <a:gd name="connsiteY28" fmla="*/ 4128508 h 6465903"/>
              <a:gd name="connsiteX29" fmla="*/ 3638274 w 12927469"/>
              <a:gd name="connsiteY29" fmla="*/ 4128508 h 6465903"/>
              <a:gd name="connsiteX30" fmla="*/ 3260902 w 12927469"/>
              <a:gd name="connsiteY30" fmla="*/ 4302679 h 6465903"/>
              <a:gd name="connsiteX31" fmla="*/ 2869017 w 12927469"/>
              <a:gd name="connsiteY31" fmla="*/ 4375251 h 6465903"/>
              <a:gd name="connsiteX32" fmla="*/ 2433588 w 12927469"/>
              <a:gd name="connsiteY32" fmla="*/ 4447822 h 6465903"/>
              <a:gd name="connsiteX33" fmla="*/ 2244902 w 12927469"/>
              <a:gd name="connsiteY33" fmla="*/ 4331708 h 6465903"/>
              <a:gd name="connsiteX34" fmla="*/ 2027188 w 12927469"/>
              <a:gd name="connsiteY34" fmla="*/ 4128508 h 6465903"/>
              <a:gd name="connsiteX35" fmla="*/ 1765931 w 12927469"/>
              <a:gd name="connsiteY35" fmla="*/ 4113994 h 6465903"/>
              <a:gd name="connsiteX36" fmla="*/ 1330502 w 12927469"/>
              <a:gd name="connsiteY36" fmla="*/ 4273651 h 6465903"/>
              <a:gd name="connsiteX37" fmla="*/ 1069245 w 12927469"/>
              <a:gd name="connsiteY37" fmla="*/ 4912279 h 6465903"/>
              <a:gd name="connsiteX38" fmla="*/ 1417588 w 12927469"/>
              <a:gd name="connsiteY38" fmla="*/ 5318679 h 6465903"/>
              <a:gd name="connsiteX39" fmla="*/ 1707874 w 12927469"/>
              <a:gd name="connsiteY39" fmla="*/ 5507365 h 6465903"/>
              <a:gd name="connsiteX40" fmla="*/ 1736902 w 12927469"/>
              <a:gd name="connsiteY40" fmla="*/ 6044394 h 6465903"/>
              <a:gd name="connsiteX41" fmla="*/ 1678845 w 12927469"/>
              <a:gd name="connsiteY41" fmla="*/ 6204051 h 6465903"/>
              <a:gd name="connsiteX42" fmla="*/ 1620788 w 12927469"/>
              <a:gd name="connsiteY42" fmla="*/ 6276622 h 6465903"/>
              <a:gd name="connsiteX43" fmla="*/ 1243417 w 12927469"/>
              <a:gd name="connsiteY43" fmla="*/ 6291137 h 6465903"/>
              <a:gd name="connsiteX44" fmla="*/ 866045 w 12927469"/>
              <a:gd name="connsiteY44" fmla="*/ 6291137 h 6465903"/>
              <a:gd name="connsiteX45" fmla="*/ 517702 w 12927469"/>
              <a:gd name="connsiteY45" fmla="*/ 6291137 h 6465903"/>
              <a:gd name="connsiteX46" fmla="*/ 227417 w 12927469"/>
              <a:gd name="connsiteY46" fmla="*/ 6276622 h 6465903"/>
              <a:gd name="connsiteX47" fmla="*/ 82274 w 12927469"/>
              <a:gd name="connsiteY47" fmla="*/ 3780165 h 6465903"/>
              <a:gd name="connsiteX48" fmla="*/ 270959 w 12927469"/>
              <a:gd name="connsiteY48" fmla="*/ 499937 h 6465903"/>
              <a:gd name="connsiteX49" fmla="*/ 285474 w 12927469"/>
              <a:gd name="connsiteY49" fmla="*/ 238679 h 6465903"/>
              <a:gd name="connsiteX50" fmla="*/ 4175302 w 12927469"/>
              <a:gd name="connsiteY50" fmla="*/ 166108 h 6465903"/>
              <a:gd name="connsiteX51" fmla="*/ 8398959 w 12927469"/>
              <a:gd name="connsiteY51" fmla="*/ 282222 h 6465903"/>
              <a:gd name="connsiteX52" fmla="*/ 11621131 w 12927469"/>
              <a:gd name="connsiteY52" fmla="*/ 209651 h 6465903"/>
              <a:gd name="connsiteX53" fmla="*/ 12303302 w 12927469"/>
              <a:gd name="connsiteY53" fmla="*/ 238679 h 6465903"/>
              <a:gd name="connsiteX54" fmla="*/ 12564559 w 12927469"/>
              <a:gd name="connsiteY54" fmla="*/ 238679 h 6465903"/>
              <a:gd name="connsiteX55" fmla="*/ 12695188 w 12927469"/>
              <a:gd name="connsiteY55" fmla="*/ 238679 h 6465903"/>
              <a:gd name="connsiteX56" fmla="*/ 12811302 w 12927469"/>
              <a:gd name="connsiteY56" fmla="*/ 3460851 h 6465903"/>
              <a:gd name="connsiteX57" fmla="*/ 12927417 w 12927469"/>
              <a:gd name="connsiteY57" fmla="*/ 6175022 h 6465903"/>
              <a:gd name="connsiteX0" fmla="*/ 12927417 w 12927469"/>
              <a:gd name="connsiteY0" fmla="*/ 6175022 h 6465903"/>
              <a:gd name="connsiteX1" fmla="*/ 12796788 w 12927469"/>
              <a:gd name="connsiteY1" fmla="*/ 6233079 h 6465903"/>
              <a:gd name="connsiteX2" fmla="*/ 12216217 w 12927469"/>
              <a:gd name="connsiteY2" fmla="*/ 6233079 h 6465903"/>
              <a:gd name="connsiteX3" fmla="*/ 11708217 w 12927469"/>
              <a:gd name="connsiteY3" fmla="*/ 6233079 h 6465903"/>
              <a:gd name="connsiteX4" fmla="*/ 11446959 w 12927469"/>
              <a:gd name="connsiteY4" fmla="*/ 6204051 h 6465903"/>
              <a:gd name="connsiteX5" fmla="*/ 11359874 w 12927469"/>
              <a:gd name="connsiteY5" fmla="*/ 5754108 h 6465903"/>
              <a:gd name="connsiteX6" fmla="*/ 11461474 w 12927469"/>
              <a:gd name="connsiteY6" fmla="*/ 5318679 h 6465903"/>
              <a:gd name="connsiteX7" fmla="*/ 11650159 w 12927469"/>
              <a:gd name="connsiteY7" fmla="*/ 4941308 h 6465903"/>
              <a:gd name="connsiteX8" fmla="*/ 11519531 w 12927469"/>
              <a:gd name="connsiteY8" fmla="*/ 4215594 h 6465903"/>
              <a:gd name="connsiteX9" fmla="*/ 11113131 w 12927469"/>
              <a:gd name="connsiteY9" fmla="*/ 4230108 h 6465903"/>
              <a:gd name="connsiteX10" fmla="*/ 10489017 w 12927469"/>
              <a:gd name="connsiteY10" fmla="*/ 4331708 h 6465903"/>
              <a:gd name="connsiteX11" fmla="*/ 9748788 w 12927469"/>
              <a:gd name="connsiteY11" fmla="*/ 3954337 h 6465903"/>
              <a:gd name="connsiteX12" fmla="*/ 9226274 w 12927469"/>
              <a:gd name="connsiteY12" fmla="*/ 4070451 h 6465903"/>
              <a:gd name="connsiteX13" fmla="*/ 8761817 w 12927469"/>
              <a:gd name="connsiteY13" fmla="*/ 4331708 h 6465903"/>
              <a:gd name="connsiteX14" fmla="*/ 8282845 w 12927469"/>
              <a:gd name="connsiteY14" fmla="*/ 4404279 h 6465903"/>
              <a:gd name="connsiteX15" fmla="*/ 7919988 w 12927469"/>
              <a:gd name="connsiteY15" fmla="*/ 4273651 h 6465903"/>
              <a:gd name="connsiteX16" fmla="*/ 7644217 w 12927469"/>
              <a:gd name="connsiteY16" fmla="*/ 4172051 h 6465903"/>
              <a:gd name="connsiteX17" fmla="*/ 7310388 w 12927469"/>
              <a:gd name="connsiteY17" fmla="*/ 4026908 h 6465903"/>
              <a:gd name="connsiteX18" fmla="*/ 7121702 w 12927469"/>
              <a:gd name="connsiteY18" fmla="*/ 4172051 h 6465903"/>
              <a:gd name="connsiteX19" fmla="*/ 6816902 w 12927469"/>
              <a:gd name="connsiteY19" fmla="*/ 4346222 h 6465903"/>
              <a:gd name="connsiteX20" fmla="*/ 6425017 w 12927469"/>
              <a:gd name="connsiteY20" fmla="*/ 4389765 h 6465903"/>
              <a:gd name="connsiteX21" fmla="*/ 6047645 w 12927469"/>
              <a:gd name="connsiteY21" fmla="*/ 4389765 h 6465903"/>
              <a:gd name="connsiteX22" fmla="*/ 5800902 w 12927469"/>
              <a:gd name="connsiteY22" fmla="*/ 4113994 h 6465903"/>
              <a:gd name="connsiteX23" fmla="*/ 5220331 w 12927469"/>
              <a:gd name="connsiteY23" fmla="*/ 4099479 h 6465903"/>
              <a:gd name="connsiteX24" fmla="*/ 4842959 w 12927469"/>
              <a:gd name="connsiteY24" fmla="*/ 4418794 h 6465903"/>
              <a:gd name="connsiteX25" fmla="*/ 4552674 w 12927469"/>
              <a:gd name="connsiteY25" fmla="*/ 4418794 h 6465903"/>
              <a:gd name="connsiteX26" fmla="*/ 4334959 w 12927469"/>
              <a:gd name="connsiteY26" fmla="*/ 4389765 h 6465903"/>
              <a:gd name="connsiteX27" fmla="*/ 4102731 w 12927469"/>
              <a:gd name="connsiteY27" fmla="*/ 4157537 h 6465903"/>
              <a:gd name="connsiteX28" fmla="*/ 3826959 w 12927469"/>
              <a:gd name="connsiteY28" fmla="*/ 4128508 h 6465903"/>
              <a:gd name="connsiteX29" fmla="*/ 3638274 w 12927469"/>
              <a:gd name="connsiteY29" fmla="*/ 4128508 h 6465903"/>
              <a:gd name="connsiteX30" fmla="*/ 3260902 w 12927469"/>
              <a:gd name="connsiteY30" fmla="*/ 4302679 h 6465903"/>
              <a:gd name="connsiteX31" fmla="*/ 2869017 w 12927469"/>
              <a:gd name="connsiteY31" fmla="*/ 4375251 h 6465903"/>
              <a:gd name="connsiteX32" fmla="*/ 2433588 w 12927469"/>
              <a:gd name="connsiteY32" fmla="*/ 4447822 h 6465903"/>
              <a:gd name="connsiteX33" fmla="*/ 2244902 w 12927469"/>
              <a:gd name="connsiteY33" fmla="*/ 4331708 h 6465903"/>
              <a:gd name="connsiteX34" fmla="*/ 2027188 w 12927469"/>
              <a:gd name="connsiteY34" fmla="*/ 4128508 h 6465903"/>
              <a:gd name="connsiteX35" fmla="*/ 1765931 w 12927469"/>
              <a:gd name="connsiteY35" fmla="*/ 4113994 h 6465903"/>
              <a:gd name="connsiteX36" fmla="*/ 1330502 w 12927469"/>
              <a:gd name="connsiteY36" fmla="*/ 4273651 h 6465903"/>
              <a:gd name="connsiteX37" fmla="*/ 1069245 w 12927469"/>
              <a:gd name="connsiteY37" fmla="*/ 4912279 h 6465903"/>
              <a:gd name="connsiteX38" fmla="*/ 1417588 w 12927469"/>
              <a:gd name="connsiteY38" fmla="*/ 5318679 h 6465903"/>
              <a:gd name="connsiteX39" fmla="*/ 1620789 w 12927469"/>
              <a:gd name="connsiteY39" fmla="*/ 5507365 h 6465903"/>
              <a:gd name="connsiteX40" fmla="*/ 1736902 w 12927469"/>
              <a:gd name="connsiteY40" fmla="*/ 6044394 h 6465903"/>
              <a:gd name="connsiteX41" fmla="*/ 1678845 w 12927469"/>
              <a:gd name="connsiteY41" fmla="*/ 6204051 h 6465903"/>
              <a:gd name="connsiteX42" fmla="*/ 1620788 w 12927469"/>
              <a:gd name="connsiteY42" fmla="*/ 6276622 h 6465903"/>
              <a:gd name="connsiteX43" fmla="*/ 1243417 w 12927469"/>
              <a:gd name="connsiteY43" fmla="*/ 6291137 h 6465903"/>
              <a:gd name="connsiteX44" fmla="*/ 866045 w 12927469"/>
              <a:gd name="connsiteY44" fmla="*/ 6291137 h 6465903"/>
              <a:gd name="connsiteX45" fmla="*/ 517702 w 12927469"/>
              <a:gd name="connsiteY45" fmla="*/ 6291137 h 6465903"/>
              <a:gd name="connsiteX46" fmla="*/ 227417 w 12927469"/>
              <a:gd name="connsiteY46" fmla="*/ 6276622 h 6465903"/>
              <a:gd name="connsiteX47" fmla="*/ 82274 w 12927469"/>
              <a:gd name="connsiteY47" fmla="*/ 3780165 h 6465903"/>
              <a:gd name="connsiteX48" fmla="*/ 270959 w 12927469"/>
              <a:gd name="connsiteY48" fmla="*/ 499937 h 6465903"/>
              <a:gd name="connsiteX49" fmla="*/ 285474 w 12927469"/>
              <a:gd name="connsiteY49" fmla="*/ 238679 h 6465903"/>
              <a:gd name="connsiteX50" fmla="*/ 4175302 w 12927469"/>
              <a:gd name="connsiteY50" fmla="*/ 166108 h 6465903"/>
              <a:gd name="connsiteX51" fmla="*/ 8398959 w 12927469"/>
              <a:gd name="connsiteY51" fmla="*/ 282222 h 6465903"/>
              <a:gd name="connsiteX52" fmla="*/ 11621131 w 12927469"/>
              <a:gd name="connsiteY52" fmla="*/ 209651 h 6465903"/>
              <a:gd name="connsiteX53" fmla="*/ 12303302 w 12927469"/>
              <a:gd name="connsiteY53" fmla="*/ 238679 h 6465903"/>
              <a:gd name="connsiteX54" fmla="*/ 12564559 w 12927469"/>
              <a:gd name="connsiteY54" fmla="*/ 238679 h 6465903"/>
              <a:gd name="connsiteX55" fmla="*/ 12695188 w 12927469"/>
              <a:gd name="connsiteY55" fmla="*/ 238679 h 6465903"/>
              <a:gd name="connsiteX56" fmla="*/ 12811302 w 12927469"/>
              <a:gd name="connsiteY56" fmla="*/ 3460851 h 6465903"/>
              <a:gd name="connsiteX57" fmla="*/ 12927417 w 12927469"/>
              <a:gd name="connsiteY57" fmla="*/ 6175022 h 6465903"/>
              <a:gd name="connsiteX0" fmla="*/ 12927417 w 12927469"/>
              <a:gd name="connsiteY0" fmla="*/ 6175022 h 6465903"/>
              <a:gd name="connsiteX1" fmla="*/ 12796788 w 12927469"/>
              <a:gd name="connsiteY1" fmla="*/ 6233079 h 6465903"/>
              <a:gd name="connsiteX2" fmla="*/ 12216217 w 12927469"/>
              <a:gd name="connsiteY2" fmla="*/ 6233079 h 6465903"/>
              <a:gd name="connsiteX3" fmla="*/ 11708217 w 12927469"/>
              <a:gd name="connsiteY3" fmla="*/ 6233079 h 6465903"/>
              <a:gd name="connsiteX4" fmla="*/ 11446959 w 12927469"/>
              <a:gd name="connsiteY4" fmla="*/ 6204051 h 6465903"/>
              <a:gd name="connsiteX5" fmla="*/ 11359874 w 12927469"/>
              <a:gd name="connsiteY5" fmla="*/ 5754108 h 6465903"/>
              <a:gd name="connsiteX6" fmla="*/ 11461474 w 12927469"/>
              <a:gd name="connsiteY6" fmla="*/ 5318679 h 6465903"/>
              <a:gd name="connsiteX7" fmla="*/ 11650159 w 12927469"/>
              <a:gd name="connsiteY7" fmla="*/ 4941308 h 6465903"/>
              <a:gd name="connsiteX8" fmla="*/ 11519531 w 12927469"/>
              <a:gd name="connsiteY8" fmla="*/ 4215594 h 6465903"/>
              <a:gd name="connsiteX9" fmla="*/ 11113131 w 12927469"/>
              <a:gd name="connsiteY9" fmla="*/ 4230108 h 6465903"/>
              <a:gd name="connsiteX10" fmla="*/ 10489017 w 12927469"/>
              <a:gd name="connsiteY10" fmla="*/ 4331708 h 6465903"/>
              <a:gd name="connsiteX11" fmla="*/ 9748788 w 12927469"/>
              <a:gd name="connsiteY11" fmla="*/ 3954337 h 6465903"/>
              <a:gd name="connsiteX12" fmla="*/ 9226274 w 12927469"/>
              <a:gd name="connsiteY12" fmla="*/ 4070451 h 6465903"/>
              <a:gd name="connsiteX13" fmla="*/ 8761817 w 12927469"/>
              <a:gd name="connsiteY13" fmla="*/ 4331708 h 6465903"/>
              <a:gd name="connsiteX14" fmla="*/ 8282845 w 12927469"/>
              <a:gd name="connsiteY14" fmla="*/ 4404279 h 6465903"/>
              <a:gd name="connsiteX15" fmla="*/ 7919988 w 12927469"/>
              <a:gd name="connsiteY15" fmla="*/ 4273651 h 6465903"/>
              <a:gd name="connsiteX16" fmla="*/ 7644217 w 12927469"/>
              <a:gd name="connsiteY16" fmla="*/ 4172051 h 6465903"/>
              <a:gd name="connsiteX17" fmla="*/ 7310388 w 12927469"/>
              <a:gd name="connsiteY17" fmla="*/ 4026908 h 6465903"/>
              <a:gd name="connsiteX18" fmla="*/ 7121702 w 12927469"/>
              <a:gd name="connsiteY18" fmla="*/ 4172051 h 6465903"/>
              <a:gd name="connsiteX19" fmla="*/ 6816902 w 12927469"/>
              <a:gd name="connsiteY19" fmla="*/ 4346222 h 6465903"/>
              <a:gd name="connsiteX20" fmla="*/ 6425017 w 12927469"/>
              <a:gd name="connsiteY20" fmla="*/ 4389765 h 6465903"/>
              <a:gd name="connsiteX21" fmla="*/ 6047645 w 12927469"/>
              <a:gd name="connsiteY21" fmla="*/ 4389765 h 6465903"/>
              <a:gd name="connsiteX22" fmla="*/ 5800902 w 12927469"/>
              <a:gd name="connsiteY22" fmla="*/ 4113994 h 6465903"/>
              <a:gd name="connsiteX23" fmla="*/ 5220331 w 12927469"/>
              <a:gd name="connsiteY23" fmla="*/ 4099479 h 6465903"/>
              <a:gd name="connsiteX24" fmla="*/ 4842959 w 12927469"/>
              <a:gd name="connsiteY24" fmla="*/ 4418794 h 6465903"/>
              <a:gd name="connsiteX25" fmla="*/ 4552674 w 12927469"/>
              <a:gd name="connsiteY25" fmla="*/ 4418794 h 6465903"/>
              <a:gd name="connsiteX26" fmla="*/ 4334959 w 12927469"/>
              <a:gd name="connsiteY26" fmla="*/ 4389765 h 6465903"/>
              <a:gd name="connsiteX27" fmla="*/ 4102731 w 12927469"/>
              <a:gd name="connsiteY27" fmla="*/ 4157537 h 6465903"/>
              <a:gd name="connsiteX28" fmla="*/ 3826959 w 12927469"/>
              <a:gd name="connsiteY28" fmla="*/ 4128508 h 6465903"/>
              <a:gd name="connsiteX29" fmla="*/ 3638274 w 12927469"/>
              <a:gd name="connsiteY29" fmla="*/ 4128508 h 6465903"/>
              <a:gd name="connsiteX30" fmla="*/ 3260902 w 12927469"/>
              <a:gd name="connsiteY30" fmla="*/ 4302679 h 6465903"/>
              <a:gd name="connsiteX31" fmla="*/ 2869017 w 12927469"/>
              <a:gd name="connsiteY31" fmla="*/ 4375251 h 6465903"/>
              <a:gd name="connsiteX32" fmla="*/ 2433588 w 12927469"/>
              <a:gd name="connsiteY32" fmla="*/ 4447822 h 6465903"/>
              <a:gd name="connsiteX33" fmla="*/ 2244902 w 12927469"/>
              <a:gd name="connsiteY33" fmla="*/ 4331708 h 6465903"/>
              <a:gd name="connsiteX34" fmla="*/ 2027188 w 12927469"/>
              <a:gd name="connsiteY34" fmla="*/ 4128508 h 6465903"/>
              <a:gd name="connsiteX35" fmla="*/ 1765931 w 12927469"/>
              <a:gd name="connsiteY35" fmla="*/ 4113994 h 6465903"/>
              <a:gd name="connsiteX36" fmla="*/ 1330502 w 12927469"/>
              <a:gd name="connsiteY36" fmla="*/ 4273651 h 6465903"/>
              <a:gd name="connsiteX37" fmla="*/ 1069245 w 12927469"/>
              <a:gd name="connsiteY37" fmla="*/ 4912279 h 6465903"/>
              <a:gd name="connsiteX38" fmla="*/ 1417588 w 12927469"/>
              <a:gd name="connsiteY38" fmla="*/ 5318679 h 6465903"/>
              <a:gd name="connsiteX39" fmla="*/ 1620789 w 12927469"/>
              <a:gd name="connsiteY39" fmla="*/ 5507365 h 6465903"/>
              <a:gd name="connsiteX40" fmla="*/ 1678845 w 12927469"/>
              <a:gd name="connsiteY40" fmla="*/ 5986337 h 6465903"/>
              <a:gd name="connsiteX41" fmla="*/ 1678845 w 12927469"/>
              <a:gd name="connsiteY41" fmla="*/ 6204051 h 6465903"/>
              <a:gd name="connsiteX42" fmla="*/ 1620788 w 12927469"/>
              <a:gd name="connsiteY42" fmla="*/ 6276622 h 6465903"/>
              <a:gd name="connsiteX43" fmla="*/ 1243417 w 12927469"/>
              <a:gd name="connsiteY43" fmla="*/ 6291137 h 6465903"/>
              <a:gd name="connsiteX44" fmla="*/ 866045 w 12927469"/>
              <a:gd name="connsiteY44" fmla="*/ 6291137 h 6465903"/>
              <a:gd name="connsiteX45" fmla="*/ 517702 w 12927469"/>
              <a:gd name="connsiteY45" fmla="*/ 6291137 h 6465903"/>
              <a:gd name="connsiteX46" fmla="*/ 227417 w 12927469"/>
              <a:gd name="connsiteY46" fmla="*/ 6276622 h 6465903"/>
              <a:gd name="connsiteX47" fmla="*/ 82274 w 12927469"/>
              <a:gd name="connsiteY47" fmla="*/ 3780165 h 6465903"/>
              <a:gd name="connsiteX48" fmla="*/ 270959 w 12927469"/>
              <a:gd name="connsiteY48" fmla="*/ 499937 h 6465903"/>
              <a:gd name="connsiteX49" fmla="*/ 285474 w 12927469"/>
              <a:gd name="connsiteY49" fmla="*/ 238679 h 6465903"/>
              <a:gd name="connsiteX50" fmla="*/ 4175302 w 12927469"/>
              <a:gd name="connsiteY50" fmla="*/ 166108 h 6465903"/>
              <a:gd name="connsiteX51" fmla="*/ 8398959 w 12927469"/>
              <a:gd name="connsiteY51" fmla="*/ 282222 h 6465903"/>
              <a:gd name="connsiteX52" fmla="*/ 11621131 w 12927469"/>
              <a:gd name="connsiteY52" fmla="*/ 209651 h 6465903"/>
              <a:gd name="connsiteX53" fmla="*/ 12303302 w 12927469"/>
              <a:gd name="connsiteY53" fmla="*/ 238679 h 6465903"/>
              <a:gd name="connsiteX54" fmla="*/ 12564559 w 12927469"/>
              <a:gd name="connsiteY54" fmla="*/ 238679 h 6465903"/>
              <a:gd name="connsiteX55" fmla="*/ 12695188 w 12927469"/>
              <a:gd name="connsiteY55" fmla="*/ 238679 h 6465903"/>
              <a:gd name="connsiteX56" fmla="*/ 12811302 w 12927469"/>
              <a:gd name="connsiteY56" fmla="*/ 3460851 h 6465903"/>
              <a:gd name="connsiteX57" fmla="*/ 12927417 w 12927469"/>
              <a:gd name="connsiteY57" fmla="*/ 6175022 h 646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2927469" h="6465903">
                <a:moveTo>
                  <a:pt x="12927417" y="6175022"/>
                </a:moveTo>
                <a:cubicBezTo>
                  <a:pt x="12924998" y="6637060"/>
                  <a:pt x="12915321" y="6223403"/>
                  <a:pt x="12796788" y="6233079"/>
                </a:cubicBezTo>
                <a:cubicBezTo>
                  <a:pt x="12678255" y="6242755"/>
                  <a:pt x="12216217" y="6233079"/>
                  <a:pt x="12216217" y="6233079"/>
                </a:cubicBezTo>
                <a:cubicBezTo>
                  <a:pt x="12034789" y="6233079"/>
                  <a:pt x="11836427" y="6237917"/>
                  <a:pt x="11708217" y="6233079"/>
                </a:cubicBezTo>
                <a:cubicBezTo>
                  <a:pt x="11580007" y="6228241"/>
                  <a:pt x="11505016" y="6283879"/>
                  <a:pt x="11446959" y="6204051"/>
                </a:cubicBezTo>
                <a:cubicBezTo>
                  <a:pt x="11388902" y="6124223"/>
                  <a:pt x="11357455" y="5901670"/>
                  <a:pt x="11359874" y="5754108"/>
                </a:cubicBezTo>
                <a:cubicBezTo>
                  <a:pt x="11362293" y="5606546"/>
                  <a:pt x="11413093" y="5454146"/>
                  <a:pt x="11461474" y="5318679"/>
                </a:cubicBezTo>
                <a:cubicBezTo>
                  <a:pt x="11509855" y="5183212"/>
                  <a:pt x="11640483" y="5125155"/>
                  <a:pt x="11650159" y="4941308"/>
                </a:cubicBezTo>
                <a:cubicBezTo>
                  <a:pt x="11659835" y="4757460"/>
                  <a:pt x="11609036" y="4334127"/>
                  <a:pt x="11519531" y="4215594"/>
                </a:cubicBezTo>
                <a:cubicBezTo>
                  <a:pt x="11430026" y="4097061"/>
                  <a:pt x="11284883" y="4210756"/>
                  <a:pt x="11113131" y="4230108"/>
                </a:cubicBezTo>
                <a:cubicBezTo>
                  <a:pt x="10941379" y="4249460"/>
                  <a:pt x="10716407" y="4377670"/>
                  <a:pt x="10489017" y="4331708"/>
                </a:cubicBezTo>
                <a:cubicBezTo>
                  <a:pt x="10261626" y="4285746"/>
                  <a:pt x="9959245" y="3997880"/>
                  <a:pt x="9748788" y="3954337"/>
                </a:cubicBezTo>
                <a:cubicBezTo>
                  <a:pt x="9538331" y="3910794"/>
                  <a:pt x="9390769" y="4007556"/>
                  <a:pt x="9226274" y="4070451"/>
                </a:cubicBezTo>
                <a:cubicBezTo>
                  <a:pt x="9061779" y="4133346"/>
                  <a:pt x="8919055" y="4276070"/>
                  <a:pt x="8761817" y="4331708"/>
                </a:cubicBezTo>
                <a:cubicBezTo>
                  <a:pt x="8604579" y="4387346"/>
                  <a:pt x="8423150" y="4413955"/>
                  <a:pt x="8282845" y="4404279"/>
                </a:cubicBezTo>
                <a:cubicBezTo>
                  <a:pt x="8142540" y="4394603"/>
                  <a:pt x="7919988" y="4273651"/>
                  <a:pt x="7919988" y="4273651"/>
                </a:cubicBezTo>
                <a:cubicBezTo>
                  <a:pt x="7813550" y="4234946"/>
                  <a:pt x="7745817" y="4213175"/>
                  <a:pt x="7644217" y="4172051"/>
                </a:cubicBezTo>
                <a:cubicBezTo>
                  <a:pt x="7542617" y="4130927"/>
                  <a:pt x="7397474" y="4026908"/>
                  <a:pt x="7310388" y="4026908"/>
                </a:cubicBezTo>
                <a:cubicBezTo>
                  <a:pt x="7223302" y="4026908"/>
                  <a:pt x="7203950" y="4118832"/>
                  <a:pt x="7121702" y="4172051"/>
                </a:cubicBezTo>
                <a:cubicBezTo>
                  <a:pt x="7039454" y="4225270"/>
                  <a:pt x="6933016" y="4309936"/>
                  <a:pt x="6816902" y="4346222"/>
                </a:cubicBezTo>
                <a:cubicBezTo>
                  <a:pt x="6700788" y="4382508"/>
                  <a:pt x="6553226" y="4382508"/>
                  <a:pt x="6425017" y="4389765"/>
                </a:cubicBezTo>
                <a:cubicBezTo>
                  <a:pt x="6296808" y="4397022"/>
                  <a:pt x="6151664" y="4435727"/>
                  <a:pt x="6047645" y="4389765"/>
                </a:cubicBezTo>
                <a:cubicBezTo>
                  <a:pt x="5943626" y="4343803"/>
                  <a:pt x="5938788" y="4162375"/>
                  <a:pt x="5800902" y="4113994"/>
                </a:cubicBezTo>
                <a:cubicBezTo>
                  <a:pt x="5663016" y="4065613"/>
                  <a:pt x="5379988" y="4048679"/>
                  <a:pt x="5220331" y="4099479"/>
                </a:cubicBezTo>
                <a:cubicBezTo>
                  <a:pt x="5060674" y="4150279"/>
                  <a:pt x="4954235" y="4365575"/>
                  <a:pt x="4842959" y="4418794"/>
                </a:cubicBezTo>
                <a:cubicBezTo>
                  <a:pt x="4731683" y="4472013"/>
                  <a:pt x="4637341" y="4423632"/>
                  <a:pt x="4552674" y="4418794"/>
                </a:cubicBezTo>
                <a:cubicBezTo>
                  <a:pt x="4468007" y="4413956"/>
                  <a:pt x="4409949" y="4433308"/>
                  <a:pt x="4334959" y="4389765"/>
                </a:cubicBezTo>
                <a:cubicBezTo>
                  <a:pt x="4259969" y="4346222"/>
                  <a:pt x="4187398" y="4201080"/>
                  <a:pt x="4102731" y="4157537"/>
                </a:cubicBezTo>
                <a:cubicBezTo>
                  <a:pt x="4018064" y="4113994"/>
                  <a:pt x="3904368" y="4133346"/>
                  <a:pt x="3826959" y="4128508"/>
                </a:cubicBezTo>
                <a:cubicBezTo>
                  <a:pt x="3749550" y="4123670"/>
                  <a:pt x="3732617" y="4099480"/>
                  <a:pt x="3638274" y="4128508"/>
                </a:cubicBezTo>
                <a:cubicBezTo>
                  <a:pt x="3543931" y="4157536"/>
                  <a:pt x="3389111" y="4261555"/>
                  <a:pt x="3260902" y="4302679"/>
                </a:cubicBezTo>
                <a:cubicBezTo>
                  <a:pt x="3132692" y="4343803"/>
                  <a:pt x="2869017" y="4375251"/>
                  <a:pt x="2869017" y="4375251"/>
                </a:cubicBezTo>
                <a:cubicBezTo>
                  <a:pt x="2731131" y="4399441"/>
                  <a:pt x="2537607" y="4455079"/>
                  <a:pt x="2433588" y="4447822"/>
                </a:cubicBezTo>
                <a:cubicBezTo>
                  <a:pt x="2329569" y="4440565"/>
                  <a:pt x="2312635" y="4384927"/>
                  <a:pt x="2244902" y="4331708"/>
                </a:cubicBezTo>
                <a:cubicBezTo>
                  <a:pt x="2177169" y="4278489"/>
                  <a:pt x="2107016" y="4164794"/>
                  <a:pt x="2027188" y="4128508"/>
                </a:cubicBezTo>
                <a:cubicBezTo>
                  <a:pt x="1947360" y="4092222"/>
                  <a:pt x="1882045" y="4089804"/>
                  <a:pt x="1765931" y="4113994"/>
                </a:cubicBezTo>
                <a:cubicBezTo>
                  <a:pt x="1649817" y="4138184"/>
                  <a:pt x="1446616" y="4140604"/>
                  <a:pt x="1330502" y="4273651"/>
                </a:cubicBezTo>
                <a:cubicBezTo>
                  <a:pt x="1214388" y="4406698"/>
                  <a:pt x="1054731" y="4738108"/>
                  <a:pt x="1069245" y="4912279"/>
                </a:cubicBezTo>
                <a:cubicBezTo>
                  <a:pt x="1083759" y="5086450"/>
                  <a:pt x="1325664" y="5219498"/>
                  <a:pt x="1417588" y="5318679"/>
                </a:cubicBezTo>
                <a:cubicBezTo>
                  <a:pt x="1509512" y="5417860"/>
                  <a:pt x="1577246" y="5396089"/>
                  <a:pt x="1620789" y="5507365"/>
                </a:cubicBezTo>
                <a:cubicBezTo>
                  <a:pt x="1664332" y="5618641"/>
                  <a:pt x="1669169" y="5870223"/>
                  <a:pt x="1678845" y="5986337"/>
                </a:cubicBezTo>
                <a:cubicBezTo>
                  <a:pt x="1688521" y="6102451"/>
                  <a:pt x="1688521" y="6155670"/>
                  <a:pt x="1678845" y="6204051"/>
                </a:cubicBezTo>
                <a:cubicBezTo>
                  <a:pt x="1669169" y="6252432"/>
                  <a:pt x="1693359" y="6262108"/>
                  <a:pt x="1620788" y="6276622"/>
                </a:cubicBezTo>
                <a:cubicBezTo>
                  <a:pt x="1548217" y="6291136"/>
                  <a:pt x="1369207" y="6288718"/>
                  <a:pt x="1243417" y="6291137"/>
                </a:cubicBezTo>
                <a:cubicBezTo>
                  <a:pt x="1117627" y="6293556"/>
                  <a:pt x="866045" y="6291137"/>
                  <a:pt x="866045" y="6291137"/>
                </a:cubicBezTo>
                <a:lnTo>
                  <a:pt x="517702" y="6291137"/>
                </a:lnTo>
                <a:cubicBezTo>
                  <a:pt x="411264" y="6288718"/>
                  <a:pt x="299988" y="6695117"/>
                  <a:pt x="227417" y="6276622"/>
                </a:cubicBezTo>
                <a:cubicBezTo>
                  <a:pt x="154846" y="5858127"/>
                  <a:pt x="75017" y="4742946"/>
                  <a:pt x="82274" y="3780165"/>
                </a:cubicBezTo>
                <a:cubicBezTo>
                  <a:pt x="89531" y="2817384"/>
                  <a:pt x="237092" y="1090185"/>
                  <a:pt x="270959" y="499937"/>
                </a:cubicBezTo>
                <a:cubicBezTo>
                  <a:pt x="304826" y="-90311"/>
                  <a:pt x="-365250" y="294317"/>
                  <a:pt x="285474" y="238679"/>
                </a:cubicBezTo>
                <a:cubicBezTo>
                  <a:pt x="936198" y="183041"/>
                  <a:pt x="2823054" y="158851"/>
                  <a:pt x="4175302" y="166108"/>
                </a:cubicBezTo>
                <a:cubicBezTo>
                  <a:pt x="5527549" y="173365"/>
                  <a:pt x="7157988" y="274965"/>
                  <a:pt x="8398959" y="282222"/>
                </a:cubicBezTo>
                <a:cubicBezTo>
                  <a:pt x="9639930" y="289479"/>
                  <a:pt x="10970407" y="216908"/>
                  <a:pt x="11621131" y="209651"/>
                </a:cubicBezTo>
                <a:cubicBezTo>
                  <a:pt x="12271855" y="202394"/>
                  <a:pt x="12146064" y="233841"/>
                  <a:pt x="12303302" y="238679"/>
                </a:cubicBezTo>
                <a:cubicBezTo>
                  <a:pt x="12460540" y="243517"/>
                  <a:pt x="12564559" y="238679"/>
                  <a:pt x="12564559" y="238679"/>
                </a:cubicBezTo>
                <a:cubicBezTo>
                  <a:pt x="12629873" y="238679"/>
                  <a:pt x="12654064" y="-298350"/>
                  <a:pt x="12695188" y="238679"/>
                </a:cubicBezTo>
                <a:cubicBezTo>
                  <a:pt x="12736312" y="775708"/>
                  <a:pt x="12775016" y="2469041"/>
                  <a:pt x="12811302" y="3460851"/>
                </a:cubicBezTo>
                <a:cubicBezTo>
                  <a:pt x="12847588" y="4452661"/>
                  <a:pt x="12929836" y="5712984"/>
                  <a:pt x="12927417" y="617502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14300" dist="38100" dir="8100000" sx="102000" sy="102000" algn="tr" rotWithShape="0">
              <a:prstClr val="black">
                <a:alpha val="34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169611" y="1390690"/>
            <a:ext cx="20223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damsky SF" pitchFamily="2" charset="0"/>
              </a:rPr>
              <a:t>Click on each ball to make it drop into the bucket.</a:t>
            </a: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Adamsky SF" pitchFamily="2" charset="0"/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damsky SF" pitchFamily="2" charset="0"/>
              </a:rPr>
              <a:t>If you can see it against the black floor – you’ve missed!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damsky SF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6054435"/>
            <a:ext cx="12192000" cy="80356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87216" y="3896115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74261" y="3896115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300157" y="3896115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381746" y="3896115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951544" y="3923823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/>
          <p:cNvSpPr/>
          <p:nvPr/>
        </p:nvSpPr>
        <p:spPr>
          <a:xfrm rot="10800000">
            <a:off x="11286836" y="6054436"/>
            <a:ext cx="905164" cy="803564"/>
          </a:xfrm>
          <a:prstGeom prst="trapezoid">
            <a:avLst>
              <a:gd name="adj" fmla="val 22701"/>
            </a:avLst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667732" y="179024"/>
            <a:ext cx="2380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  <a:latin typeface="Adamsky SF" pitchFamily="2" charset="0"/>
              </a:rPr>
              <a:t>Level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184225" y="5208366"/>
            <a:ext cx="1007775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  <a:sp3d>
            <a:bevelT/>
          </a:sp3d>
        </p:spPr>
        <p:txBody>
          <a:bodyPr wrap="none" lIns="91440" tIns="45720" rIns="91440" bIns="45720">
            <a:sp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  <a:effectLst/>
              </a:rPr>
              <a:t>Start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5208366"/>
            <a:ext cx="1126399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  <a:sp3d>
            <a:bevelT/>
          </a:sp3d>
        </p:spPr>
        <p:txBody>
          <a:bodyPr wrap="none" lIns="91440" tIns="45720" rIns="91440" bIns="45720">
            <a:sp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  <a:effectLst/>
              </a:rPr>
              <a:t>Reset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1982" y="348301"/>
            <a:ext cx="2299527" cy="584775"/>
            <a:chOff x="384483" y="809966"/>
            <a:chExt cx="2299527" cy="5847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Arrow: Left 20">
              <a:hlinkClick r:id="" action="ppaction://hlinkshowjump?jump=nextslide"/>
            </p:cNvPr>
            <p:cNvSpPr/>
            <p:nvPr/>
          </p:nvSpPr>
          <p:spPr>
            <a:xfrm>
              <a:off x="384483" y="882673"/>
              <a:ext cx="685801" cy="439361"/>
            </a:xfrm>
            <a:prstGeom prst="leftArrow">
              <a:avLst>
                <a:gd name="adj1" fmla="val 50000"/>
                <a:gd name="adj2" fmla="val 44070"/>
              </a:avLst>
            </a:prstGeom>
            <a:solidFill>
              <a:schemeClr val="bg2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harsh" dir="t"/>
            </a:scene3d>
            <a:sp3d>
              <a:bevelT/>
            </a:sp3d>
          </p:spPr>
          <p:txBody>
            <a:bodyPr wrap="squar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endParaRPr lang="en-US" sz="3200" b="1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ectangle 17">
              <a:hlinkClick r:id="" action="ppaction://hlinkshowjump?jump=nextslide"/>
            </p:cNvPr>
            <p:cNvSpPr/>
            <p:nvPr/>
          </p:nvSpPr>
          <p:spPr>
            <a:xfrm>
              <a:off x="727384" y="809966"/>
              <a:ext cx="1956626" cy="58477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harsh" dir="t"/>
            </a:scene3d>
            <a:sp3d>
              <a:bevelT/>
            </a:sp3d>
          </p:spPr>
          <p:txBody>
            <a:bodyPr wrap="non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sz="3200" b="1" cap="none" spc="0" dirty="0">
                  <a:ln>
                    <a:solidFill>
                      <a:srgbClr val="FF0000"/>
                    </a:solidFill>
                  </a:ln>
                  <a:solidFill>
                    <a:sysClr val="windowText" lastClr="000000"/>
                  </a:solidFill>
                  <a:effectLst/>
                </a:rPr>
                <a:t>Next Level</a:t>
              </a:r>
            </a:p>
          </p:txBody>
        </p:sp>
      </p:grpSp>
      <p:sp>
        <p:nvSpPr>
          <p:cNvPr id="27" name="Oval 26"/>
          <p:cNvSpPr/>
          <p:nvPr/>
        </p:nvSpPr>
        <p:spPr>
          <a:xfrm>
            <a:off x="5934024" y="-581763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236" y="2537752"/>
            <a:ext cx="932769" cy="82912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30" name="Oval 29"/>
          <p:cNvSpPr/>
          <p:nvPr/>
        </p:nvSpPr>
        <p:spPr>
          <a:xfrm>
            <a:off x="3133718" y="-669253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772" y="2013436"/>
            <a:ext cx="932769" cy="82912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34" name="Oval 33"/>
          <p:cNvSpPr/>
          <p:nvPr/>
        </p:nvSpPr>
        <p:spPr>
          <a:xfrm>
            <a:off x="8951544" y="-529810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415" y="1690566"/>
            <a:ext cx="932769" cy="82912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501" y="273399"/>
            <a:ext cx="5639289" cy="92057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8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remove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1.48148E-6 L -0.00234 0.477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238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00039 0.4138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06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95833E-6 2.59259E-6 L 0.00013 0.360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6 L -0.00274 0.46157 " pathEditMode="relative" rAng="0" ptsTypes="AA">
                                      <p:cBhvr>
                                        <p:cTn id="15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2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6 L -0.00273 0.46458 " pathEditMode="relative" rAng="0" ptsTypes="AA">
                                      <p:cBhvr>
                                        <p:cTn id="20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2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0.00313 0.47662 " pathEditMode="relative" rAng="0" ptsTypes="AA">
                                      <p:cBhvr>
                                        <p:cTn id="25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2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0.00273 0.46759 " pathEditMode="relative" rAng="0" ptsTypes="AA">
                                      <p:cBhvr>
                                        <p:cTn id="30" dur="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2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96296E-6 L 0.00312 0.47662 " pathEditMode="relative" rAng="0" ptsTypes="AA">
                                      <p:cBhvr>
                                        <p:cTn id="35" dur="7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2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81481E-6 L -0.92122 4.81481E-6 " pathEditMode="relative" rAng="0" ptsTypes="AA">
                                      <p:cBhvr>
                                        <p:cTn id="40" dur="2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0" grpId="1" animBg="1"/>
      <p:bldP spid="15" grpId="0" animBg="1"/>
      <p:bldP spid="15" grpId="1" animBg="1"/>
      <p:bldP spid="19" grpId="0" animBg="1"/>
      <p:bldP spid="19" grpId="1" animBg="1"/>
      <p:bldP spid="22" grpId="0" animBg="1"/>
      <p:bldP spid="22" grpId="1" animBg="1"/>
      <p:bldP spid="13" grpId="0" animBg="1"/>
      <p:bldP spid="13" grpId="1" animBg="1"/>
      <p:bldP spid="27" grpId="1" animBg="1"/>
      <p:bldP spid="30" grpId="1" animBg="1"/>
      <p:bldP spid="3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5000"/>
              </a:schemeClr>
            </a:gs>
            <a:gs pos="50000">
              <a:schemeClr val="bg2">
                <a:lumMod val="50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/>
          <p:cNvSpPr/>
          <p:nvPr/>
        </p:nvSpPr>
        <p:spPr>
          <a:xfrm>
            <a:off x="-232611" y="-461695"/>
            <a:ext cx="12757447" cy="6771302"/>
          </a:xfrm>
          <a:custGeom>
            <a:avLst/>
            <a:gdLst>
              <a:gd name="connsiteX0" fmla="*/ 12685868 w 12781602"/>
              <a:gd name="connsiteY0" fmla="*/ 6339981 h 6797148"/>
              <a:gd name="connsiteX1" fmla="*/ 11147354 w 12781602"/>
              <a:gd name="connsiteY1" fmla="*/ 6369009 h 6797148"/>
              <a:gd name="connsiteX2" fmla="*/ 10944154 w 12781602"/>
              <a:gd name="connsiteY2" fmla="*/ 6006152 h 6797148"/>
              <a:gd name="connsiteX3" fmla="*/ 10944154 w 12781602"/>
              <a:gd name="connsiteY3" fmla="*/ 5599752 h 6797148"/>
              <a:gd name="connsiteX4" fmla="*/ 11219925 w 12781602"/>
              <a:gd name="connsiteY4" fmla="*/ 5382038 h 6797148"/>
              <a:gd name="connsiteX5" fmla="*/ 11452154 w 12781602"/>
              <a:gd name="connsiteY5" fmla="*/ 4554724 h 6797148"/>
              <a:gd name="connsiteX6" fmla="*/ 10755468 w 12781602"/>
              <a:gd name="connsiteY6" fmla="*/ 4206381 h 6797148"/>
              <a:gd name="connsiteX7" fmla="*/ 10276497 w 12781602"/>
              <a:gd name="connsiteY7" fmla="*/ 4162838 h 6797148"/>
              <a:gd name="connsiteX8" fmla="*/ 10145868 w 12781602"/>
              <a:gd name="connsiteY8" fmla="*/ 3146838 h 6797148"/>
              <a:gd name="connsiteX9" fmla="*/ 9216954 w 12781602"/>
              <a:gd name="connsiteY9" fmla="*/ 2798495 h 6797148"/>
              <a:gd name="connsiteX10" fmla="*/ 8346097 w 12781602"/>
              <a:gd name="connsiteY10" fmla="*/ 3306495 h 6797148"/>
              <a:gd name="connsiteX11" fmla="*/ 7678440 w 12781602"/>
              <a:gd name="connsiteY11" fmla="*/ 3321009 h 6797148"/>
              <a:gd name="connsiteX12" fmla="*/ 7112382 w 12781602"/>
              <a:gd name="connsiteY12" fmla="*/ 2943638 h 6797148"/>
              <a:gd name="connsiteX13" fmla="*/ 6502782 w 12781602"/>
              <a:gd name="connsiteY13" fmla="*/ 3248438 h 6797148"/>
              <a:gd name="connsiteX14" fmla="*/ 6081868 w 12781602"/>
              <a:gd name="connsiteY14" fmla="*/ 3335524 h 6797148"/>
              <a:gd name="connsiteX15" fmla="*/ 5631925 w 12781602"/>
              <a:gd name="connsiteY15" fmla="*/ 3059752 h 6797148"/>
              <a:gd name="connsiteX16" fmla="*/ 5123925 w 12781602"/>
              <a:gd name="connsiteY16" fmla="*/ 3088781 h 6797148"/>
              <a:gd name="connsiteX17" fmla="*/ 4717525 w 12781602"/>
              <a:gd name="connsiteY17" fmla="*/ 3335524 h 6797148"/>
              <a:gd name="connsiteX18" fmla="*/ 4340154 w 12781602"/>
              <a:gd name="connsiteY18" fmla="*/ 3393581 h 6797148"/>
              <a:gd name="connsiteX19" fmla="*/ 3832154 w 12781602"/>
              <a:gd name="connsiteY19" fmla="*/ 3074266 h 6797148"/>
              <a:gd name="connsiteX20" fmla="*/ 3179011 w 12781602"/>
              <a:gd name="connsiteY20" fmla="*/ 3074266 h 6797148"/>
              <a:gd name="connsiteX21" fmla="*/ 2845182 w 12781602"/>
              <a:gd name="connsiteY21" fmla="*/ 3480666 h 6797148"/>
              <a:gd name="connsiteX22" fmla="*/ 2221068 w 12781602"/>
              <a:gd name="connsiteY22" fmla="*/ 3408095 h 6797148"/>
              <a:gd name="connsiteX23" fmla="*/ 1800154 w 12781602"/>
              <a:gd name="connsiteY23" fmla="*/ 3117809 h 6797148"/>
              <a:gd name="connsiteX24" fmla="*/ 1306668 w 12781602"/>
              <a:gd name="connsiteY24" fmla="*/ 3103295 h 6797148"/>
              <a:gd name="connsiteX25" fmla="*/ 1103468 w 12781602"/>
              <a:gd name="connsiteY25" fmla="*/ 3741924 h 6797148"/>
              <a:gd name="connsiteX26" fmla="*/ 1161525 w 12781602"/>
              <a:gd name="connsiteY26" fmla="*/ 5178838 h 6797148"/>
              <a:gd name="connsiteX27" fmla="*/ 1582440 w 12781602"/>
              <a:gd name="connsiteY27" fmla="*/ 5527181 h 6797148"/>
              <a:gd name="connsiteX28" fmla="*/ 1640497 w 12781602"/>
              <a:gd name="connsiteY28" fmla="*/ 5962609 h 6797148"/>
              <a:gd name="connsiteX29" fmla="*/ 1596954 w 12781602"/>
              <a:gd name="connsiteY29" fmla="*/ 6427066 h 6797148"/>
              <a:gd name="connsiteX30" fmla="*/ 566440 w 12781602"/>
              <a:gd name="connsiteY30" fmla="*/ 6354495 h 6797148"/>
              <a:gd name="connsiteX31" fmla="*/ 43925 w 12781602"/>
              <a:gd name="connsiteY31" fmla="*/ 6383524 h 6797148"/>
              <a:gd name="connsiteX32" fmla="*/ 29411 w 12781602"/>
              <a:gd name="connsiteY32" fmla="*/ 998724 h 6797148"/>
              <a:gd name="connsiteX33" fmla="*/ 43925 w 12781602"/>
              <a:gd name="connsiteY33" fmla="*/ 621352 h 6797148"/>
              <a:gd name="connsiteX34" fmla="*/ 87468 w 12781602"/>
              <a:gd name="connsiteY34" fmla="*/ 345581 h 6797148"/>
              <a:gd name="connsiteX35" fmla="*/ 580954 w 12781602"/>
              <a:gd name="connsiteY35" fmla="*/ 316552 h 6797148"/>
              <a:gd name="connsiteX36" fmla="*/ 6822097 w 12781602"/>
              <a:gd name="connsiteY36" fmla="*/ 273009 h 6797148"/>
              <a:gd name="connsiteX37" fmla="*/ 8650897 w 12781602"/>
              <a:gd name="connsiteY37" fmla="*/ 302038 h 6797148"/>
              <a:gd name="connsiteX38" fmla="*/ 9710440 w 12781602"/>
              <a:gd name="connsiteY38" fmla="*/ 302038 h 6797148"/>
              <a:gd name="connsiteX39" fmla="*/ 10363582 w 12781602"/>
              <a:gd name="connsiteY39" fmla="*/ 287524 h 6797148"/>
              <a:gd name="connsiteX40" fmla="*/ 11031240 w 12781602"/>
              <a:gd name="connsiteY40" fmla="*/ 316552 h 6797148"/>
              <a:gd name="connsiteX41" fmla="*/ 11582782 w 12781602"/>
              <a:gd name="connsiteY41" fmla="*/ 331066 h 6797148"/>
              <a:gd name="connsiteX42" fmla="*/ 11989182 w 12781602"/>
              <a:gd name="connsiteY42" fmla="*/ 345581 h 6797148"/>
              <a:gd name="connsiteX43" fmla="*/ 12424611 w 12781602"/>
              <a:gd name="connsiteY43" fmla="*/ 345581 h 6797148"/>
              <a:gd name="connsiteX44" fmla="*/ 12598782 w 12781602"/>
              <a:gd name="connsiteY44" fmla="*/ 476209 h 6797148"/>
              <a:gd name="connsiteX45" fmla="*/ 12685868 w 12781602"/>
              <a:gd name="connsiteY45" fmla="*/ 6339981 h 6797148"/>
              <a:gd name="connsiteX0" fmla="*/ 12685868 w 12704038"/>
              <a:gd name="connsiteY0" fmla="*/ 6339981 h 6803380"/>
              <a:gd name="connsiteX1" fmla="*/ 12235925 w 12704038"/>
              <a:gd name="connsiteY1" fmla="*/ 6427066 h 6803380"/>
              <a:gd name="connsiteX2" fmla="*/ 11147354 w 12704038"/>
              <a:gd name="connsiteY2" fmla="*/ 6369009 h 6803380"/>
              <a:gd name="connsiteX3" fmla="*/ 10944154 w 12704038"/>
              <a:gd name="connsiteY3" fmla="*/ 6006152 h 6803380"/>
              <a:gd name="connsiteX4" fmla="*/ 10944154 w 12704038"/>
              <a:gd name="connsiteY4" fmla="*/ 5599752 h 6803380"/>
              <a:gd name="connsiteX5" fmla="*/ 11219925 w 12704038"/>
              <a:gd name="connsiteY5" fmla="*/ 5382038 h 6803380"/>
              <a:gd name="connsiteX6" fmla="*/ 11452154 w 12704038"/>
              <a:gd name="connsiteY6" fmla="*/ 4554724 h 6803380"/>
              <a:gd name="connsiteX7" fmla="*/ 10755468 w 12704038"/>
              <a:gd name="connsiteY7" fmla="*/ 4206381 h 6803380"/>
              <a:gd name="connsiteX8" fmla="*/ 10276497 w 12704038"/>
              <a:gd name="connsiteY8" fmla="*/ 4162838 h 6803380"/>
              <a:gd name="connsiteX9" fmla="*/ 10145868 w 12704038"/>
              <a:gd name="connsiteY9" fmla="*/ 3146838 h 6803380"/>
              <a:gd name="connsiteX10" fmla="*/ 9216954 w 12704038"/>
              <a:gd name="connsiteY10" fmla="*/ 2798495 h 6803380"/>
              <a:gd name="connsiteX11" fmla="*/ 8346097 w 12704038"/>
              <a:gd name="connsiteY11" fmla="*/ 3306495 h 6803380"/>
              <a:gd name="connsiteX12" fmla="*/ 7678440 w 12704038"/>
              <a:gd name="connsiteY12" fmla="*/ 3321009 h 6803380"/>
              <a:gd name="connsiteX13" fmla="*/ 7112382 w 12704038"/>
              <a:gd name="connsiteY13" fmla="*/ 2943638 h 6803380"/>
              <a:gd name="connsiteX14" fmla="*/ 6502782 w 12704038"/>
              <a:gd name="connsiteY14" fmla="*/ 3248438 h 6803380"/>
              <a:gd name="connsiteX15" fmla="*/ 6081868 w 12704038"/>
              <a:gd name="connsiteY15" fmla="*/ 3335524 h 6803380"/>
              <a:gd name="connsiteX16" fmla="*/ 5631925 w 12704038"/>
              <a:gd name="connsiteY16" fmla="*/ 3059752 h 6803380"/>
              <a:gd name="connsiteX17" fmla="*/ 5123925 w 12704038"/>
              <a:gd name="connsiteY17" fmla="*/ 3088781 h 6803380"/>
              <a:gd name="connsiteX18" fmla="*/ 4717525 w 12704038"/>
              <a:gd name="connsiteY18" fmla="*/ 3335524 h 6803380"/>
              <a:gd name="connsiteX19" fmla="*/ 4340154 w 12704038"/>
              <a:gd name="connsiteY19" fmla="*/ 3393581 h 6803380"/>
              <a:gd name="connsiteX20" fmla="*/ 3832154 w 12704038"/>
              <a:gd name="connsiteY20" fmla="*/ 3074266 h 6803380"/>
              <a:gd name="connsiteX21" fmla="*/ 3179011 w 12704038"/>
              <a:gd name="connsiteY21" fmla="*/ 3074266 h 6803380"/>
              <a:gd name="connsiteX22" fmla="*/ 2845182 w 12704038"/>
              <a:gd name="connsiteY22" fmla="*/ 3480666 h 6803380"/>
              <a:gd name="connsiteX23" fmla="*/ 2221068 w 12704038"/>
              <a:gd name="connsiteY23" fmla="*/ 3408095 h 6803380"/>
              <a:gd name="connsiteX24" fmla="*/ 1800154 w 12704038"/>
              <a:gd name="connsiteY24" fmla="*/ 3117809 h 6803380"/>
              <a:gd name="connsiteX25" fmla="*/ 1306668 w 12704038"/>
              <a:gd name="connsiteY25" fmla="*/ 3103295 h 6803380"/>
              <a:gd name="connsiteX26" fmla="*/ 1103468 w 12704038"/>
              <a:gd name="connsiteY26" fmla="*/ 3741924 h 6803380"/>
              <a:gd name="connsiteX27" fmla="*/ 1161525 w 12704038"/>
              <a:gd name="connsiteY27" fmla="*/ 5178838 h 6803380"/>
              <a:gd name="connsiteX28" fmla="*/ 1582440 w 12704038"/>
              <a:gd name="connsiteY28" fmla="*/ 5527181 h 6803380"/>
              <a:gd name="connsiteX29" fmla="*/ 1640497 w 12704038"/>
              <a:gd name="connsiteY29" fmla="*/ 5962609 h 6803380"/>
              <a:gd name="connsiteX30" fmla="*/ 1596954 w 12704038"/>
              <a:gd name="connsiteY30" fmla="*/ 6427066 h 6803380"/>
              <a:gd name="connsiteX31" fmla="*/ 566440 w 12704038"/>
              <a:gd name="connsiteY31" fmla="*/ 6354495 h 6803380"/>
              <a:gd name="connsiteX32" fmla="*/ 43925 w 12704038"/>
              <a:gd name="connsiteY32" fmla="*/ 6383524 h 6803380"/>
              <a:gd name="connsiteX33" fmla="*/ 29411 w 12704038"/>
              <a:gd name="connsiteY33" fmla="*/ 998724 h 6803380"/>
              <a:gd name="connsiteX34" fmla="*/ 43925 w 12704038"/>
              <a:gd name="connsiteY34" fmla="*/ 621352 h 6803380"/>
              <a:gd name="connsiteX35" fmla="*/ 87468 w 12704038"/>
              <a:gd name="connsiteY35" fmla="*/ 345581 h 6803380"/>
              <a:gd name="connsiteX36" fmla="*/ 580954 w 12704038"/>
              <a:gd name="connsiteY36" fmla="*/ 316552 h 6803380"/>
              <a:gd name="connsiteX37" fmla="*/ 6822097 w 12704038"/>
              <a:gd name="connsiteY37" fmla="*/ 273009 h 6803380"/>
              <a:gd name="connsiteX38" fmla="*/ 8650897 w 12704038"/>
              <a:gd name="connsiteY38" fmla="*/ 302038 h 6803380"/>
              <a:gd name="connsiteX39" fmla="*/ 9710440 w 12704038"/>
              <a:gd name="connsiteY39" fmla="*/ 302038 h 6803380"/>
              <a:gd name="connsiteX40" fmla="*/ 10363582 w 12704038"/>
              <a:gd name="connsiteY40" fmla="*/ 287524 h 6803380"/>
              <a:gd name="connsiteX41" fmla="*/ 11031240 w 12704038"/>
              <a:gd name="connsiteY41" fmla="*/ 316552 h 6803380"/>
              <a:gd name="connsiteX42" fmla="*/ 11582782 w 12704038"/>
              <a:gd name="connsiteY42" fmla="*/ 331066 h 6803380"/>
              <a:gd name="connsiteX43" fmla="*/ 11989182 w 12704038"/>
              <a:gd name="connsiteY43" fmla="*/ 345581 h 6803380"/>
              <a:gd name="connsiteX44" fmla="*/ 12424611 w 12704038"/>
              <a:gd name="connsiteY44" fmla="*/ 345581 h 6803380"/>
              <a:gd name="connsiteX45" fmla="*/ 12598782 w 12704038"/>
              <a:gd name="connsiteY45" fmla="*/ 476209 h 6803380"/>
              <a:gd name="connsiteX46" fmla="*/ 12685868 w 12704038"/>
              <a:gd name="connsiteY46" fmla="*/ 6339981 h 6803380"/>
              <a:gd name="connsiteX0" fmla="*/ 12685868 w 12757447"/>
              <a:gd name="connsiteY0" fmla="*/ 6339981 h 6771302"/>
              <a:gd name="connsiteX1" fmla="*/ 12729411 w 12757447"/>
              <a:gd name="connsiteY1" fmla="*/ 6180324 h 6771302"/>
              <a:gd name="connsiteX2" fmla="*/ 12235925 w 12757447"/>
              <a:gd name="connsiteY2" fmla="*/ 6427066 h 6771302"/>
              <a:gd name="connsiteX3" fmla="*/ 11147354 w 12757447"/>
              <a:gd name="connsiteY3" fmla="*/ 6369009 h 6771302"/>
              <a:gd name="connsiteX4" fmla="*/ 10944154 w 12757447"/>
              <a:gd name="connsiteY4" fmla="*/ 6006152 h 6771302"/>
              <a:gd name="connsiteX5" fmla="*/ 10944154 w 12757447"/>
              <a:gd name="connsiteY5" fmla="*/ 5599752 h 6771302"/>
              <a:gd name="connsiteX6" fmla="*/ 11219925 w 12757447"/>
              <a:gd name="connsiteY6" fmla="*/ 5382038 h 6771302"/>
              <a:gd name="connsiteX7" fmla="*/ 11452154 w 12757447"/>
              <a:gd name="connsiteY7" fmla="*/ 4554724 h 6771302"/>
              <a:gd name="connsiteX8" fmla="*/ 10755468 w 12757447"/>
              <a:gd name="connsiteY8" fmla="*/ 4206381 h 6771302"/>
              <a:gd name="connsiteX9" fmla="*/ 10276497 w 12757447"/>
              <a:gd name="connsiteY9" fmla="*/ 4162838 h 6771302"/>
              <a:gd name="connsiteX10" fmla="*/ 10145868 w 12757447"/>
              <a:gd name="connsiteY10" fmla="*/ 3146838 h 6771302"/>
              <a:gd name="connsiteX11" fmla="*/ 9216954 w 12757447"/>
              <a:gd name="connsiteY11" fmla="*/ 2798495 h 6771302"/>
              <a:gd name="connsiteX12" fmla="*/ 8346097 w 12757447"/>
              <a:gd name="connsiteY12" fmla="*/ 3306495 h 6771302"/>
              <a:gd name="connsiteX13" fmla="*/ 7678440 w 12757447"/>
              <a:gd name="connsiteY13" fmla="*/ 3321009 h 6771302"/>
              <a:gd name="connsiteX14" fmla="*/ 7112382 w 12757447"/>
              <a:gd name="connsiteY14" fmla="*/ 2943638 h 6771302"/>
              <a:gd name="connsiteX15" fmla="*/ 6502782 w 12757447"/>
              <a:gd name="connsiteY15" fmla="*/ 3248438 h 6771302"/>
              <a:gd name="connsiteX16" fmla="*/ 6081868 w 12757447"/>
              <a:gd name="connsiteY16" fmla="*/ 3335524 h 6771302"/>
              <a:gd name="connsiteX17" fmla="*/ 5631925 w 12757447"/>
              <a:gd name="connsiteY17" fmla="*/ 3059752 h 6771302"/>
              <a:gd name="connsiteX18" fmla="*/ 5123925 w 12757447"/>
              <a:gd name="connsiteY18" fmla="*/ 3088781 h 6771302"/>
              <a:gd name="connsiteX19" fmla="*/ 4717525 w 12757447"/>
              <a:gd name="connsiteY19" fmla="*/ 3335524 h 6771302"/>
              <a:gd name="connsiteX20" fmla="*/ 4340154 w 12757447"/>
              <a:gd name="connsiteY20" fmla="*/ 3393581 h 6771302"/>
              <a:gd name="connsiteX21" fmla="*/ 3832154 w 12757447"/>
              <a:gd name="connsiteY21" fmla="*/ 3074266 h 6771302"/>
              <a:gd name="connsiteX22" fmla="*/ 3179011 w 12757447"/>
              <a:gd name="connsiteY22" fmla="*/ 3074266 h 6771302"/>
              <a:gd name="connsiteX23" fmla="*/ 2845182 w 12757447"/>
              <a:gd name="connsiteY23" fmla="*/ 3480666 h 6771302"/>
              <a:gd name="connsiteX24" fmla="*/ 2221068 w 12757447"/>
              <a:gd name="connsiteY24" fmla="*/ 3408095 h 6771302"/>
              <a:gd name="connsiteX25" fmla="*/ 1800154 w 12757447"/>
              <a:gd name="connsiteY25" fmla="*/ 3117809 h 6771302"/>
              <a:gd name="connsiteX26" fmla="*/ 1306668 w 12757447"/>
              <a:gd name="connsiteY26" fmla="*/ 3103295 h 6771302"/>
              <a:gd name="connsiteX27" fmla="*/ 1103468 w 12757447"/>
              <a:gd name="connsiteY27" fmla="*/ 3741924 h 6771302"/>
              <a:gd name="connsiteX28" fmla="*/ 1161525 w 12757447"/>
              <a:gd name="connsiteY28" fmla="*/ 5178838 h 6771302"/>
              <a:gd name="connsiteX29" fmla="*/ 1582440 w 12757447"/>
              <a:gd name="connsiteY29" fmla="*/ 5527181 h 6771302"/>
              <a:gd name="connsiteX30" fmla="*/ 1640497 w 12757447"/>
              <a:gd name="connsiteY30" fmla="*/ 5962609 h 6771302"/>
              <a:gd name="connsiteX31" fmla="*/ 1596954 w 12757447"/>
              <a:gd name="connsiteY31" fmla="*/ 6427066 h 6771302"/>
              <a:gd name="connsiteX32" fmla="*/ 566440 w 12757447"/>
              <a:gd name="connsiteY32" fmla="*/ 6354495 h 6771302"/>
              <a:gd name="connsiteX33" fmla="*/ 43925 w 12757447"/>
              <a:gd name="connsiteY33" fmla="*/ 6383524 h 6771302"/>
              <a:gd name="connsiteX34" fmla="*/ 29411 w 12757447"/>
              <a:gd name="connsiteY34" fmla="*/ 998724 h 6771302"/>
              <a:gd name="connsiteX35" fmla="*/ 43925 w 12757447"/>
              <a:gd name="connsiteY35" fmla="*/ 621352 h 6771302"/>
              <a:gd name="connsiteX36" fmla="*/ 87468 w 12757447"/>
              <a:gd name="connsiteY36" fmla="*/ 345581 h 6771302"/>
              <a:gd name="connsiteX37" fmla="*/ 580954 w 12757447"/>
              <a:gd name="connsiteY37" fmla="*/ 316552 h 6771302"/>
              <a:gd name="connsiteX38" fmla="*/ 6822097 w 12757447"/>
              <a:gd name="connsiteY38" fmla="*/ 273009 h 6771302"/>
              <a:gd name="connsiteX39" fmla="*/ 8650897 w 12757447"/>
              <a:gd name="connsiteY39" fmla="*/ 302038 h 6771302"/>
              <a:gd name="connsiteX40" fmla="*/ 9710440 w 12757447"/>
              <a:gd name="connsiteY40" fmla="*/ 302038 h 6771302"/>
              <a:gd name="connsiteX41" fmla="*/ 10363582 w 12757447"/>
              <a:gd name="connsiteY41" fmla="*/ 287524 h 6771302"/>
              <a:gd name="connsiteX42" fmla="*/ 11031240 w 12757447"/>
              <a:gd name="connsiteY42" fmla="*/ 316552 h 6771302"/>
              <a:gd name="connsiteX43" fmla="*/ 11582782 w 12757447"/>
              <a:gd name="connsiteY43" fmla="*/ 331066 h 6771302"/>
              <a:gd name="connsiteX44" fmla="*/ 11989182 w 12757447"/>
              <a:gd name="connsiteY44" fmla="*/ 345581 h 6771302"/>
              <a:gd name="connsiteX45" fmla="*/ 12424611 w 12757447"/>
              <a:gd name="connsiteY45" fmla="*/ 345581 h 6771302"/>
              <a:gd name="connsiteX46" fmla="*/ 12598782 w 12757447"/>
              <a:gd name="connsiteY46" fmla="*/ 476209 h 6771302"/>
              <a:gd name="connsiteX47" fmla="*/ 12685868 w 12757447"/>
              <a:gd name="connsiteY47" fmla="*/ 6339981 h 677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757447" h="6771302">
                <a:moveTo>
                  <a:pt x="12685868" y="6339981"/>
                </a:moveTo>
                <a:cubicBezTo>
                  <a:pt x="12707640" y="7290667"/>
                  <a:pt x="12804401" y="6165810"/>
                  <a:pt x="12729411" y="6180324"/>
                </a:cubicBezTo>
                <a:cubicBezTo>
                  <a:pt x="12654421" y="6194838"/>
                  <a:pt x="12472992" y="6494799"/>
                  <a:pt x="12235925" y="6427066"/>
                </a:cubicBezTo>
                <a:cubicBezTo>
                  <a:pt x="11998858" y="6359333"/>
                  <a:pt x="11362649" y="6439161"/>
                  <a:pt x="11147354" y="6369009"/>
                </a:cubicBezTo>
                <a:cubicBezTo>
                  <a:pt x="10932059" y="6298857"/>
                  <a:pt x="10978021" y="6134361"/>
                  <a:pt x="10944154" y="6006152"/>
                </a:cubicBezTo>
                <a:cubicBezTo>
                  <a:pt x="10910287" y="5877942"/>
                  <a:pt x="10898192" y="5703771"/>
                  <a:pt x="10944154" y="5599752"/>
                </a:cubicBezTo>
                <a:cubicBezTo>
                  <a:pt x="10990116" y="5495733"/>
                  <a:pt x="11135258" y="5556209"/>
                  <a:pt x="11219925" y="5382038"/>
                </a:cubicBezTo>
                <a:cubicBezTo>
                  <a:pt x="11304592" y="5207867"/>
                  <a:pt x="11529563" y="4750667"/>
                  <a:pt x="11452154" y="4554724"/>
                </a:cubicBezTo>
                <a:cubicBezTo>
                  <a:pt x="11374745" y="4358781"/>
                  <a:pt x="10951411" y="4271695"/>
                  <a:pt x="10755468" y="4206381"/>
                </a:cubicBezTo>
                <a:cubicBezTo>
                  <a:pt x="10559525" y="4141067"/>
                  <a:pt x="10378097" y="4339428"/>
                  <a:pt x="10276497" y="4162838"/>
                </a:cubicBezTo>
                <a:cubicBezTo>
                  <a:pt x="10174897" y="3986248"/>
                  <a:pt x="10322458" y="3374228"/>
                  <a:pt x="10145868" y="3146838"/>
                </a:cubicBezTo>
                <a:cubicBezTo>
                  <a:pt x="9969277" y="2919447"/>
                  <a:pt x="9516916" y="2771885"/>
                  <a:pt x="9216954" y="2798495"/>
                </a:cubicBezTo>
                <a:cubicBezTo>
                  <a:pt x="8916992" y="2825104"/>
                  <a:pt x="8602516" y="3219409"/>
                  <a:pt x="8346097" y="3306495"/>
                </a:cubicBezTo>
                <a:cubicBezTo>
                  <a:pt x="8089678" y="3393581"/>
                  <a:pt x="7884059" y="3381485"/>
                  <a:pt x="7678440" y="3321009"/>
                </a:cubicBezTo>
                <a:cubicBezTo>
                  <a:pt x="7472821" y="3260533"/>
                  <a:pt x="7308325" y="2955733"/>
                  <a:pt x="7112382" y="2943638"/>
                </a:cubicBezTo>
                <a:cubicBezTo>
                  <a:pt x="6916439" y="2931543"/>
                  <a:pt x="6674534" y="3183124"/>
                  <a:pt x="6502782" y="3248438"/>
                </a:cubicBezTo>
                <a:cubicBezTo>
                  <a:pt x="6331030" y="3313752"/>
                  <a:pt x="6227011" y="3366972"/>
                  <a:pt x="6081868" y="3335524"/>
                </a:cubicBezTo>
                <a:cubicBezTo>
                  <a:pt x="5936725" y="3304076"/>
                  <a:pt x="5791582" y="3100876"/>
                  <a:pt x="5631925" y="3059752"/>
                </a:cubicBezTo>
                <a:cubicBezTo>
                  <a:pt x="5472268" y="3018628"/>
                  <a:pt x="5276325" y="3042819"/>
                  <a:pt x="5123925" y="3088781"/>
                </a:cubicBezTo>
                <a:cubicBezTo>
                  <a:pt x="4971525" y="3134743"/>
                  <a:pt x="4848153" y="3284724"/>
                  <a:pt x="4717525" y="3335524"/>
                </a:cubicBezTo>
                <a:cubicBezTo>
                  <a:pt x="4586896" y="3386324"/>
                  <a:pt x="4487716" y="3437124"/>
                  <a:pt x="4340154" y="3393581"/>
                </a:cubicBezTo>
                <a:cubicBezTo>
                  <a:pt x="4192592" y="3350038"/>
                  <a:pt x="4025678" y="3127485"/>
                  <a:pt x="3832154" y="3074266"/>
                </a:cubicBezTo>
                <a:cubicBezTo>
                  <a:pt x="3638630" y="3021047"/>
                  <a:pt x="3343506" y="3006533"/>
                  <a:pt x="3179011" y="3074266"/>
                </a:cubicBezTo>
                <a:cubicBezTo>
                  <a:pt x="3014516" y="3141999"/>
                  <a:pt x="3004839" y="3425028"/>
                  <a:pt x="2845182" y="3480666"/>
                </a:cubicBezTo>
                <a:cubicBezTo>
                  <a:pt x="2685525" y="3536304"/>
                  <a:pt x="2395239" y="3468571"/>
                  <a:pt x="2221068" y="3408095"/>
                </a:cubicBezTo>
                <a:cubicBezTo>
                  <a:pt x="2046897" y="3347619"/>
                  <a:pt x="1952554" y="3168609"/>
                  <a:pt x="1800154" y="3117809"/>
                </a:cubicBezTo>
                <a:cubicBezTo>
                  <a:pt x="1647754" y="3067009"/>
                  <a:pt x="1422782" y="2999276"/>
                  <a:pt x="1306668" y="3103295"/>
                </a:cubicBezTo>
                <a:cubicBezTo>
                  <a:pt x="1190554" y="3207314"/>
                  <a:pt x="1127658" y="3396000"/>
                  <a:pt x="1103468" y="3741924"/>
                </a:cubicBezTo>
                <a:cubicBezTo>
                  <a:pt x="1079278" y="4087848"/>
                  <a:pt x="1081696" y="4881295"/>
                  <a:pt x="1161525" y="5178838"/>
                </a:cubicBezTo>
                <a:cubicBezTo>
                  <a:pt x="1241354" y="5476381"/>
                  <a:pt x="1502611" y="5396553"/>
                  <a:pt x="1582440" y="5527181"/>
                </a:cubicBezTo>
                <a:cubicBezTo>
                  <a:pt x="1662269" y="5657809"/>
                  <a:pt x="1638078" y="5812628"/>
                  <a:pt x="1640497" y="5962609"/>
                </a:cubicBezTo>
                <a:cubicBezTo>
                  <a:pt x="1642916" y="6112590"/>
                  <a:pt x="1775963" y="6361752"/>
                  <a:pt x="1596954" y="6427066"/>
                </a:cubicBezTo>
                <a:cubicBezTo>
                  <a:pt x="1417945" y="6492380"/>
                  <a:pt x="825278" y="6361752"/>
                  <a:pt x="566440" y="6354495"/>
                </a:cubicBezTo>
                <a:cubicBezTo>
                  <a:pt x="307602" y="6347238"/>
                  <a:pt x="133430" y="7276152"/>
                  <a:pt x="43925" y="6383524"/>
                </a:cubicBezTo>
                <a:cubicBezTo>
                  <a:pt x="-45580" y="5490896"/>
                  <a:pt x="29411" y="1959086"/>
                  <a:pt x="29411" y="998724"/>
                </a:cubicBezTo>
                <a:cubicBezTo>
                  <a:pt x="29411" y="38362"/>
                  <a:pt x="34249" y="730209"/>
                  <a:pt x="43925" y="621352"/>
                </a:cubicBezTo>
                <a:cubicBezTo>
                  <a:pt x="53601" y="512495"/>
                  <a:pt x="-2037" y="396381"/>
                  <a:pt x="87468" y="345581"/>
                </a:cubicBezTo>
                <a:cubicBezTo>
                  <a:pt x="176973" y="294781"/>
                  <a:pt x="580954" y="316552"/>
                  <a:pt x="580954" y="316552"/>
                </a:cubicBezTo>
                <a:lnTo>
                  <a:pt x="6822097" y="273009"/>
                </a:lnTo>
                <a:cubicBezTo>
                  <a:pt x="8167087" y="270590"/>
                  <a:pt x="8169507" y="297200"/>
                  <a:pt x="8650897" y="302038"/>
                </a:cubicBezTo>
                <a:cubicBezTo>
                  <a:pt x="9132287" y="306876"/>
                  <a:pt x="9424993" y="304457"/>
                  <a:pt x="9710440" y="302038"/>
                </a:cubicBezTo>
                <a:cubicBezTo>
                  <a:pt x="9995887" y="299619"/>
                  <a:pt x="10143449" y="285105"/>
                  <a:pt x="10363582" y="287524"/>
                </a:cubicBezTo>
                <a:cubicBezTo>
                  <a:pt x="10583715" y="289943"/>
                  <a:pt x="11031240" y="316552"/>
                  <a:pt x="11031240" y="316552"/>
                </a:cubicBezTo>
                <a:lnTo>
                  <a:pt x="11582782" y="331066"/>
                </a:lnTo>
                <a:lnTo>
                  <a:pt x="11989182" y="345581"/>
                </a:lnTo>
                <a:cubicBezTo>
                  <a:pt x="12129487" y="348000"/>
                  <a:pt x="12323011" y="323810"/>
                  <a:pt x="12424611" y="345581"/>
                </a:cubicBezTo>
                <a:cubicBezTo>
                  <a:pt x="12526211" y="367352"/>
                  <a:pt x="12557658" y="-525277"/>
                  <a:pt x="12598782" y="476209"/>
                </a:cubicBezTo>
                <a:cubicBezTo>
                  <a:pt x="12639906" y="1477695"/>
                  <a:pt x="12664097" y="5389295"/>
                  <a:pt x="12685868" y="633998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14300" dist="38100" dir="8100000" sx="102000" sy="102000" algn="tr" rotWithShape="0">
              <a:prstClr val="black">
                <a:alpha val="34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169611" y="1390690"/>
            <a:ext cx="20223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damsky SF" pitchFamily="2" charset="0"/>
              </a:rPr>
              <a:t>Click on each ball to make it drop into the bucket.</a:t>
            </a: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Adamsky SF" pitchFamily="2" charset="0"/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damsky SF" pitchFamily="2" charset="0"/>
              </a:rPr>
              <a:t>If you can see it against the black floor – you’ve missed!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damsky SF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6054435"/>
            <a:ext cx="12192000" cy="80356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87216" y="2821079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74261" y="2821079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300157" y="2821079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951544" y="2848787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73626" y="179024"/>
            <a:ext cx="2168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  <a:latin typeface="Adamsky SF" pitchFamily="2" charset="0"/>
              </a:rPr>
              <a:t>Level 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962176" y="5208366"/>
            <a:ext cx="1229824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  <a:sp3d>
            <a:bevelT/>
          </a:sp3d>
        </p:spPr>
        <p:txBody>
          <a:bodyPr wrap="none" lIns="91440" tIns="45720" rIns="91440" bIns="45720">
            <a:sp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  <a:latin typeface="Adamsky SF" pitchFamily="2" charset="0"/>
              </a:rPr>
              <a:t>Start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5208366"/>
            <a:ext cx="1276311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  <a:sp3d>
            <a:bevelT/>
          </a:sp3d>
        </p:spPr>
        <p:txBody>
          <a:bodyPr wrap="none" lIns="91440" tIns="45720" rIns="91440" bIns="45720">
            <a:sp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  <a:latin typeface="Adamsky SF" pitchFamily="2" charset="0"/>
              </a:rPr>
              <a:t>Reset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1982" y="348301"/>
            <a:ext cx="2391380" cy="584775"/>
            <a:chOff x="384483" y="809966"/>
            <a:chExt cx="2391380" cy="5847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Arrow: Left 20">
              <a:hlinkClick r:id="" action="ppaction://hlinkshowjump?jump=nextslide"/>
            </p:cNvPr>
            <p:cNvSpPr/>
            <p:nvPr/>
          </p:nvSpPr>
          <p:spPr>
            <a:xfrm>
              <a:off x="384483" y="882673"/>
              <a:ext cx="685801" cy="439361"/>
            </a:xfrm>
            <a:prstGeom prst="leftArrow">
              <a:avLst>
                <a:gd name="adj1" fmla="val 50000"/>
                <a:gd name="adj2" fmla="val 44070"/>
              </a:avLst>
            </a:prstGeom>
            <a:solidFill>
              <a:schemeClr val="bg2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harsh" dir="t"/>
            </a:scene3d>
            <a:sp3d>
              <a:bevelT/>
            </a:sp3d>
          </p:spPr>
          <p:txBody>
            <a:bodyPr wrap="squar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endParaRPr lang="en-US" sz="3200" b="1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ectangle 17">
              <a:hlinkClick r:id="" action="ppaction://hlinkshowjump?jump=nextslide"/>
            </p:cNvPr>
            <p:cNvSpPr/>
            <p:nvPr/>
          </p:nvSpPr>
          <p:spPr>
            <a:xfrm>
              <a:off x="727384" y="809966"/>
              <a:ext cx="1956626" cy="58477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harsh" dir="t"/>
            </a:scene3d>
            <a:sp3d>
              <a:bevelT/>
            </a:sp3d>
          </p:spPr>
          <p:txBody>
            <a:bodyPr wrap="non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sz="3200" b="1" dirty="0">
                  <a:ln>
                    <a:solidFill>
                      <a:srgbClr val="FF0000"/>
                    </a:solidFill>
                  </a:ln>
                  <a:solidFill>
                    <a:sysClr val="windowText" lastClr="000000"/>
                  </a:solidFill>
                  <a:latin typeface="Adamsky SF" pitchFamily="2" charset="0"/>
                </a:rPr>
                <a:t>Next Level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3155761" y="-632269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772" y="1323283"/>
            <a:ext cx="932769" cy="82912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7" name="Oval 26"/>
          <p:cNvSpPr/>
          <p:nvPr/>
        </p:nvSpPr>
        <p:spPr>
          <a:xfrm>
            <a:off x="5801899" y="-704182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1959" y="1702265"/>
            <a:ext cx="932769" cy="82912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9" name="Oval 28"/>
          <p:cNvSpPr/>
          <p:nvPr/>
        </p:nvSpPr>
        <p:spPr>
          <a:xfrm>
            <a:off x="9113519" y="-744176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9110" y="1287701"/>
            <a:ext cx="932769" cy="82912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31" name="Rectangle 30"/>
          <p:cNvSpPr/>
          <p:nvPr/>
        </p:nvSpPr>
        <p:spPr>
          <a:xfrm>
            <a:off x="3307691" y="259227"/>
            <a:ext cx="5643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5400" b="1" dirty="0">
                <a:ln/>
                <a:solidFill>
                  <a:schemeClr val="tx1">
                    <a:lumMod val="50000"/>
                    <a:lumOff val="50000"/>
                  </a:schemeClr>
                </a:solidFill>
                <a:latin typeface="AlphabetSoup Tilt BT" panose="04020905020B06060204" pitchFamily="82" charset="0"/>
              </a:rPr>
              <a:t>Bucket </a:t>
            </a:r>
            <a:r>
              <a:rPr lang="en-US" sz="5400" b="1" dirty="0">
                <a:ln/>
                <a:solidFill>
                  <a:schemeClr val="tx1">
                    <a:lumMod val="50000"/>
                    <a:lumOff val="50000"/>
                  </a:schemeClr>
                </a:solidFill>
                <a:latin typeface="AlphabetSoup Tilt BT" panose="04020905020B06060204" pitchFamily="82" charset="0"/>
              </a:rPr>
              <a:t>Drop</a:t>
            </a:r>
            <a:endParaRPr lang="en-US" sz="5400" b="1" cap="none" spc="0" dirty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  <a:latin typeface="AlphabetSoup Tilt BT" panose="04020905020B06060204" pitchFamily="8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81746" y="2821079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/>
          <p:cNvSpPr/>
          <p:nvPr/>
        </p:nvSpPr>
        <p:spPr>
          <a:xfrm rot="10800000">
            <a:off x="11286836" y="6054436"/>
            <a:ext cx="905164" cy="803564"/>
          </a:xfrm>
          <a:prstGeom prst="trapezoid">
            <a:avLst>
              <a:gd name="adj" fmla="val 22701"/>
            </a:avLst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20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0.04213 L -0.00144 0.33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5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29167E-6 -1.64799E-17 L -0.00026 0.3891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79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0833E-6 4.07407E-6 L 2.70833E-6 0.334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1000" decel="49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33333E-6 L -0.00365 0.5972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2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1000" decel="49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33333E-6 L -0.00364 0.6134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3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1000" decel="49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00391 0.60093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3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1000" decel="49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00364 0.6189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3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1000" decel="49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5.55112E-17 L 0.0039 0.60208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3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81481E-6 L -0.92122 4.81481E-6 " pathEditMode="relative" rAng="0" ptsTypes="AA">
                                      <p:cBhvr>
                                        <p:cTn id="40" dur="2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0" grpId="1" animBg="1"/>
      <p:bldP spid="15" grpId="0" animBg="1"/>
      <p:bldP spid="15" grpId="1" animBg="1"/>
      <p:bldP spid="22" grpId="0" animBg="1"/>
      <p:bldP spid="22" grpId="1" animBg="1"/>
      <p:bldP spid="23" grpId="0" animBg="1"/>
      <p:bldP spid="27" grpId="0" animBg="1"/>
      <p:bldP spid="29" grpId="0" animBg="1"/>
      <p:bldP spid="19" grpId="0" animBg="1"/>
      <p:bldP spid="19" grpId="1" animBg="1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5000"/>
              </a:schemeClr>
            </a:gs>
            <a:gs pos="50000">
              <a:schemeClr val="bg2">
                <a:lumMod val="50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/>
          <p:cNvSpPr/>
          <p:nvPr/>
        </p:nvSpPr>
        <p:spPr>
          <a:xfrm>
            <a:off x="-206236" y="-174812"/>
            <a:ext cx="12758459" cy="6461693"/>
          </a:xfrm>
          <a:custGeom>
            <a:avLst/>
            <a:gdLst>
              <a:gd name="connsiteX0" fmla="*/ 12752342 w 12758459"/>
              <a:gd name="connsiteY0" fmla="*/ 5876365 h 6461693"/>
              <a:gd name="connsiteX1" fmla="*/ 12281695 w 12758459"/>
              <a:gd name="connsiteY1" fmla="*/ 6064624 h 6461693"/>
              <a:gd name="connsiteX2" fmla="*/ 11864836 w 12758459"/>
              <a:gd name="connsiteY2" fmla="*/ 6078071 h 6461693"/>
              <a:gd name="connsiteX3" fmla="*/ 11259718 w 12758459"/>
              <a:gd name="connsiteY3" fmla="*/ 6051177 h 6461693"/>
              <a:gd name="connsiteX4" fmla="*/ 11017671 w 12758459"/>
              <a:gd name="connsiteY4" fmla="*/ 5997388 h 6461693"/>
              <a:gd name="connsiteX5" fmla="*/ 11031118 w 12758459"/>
              <a:gd name="connsiteY5" fmla="*/ 5849471 h 6461693"/>
              <a:gd name="connsiteX6" fmla="*/ 10936989 w 12758459"/>
              <a:gd name="connsiteY6" fmla="*/ 5486400 h 6461693"/>
              <a:gd name="connsiteX7" fmla="*/ 11058012 w 12758459"/>
              <a:gd name="connsiteY7" fmla="*/ 5163671 h 6461693"/>
              <a:gd name="connsiteX8" fmla="*/ 11380742 w 12758459"/>
              <a:gd name="connsiteY8" fmla="*/ 4800600 h 6461693"/>
              <a:gd name="connsiteX9" fmla="*/ 11421083 w 12758459"/>
              <a:gd name="connsiteY9" fmla="*/ 4316506 h 6461693"/>
              <a:gd name="connsiteX10" fmla="*/ 10399107 w 12758459"/>
              <a:gd name="connsiteY10" fmla="*/ 4020671 h 6461693"/>
              <a:gd name="connsiteX11" fmla="*/ 10278083 w 12758459"/>
              <a:gd name="connsiteY11" fmla="*/ 3751730 h 6461693"/>
              <a:gd name="connsiteX12" fmla="*/ 10237742 w 12758459"/>
              <a:gd name="connsiteY12" fmla="*/ 3173506 h 6461693"/>
              <a:gd name="connsiteX13" fmla="*/ 10157060 w 12758459"/>
              <a:gd name="connsiteY13" fmla="*/ 2743200 h 6461693"/>
              <a:gd name="connsiteX14" fmla="*/ 10022589 w 12758459"/>
              <a:gd name="connsiteY14" fmla="*/ 2097741 h 6461693"/>
              <a:gd name="connsiteX15" fmla="*/ 9807436 w 12758459"/>
              <a:gd name="connsiteY15" fmla="*/ 1506071 h 6461693"/>
              <a:gd name="connsiteX16" fmla="*/ 9444365 w 12758459"/>
              <a:gd name="connsiteY16" fmla="*/ 1290918 h 6461693"/>
              <a:gd name="connsiteX17" fmla="*/ 9108189 w 12758459"/>
              <a:gd name="connsiteY17" fmla="*/ 1358153 h 6461693"/>
              <a:gd name="connsiteX18" fmla="*/ 8866142 w 12758459"/>
              <a:gd name="connsiteY18" fmla="*/ 1546412 h 6461693"/>
              <a:gd name="connsiteX19" fmla="*/ 8597201 w 12758459"/>
              <a:gd name="connsiteY19" fmla="*/ 1694330 h 6461693"/>
              <a:gd name="connsiteX20" fmla="*/ 8166895 w 12758459"/>
              <a:gd name="connsiteY20" fmla="*/ 1775012 h 6461693"/>
              <a:gd name="connsiteX21" fmla="*/ 7776930 w 12758459"/>
              <a:gd name="connsiteY21" fmla="*/ 1613647 h 6461693"/>
              <a:gd name="connsiteX22" fmla="*/ 7481095 w 12758459"/>
              <a:gd name="connsiteY22" fmla="*/ 1371600 h 6461693"/>
              <a:gd name="connsiteX23" fmla="*/ 7198707 w 12758459"/>
              <a:gd name="connsiteY23" fmla="*/ 1344706 h 6461693"/>
              <a:gd name="connsiteX24" fmla="*/ 6875977 w 12758459"/>
              <a:gd name="connsiteY24" fmla="*/ 1546412 h 6461693"/>
              <a:gd name="connsiteX25" fmla="*/ 6674271 w 12758459"/>
              <a:gd name="connsiteY25" fmla="*/ 1721224 h 6461693"/>
              <a:gd name="connsiteX26" fmla="*/ 6284307 w 12758459"/>
              <a:gd name="connsiteY26" fmla="*/ 1775012 h 6461693"/>
              <a:gd name="connsiteX27" fmla="*/ 5948130 w 12758459"/>
              <a:gd name="connsiteY27" fmla="*/ 1694330 h 6461693"/>
              <a:gd name="connsiteX28" fmla="*/ 5759871 w 12758459"/>
              <a:gd name="connsiteY28" fmla="*/ 1452283 h 6461693"/>
              <a:gd name="connsiteX29" fmla="*/ 5504377 w 12758459"/>
              <a:gd name="connsiteY29" fmla="*/ 1358153 h 6461693"/>
              <a:gd name="connsiteX30" fmla="*/ 5181648 w 12758459"/>
              <a:gd name="connsiteY30" fmla="*/ 1398494 h 6461693"/>
              <a:gd name="connsiteX31" fmla="*/ 4993389 w 12758459"/>
              <a:gd name="connsiteY31" fmla="*/ 1627094 h 6461693"/>
              <a:gd name="connsiteX32" fmla="*/ 4697554 w 12758459"/>
              <a:gd name="connsiteY32" fmla="*/ 1748118 h 6461693"/>
              <a:gd name="connsiteX33" fmla="*/ 4253801 w 12758459"/>
              <a:gd name="connsiteY33" fmla="*/ 1748118 h 6461693"/>
              <a:gd name="connsiteX34" fmla="*/ 4065542 w 12758459"/>
              <a:gd name="connsiteY34" fmla="*/ 1492624 h 6461693"/>
              <a:gd name="connsiteX35" fmla="*/ 3702471 w 12758459"/>
              <a:gd name="connsiteY35" fmla="*/ 1304365 h 6461693"/>
              <a:gd name="connsiteX36" fmla="*/ 3514212 w 12758459"/>
              <a:gd name="connsiteY36" fmla="*/ 1304365 h 6461693"/>
              <a:gd name="connsiteX37" fmla="*/ 3272165 w 12758459"/>
              <a:gd name="connsiteY37" fmla="*/ 1519518 h 6461693"/>
              <a:gd name="connsiteX38" fmla="*/ 3164589 w 12758459"/>
              <a:gd name="connsiteY38" fmla="*/ 1707777 h 6461693"/>
              <a:gd name="connsiteX39" fmla="*/ 2922542 w 12758459"/>
              <a:gd name="connsiteY39" fmla="*/ 1922930 h 6461693"/>
              <a:gd name="connsiteX40" fmla="*/ 2586365 w 12758459"/>
              <a:gd name="connsiteY40" fmla="*/ 1855694 h 6461693"/>
              <a:gd name="connsiteX41" fmla="*/ 2425001 w 12758459"/>
              <a:gd name="connsiteY41" fmla="*/ 1707777 h 6461693"/>
              <a:gd name="connsiteX42" fmla="*/ 2290530 w 12758459"/>
              <a:gd name="connsiteY42" fmla="*/ 1492624 h 6461693"/>
              <a:gd name="connsiteX43" fmla="*/ 2088824 w 12758459"/>
              <a:gd name="connsiteY43" fmla="*/ 1371600 h 6461693"/>
              <a:gd name="connsiteX44" fmla="*/ 1712307 w 12758459"/>
              <a:gd name="connsiteY44" fmla="*/ 1371600 h 6461693"/>
              <a:gd name="connsiteX45" fmla="*/ 1564389 w 12758459"/>
              <a:gd name="connsiteY45" fmla="*/ 1519518 h 6461693"/>
              <a:gd name="connsiteX46" fmla="*/ 1564389 w 12758459"/>
              <a:gd name="connsiteY46" fmla="*/ 1963271 h 6461693"/>
              <a:gd name="connsiteX47" fmla="*/ 1618177 w 12758459"/>
              <a:gd name="connsiteY47" fmla="*/ 2326341 h 6461693"/>
              <a:gd name="connsiteX48" fmla="*/ 1510601 w 12758459"/>
              <a:gd name="connsiteY48" fmla="*/ 2689412 h 6461693"/>
              <a:gd name="connsiteX49" fmla="*/ 1564389 w 12758459"/>
              <a:gd name="connsiteY49" fmla="*/ 3200400 h 6461693"/>
              <a:gd name="connsiteX50" fmla="*/ 1537495 w 12758459"/>
              <a:gd name="connsiteY50" fmla="*/ 3724836 h 6461693"/>
              <a:gd name="connsiteX51" fmla="*/ 1443365 w 12758459"/>
              <a:gd name="connsiteY51" fmla="*/ 4182036 h 6461693"/>
              <a:gd name="connsiteX52" fmla="*/ 1577836 w 12758459"/>
              <a:gd name="connsiteY52" fmla="*/ 4679577 h 6461693"/>
              <a:gd name="connsiteX53" fmla="*/ 1618177 w 12758459"/>
              <a:gd name="connsiteY53" fmla="*/ 5190565 h 6461693"/>
              <a:gd name="connsiteX54" fmla="*/ 1685412 w 12758459"/>
              <a:gd name="connsiteY54" fmla="*/ 5661212 h 6461693"/>
              <a:gd name="connsiteX55" fmla="*/ 1645071 w 12758459"/>
              <a:gd name="connsiteY55" fmla="*/ 5983941 h 6461693"/>
              <a:gd name="connsiteX56" fmla="*/ 1645071 w 12758459"/>
              <a:gd name="connsiteY56" fmla="*/ 6064624 h 6461693"/>
              <a:gd name="connsiteX57" fmla="*/ 1349236 w 12758459"/>
              <a:gd name="connsiteY57" fmla="*/ 6078071 h 6461693"/>
              <a:gd name="connsiteX58" fmla="*/ 1039954 w 12758459"/>
              <a:gd name="connsiteY58" fmla="*/ 6078071 h 6461693"/>
              <a:gd name="connsiteX59" fmla="*/ 784460 w 12758459"/>
              <a:gd name="connsiteY59" fmla="*/ 6064624 h 6461693"/>
              <a:gd name="connsiteX60" fmla="*/ 569307 w 12758459"/>
              <a:gd name="connsiteY60" fmla="*/ 6064624 h 6461693"/>
              <a:gd name="connsiteX61" fmla="*/ 313812 w 12758459"/>
              <a:gd name="connsiteY61" fmla="*/ 6145306 h 6461693"/>
              <a:gd name="connsiteX62" fmla="*/ 85212 w 12758459"/>
              <a:gd name="connsiteY62" fmla="*/ 6091518 h 6461693"/>
              <a:gd name="connsiteX63" fmla="*/ 17977 w 12758459"/>
              <a:gd name="connsiteY63" fmla="*/ 1358153 h 6461693"/>
              <a:gd name="connsiteX64" fmla="*/ 4530 w 12758459"/>
              <a:gd name="connsiteY64" fmla="*/ 578224 h 6461693"/>
              <a:gd name="connsiteX65" fmla="*/ 4530 w 12758459"/>
              <a:gd name="connsiteY65" fmla="*/ 242047 h 6461693"/>
              <a:gd name="connsiteX66" fmla="*/ 58318 w 12758459"/>
              <a:gd name="connsiteY66" fmla="*/ 40341 h 6461693"/>
              <a:gd name="connsiteX67" fmla="*/ 286918 w 12758459"/>
              <a:gd name="connsiteY67" fmla="*/ 67236 h 6461693"/>
              <a:gd name="connsiteX68" fmla="*/ 3030118 w 12758459"/>
              <a:gd name="connsiteY68" fmla="*/ 13447 h 6461693"/>
              <a:gd name="connsiteX69" fmla="*/ 7319730 w 12758459"/>
              <a:gd name="connsiteY69" fmla="*/ 0 h 6461693"/>
              <a:gd name="connsiteX70" fmla="*/ 8879589 w 12758459"/>
              <a:gd name="connsiteY70" fmla="*/ 40341 h 6461693"/>
              <a:gd name="connsiteX71" fmla="*/ 10049483 w 12758459"/>
              <a:gd name="connsiteY71" fmla="*/ 13447 h 6461693"/>
              <a:gd name="connsiteX72" fmla="*/ 11111801 w 12758459"/>
              <a:gd name="connsiteY72" fmla="*/ 67236 h 6461693"/>
              <a:gd name="connsiteX73" fmla="*/ 11878283 w 12758459"/>
              <a:gd name="connsiteY73" fmla="*/ 40341 h 6461693"/>
              <a:gd name="connsiteX74" fmla="*/ 12241354 w 12758459"/>
              <a:gd name="connsiteY74" fmla="*/ 26894 h 6461693"/>
              <a:gd name="connsiteX75" fmla="*/ 12322036 w 12758459"/>
              <a:gd name="connsiteY75" fmla="*/ 26894 h 6461693"/>
              <a:gd name="connsiteX76" fmla="*/ 12456507 w 12758459"/>
              <a:gd name="connsiteY76" fmla="*/ 40341 h 6461693"/>
              <a:gd name="connsiteX77" fmla="*/ 12537189 w 12758459"/>
              <a:gd name="connsiteY77" fmla="*/ 161365 h 6461693"/>
              <a:gd name="connsiteX78" fmla="*/ 12537189 w 12758459"/>
              <a:gd name="connsiteY78" fmla="*/ 268941 h 6461693"/>
              <a:gd name="connsiteX79" fmla="*/ 12550636 w 12758459"/>
              <a:gd name="connsiteY79" fmla="*/ 1640541 h 6461693"/>
              <a:gd name="connsiteX80" fmla="*/ 12752342 w 12758459"/>
              <a:gd name="connsiteY80" fmla="*/ 5876365 h 646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2758459" h="6461693">
                <a:moveTo>
                  <a:pt x="12752342" y="5876365"/>
                </a:moveTo>
                <a:cubicBezTo>
                  <a:pt x="12707519" y="6613712"/>
                  <a:pt x="12429613" y="6031006"/>
                  <a:pt x="12281695" y="6064624"/>
                </a:cubicBezTo>
                <a:cubicBezTo>
                  <a:pt x="12133777" y="6098242"/>
                  <a:pt x="12035165" y="6080312"/>
                  <a:pt x="11864836" y="6078071"/>
                </a:cubicBezTo>
                <a:cubicBezTo>
                  <a:pt x="11694507" y="6075830"/>
                  <a:pt x="11400912" y="6064624"/>
                  <a:pt x="11259718" y="6051177"/>
                </a:cubicBezTo>
                <a:cubicBezTo>
                  <a:pt x="11118524" y="6037730"/>
                  <a:pt x="11055771" y="6031006"/>
                  <a:pt x="11017671" y="5997388"/>
                </a:cubicBezTo>
                <a:cubicBezTo>
                  <a:pt x="10979571" y="5963770"/>
                  <a:pt x="11044565" y="5934636"/>
                  <a:pt x="11031118" y="5849471"/>
                </a:cubicBezTo>
                <a:cubicBezTo>
                  <a:pt x="11017671" y="5764306"/>
                  <a:pt x="10932507" y="5600700"/>
                  <a:pt x="10936989" y="5486400"/>
                </a:cubicBezTo>
                <a:cubicBezTo>
                  <a:pt x="10941471" y="5372100"/>
                  <a:pt x="10984053" y="5277971"/>
                  <a:pt x="11058012" y="5163671"/>
                </a:cubicBezTo>
                <a:cubicBezTo>
                  <a:pt x="11131971" y="5049371"/>
                  <a:pt x="11320230" y="4941794"/>
                  <a:pt x="11380742" y="4800600"/>
                </a:cubicBezTo>
                <a:cubicBezTo>
                  <a:pt x="11441254" y="4659406"/>
                  <a:pt x="11584689" y="4446494"/>
                  <a:pt x="11421083" y="4316506"/>
                </a:cubicBezTo>
                <a:cubicBezTo>
                  <a:pt x="11257477" y="4186518"/>
                  <a:pt x="10589607" y="4114800"/>
                  <a:pt x="10399107" y="4020671"/>
                </a:cubicBezTo>
                <a:cubicBezTo>
                  <a:pt x="10208607" y="3926542"/>
                  <a:pt x="10304977" y="3892924"/>
                  <a:pt x="10278083" y="3751730"/>
                </a:cubicBezTo>
                <a:cubicBezTo>
                  <a:pt x="10251189" y="3610536"/>
                  <a:pt x="10257912" y="3341594"/>
                  <a:pt x="10237742" y="3173506"/>
                </a:cubicBezTo>
                <a:cubicBezTo>
                  <a:pt x="10217572" y="3005418"/>
                  <a:pt x="10192919" y="2922494"/>
                  <a:pt x="10157060" y="2743200"/>
                </a:cubicBezTo>
                <a:cubicBezTo>
                  <a:pt x="10121201" y="2563906"/>
                  <a:pt x="10080860" y="2303929"/>
                  <a:pt x="10022589" y="2097741"/>
                </a:cubicBezTo>
                <a:cubicBezTo>
                  <a:pt x="9964318" y="1891553"/>
                  <a:pt x="9903807" y="1640541"/>
                  <a:pt x="9807436" y="1506071"/>
                </a:cubicBezTo>
                <a:cubicBezTo>
                  <a:pt x="9711065" y="1371601"/>
                  <a:pt x="9560906" y="1315571"/>
                  <a:pt x="9444365" y="1290918"/>
                </a:cubicBezTo>
                <a:cubicBezTo>
                  <a:pt x="9327824" y="1266265"/>
                  <a:pt x="9204559" y="1315571"/>
                  <a:pt x="9108189" y="1358153"/>
                </a:cubicBezTo>
                <a:cubicBezTo>
                  <a:pt x="9011818" y="1400735"/>
                  <a:pt x="8951307" y="1490383"/>
                  <a:pt x="8866142" y="1546412"/>
                </a:cubicBezTo>
                <a:cubicBezTo>
                  <a:pt x="8780977" y="1602441"/>
                  <a:pt x="8713742" y="1656230"/>
                  <a:pt x="8597201" y="1694330"/>
                </a:cubicBezTo>
                <a:cubicBezTo>
                  <a:pt x="8480660" y="1732430"/>
                  <a:pt x="8303607" y="1788459"/>
                  <a:pt x="8166895" y="1775012"/>
                </a:cubicBezTo>
                <a:cubicBezTo>
                  <a:pt x="8030183" y="1761565"/>
                  <a:pt x="7891230" y="1680882"/>
                  <a:pt x="7776930" y="1613647"/>
                </a:cubicBezTo>
                <a:cubicBezTo>
                  <a:pt x="7662630" y="1546412"/>
                  <a:pt x="7577465" y="1416423"/>
                  <a:pt x="7481095" y="1371600"/>
                </a:cubicBezTo>
                <a:cubicBezTo>
                  <a:pt x="7384725" y="1326777"/>
                  <a:pt x="7299560" y="1315571"/>
                  <a:pt x="7198707" y="1344706"/>
                </a:cubicBezTo>
                <a:cubicBezTo>
                  <a:pt x="7097854" y="1373841"/>
                  <a:pt x="6963383" y="1483659"/>
                  <a:pt x="6875977" y="1546412"/>
                </a:cubicBezTo>
                <a:cubicBezTo>
                  <a:pt x="6788571" y="1609165"/>
                  <a:pt x="6772883" y="1683124"/>
                  <a:pt x="6674271" y="1721224"/>
                </a:cubicBezTo>
                <a:cubicBezTo>
                  <a:pt x="6575659" y="1759324"/>
                  <a:pt x="6405330" y="1779494"/>
                  <a:pt x="6284307" y="1775012"/>
                </a:cubicBezTo>
                <a:cubicBezTo>
                  <a:pt x="6163284" y="1770530"/>
                  <a:pt x="6035536" y="1748118"/>
                  <a:pt x="5948130" y="1694330"/>
                </a:cubicBezTo>
                <a:cubicBezTo>
                  <a:pt x="5860724" y="1640542"/>
                  <a:pt x="5833830" y="1508312"/>
                  <a:pt x="5759871" y="1452283"/>
                </a:cubicBezTo>
                <a:cubicBezTo>
                  <a:pt x="5685912" y="1396254"/>
                  <a:pt x="5600747" y="1367118"/>
                  <a:pt x="5504377" y="1358153"/>
                </a:cubicBezTo>
                <a:cubicBezTo>
                  <a:pt x="5408006" y="1349188"/>
                  <a:pt x="5266813" y="1353670"/>
                  <a:pt x="5181648" y="1398494"/>
                </a:cubicBezTo>
                <a:cubicBezTo>
                  <a:pt x="5096483" y="1443317"/>
                  <a:pt x="5074071" y="1568823"/>
                  <a:pt x="4993389" y="1627094"/>
                </a:cubicBezTo>
                <a:cubicBezTo>
                  <a:pt x="4912707" y="1685365"/>
                  <a:pt x="4820819" y="1727947"/>
                  <a:pt x="4697554" y="1748118"/>
                </a:cubicBezTo>
                <a:cubicBezTo>
                  <a:pt x="4574289" y="1768289"/>
                  <a:pt x="4359136" y="1790700"/>
                  <a:pt x="4253801" y="1748118"/>
                </a:cubicBezTo>
                <a:cubicBezTo>
                  <a:pt x="4148466" y="1705536"/>
                  <a:pt x="4157430" y="1566583"/>
                  <a:pt x="4065542" y="1492624"/>
                </a:cubicBezTo>
                <a:cubicBezTo>
                  <a:pt x="3973654" y="1418665"/>
                  <a:pt x="3794359" y="1335741"/>
                  <a:pt x="3702471" y="1304365"/>
                </a:cubicBezTo>
                <a:cubicBezTo>
                  <a:pt x="3610583" y="1272988"/>
                  <a:pt x="3585930" y="1268506"/>
                  <a:pt x="3514212" y="1304365"/>
                </a:cubicBezTo>
                <a:cubicBezTo>
                  <a:pt x="3442494" y="1340224"/>
                  <a:pt x="3330435" y="1452283"/>
                  <a:pt x="3272165" y="1519518"/>
                </a:cubicBezTo>
                <a:cubicBezTo>
                  <a:pt x="3213895" y="1586753"/>
                  <a:pt x="3222859" y="1640542"/>
                  <a:pt x="3164589" y="1707777"/>
                </a:cubicBezTo>
                <a:cubicBezTo>
                  <a:pt x="3106319" y="1775012"/>
                  <a:pt x="3018913" y="1898277"/>
                  <a:pt x="2922542" y="1922930"/>
                </a:cubicBezTo>
                <a:cubicBezTo>
                  <a:pt x="2826171" y="1947583"/>
                  <a:pt x="2669288" y="1891553"/>
                  <a:pt x="2586365" y="1855694"/>
                </a:cubicBezTo>
                <a:cubicBezTo>
                  <a:pt x="2503442" y="1819835"/>
                  <a:pt x="2474307" y="1768289"/>
                  <a:pt x="2425001" y="1707777"/>
                </a:cubicBezTo>
                <a:cubicBezTo>
                  <a:pt x="2375695" y="1647265"/>
                  <a:pt x="2346559" y="1548653"/>
                  <a:pt x="2290530" y="1492624"/>
                </a:cubicBezTo>
                <a:cubicBezTo>
                  <a:pt x="2234501" y="1436595"/>
                  <a:pt x="2185194" y="1391771"/>
                  <a:pt x="2088824" y="1371600"/>
                </a:cubicBezTo>
                <a:cubicBezTo>
                  <a:pt x="1992454" y="1351429"/>
                  <a:pt x="1799713" y="1346947"/>
                  <a:pt x="1712307" y="1371600"/>
                </a:cubicBezTo>
                <a:cubicBezTo>
                  <a:pt x="1624901" y="1396253"/>
                  <a:pt x="1589042" y="1420906"/>
                  <a:pt x="1564389" y="1519518"/>
                </a:cubicBezTo>
                <a:cubicBezTo>
                  <a:pt x="1539736" y="1618130"/>
                  <a:pt x="1555424" y="1828801"/>
                  <a:pt x="1564389" y="1963271"/>
                </a:cubicBezTo>
                <a:cubicBezTo>
                  <a:pt x="1573354" y="2097741"/>
                  <a:pt x="1627142" y="2205318"/>
                  <a:pt x="1618177" y="2326341"/>
                </a:cubicBezTo>
                <a:cubicBezTo>
                  <a:pt x="1609212" y="2447364"/>
                  <a:pt x="1519566" y="2543736"/>
                  <a:pt x="1510601" y="2689412"/>
                </a:cubicBezTo>
                <a:cubicBezTo>
                  <a:pt x="1501636" y="2835088"/>
                  <a:pt x="1559907" y="3027829"/>
                  <a:pt x="1564389" y="3200400"/>
                </a:cubicBezTo>
                <a:cubicBezTo>
                  <a:pt x="1568871" y="3372971"/>
                  <a:pt x="1557666" y="3561230"/>
                  <a:pt x="1537495" y="3724836"/>
                </a:cubicBezTo>
                <a:cubicBezTo>
                  <a:pt x="1517324" y="3888442"/>
                  <a:pt x="1436642" y="4022913"/>
                  <a:pt x="1443365" y="4182036"/>
                </a:cubicBezTo>
                <a:cubicBezTo>
                  <a:pt x="1450088" y="4341159"/>
                  <a:pt x="1548701" y="4511489"/>
                  <a:pt x="1577836" y="4679577"/>
                </a:cubicBezTo>
                <a:cubicBezTo>
                  <a:pt x="1606971" y="4847665"/>
                  <a:pt x="1600248" y="5026959"/>
                  <a:pt x="1618177" y="5190565"/>
                </a:cubicBezTo>
                <a:cubicBezTo>
                  <a:pt x="1636106" y="5354171"/>
                  <a:pt x="1680930" y="5528983"/>
                  <a:pt x="1685412" y="5661212"/>
                </a:cubicBezTo>
                <a:cubicBezTo>
                  <a:pt x="1689894" y="5793441"/>
                  <a:pt x="1651794" y="5916706"/>
                  <a:pt x="1645071" y="5983941"/>
                </a:cubicBezTo>
                <a:cubicBezTo>
                  <a:pt x="1638348" y="6051176"/>
                  <a:pt x="1694377" y="6048936"/>
                  <a:pt x="1645071" y="6064624"/>
                </a:cubicBezTo>
                <a:cubicBezTo>
                  <a:pt x="1595765" y="6080312"/>
                  <a:pt x="1450089" y="6075830"/>
                  <a:pt x="1349236" y="6078071"/>
                </a:cubicBezTo>
                <a:cubicBezTo>
                  <a:pt x="1248383" y="6080312"/>
                  <a:pt x="1134083" y="6080312"/>
                  <a:pt x="1039954" y="6078071"/>
                </a:cubicBezTo>
                <a:cubicBezTo>
                  <a:pt x="945825" y="6075830"/>
                  <a:pt x="862901" y="6066865"/>
                  <a:pt x="784460" y="6064624"/>
                </a:cubicBezTo>
                <a:cubicBezTo>
                  <a:pt x="706019" y="6062383"/>
                  <a:pt x="647748" y="6051177"/>
                  <a:pt x="569307" y="6064624"/>
                </a:cubicBezTo>
                <a:cubicBezTo>
                  <a:pt x="490866" y="6078071"/>
                  <a:pt x="394494" y="6140824"/>
                  <a:pt x="313812" y="6145306"/>
                </a:cubicBezTo>
                <a:cubicBezTo>
                  <a:pt x="233130" y="6149788"/>
                  <a:pt x="134518" y="6889377"/>
                  <a:pt x="85212" y="6091518"/>
                </a:cubicBezTo>
                <a:cubicBezTo>
                  <a:pt x="35906" y="5293659"/>
                  <a:pt x="31424" y="2277035"/>
                  <a:pt x="17977" y="1358153"/>
                </a:cubicBezTo>
                <a:cubicBezTo>
                  <a:pt x="4530" y="439271"/>
                  <a:pt x="6771" y="764242"/>
                  <a:pt x="4530" y="578224"/>
                </a:cubicBezTo>
                <a:cubicBezTo>
                  <a:pt x="2289" y="392206"/>
                  <a:pt x="-4435" y="331694"/>
                  <a:pt x="4530" y="242047"/>
                </a:cubicBezTo>
                <a:cubicBezTo>
                  <a:pt x="13495" y="152400"/>
                  <a:pt x="11253" y="69476"/>
                  <a:pt x="58318" y="40341"/>
                </a:cubicBezTo>
                <a:cubicBezTo>
                  <a:pt x="105383" y="11206"/>
                  <a:pt x="-208382" y="71718"/>
                  <a:pt x="286918" y="67236"/>
                </a:cubicBezTo>
                <a:cubicBezTo>
                  <a:pt x="782218" y="62754"/>
                  <a:pt x="3030118" y="13447"/>
                  <a:pt x="3030118" y="13447"/>
                </a:cubicBezTo>
                <a:lnTo>
                  <a:pt x="7319730" y="0"/>
                </a:lnTo>
                <a:cubicBezTo>
                  <a:pt x="8294642" y="4482"/>
                  <a:pt x="8424630" y="38100"/>
                  <a:pt x="8879589" y="40341"/>
                </a:cubicBezTo>
                <a:cubicBezTo>
                  <a:pt x="9334548" y="42582"/>
                  <a:pt x="9677448" y="8964"/>
                  <a:pt x="10049483" y="13447"/>
                </a:cubicBezTo>
                <a:cubicBezTo>
                  <a:pt x="10421518" y="17929"/>
                  <a:pt x="10807001" y="62754"/>
                  <a:pt x="11111801" y="67236"/>
                </a:cubicBezTo>
                <a:cubicBezTo>
                  <a:pt x="11416601" y="71718"/>
                  <a:pt x="11878283" y="40341"/>
                  <a:pt x="11878283" y="40341"/>
                </a:cubicBezTo>
                <a:lnTo>
                  <a:pt x="12241354" y="26894"/>
                </a:lnTo>
                <a:cubicBezTo>
                  <a:pt x="12315313" y="24653"/>
                  <a:pt x="12286177" y="24653"/>
                  <a:pt x="12322036" y="26894"/>
                </a:cubicBezTo>
                <a:cubicBezTo>
                  <a:pt x="12357895" y="29135"/>
                  <a:pt x="12420648" y="17929"/>
                  <a:pt x="12456507" y="40341"/>
                </a:cubicBezTo>
                <a:cubicBezTo>
                  <a:pt x="12492366" y="62753"/>
                  <a:pt x="12523742" y="123265"/>
                  <a:pt x="12537189" y="161365"/>
                </a:cubicBezTo>
                <a:cubicBezTo>
                  <a:pt x="12550636" y="199465"/>
                  <a:pt x="12534948" y="22412"/>
                  <a:pt x="12537189" y="268941"/>
                </a:cubicBezTo>
                <a:cubicBezTo>
                  <a:pt x="12539430" y="515470"/>
                  <a:pt x="12519260" y="705970"/>
                  <a:pt x="12550636" y="1640541"/>
                </a:cubicBezTo>
                <a:cubicBezTo>
                  <a:pt x="12582012" y="2575112"/>
                  <a:pt x="12797165" y="5139018"/>
                  <a:pt x="12752342" y="587636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14300" dist="38100" dir="8100000" sx="102000" sy="102000" algn="tr" rotWithShape="0">
              <a:prstClr val="black">
                <a:alpha val="34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6054435"/>
            <a:ext cx="12192000" cy="80356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49000" y="1362982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36045" y="1362982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361941" y="1362982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31788" y="1362982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013328" y="1390690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/>
          <p:cNvSpPr/>
          <p:nvPr/>
        </p:nvSpPr>
        <p:spPr>
          <a:xfrm rot="10800000">
            <a:off x="11286836" y="6054436"/>
            <a:ext cx="905164" cy="803564"/>
          </a:xfrm>
          <a:prstGeom prst="trapezoid">
            <a:avLst>
              <a:gd name="adj" fmla="val 22701"/>
            </a:avLst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666931" y="179024"/>
            <a:ext cx="2382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  <a:latin typeface="Adamsky SF" pitchFamily="2" charset="0"/>
              </a:rPr>
              <a:t>Level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949631" y="5208366"/>
            <a:ext cx="1229824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  <a:sp3d>
            <a:bevelT/>
          </a:sp3d>
        </p:spPr>
        <p:txBody>
          <a:bodyPr wrap="none" lIns="91440" tIns="45720" rIns="91440" bIns="45720">
            <a:sp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  <a:effectLst/>
                <a:latin typeface="Adamsky SF" pitchFamily="2" charset="0"/>
              </a:rPr>
              <a:t>Start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328" y="5208366"/>
            <a:ext cx="1276311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  <a:sp3d>
            <a:bevelT/>
          </a:sp3d>
        </p:spPr>
        <p:txBody>
          <a:bodyPr wrap="none" lIns="91440" tIns="45720" rIns="91440" bIns="45720">
            <a:sp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  <a:effectLst/>
                <a:latin typeface="Adamsky SF" pitchFamily="2" charset="0"/>
              </a:rPr>
              <a:t>Reset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1982" y="348301"/>
            <a:ext cx="1767799" cy="584775"/>
            <a:chOff x="384483" y="809966"/>
            <a:chExt cx="1767799" cy="5847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Arrow: Left 20">
              <a:hlinkClick r:id="" action="ppaction://hlinkshowjump?jump=nextslide"/>
            </p:cNvPr>
            <p:cNvSpPr/>
            <p:nvPr/>
          </p:nvSpPr>
          <p:spPr>
            <a:xfrm>
              <a:off x="384483" y="882673"/>
              <a:ext cx="685801" cy="439361"/>
            </a:xfrm>
            <a:prstGeom prst="leftArrow">
              <a:avLst>
                <a:gd name="adj1" fmla="val 50000"/>
                <a:gd name="adj2" fmla="val 44070"/>
              </a:avLst>
            </a:prstGeom>
            <a:solidFill>
              <a:schemeClr val="bg2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harsh" dir="t"/>
            </a:scene3d>
            <a:sp3d>
              <a:bevelT/>
            </a:sp3d>
          </p:spPr>
          <p:txBody>
            <a:bodyPr wrap="squar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endParaRPr lang="en-US" sz="3200" b="1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ectangle 17">
              <a:hlinkClick r:id="" action="ppaction://hlinkshowjump?jump=nextslide"/>
            </p:cNvPr>
            <p:cNvSpPr/>
            <p:nvPr/>
          </p:nvSpPr>
          <p:spPr>
            <a:xfrm>
              <a:off x="665977" y="809966"/>
              <a:ext cx="1486305" cy="58477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harsh" dir="t"/>
            </a:scene3d>
            <a:sp3d>
              <a:bevelT/>
            </a:sp3d>
          </p:spPr>
          <p:txBody>
            <a:bodyPr wrap="non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sz="3200" b="1" cap="none" spc="0" dirty="0">
                  <a:ln>
                    <a:solidFill>
                      <a:srgbClr val="FF0000"/>
                    </a:solidFill>
                  </a:ln>
                  <a:solidFill>
                    <a:sysClr val="windowText" lastClr="000000"/>
                  </a:solidFill>
                  <a:effectLst/>
                  <a:latin typeface="Adamsky SF" pitchFamily="2" charset="0"/>
                </a:rPr>
                <a:t>Level 1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169611" y="1390690"/>
            <a:ext cx="20223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damsky SF" pitchFamily="2" charset="0"/>
              </a:rPr>
              <a:t>Click on each ball to make it drop into the bucket.</a:t>
            </a: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Adamsky SF" pitchFamily="2" charset="0"/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damsky SF" pitchFamily="2" charset="0"/>
              </a:rPr>
              <a:t>If you can see it against the black floor – you’ve missed!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damsky SF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6573" y="-937621"/>
            <a:ext cx="323951" cy="30200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4" y="3202917"/>
            <a:ext cx="932769" cy="82912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5" name="Rectangle 24"/>
          <p:cNvSpPr/>
          <p:nvPr/>
        </p:nvSpPr>
        <p:spPr>
          <a:xfrm>
            <a:off x="3267350" y="151651"/>
            <a:ext cx="5643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5400" b="1" dirty="0">
                <a:ln/>
                <a:solidFill>
                  <a:schemeClr val="tx1">
                    <a:lumMod val="50000"/>
                    <a:lumOff val="50000"/>
                  </a:schemeClr>
                </a:solidFill>
                <a:latin typeface="AlphabetSoup Tilt BT" panose="04020905020B06060204" pitchFamily="82" charset="0"/>
              </a:rPr>
              <a:t>Bucket </a:t>
            </a:r>
            <a:r>
              <a:rPr lang="en-US" sz="5400" b="1" dirty="0">
                <a:ln/>
                <a:solidFill>
                  <a:schemeClr val="tx1">
                    <a:lumMod val="50000"/>
                    <a:lumOff val="50000"/>
                  </a:schemeClr>
                </a:solidFill>
                <a:latin typeface="AlphabetSoup Tilt BT" panose="04020905020B06060204" pitchFamily="82" charset="0"/>
              </a:rPr>
              <a:t>Drop</a:t>
            </a:r>
            <a:endParaRPr lang="en-US" sz="5400" b="1" cap="none" spc="0" dirty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  <a:latin typeface="AlphabetSoup Tilt BT" panose="04020905020B06060204" pitchFamily="82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5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33333E-6 L -0.00208 0.65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3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1111" decel="4888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-0.00508 0.82778 " pathEditMode="relative" rAng="0" ptsTypes="AA">
                                      <p:cBhvr>
                                        <p:cTn id="11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1111" decel="4888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00482 0.8169 " pathEditMode="relative" rAng="0" ptsTypes="AA">
                                      <p:cBhvr>
                                        <p:cTn id="16" dur="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4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1111" decel="4888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33333E-6 L 0.01055 0.82963 " pathEditMode="relative" rAng="0" ptsTypes="AA">
                                      <p:cBhvr>
                                        <p:cTn id="21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4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1111" decel="4888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33333E-6 L -0.01329 0.82593 " pathEditMode="relative" rAng="0" ptsTypes="AA">
                                      <p:cBhvr>
                                        <p:cTn id="26" dur="2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4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1111" decel="4888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00352 0.82037 " pathEditMode="relative" rAng="0" ptsTypes="AA">
                                      <p:cBhvr>
                                        <p:cTn id="31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4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81481E-6 L -0.92122 4.81481E-6 " pathEditMode="relative" rAng="0" ptsTypes="AA">
                                      <p:cBhvr>
                                        <p:cTn id="36" dur="2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0" grpId="1" animBg="1"/>
      <p:bldP spid="15" grpId="0" animBg="1"/>
      <p:bldP spid="15" grpId="1" animBg="1"/>
      <p:bldP spid="19" grpId="0" animBg="1"/>
      <p:bldP spid="19" grpId="1" animBg="1"/>
      <p:bldP spid="22" grpId="0" animBg="1"/>
      <p:bldP spid="22" grpId="1" animBg="1"/>
      <p:bldP spid="13" grpId="0" animBg="1"/>
      <p:bldP spid="13" grpId="1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Adamsky SF</vt:lpstr>
      <vt:lpstr>AlphabetSoup Tilt BT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Rodwell</dc:creator>
  <cp:lastModifiedBy>John Rodwell</cp:lastModifiedBy>
  <cp:revision>24</cp:revision>
  <dcterms:created xsi:type="dcterms:W3CDTF">2017-01-01T23:20:02Z</dcterms:created>
  <dcterms:modified xsi:type="dcterms:W3CDTF">2017-01-17T21:12:37Z</dcterms:modified>
</cp:coreProperties>
</file>