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1" roundtripDataSignature="AMtx7mivgMs5NUmoEXgnExINvjwgrnnFe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3" name="Google Shape;33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2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2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2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gif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gif"/><Relationship Id="rId4" Type="http://schemas.openxmlformats.org/officeDocument/2006/relationships/image" Target="../media/image9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CAAC"/>
              </a:buClr>
              <a:buSzPts val="6000"/>
              <a:buFont typeface="Calibri"/>
              <a:buNone/>
            </a:pPr>
            <a:r>
              <a:rPr lang="en-US">
                <a:solidFill>
                  <a:srgbClr val="F7CAAC"/>
                </a:solidFill>
              </a:rPr>
              <a:t>Basic English conversation</a:t>
            </a:r>
            <a:endParaRPr>
              <a:solidFill>
                <a:srgbClr val="F7CAAC"/>
              </a:solidFill>
            </a:endParaRPr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CAAC"/>
              </a:buClr>
              <a:buSzPts val="4400"/>
              <a:buFont typeface="Calibri"/>
              <a:buNone/>
            </a:pPr>
            <a:r>
              <a:rPr lang="en-US">
                <a:solidFill>
                  <a:srgbClr val="F7CAAC"/>
                </a:solidFill>
              </a:rPr>
              <a:t>What do you like to eat?</a:t>
            </a:r>
            <a:endParaRPr>
              <a:solidFill>
                <a:srgbClr val="F7CAAC"/>
              </a:solidFill>
            </a:endParaRPr>
          </a:p>
        </p:txBody>
      </p:sp>
      <p:sp>
        <p:nvSpPr>
          <p:cNvPr id="145" name="Google Shape;145;p10"/>
          <p:cNvSpPr/>
          <p:nvPr/>
        </p:nvSpPr>
        <p:spPr>
          <a:xfrm>
            <a:off x="838200" y="511365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CAAC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rgbClr val="F7CAAC"/>
                </a:solidFill>
                <a:latin typeface="Calibri"/>
                <a:ea typeface="Calibri"/>
                <a:cs typeface="Calibri"/>
                <a:sym typeface="Calibri"/>
              </a:rPr>
              <a:t>I like to eat..............</a:t>
            </a:r>
            <a:endParaRPr b="0" i="0" sz="4400" u="none" cap="none" strike="noStrike">
              <a:solidFill>
                <a:srgbClr val="F7CAA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1346200"/>
            <a:ext cx="5672455" cy="5323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/>
              <a:t>https://www.youtube.com/watch?v=yUw3-im44qY </a:t>
            </a:r>
            <a:endParaRPr sz="3959"/>
          </a:p>
        </p:txBody>
      </p:sp>
      <p:sp>
        <p:nvSpPr>
          <p:cNvPr id="152" name="Google Shape;152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CAAC"/>
              </a:buClr>
              <a:buSzPts val="4400"/>
              <a:buFont typeface="Calibri"/>
              <a:buNone/>
            </a:pPr>
            <a:r>
              <a:rPr lang="en-US">
                <a:solidFill>
                  <a:srgbClr val="F7CAAC"/>
                </a:solidFill>
              </a:rPr>
              <a:t>What do you like to do?</a:t>
            </a:r>
            <a:endParaRPr>
              <a:solidFill>
                <a:srgbClr val="F7CAAC"/>
              </a:solidFill>
            </a:endParaRPr>
          </a:p>
        </p:txBody>
      </p:sp>
      <p:sp>
        <p:nvSpPr>
          <p:cNvPr id="158" name="Google Shape;158;p12"/>
          <p:cNvSpPr/>
          <p:nvPr/>
        </p:nvSpPr>
        <p:spPr>
          <a:xfrm>
            <a:off x="838200" y="511365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CAAC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rgbClr val="F7CAAC"/>
                </a:solidFill>
                <a:latin typeface="Calibri"/>
                <a:ea typeface="Calibri"/>
                <a:cs typeface="Calibri"/>
                <a:sym typeface="Calibri"/>
              </a:rPr>
              <a:t>I like ..............</a:t>
            </a:r>
            <a:endParaRPr b="0" i="0" sz="4400" u="none" cap="none" strike="noStrike">
              <a:solidFill>
                <a:srgbClr val="F7CAA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p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1253490"/>
            <a:ext cx="7270750" cy="5351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/>
              <a:t>https://www.youtube.com/watch?v=nddRGDEKxA0 </a:t>
            </a:r>
            <a:endParaRPr sz="3959"/>
          </a:p>
        </p:txBody>
      </p:sp>
      <p:sp>
        <p:nvSpPr>
          <p:cNvPr id="165" name="Google Shape;165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CAAC"/>
              </a:buClr>
              <a:buSzPts val="4400"/>
              <a:buFont typeface="Calibri"/>
              <a:buNone/>
            </a:pPr>
            <a:r>
              <a:rPr lang="en-US">
                <a:solidFill>
                  <a:srgbClr val="F7CAAC"/>
                </a:solidFill>
              </a:rPr>
              <a:t>What do you like to do?</a:t>
            </a:r>
            <a:endParaRPr>
              <a:solidFill>
                <a:srgbClr val="F7CAAC"/>
              </a:solidFill>
            </a:endParaRPr>
          </a:p>
        </p:txBody>
      </p:sp>
      <p:sp>
        <p:nvSpPr>
          <p:cNvPr id="171" name="Google Shape;171;p14"/>
          <p:cNvSpPr/>
          <p:nvPr/>
        </p:nvSpPr>
        <p:spPr>
          <a:xfrm>
            <a:off x="838200" y="511365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CAAC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rgbClr val="F7CAAC"/>
                </a:solidFill>
                <a:latin typeface="Calibri"/>
                <a:ea typeface="Calibri"/>
                <a:cs typeface="Calibri"/>
                <a:sym typeface="Calibri"/>
              </a:rPr>
              <a:t>I like ..............</a:t>
            </a:r>
            <a:endParaRPr b="0" i="0" sz="4400" u="none" cap="none" strike="noStrike">
              <a:solidFill>
                <a:srgbClr val="F7CAA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https://www.learningchocolate.com/content/hobbies-1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CAAC"/>
              </a:buClr>
              <a:buSzPts val="4400"/>
              <a:buFont typeface="Calibri"/>
              <a:buNone/>
            </a:pPr>
            <a:r>
              <a:rPr lang="en-US">
                <a:solidFill>
                  <a:srgbClr val="F7CAAC"/>
                </a:solidFill>
              </a:rPr>
              <a:t>It was nice to meet you. Goodbye!</a:t>
            </a:r>
            <a:endParaRPr>
              <a:solidFill>
                <a:srgbClr val="F7CAAC"/>
              </a:solidFill>
            </a:endParaRPr>
          </a:p>
        </p:txBody>
      </p:sp>
      <p:sp>
        <p:nvSpPr>
          <p:cNvPr id="178" name="Google Shape;178;p15"/>
          <p:cNvSpPr/>
          <p:nvPr/>
        </p:nvSpPr>
        <p:spPr>
          <a:xfrm>
            <a:off x="838200" y="511365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CAAC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rgbClr val="F7CAAC"/>
                </a:solidFill>
                <a:latin typeface="Calibri"/>
                <a:ea typeface="Calibri"/>
                <a:cs typeface="Calibri"/>
                <a:sym typeface="Calibri"/>
              </a:rPr>
              <a:t>Nice to meet you too. Goodbye!</a:t>
            </a:r>
            <a:endParaRPr b="0" i="0" sz="4400" u="none" cap="none" strike="noStrike">
              <a:solidFill>
                <a:srgbClr val="F7CAA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ye" id="179" name="Google Shape;179;p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8705" y="1177925"/>
            <a:ext cx="5553075" cy="45027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85" name="Google Shape;185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CAAC"/>
              </a:buClr>
              <a:buSzPts val="4400"/>
              <a:buFont typeface="Calibri"/>
              <a:buNone/>
            </a:pPr>
            <a:r>
              <a:rPr lang="en-US">
                <a:solidFill>
                  <a:srgbClr val="F7CAAC"/>
                </a:solidFill>
              </a:rPr>
              <a:t>Hello!</a:t>
            </a:r>
            <a:endParaRPr>
              <a:solidFill>
                <a:srgbClr val="F7CAAC"/>
              </a:solidFill>
            </a:endParaRPr>
          </a:p>
        </p:txBody>
      </p:sp>
      <p:sp>
        <p:nvSpPr>
          <p:cNvPr id="91" name="Google Shape;91;p2"/>
          <p:cNvSpPr/>
          <p:nvPr/>
        </p:nvSpPr>
        <p:spPr>
          <a:xfrm>
            <a:off x="838200" y="48514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CAAC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rgbClr val="F7CAAC"/>
                </a:solidFill>
                <a:latin typeface="Calibri"/>
                <a:ea typeface="Calibri"/>
                <a:cs typeface="Calibri"/>
                <a:sym typeface="Calibri"/>
              </a:rPr>
              <a:t>Hi!</a:t>
            </a:r>
            <a:endParaRPr b="0" i="0" sz="4400" u="none" cap="none" strike="noStrike">
              <a:solidFill>
                <a:srgbClr val="F7CAA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8aa4595fb24b6ed585dddac4622b2445" id="92" name="Google Shape;92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0670" y="1090295"/>
            <a:ext cx="3048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ello" id="93" name="Google Shape;93;p2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00" y="2503805"/>
            <a:ext cx="4572000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CAAC"/>
              </a:buClr>
              <a:buSzPts val="4400"/>
              <a:buFont typeface="Calibri"/>
              <a:buNone/>
            </a:pPr>
            <a:r>
              <a:rPr lang="en-US">
                <a:solidFill>
                  <a:srgbClr val="F7CAAC"/>
                </a:solidFill>
              </a:rPr>
              <a:t>What's your name?</a:t>
            </a:r>
            <a:endParaRPr>
              <a:solidFill>
                <a:srgbClr val="F7CAAC"/>
              </a:solidFill>
            </a:endParaRPr>
          </a:p>
        </p:txBody>
      </p:sp>
      <p:sp>
        <p:nvSpPr>
          <p:cNvPr id="99" name="Google Shape;99;p3"/>
          <p:cNvSpPr/>
          <p:nvPr/>
        </p:nvSpPr>
        <p:spPr>
          <a:xfrm>
            <a:off x="838200" y="511365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CAAC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rgbClr val="F7CAAC"/>
                </a:solidFill>
                <a:latin typeface="Calibri"/>
                <a:ea typeface="Calibri"/>
                <a:cs typeface="Calibri"/>
                <a:sym typeface="Calibri"/>
              </a:rPr>
              <a:t>My name is...</a:t>
            </a:r>
            <a:endParaRPr b="0" i="0" sz="4400" u="none" cap="none" strike="noStrike">
              <a:solidFill>
                <a:srgbClr val="F7CAA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75305" y="1421765"/>
            <a:ext cx="6040755" cy="4014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/>
              <a:t>https://www.youtube.com/watch?v=zMdq9jSaNLg </a:t>
            </a:r>
            <a:endParaRPr sz="3959"/>
          </a:p>
        </p:txBody>
      </p:sp>
      <p:sp>
        <p:nvSpPr>
          <p:cNvPr id="106" name="Google Shape;106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CAAC"/>
              </a:buClr>
              <a:buSzPts val="4400"/>
              <a:buFont typeface="Calibri"/>
              <a:buNone/>
            </a:pPr>
            <a:r>
              <a:rPr lang="en-US">
                <a:solidFill>
                  <a:srgbClr val="F7CAAC"/>
                </a:solidFill>
              </a:rPr>
              <a:t>How old are you?</a:t>
            </a:r>
            <a:endParaRPr>
              <a:solidFill>
                <a:srgbClr val="F7CAAC"/>
              </a:solidFill>
            </a:endParaRPr>
          </a:p>
        </p:txBody>
      </p:sp>
      <p:sp>
        <p:nvSpPr>
          <p:cNvPr id="112" name="Google Shape;112;p5"/>
          <p:cNvSpPr/>
          <p:nvPr/>
        </p:nvSpPr>
        <p:spPr>
          <a:xfrm>
            <a:off x="838200" y="511365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CAAC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rgbClr val="F7CAAC"/>
                </a:solidFill>
                <a:latin typeface="Calibri"/>
                <a:ea typeface="Calibri"/>
                <a:cs typeface="Calibri"/>
                <a:sym typeface="Calibri"/>
              </a:rPr>
              <a:t>I am..... years old.</a:t>
            </a:r>
            <a:endParaRPr b="0" i="0" sz="4400" u="none" cap="none" strike="noStrike">
              <a:solidFill>
                <a:srgbClr val="F7CAA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4805" y="1374140"/>
            <a:ext cx="11210290" cy="39801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CAAC"/>
              </a:buClr>
              <a:buSzPts val="4400"/>
              <a:buFont typeface="Calibri"/>
              <a:buNone/>
            </a:pPr>
            <a:r>
              <a:rPr lang="en-US">
                <a:solidFill>
                  <a:srgbClr val="F7CAAC"/>
                </a:solidFill>
              </a:rPr>
              <a:t>How are you?</a:t>
            </a:r>
            <a:endParaRPr>
              <a:solidFill>
                <a:srgbClr val="F7CAAC"/>
              </a:solidFill>
            </a:endParaRPr>
          </a:p>
        </p:txBody>
      </p:sp>
      <p:sp>
        <p:nvSpPr>
          <p:cNvPr id="119" name="Google Shape;119;p6"/>
          <p:cNvSpPr/>
          <p:nvPr/>
        </p:nvSpPr>
        <p:spPr>
          <a:xfrm>
            <a:off x="838200" y="511365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CAAC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rgbClr val="F7CAAC"/>
                </a:solidFill>
                <a:latin typeface="Calibri"/>
                <a:ea typeface="Calibri"/>
                <a:cs typeface="Calibri"/>
                <a:sym typeface="Calibri"/>
              </a:rPr>
              <a:t>I am......</a:t>
            </a:r>
            <a:endParaRPr b="0" i="0" sz="4400" u="none" cap="none" strike="noStrike">
              <a:solidFill>
                <a:srgbClr val="F7CAA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0075" y="1358900"/>
            <a:ext cx="8680450" cy="5342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/>
              <a:t>https://www.youtube.com/watch?v=j1QBY35LdfA </a:t>
            </a:r>
            <a:endParaRPr sz="3959"/>
          </a:p>
        </p:txBody>
      </p:sp>
      <p:sp>
        <p:nvSpPr>
          <p:cNvPr id="126" name="Google Shape;126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CAAC"/>
              </a:buClr>
              <a:buSzPts val="4400"/>
              <a:buFont typeface="Calibri"/>
              <a:buNone/>
            </a:pPr>
            <a:r>
              <a:rPr lang="en-US">
                <a:solidFill>
                  <a:srgbClr val="F7CAAC"/>
                </a:solidFill>
              </a:rPr>
              <a:t>Where are you from?</a:t>
            </a:r>
            <a:endParaRPr>
              <a:solidFill>
                <a:srgbClr val="F7CAAC"/>
              </a:solidFill>
            </a:endParaRPr>
          </a:p>
        </p:txBody>
      </p:sp>
      <p:sp>
        <p:nvSpPr>
          <p:cNvPr id="132" name="Google Shape;132;p8"/>
          <p:cNvSpPr/>
          <p:nvPr/>
        </p:nvSpPr>
        <p:spPr>
          <a:xfrm>
            <a:off x="838200" y="511365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CAAC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rgbClr val="F7CAAC"/>
                </a:solidFill>
                <a:latin typeface="Calibri"/>
                <a:ea typeface="Calibri"/>
                <a:cs typeface="Calibri"/>
                <a:sym typeface="Calibri"/>
              </a:rPr>
              <a:t>I am from ..............</a:t>
            </a:r>
            <a:endParaRPr b="0" i="0" sz="4400" u="none" cap="none" strike="noStrike">
              <a:solidFill>
                <a:srgbClr val="F7CAA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1533525"/>
            <a:ext cx="6151880" cy="4372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/>
              <a:t>https://www.youtube.com/watch?v=l6A2EFkjXq4 </a:t>
            </a:r>
            <a:endParaRPr sz="3959"/>
          </a:p>
        </p:txBody>
      </p:sp>
      <p:sp>
        <p:nvSpPr>
          <p:cNvPr id="139" name="Google Shape;139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2020-12-13T11:25:33Z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1033-11.2.0.9747</vt:lpwstr>
  </property>
</Properties>
</file>