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5" r:id="rId3"/>
    <p:sldId id="258" r:id="rId4"/>
    <p:sldId id="257" r:id="rId5"/>
    <p:sldId id="259" r:id="rId6"/>
    <p:sldId id="263" r:id="rId7"/>
    <p:sldId id="260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9694"/>
    <a:srgbClr val="0D0D0D"/>
    <a:srgbClr val="000000"/>
    <a:srgbClr val="4A452A"/>
    <a:srgbClr val="953735"/>
    <a:srgbClr val="F2F2F2"/>
    <a:srgbClr val="26262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14" d="100"/>
          <a:sy n="114" d="100"/>
        </p:scale>
        <p:origin x="1506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A2C8F9-CBFD-40F7-A745-35D05E589E64}" type="datetimeFigureOut">
              <a:rPr lang="en-GB" smtClean="0"/>
              <a:t>17/01/2017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9E67D-36E9-45FE-AF53-03294CC56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274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9E67D-36E9-45FE-AF53-03294CC567F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583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9E67D-36E9-45FE-AF53-03294CC567F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583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84DF7-84EC-4ABD-A1A8-D9C38D47A46C}" type="datetimeFigureOut">
              <a:rPr lang="en-GB" smtClean="0"/>
              <a:t>17/01/2017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0EC54-1EA2-4995-B672-14A897D83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784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84DF7-84EC-4ABD-A1A8-D9C38D47A46C}" type="datetimeFigureOut">
              <a:rPr lang="en-GB" smtClean="0"/>
              <a:t>17/01/2017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0EC54-1EA2-4995-B672-14A897D83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94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84DF7-84EC-4ABD-A1A8-D9C38D47A46C}" type="datetimeFigureOut">
              <a:rPr lang="en-GB" smtClean="0"/>
              <a:t>17/01/2017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0EC54-1EA2-4995-B672-14A897D83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861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84DF7-84EC-4ABD-A1A8-D9C38D47A46C}" type="datetimeFigureOut">
              <a:rPr lang="en-GB" smtClean="0"/>
              <a:t>17/01/2017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0EC54-1EA2-4995-B672-14A897D83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62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84DF7-84EC-4ABD-A1A8-D9C38D47A46C}" type="datetimeFigureOut">
              <a:rPr lang="en-GB" smtClean="0"/>
              <a:t>17/01/2017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0EC54-1EA2-4995-B672-14A897D83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237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84DF7-84EC-4ABD-A1A8-D9C38D47A46C}" type="datetimeFigureOut">
              <a:rPr lang="en-GB" smtClean="0"/>
              <a:t>17/01/2017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0EC54-1EA2-4995-B672-14A897D83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20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84DF7-84EC-4ABD-A1A8-D9C38D47A46C}" type="datetimeFigureOut">
              <a:rPr lang="en-GB" smtClean="0"/>
              <a:t>17/01/2017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0EC54-1EA2-4995-B672-14A897D83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154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84DF7-84EC-4ABD-A1A8-D9C38D47A46C}" type="datetimeFigureOut">
              <a:rPr lang="en-GB" smtClean="0"/>
              <a:t>17/01/2017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0EC54-1EA2-4995-B672-14A897D83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742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84DF7-84EC-4ABD-A1A8-D9C38D47A46C}" type="datetimeFigureOut">
              <a:rPr lang="en-GB" smtClean="0"/>
              <a:t>17/01/2017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0EC54-1EA2-4995-B672-14A897D830F3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626" y="6666406"/>
            <a:ext cx="2260605" cy="21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934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84DF7-84EC-4ABD-A1A8-D9C38D47A46C}" type="datetimeFigureOut">
              <a:rPr lang="en-GB" smtClean="0"/>
              <a:t>17/01/2017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0EC54-1EA2-4995-B672-14A897D83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859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84DF7-84EC-4ABD-A1A8-D9C38D47A46C}" type="datetimeFigureOut">
              <a:rPr lang="en-GB" smtClean="0"/>
              <a:t>17/01/2017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0EC54-1EA2-4995-B672-14A897D83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411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84DF7-84EC-4ABD-A1A8-D9C38D47A46C}" type="datetimeFigureOut">
              <a:rPr lang="en-GB" smtClean="0"/>
              <a:t>17/01/2017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0EC54-1EA2-4995-B672-14A897D83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64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slide" Target="slide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388" y="-182563"/>
            <a:ext cx="9504363" cy="723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221510" y="-2023509"/>
            <a:ext cx="920750" cy="6853238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229" y="260648"/>
            <a:ext cx="4486275" cy="105410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>
            <a:hlinkClick r:id="" action="ppaction://hlinkshowjump?jump=nextslide"/>
          </p:cNvPr>
          <p:cNvSpPr/>
          <p:nvPr/>
        </p:nvSpPr>
        <p:spPr>
          <a:xfrm>
            <a:off x="2267744" y="5949280"/>
            <a:ext cx="1002883" cy="432048"/>
          </a:xfrm>
          <a:prstGeom prst="rect">
            <a:avLst/>
          </a:prstGeom>
          <a:solidFill>
            <a:srgbClr val="D99694">
              <a:alpha val="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6084168" y="3691255"/>
            <a:ext cx="707690" cy="432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12" y="1996834"/>
            <a:ext cx="7260965" cy="4054191"/>
          </a:xfrm>
          <a:prstGeom prst="rect">
            <a:avLst/>
          </a:prstGeom>
        </p:spPr>
      </p:pic>
      <p:sp>
        <p:nvSpPr>
          <p:cNvPr id="7" name="Rectangle 6">
            <a:hlinkClick r:id="" action="ppaction://hlinkshowjump?jump=nextslide"/>
          </p:cNvPr>
          <p:cNvSpPr/>
          <p:nvPr/>
        </p:nvSpPr>
        <p:spPr>
          <a:xfrm>
            <a:off x="2267744" y="4869160"/>
            <a:ext cx="1008113" cy="576064"/>
          </a:xfrm>
          <a:prstGeom prst="rect">
            <a:avLst/>
          </a:prstGeom>
          <a:solidFill>
            <a:srgbClr val="D99694">
              <a:alpha val="1176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308304" y="1996834"/>
            <a:ext cx="504056" cy="640078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6626" y="6666406"/>
            <a:ext cx="2260605" cy="21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561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22930" y="-124507"/>
            <a:ext cx="9504363" cy="7231063"/>
            <a:chOff x="-179388" y="-182563"/>
            <a:chExt cx="9504363" cy="7231063"/>
          </a:xfrm>
        </p:grpSpPr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9388" y="-182563"/>
              <a:ext cx="9504363" cy="7231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16-Point Star 18"/>
            <p:cNvSpPr/>
            <p:nvPr/>
          </p:nvSpPr>
          <p:spPr>
            <a:xfrm>
              <a:off x="181630" y="584705"/>
              <a:ext cx="936104" cy="936000"/>
            </a:xfrm>
            <a:prstGeom prst="star16">
              <a:avLst>
                <a:gd name="adj" fmla="val 3997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10-Point Star 21"/>
            <p:cNvSpPr/>
            <p:nvPr/>
          </p:nvSpPr>
          <p:spPr>
            <a:xfrm>
              <a:off x="568580" y="1368412"/>
              <a:ext cx="648072" cy="648072"/>
            </a:xfrm>
            <a:prstGeom prst="star10">
              <a:avLst>
                <a:gd name="adj" fmla="val 33215"/>
                <a:gd name="hf" fmla="val 105146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Rounded Rectangle 1">
            <a:hlinkClick r:id="" action="ppaction://hlinkshowjump?jump=nextslide"/>
          </p:cNvPr>
          <p:cNvSpPr/>
          <p:nvPr/>
        </p:nvSpPr>
        <p:spPr>
          <a:xfrm>
            <a:off x="-43541" y="2790126"/>
            <a:ext cx="755576" cy="315415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START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626" y="6666406"/>
            <a:ext cx="2260605" cy="21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540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roup 91"/>
          <p:cNvGrpSpPr/>
          <p:nvPr/>
        </p:nvGrpSpPr>
        <p:grpSpPr>
          <a:xfrm>
            <a:off x="8376147" y="85118"/>
            <a:ext cx="720000" cy="6840000"/>
            <a:chOff x="9540552" y="8633"/>
            <a:chExt cx="720000" cy="6840000"/>
          </a:xfrm>
        </p:grpSpPr>
        <p:sp>
          <p:nvSpPr>
            <p:cNvPr id="205" name="Rectangle 204"/>
            <p:cNvSpPr/>
            <p:nvPr/>
          </p:nvSpPr>
          <p:spPr>
            <a:xfrm>
              <a:off x="9540552" y="8633"/>
              <a:ext cx="720000" cy="6840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6" name="Rectangle 215">
              <a:hlinkHover r:id="" action="ppaction://hlinkshowjump?jump=nextslide"/>
            </p:cNvPr>
            <p:cNvSpPr/>
            <p:nvPr/>
          </p:nvSpPr>
          <p:spPr>
            <a:xfrm>
              <a:off x="9553318" y="5405656"/>
              <a:ext cx="360000" cy="540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7" name="Rectangle 216">
              <a:hlinkHover r:id="" action="ppaction://hlinkshowjump?jump=nextslide"/>
            </p:cNvPr>
            <p:cNvSpPr/>
            <p:nvPr/>
          </p:nvSpPr>
          <p:spPr>
            <a:xfrm>
              <a:off x="9890737" y="3720122"/>
              <a:ext cx="360000" cy="540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8" name="Rectangle 217">
              <a:hlinkHover r:id="" action="ppaction://hlinkshowjump?jump=nextslide"/>
            </p:cNvPr>
            <p:cNvSpPr/>
            <p:nvPr/>
          </p:nvSpPr>
          <p:spPr>
            <a:xfrm>
              <a:off x="9553318" y="1994753"/>
              <a:ext cx="360000" cy="540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9" name="Rectangle 218">
              <a:hlinkHover r:id="" action="ppaction://hlinkshowjump?jump=nextslide"/>
            </p:cNvPr>
            <p:cNvSpPr/>
            <p:nvPr/>
          </p:nvSpPr>
          <p:spPr>
            <a:xfrm>
              <a:off x="9881006" y="301875"/>
              <a:ext cx="360000" cy="540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20" name="Group 219"/>
          <p:cNvGrpSpPr/>
          <p:nvPr/>
        </p:nvGrpSpPr>
        <p:grpSpPr>
          <a:xfrm>
            <a:off x="8376147" y="85118"/>
            <a:ext cx="720000" cy="6840000"/>
            <a:chOff x="9540552" y="8633"/>
            <a:chExt cx="720000" cy="6840000"/>
          </a:xfrm>
        </p:grpSpPr>
        <p:sp>
          <p:nvSpPr>
            <p:cNvPr id="226" name="Rectangle 225"/>
            <p:cNvSpPr/>
            <p:nvPr/>
          </p:nvSpPr>
          <p:spPr>
            <a:xfrm>
              <a:off x="9540552" y="8633"/>
              <a:ext cx="720000" cy="6840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2" name="Rectangle 221">
              <a:hlinkHover r:id="" action="ppaction://hlinkshowjump?jump=nextslide"/>
            </p:cNvPr>
            <p:cNvSpPr/>
            <p:nvPr/>
          </p:nvSpPr>
          <p:spPr>
            <a:xfrm>
              <a:off x="9553319" y="5405656"/>
              <a:ext cx="360000" cy="540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3" name="Rectangle 222">
              <a:hlinkHover r:id="" action="ppaction://hlinkshowjump?jump=nextslide"/>
            </p:cNvPr>
            <p:cNvSpPr/>
            <p:nvPr/>
          </p:nvSpPr>
          <p:spPr>
            <a:xfrm>
              <a:off x="9890737" y="3720122"/>
              <a:ext cx="360000" cy="540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4" name="Rectangle 223">
              <a:hlinkHover r:id="" action="ppaction://hlinkshowjump?jump=nextslide"/>
            </p:cNvPr>
            <p:cNvSpPr/>
            <p:nvPr/>
          </p:nvSpPr>
          <p:spPr>
            <a:xfrm>
              <a:off x="9553318" y="1994753"/>
              <a:ext cx="360000" cy="540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5" name="Rectangle 224">
              <a:hlinkHover r:id="" action="ppaction://hlinkshowjump?jump=nextslide"/>
            </p:cNvPr>
            <p:cNvSpPr/>
            <p:nvPr/>
          </p:nvSpPr>
          <p:spPr>
            <a:xfrm>
              <a:off x="9885583" y="301875"/>
              <a:ext cx="360000" cy="540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0" name="Rectangle 159">
            <a:hlinkHover r:id="" action="ppaction://hlinkshowjump?jump=nextslide"/>
          </p:cNvPr>
          <p:cNvSpPr/>
          <p:nvPr/>
        </p:nvSpPr>
        <p:spPr>
          <a:xfrm>
            <a:off x="7832541" y="1160748"/>
            <a:ext cx="468052" cy="216024"/>
          </a:xfrm>
          <a:prstGeom prst="rect">
            <a:avLst/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6" name="Rectangle 155">
            <a:hlinkHover r:id="" action="ppaction://hlinkshowjump?jump=nextslide"/>
          </p:cNvPr>
          <p:cNvSpPr/>
          <p:nvPr/>
        </p:nvSpPr>
        <p:spPr>
          <a:xfrm>
            <a:off x="7478528" y="2537011"/>
            <a:ext cx="809297" cy="1488607"/>
          </a:xfrm>
          <a:prstGeom prst="rect">
            <a:avLst/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8" name="Rectangle 157">
            <a:hlinkHover r:id="" action="ppaction://hlinkshowjump?jump=nextslide"/>
          </p:cNvPr>
          <p:cNvSpPr/>
          <p:nvPr/>
        </p:nvSpPr>
        <p:spPr>
          <a:xfrm>
            <a:off x="7819773" y="1700808"/>
            <a:ext cx="468052" cy="216024"/>
          </a:xfrm>
          <a:prstGeom prst="rect">
            <a:avLst/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9" name="Rectangle 158">
            <a:hlinkHover r:id="" action="ppaction://hlinkshowjump?jump=nextslide"/>
          </p:cNvPr>
          <p:cNvSpPr/>
          <p:nvPr/>
        </p:nvSpPr>
        <p:spPr>
          <a:xfrm>
            <a:off x="7841826" y="620688"/>
            <a:ext cx="468052" cy="216024"/>
          </a:xfrm>
          <a:prstGeom prst="rect">
            <a:avLst/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5" name="Rectangle 124">
            <a:hlinkHover r:id="" action="ppaction://hlinkshowjump?jump=nextslide"/>
          </p:cNvPr>
          <p:cNvSpPr/>
          <p:nvPr/>
        </p:nvSpPr>
        <p:spPr>
          <a:xfrm>
            <a:off x="7446815" y="-41928"/>
            <a:ext cx="648053" cy="2176164"/>
          </a:xfrm>
          <a:prstGeom prst="rect">
            <a:avLst/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35000">
                <a:schemeClr val="tx1">
                  <a:lumMod val="50000"/>
                  <a:lumOff val="50000"/>
                </a:schemeClr>
              </a:gs>
              <a:gs pos="80000">
                <a:schemeClr val="tx1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13"/>
          <p:cNvGrpSpPr/>
          <p:nvPr/>
        </p:nvGrpSpPr>
        <p:grpSpPr>
          <a:xfrm>
            <a:off x="7302479" y="2196044"/>
            <a:ext cx="357792" cy="291793"/>
            <a:chOff x="7331337" y="2264098"/>
            <a:chExt cx="357792" cy="291793"/>
          </a:xfrm>
          <a:solidFill>
            <a:srgbClr val="FF0000"/>
          </a:solidFill>
        </p:grpSpPr>
        <p:sp>
          <p:nvSpPr>
            <p:cNvPr id="149" name="Rounded Rectangle 148">
              <a:hlinkClick r:id="" action="ppaction://hlinkshowjump?jump=lastslide"/>
            </p:cNvPr>
            <p:cNvSpPr/>
            <p:nvPr/>
          </p:nvSpPr>
          <p:spPr>
            <a:xfrm rot="18240000">
              <a:off x="7552936" y="2329716"/>
              <a:ext cx="77257" cy="195128"/>
            </a:xfrm>
            <a:prstGeom prst="roundRect">
              <a:avLst/>
            </a:prstGeom>
            <a:grpFill/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Rectangle 101">
              <a:hlinkClick r:id="" action="ppaction://hlinkshowjump?jump=lastslide"/>
            </p:cNvPr>
            <p:cNvSpPr/>
            <p:nvPr/>
          </p:nvSpPr>
          <p:spPr>
            <a:xfrm>
              <a:off x="7331337" y="2264098"/>
              <a:ext cx="246902" cy="291793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6" name="Rectangle 125">
            <a:hlinkHover r:id="" action="ppaction://hlinkshowjump?jump=nextslide"/>
          </p:cNvPr>
          <p:cNvSpPr/>
          <p:nvPr/>
        </p:nvSpPr>
        <p:spPr>
          <a:xfrm>
            <a:off x="7489080" y="4748293"/>
            <a:ext cx="1654919" cy="2092189"/>
          </a:xfrm>
          <a:prstGeom prst="rect">
            <a:avLst/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4" name="Rounded Rectangle 1023"/>
          <p:cNvSpPr/>
          <p:nvPr/>
        </p:nvSpPr>
        <p:spPr>
          <a:xfrm>
            <a:off x="5029011" y="6453777"/>
            <a:ext cx="119053" cy="288032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Rectangle 61">
            <a:hlinkHover r:id="" action="ppaction://hlinkshowjump?jump=nextslide"/>
          </p:cNvPr>
          <p:cNvSpPr/>
          <p:nvPr/>
        </p:nvSpPr>
        <p:spPr>
          <a:xfrm>
            <a:off x="6228184" y="417504"/>
            <a:ext cx="652645" cy="2699271"/>
          </a:xfrm>
          <a:custGeom>
            <a:avLst/>
            <a:gdLst/>
            <a:ahLst/>
            <a:cxnLst/>
            <a:rect l="l" t="t" r="r" b="b"/>
            <a:pathLst>
              <a:path w="559916" h="2951285">
                <a:moveTo>
                  <a:pt x="0" y="0"/>
                </a:moveTo>
                <a:lnTo>
                  <a:pt x="559916" y="0"/>
                </a:lnTo>
                <a:lnTo>
                  <a:pt x="559916" y="2951285"/>
                </a:lnTo>
                <a:lnTo>
                  <a:pt x="0" y="2951285"/>
                </a:lnTo>
                <a:lnTo>
                  <a:pt x="0" y="2756700"/>
                </a:lnTo>
                <a:cubicBezTo>
                  <a:pt x="85426" y="2748705"/>
                  <a:pt x="151116" y="2676013"/>
                  <a:pt x="151116" y="2587979"/>
                </a:cubicBezTo>
                <a:cubicBezTo>
                  <a:pt x="151116" y="2499945"/>
                  <a:pt x="85426" y="2427254"/>
                  <a:pt x="0" y="2419259"/>
                </a:cubicBezTo>
                <a:lnTo>
                  <a:pt x="0" y="2200350"/>
                </a:lnTo>
                <a:cubicBezTo>
                  <a:pt x="85426" y="2192355"/>
                  <a:pt x="151116" y="2119663"/>
                  <a:pt x="151116" y="2031629"/>
                </a:cubicBezTo>
                <a:cubicBezTo>
                  <a:pt x="151116" y="1943595"/>
                  <a:pt x="85426" y="1870904"/>
                  <a:pt x="0" y="1862909"/>
                </a:cubicBezTo>
                <a:lnTo>
                  <a:pt x="0" y="1644705"/>
                </a:lnTo>
                <a:cubicBezTo>
                  <a:pt x="88618" y="1635617"/>
                  <a:pt x="154952" y="1558215"/>
                  <a:pt x="150947" y="1467631"/>
                </a:cubicBezTo>
                <a:cubicBezTo>
                  <a:pt x="147176" y="1382325"/>
                  <a:pt x="82301" y="1314168"/>
                  <a:pt x="0" y="1306916"/>
                </a:cubicBezTo>
                <a:lnTo>
                  <a:pt x="0" y="1088354"/>
                </a:lnTo>
                <a:cubicBezTo>
                  <a:pt x="88618" y="1079266"/>
                  <a:pt x="154952" y="1001864"/>
                  <a:pt x="150947" y="911280"/>
                </a:cubicBezTo>
                <a:cubicBezTo>
                  <a:pt x="147176" y="825974"/>
                  <a:pt x="82301" y="757817"/>
                  <a:pt x="0" y="750565"/>
                </a:cubicBezTo>
                <a:lnTo>
                  <a:pt x="0" y="532003"/>
                </a:lnTo>
                <a:cubicBezTo>
                  <a:pt x="88618" y="522915"/>
                  <a:pt x="154952" y="445513"/>
                  <a:pt x="150947" y="354928"/>
                </a:cubicBezTo>
                <a:cubicBezTo>
                  <a:pt x="147176" y="269623"/>
                  <a:pt x="82301" y="201466"/>
                  <a:pt x="0" y="194214"/>
                </a:cubicBezTo>
                <a:close/>
              </a:path>
            </a:pathLst>
          </a:cu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Rectangle 99">
            <a:hlinkHover r:id="" action="ppaction://hlinkshowjump?jump=nextslide"/>
          </p:cNvPr>
          <p:cNvSpPr/>
          <p:nvPr/>
        </p:nvSpPr>
        <p:spPr>
          <a:xfrm>
            <a:off x="6256313" y="-17251"/>
            <a:ext cx="2870965" cy="22522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/>
          <p:cNvSpPr/>
          <p:nvPr/>
        </p:nvSpPr>
        <p:spPr>
          <a:xfrm>
            <a:off x="6762520" y="3789343"/>
            <a:ext cx="363541" cy="112566"/>
          </a:xfrm>
          <a:prstGeom prst="rect">
            <a:avLst/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Rectangle 96"/>
          <p:cNvSpPr/>
          <p:nvPr/>
        </p:nvSpPr>
        <p:spPr>
          <a:xfrm>
            <a:off x="6762520" y="4933895"/>
            <a:ext cx="363541" cy="112566"/>
          </a:xfrm>
          <a:prstGeom prst="rect">
            <a:avLst/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Rectangle 97"/>
          <p:cNvSpPr/>
          <p:nvPr/>
        </p:nvSpPr>
        <p:spPr>
          <a:xfrm>
            <a:off x="6762520" y="6078446"/>
            <a:ext cx="363541" cy="112566"/>
          </a:xfrm>
          <a:prstGeom prst="rect">
            <a:avLst/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Isosceles Triangle 15">
            <a:hlinkHover r:id="" action="ppaction://hlinkshowjump?jump=nextslide"/>
          </p:cNvPr>
          <p:cNvSpPr/>
          <p:nvPr/>
        </p:nvSpPr>
        <p:spPr>
          <a:xfrm rot="5400000">
            <a:off x="5084938" y="5453992"/>
            <a:ext cx="220246" cy="410293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5-Point Star 87">
            <a:hlinkHover r:id="" action="ppaction://hlinkshowjump?jump=nextslide"/>
          </p:cNvPr>
          <p:cNvSpPr/>
          <p:nvPr/>
        </p:nvSpPr>
        <p:spPr>
          <a:xfrm>
            <a:off x="4355244" y="3895773"/>
            <a:ext cx="1368152" cy="1368152"/>
          </a:xfrm>
          <a:prstGeom prst="star5">
            <a:avLst/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5-Point Star 88">
            <a:hlinkHover r:id="" action="ppaction://hlinkshowjump?jump=nextslide"/>
          </p:cNvPr>
          <p:cNvSpPr/>
          <p:nvPr/>
        </p:nvSpPr>
        <p:spPr>
          <a:xfrm>
            <a:off x="4355244" y="435831"/>
            <a:ext cx="1368152" cy="1368152"/>
          </a:xfrm>
          <a:prstGeom prst="star5">
            <a:avLst/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Rectangle 78">
            <a:hlinkHover r:id="" action="ppaction://hlinkshowjump?jump=nextslide"/>
          </p:cNvPr>
          <p:cNvSpPr/>
          <p:nvPr/>
        </p:nvSpPr>
        <p:spPr>
          <a:xfrm>
            <a:off x="1797630" y="886109"/>
            <a:ext cx="283144" cy="143891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5-Point Star 6">
            <a:hlinkHover r:id="" action="ppaction://hlinkshowjump?jump=nextslide"/>
          </p:cNvPr>
          <p:cNvSpPr/>
          <p:nvPr/>
        </p:nvSpPr>
        <p:spPr>
          <a:xfrm>
            <a:off x="4355244" y="2132856"/>
            <a:ext cx="1368152" cy="1368152"/>
          </a:xfrm>
          <a:prstGeom prst="star5">
            <a:avLst/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Rectangle 76">
            <a:hlinkHover r:id="" action="ppaction://hlinkshowjump?jump=nextslide"/>
          </p:cNvPr>
          <p:cNvSpPr/>
          <p:nvPr/>
        </p:nvSpPr>
        <p:spPr>
          <a:xfrm>
            <a:off x="4285152" y="303942"/>
            <a:ext cx="562039" cy="6554057"/>
          </a:xfrm>
          <a:prstGeom prst="rect">
            <a:avLst/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/>
          <p:cNvSpPr/>
          <p:nvPr/>
        </p:nvSpPr>
        <p:spPr>
          <a:xfrm rot="5400000">
            <a:off x="1025023" y="5582195"/>
            <a:ext cx="265949" cy="136025"/>
          </a:xfrm>
          <a:prstGeom prst="rect">
            <a:avLst/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>
            <a:hlinkHover r:id="" action="ppaction://hlinkshowjump?jump=nextslide"/>
          </p:cNvPr>
          <p:cNvSpPr/>
          <p:nvPr/>
        </p:nvSpPr>
        <p:spPr>
          <a:xfrm rot="5400000">
            <a:off x="964522" y="5678574"/>
            <a:ext cx="386950" cy="596167"/>
          </a:xfrm>
          <a:prstGeom prst="rect">
            <a:avLst/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>
            <a:hlinkHover r:id="" action="ppaction://hlinkshowjump?jump=nextslide"/>
          </p:cNvPr>
          <p:cNvSpPr/>
          <p:nvPr/>
        </p:nvSpPr>
        <p:spPr>
          <a:xfrm>
            <a:off x="395536" y="4134749"/>
            <a:ext cx="468052" cy="216024"/>
          </a:xfrm>
          <a:prstGeom prst="rect">
            <a:avLst/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>
            <a:hlinkHover r:id="" action="ppaction://hlinkshowjump?jump=nextslide"/>
          </p:cNvPr>
          <p:cNvSpPr/>
          <p:nvPr/>
        </p:nvSpPr>
        <p:spPr>
          <a:xfrm>
            <a:off x="6462913" y="3512445"/>
            <a:ext cx="492481" cy="2951285"/>
          </a:xfrm>
          <a:custGeom>
            <a:avLst/>
            <a:gdLst/>
            <a:ahLst/>
            <a:cxnLst/>
            <a:rect l="l" t="t" r="r" b="b"/>
            <a:pathLst>
              <a:path w="559916" h="2951285">
                <a:moveTo>
                  <a:pt x="0" y="0"/>
                </a:moveTo>
                <a:lnTo>
                  <a:pt x="559916" y="0"/>
                </a:lnTo>
                <a:lnTo>
                  <a:pt x="559916" y="2951285"/>
                </a:lnTo>
                <a:lnTo>
                  <a:pt x="0" y="2951285"/>
                </a:lnTo>
                <a:lnTo>
                  <a:pt x="0" y="2756700"/>
                </a:lnTo>
                <a:cubicBezTo>
                  <a:pt x="85426" y="2748705"/>
                  <a:pt x="151116" y="2676013"/>
                  <a:pt x="151116" y="2587979"/>
                </a:cubicBezTo>
                <a:cubicBezTo>
                  <a:pt x="151116" y="2499945"/>
                  <a:pt x="85426" y="2427254"/>
                  <a:pt x="0" y="2419259"/>
                </a:cubicBezTo>
                <a:lnTo>
                  <a:pt x="0" y="2200350"/>
                </a:lnTo>
                <a:cubicBezTo>
                  <a:pt x="85426" y="2192355"/>
                  <a:pt x="151116" y="2119663"/>
                  <a:pt x="151116" y="2031629"/>
                </a:cubicBezTo>
                <a:cubicBezTo>
                  <a:pt x="151116" y="1943595"/>
                  <a:pt x="85426" y="1870904"/>
                  <a:pt x="0" y="1862909"/>
                </a:cubicBezTo>
                <a:lnTo>
                  <a:pt x="0" y="1644705"/>
                </a:lnTo>
                <a:cubicBezTo>
                  <a:pt x="88618" y="1635617"/>
                  <a:pt x="154952" y="1558215"/>
                  <a:pt x="150947" y="1467631"/>
                </a:cubicBezTo>
                <a:cubicBezTo>
                  <a:pt x="147176" y="1382325"/>
                  <a:pt x="82301" y="1314168"/>
                  <a:pt x="0" y="1306916"/>
                </a:cubicBezTo>
                <a:lnTo>
                  <a:pt x="0" y="1088354"/>
                </a:lnTo>
                <a:cubicBezTo>
                  <a:pt x="88618" y="1079266"/>
                  <a:pt x="154952" y="1001864"/>
                  <a:pt x="150947" y="911280"/>
                </a:cubicBezTo>
                <a:cubicBezTo>
                  <a:pt x="147176" y="825974"/>
                  <a:pt x="82301" y="757817"/>
                  <a:pt x="0" y="750565"/>
                </a:cubicBezTo>
                <a:lnTo>
                  <a:pt x="0" y="532003"/>
                </a:lnTo>
                <a:cubicBezTo>
                  <a:pt x="88618" y="522915"/>
                  <a:pt x="154952" y="445513"/>
                  <a:pt x="150947" y="354928"/>
                </a:cubicBezTo>
                <a:cubicBezTo>
                  <a:pt x="147176" y="269623"/>
                  <a:pt x="82301" y="201466"/>
                  <a:pt x="0" y="194214"/>
                </a:cubicBezTo>
                <a:close/>
              </a:path>
            </a:pathLst>
          </a:cu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hlinkHover r:id="" action="ppaction://hlinkshowjump?jump=nextslide"/>
          </p:cNvPr>
          <p:cNvSpPr/>
          <p:nvPr/>
        </p:nvSpPr>
        <p:spPr>
          <a:xfrm>
            <a:off x="-171434" y="3068960"/>
            <a:ext cx="648072" cy="378904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hlinkHover r:id="" action="ppaction://hlinkshowjump?jump=nextslide"/>
          </p:cNvPr>
          <p:cNvSpPr/>
          <p:nvPr/>
        </p:nvSpPr>
        <p:spPr>
          <a:xfrm>
            <a:off x="480417" y="6165304"/>
            <a:ext cx="1005930" cy="69269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hlinkHover r:id="" action="ppaction://hlinkshowjump?jump=nextslide"/>
          </p:cNvPr>
          <p:cNvSpPr/>
          <p:nvPr/>
        </p:nvSpPr>
        <p:spPr>
          <a:xfrm>
            <a:off x="2041611" y="2852936"/>
            <a:ext cx="226133" cy="40050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11"/>
          <p:cNvGrpSpPr/>
          <p:nvPr/>
        </p:nvGrpSpPr>
        <p:grpSpPr>
          <a:xfrm>
            <a:off x="1485854" y="4401108"/>
            <a:ext cx="1368152" cy="1368152"/>
            <a:chOff x="3059832" y="4104456"/>
            <a:chExt cx="1368152" cy="1368152"/>
          </a:xfrm>
          <a:solidFill>
            <a:schemeClr val="bg1">
              <a:lumMod val="50000"/>
            </a:schemeClr>
          </a:solidFill>
          <a:effectLst>
            <a:innerShdw blurRad="114300">
              <a:prstClr val="black"/>
            </a:innerShdw>
          </a:effectLst>
        </p:grpSpPr>
        <p:sp>
          <p:nvSpPr>
            <p:cNvPr id="10" name="Rectangle 9">
              <a:hlinkHover r:id="" action="ppaction://hlinkshowjump?jump=nextslide"/>
            </p:cNvPr>
            <p:cNvSpPr/>
            <p:nvPr/>
          </p:nvSpPr>
          <p:spPr>
            <a:xfrm>
              <a:off x="3059832" y="4756838"/>
              <a:ext cx="1368152" cy="144000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hlinkHover r:id="" action="ppaction://hlinkshowjump?jump=nextslide"/>
            </p:cNvPr>
            <p:cNvSpPr/>
            <p:nvPr/>
          </p:nvSpPr>
          <p:spPr>
            <a:xfrm rot="5400000">
              <a:off x="3042676" y="4716532"/>
              <a:ext cx="1368152" cy="144000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9" name="Curved Connector 18"/>
          <p:cNvCxnSpPr/>
          <p:nvPr/>
        </p:nvCxnSpPr>
        <p:spPr>
          <a:xfrm rot="5400000">
            <a:off x="2494924" y="5106922"/>
            <a:ext cx="625760" cy="360040"/>
          </a:xfrm>
          <a:prstGeom prst="curvedConnector3">
            <a:avLst>
              <a:gd name="adj1" fmla="val 94114"/>
            </a:avLst>
          </a:prstGeom>
          <a:ln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hlinkHover r:id="" action="ppaction://hlinkshowjump?jump=nextslide"/>
          </p:cNvPr>
          <p:cNvSpPr/>
          <p:nvPr/>
        </p:nvSpPr>
        <p:spPr>
          <a:xfrm>
            <a:off x="2041611" y="0"/>
            <a:ext cx="1676389" cy="2852936"/>
          </a:xfrm>
          <a:prstGeom prst="rect">
            <a:avLst/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hlinkHover r:id="" action="ppaction://hlinkshowjump?jump=nextslide"/>
          </p:cNvPr>
          <p:cNvSpPr/>
          <p:nvPr/>
        </p:nvSpPr>
        <p:spPr>
          <a:xfrm>
            <a:off x="4073767" y="1394773"/>
            <a:ext cx="226133" cy="18672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hlinkHover r:id="" action="ppaction://hlinkshowjump?jump=nextslide"/>
          </p:cNvPr>
          <p:cNvSpPr/>
          <p:nvPr/>
        </p:nvSpPr>
        <p:spPr>
          <a:xfrm>
            <a:off x="3708507" y="0"/>
            <a:ext cx="585570" cy="139477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hlinkHover r:id="" action="ppaction://hlinkshowjump?jump=nextslide"/>
          </p:cNvPr>
          <p:cNvSpPr/>
          <p:nvPr/>
        </p:nvSpPr>
        <p:spPr>
          <a:xfrm>
            <a:off x="2842430" y="3262005"/>
            <a:ext cx="1480619" cy="359283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 rot="5400000">
            <a:off x="1696508" y="3444099"/>
            <a:ext cx="6554057" cy="27374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5" name="Straight Arrow Connector 44"/>
          <p:cNvCxnSpPr/>
          <p:nvPr/>
        </p:nvCxnSpPr>
        <p:spPr>
          <a:xfrm flipH="1" flipV="1">
            <a:off x="4499992" y="3678492"/>
            <a:ext cx="79866" cy="1176976"/>
          </a:xfrm>
          <a:prstGeom prst="straightConnector1">
            <a:avLst/>
          </a:prstGeom>
          <a:ln>
            <a:noFill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hlinkHover r:id="" action="ppaction://hlinkshowjump?jump=nextslide"/>
          </p:cNvPr>
          <p:cNvSpPr/>
          <p:nvPr/>
        </p:nvSpPr>
        <p:spPr>
          <a:xfrm>
            <a:off x="5729872" y="-1676"/>
            <a:ext cx="559916" cy="6467880"/>
          </a:xfrm>
          <a:custGeom>
            <a:avLst/>
            <a:gdLst/>
            <a:ahLst/>
            <a:cxnLst/>
            <a:rect l="l" t="t" r="r" b="b"/>
            <a:pathLst>
              <a:path w="559916" h="6467880">
                <a:moveTo>
                  <a:pt x="0" y="0"/>
                </a:moveTo>
                <a:lnTo>
                  <a:pt x="559916" y="0"/>
                </a:lnTo>
                <a:lnTo>
                  <a:pt x="559916" y="6467880"/>
                </a:lnTo>
                <a:lnTo>
                  <a:pt x="79090" y="6467880"/>
                </a:lnTo>
                <a:lnTo>
                  <a:pt x="0" y="636777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4283968" y="-99392"/>
            <a:ext cx="554597" cy="40333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6451339" y="5985284"/>
            <a:ext cx="288032" cy="0"/>
          </a:xfrm>
          <a:prstGeom prst="straightConnector1">
            <a:avLst/>
          </a:prstGeom>
          <a:ln>
            <a:noFill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/>
          <p:cNvGrpSpPr/>
          <p:nvPr/>
        </p:nvGrpSpPr>
        <p:grpSpPr>
          <a:xfrm rot="19360882">
            <a:off x="1653259" y="2612890"/>
            <a:ext cx="1228967" cy="480092"/>
            <a:chOff x="1734856" y="2598599"/>
            <a:chExt cx="1228967" cy="480092"/>
          </a:xfrm>
        </p:grpSpPr>
        <p:sp>
          <p:nvSpPr>
            <p:cNvPr id="40" name="Rectangle 39">
              <a:hlinkHover r:id="" action="ppaction://hlinkshowjump?jump=nextslide"/>
            </p:cNvPr>
            <p:cNvSpPr/>
            <p:nvPr/>
          </p:nvSpPr>
          <p:spPr>
            <a:xfrm rot="13044701">
              <a:off x="2294006" y="2970691"/>
              <a:ext cx="669817" cy="108000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Rectangle 62"/>
            <p:cNvSpPr/>
            <p:nvPr/>
          </p:nvSpPr>
          <p:spPr>
            <a:xfrm rot="13044701">
              <a:off x="1734856" y="2598599"/>
              <a:ext cx="669817" cy="6207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5" name="Isosceles Triangle 64">
            <a:hlinkHover r:id="" action="ppaction://hlinkshowjump?jump=nextslide"/>
          </p:cNvPr>
          <p:cNvSpPr/>
          <p:nvPr/>
        </p:nvSpPr>
        <p:spPr>
          <a:xfrm rot="5400000">
            <a:off x="1310551" y="1415323"/>
            <a:ext cx="383183" cy="341005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Isosceles Triangle 65">
            <a:hlinkHover r:id="" action="ppaction://hlinkshowjump?jump=nextslide"/>
          </p:cNvPr>
          <p:cNvSpPr/>
          <p:nvPr/>
        </p:nvSpPr>
        <p:spPr>
          <a:xfrm rot="5400000">
            <a:off x="1310551" y="850799"/>
            <a:ext cx="383183" cy="341005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3" name="Group 72"/>
          <p:cNvGrpSpPr/>
          <p:nvPr/>
        </p:nvGrpSpPr>
        <p:grpSpPr>
          <a:xfrm>
            <a:off x="3750429" y="2639687"/>
            <a:ext cx="288000" cy="113857"/>
            <a:chOff x="3738854" y="2639687"/>
            <a:chExt cx="334914" cy="113857"/>
          </a:xfrm>
        </p:grpSpPr>
        <p:sp>
          <p:nvSpPr>
            <p:cNvPr id="32" name="Rectangle 31">
              <a:hlinkHover r:id="" action="ppaction://hlinkshowjump?jump=nextslide"/>
            </p:cNvPr>
            <p:cNvSpPr/>
            <p:nvPr/>
          </p:nvSpPr>
          <p:spPr>
            <a:xfrm>
              <a:off x="3738854" y="2645532"/>
              <a:ext cx="334914" cy="10801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/>
            <p:cNvSpPr/>
            <p:nvPr/>
          </p:nvSpPr>
          <p:spPr>
            <a:xfrm>
              <a:off x="3851920" y="2639687"/>
              <a:ext cx="113857" cy="11385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7" name="Oval 56">
            <a:hlinkHover r:id="" action="ppaction://hlinkshowjump?jump=nextslide"/>
          </p:cNvPr>
          <p:cNvSpPr/>
          <p:nvPr/>
        </p:nvSpPr>
        <p:spPr>
          <a:xfrm>
            <a:off x="1815331" y="4713655"/>
            <a:ext cx="709198" cy="743058"/>
          </a:xfrm>
          <a:prstGeom prst="ellipse">
            <a:avLst/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>
            <a:hlinkHover r:id="" action="ppaction://hlinkshowjump?jump=nextslide"/>
          </p:cNvPr>
          <p:cNvSpPr/>
          <p:nvPr/>
        </p:nvSpPr>
        <p:spPr>
          <a:xfrm>
            <a:off x="1393177" y="3886726"/>
            <a:ext cx="648434" cy="231487"/>
          </a:xfrm>
          <a:prstGeom prst="rect">
            <a:avLst/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tangle 74">
            <a:hlinkHover r:id="" action="ppaction://hlinkshowjump?jump=nextslide"/>
          </p:cNvPr>
          <p:cNvSpPr/>
          <p:nvPr/>
        </p:nvSpPr>
        <p:spPr>
          <a:xfrm>
            <a:off x="1393177" y="3340250"/>
            <a:ext cx="646367" cy="229241"/>
          </a:xfrm>
          <a:prstGeom prst="rect">
            <a:avLst/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Rectangle 75">
            <a:hlinkHover r:id="" action="ppaction://hlinkshowjump?jump=nextslide"/>
          </p:cNvPr>
          <p:cNvSpPr/>
          <p:nvPr/>
        </p:nvSpPr>
        <p:spPr>
          <a:xfrm>
            <a:off x="1393177" y="2736818"/>
            <a:ext cx="642003" cy="216024"/>
          </a:xfrm>
          <a:prstGeom prst="rect">
            <a:avLst/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hlinkHover r:id="" action="ppaction://hlinkshowjump?jump=nextslide"/>
          </p:cNvPr>
          <p:cNvSpPr/>
          <p:nvPr/>
        </p:nvSpPr>
        <p:spPr>
          <a:xfrm rot="10800000">
            <a:off x="803013" y="2492896"/>
            <a:ext cx="674708" cy="3106926"/>
          </a:xfrm>
          <a:prstGeom prst="rect">
            <a:avLst/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Isosceles Triangle 79">
            <a:hlinkHover r:id="" action="ppaction://hlinkshowjump?jump=nextslide"/>
          </p:cNvPr>
          <p:cNvSpPr/>
          <p:nvPr/>
        </p:nvSpPr>
        <p:spPr>
          <a:xfrm rot="5400000">
            <a:off x="1310551" y="1979847"/>
            <a:ext cx="383183" cy="341005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ectangle 80"/>
          <p:cNvSpPr/>
          <p:nvPr/>
        </p:nvSpPr>
        <p:spPr>
          <a:xfrm>
            <a:off x="2267875" y="6629777"/>
            <a:ext cx="542905" cy="24543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Rectangle 81"/>
          <p:cNvSpPr/>
          <p:nvPr/>
        </p:nvSpPr>
        <p:spPr>
          <a:xfrm>
            <a:off x="2822996" y="6443211"/>
            <a:ext cx="707690" cy="432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ectangle 82"/>
          <p:cNvSpPr/>
          <p:nvPr/>
        </p:nvSpPr>
        <p:spPr>
          <a:xfrm>
            <a:off x="3530686" y="6134730"/>
            <a:ext cx="771897" cy="74048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Oval 83">
            <a:hlinkHover r:id="" action="ppaction://hlinkshowjump?jump=nextslide"/>
          </p:cNvPr>
          <p:cNvSpPr/>
          <p:nvPr/>
        </p:nvSpPr>
        <p:spPr>
          <a:xfrm>
            <a:off x="2033254" y="3781776"/>
            <a:ext cx="441385" cy="441385"/>
          </a:xfrm>
          <a:prstGeom prst="ellipse">
            <a:avLst/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Oval 84">
            <a:hlinkHover r:id="" action="ppaction://hlinkshowjump?jump=nextslide"/>
          </p:cNvPr>
          <p:cNvSpPr/>
          <p:nvPr/>
        </p:nvSpPr>
        <p:spPr>
          <a:xfrm>
            <a:off x="2021679" y="3227280"/>
            <a:ext cx="441385" cy="441385"/>
          </a:xfrm>
          <a:prstGeom prst="ellipse">
            <a:avLst/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10-Point Star 12">
            <a:hlinkHover r:id="" action="ppaction://hlinkshowjump?jump=nextslide"/>
          </p:cNvPr>
          <p:cNvSpPr/>
          <p:nvPr/>
        </p:nvSpPr>
        <p:spPr>
          <a:xfrm>
            <a:off x="2606996" y="3471554"/>
            <a:ext cx="432000" cy="432000"/>
          </a:xfrm>
          <a:prstGeom prst="star10">
            <a:avLst>
              <a:gd name="adj" fmla="val 39921"/>
              <a:gd name="hf" fmla="val 105146"/>
            </a:avLst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hlinkHover r:id="" action="ppaction://hlinkshowjump?jump=nextslide"/>
          </p:cNvPr>
          <p:cNvSpPr/>
          <p:nvPr/>
        </p:nvSpPr>
        <p:spPr>
          <a:xfrm rot="5400000">
            <a:off x="1142329" y="1412439"/>
            <a:ext cx="2745360" cy="59375"/>
          </a:xfrm>
          <a:prstGeom prst="rect">
            <a:avLst/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Rectangle 86">
            <a:hlinkHover r:id="" action="ppaction://hlinkshowjump?jump=nextslide"/>
          </p:cNvPr>
          <p:cNvSpPr/>
          <p:nvPr/>
        </p:nvSpPr>
        <p:spPr>
          <a:xfrm rot="5400000">
            <a:off x="1839080" y="1424011"/>
            <a:ext cx="2745360" cy="59375"/>
          </a:xfrm>
          <a:prstGeom prst="rect">
            <a:avLst/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Double Wave 26"/>
          <p:cNvSpPr/>
          <p:nvPr/>
        </p:nvSpPr>
        <p:spPr>
          <a:xfrm>
            <a:off x="1960481" y="390119"/>
            <a:ext cx="1840876" cy="402960"/>
          </a:xfrm>
          <a:custGeom>
            <a:avLst/>
            <a:gdLst/>
            <a:ahLst/>
            <a:cxnLst/>
            <a:rect l="l" t="t" r="r" b="b"/>
            <a:pathLst>
              <a:path w="1693688" h="402960">
                <a:moveTo>
                  <a:pt x="79392" y="503"/>
                </a:moveTo>
                <a:cubicBezTo>
                  <a:pt x="194069" y="-10929"/>
                  <a:pt x="308747" y="180294"/>
                  <a:pt x="423424" y="47270"/>
                </a:cubicBezTo>
                <a:cubicBezTo>
                  <a:pt x="559067" y="-110074"/>
                  <a:pt x="694709" y="186223"/>
                  <a:pt x="829742" y="63548"/>
                </a:cubicBezTo>
                <a:lnTo>
                  <a:pt x="829592" y="60991"/>
                </a:lnTo>
                <a:cubicBezTo>
                  <a:pt x="970733" y="-102732"/>
                  <a:pt x="1111875" y="224713"/>
                  <a:pt x="1253016" y="60991"/>
                </a:cubicBezTo>
                <a:cubicBezTo>
                  <a:pt x="1394158" y="-102732"/>
                  <a:pt x="1535299" y="224713"/>
                  <a:pt x="1676441" y="60991"/>
                </a:cubicBezTo>
                <a:lnTo>
                  <a:pt x="1693688" y="355691"/>
                </a:lnTo>
                <a:cubicBezTo>
                  <a:pt x="1552547" y="519414"/>
                  <a:pt x="1411405" y="191969"/>
                  <a:pt x="1270264" y="355691"/>
                </a:cubicBezTo>
                <a:cubicBezTo>
                  <a:pt x="1134621" y="513035"/>
                  <a:pt x="998979" y="216738"/>
                  <a:pt x="863946" y="339413"/>
                </a:cubicBezTo>
                <a:lnTo>
                  <a:pt x="864096" y="341970"/>
                </a:lnTo>
                <a:cubicBezTo>
                  <a:pt x="722955" y="505693"/>
                  <a:pt x="581813" y="178248"/>
                  <a:pt x="440672" y="341970"/>
                </a:cubicBezTo>
                <a:cubicBezTo>
                  <a:pt x="299530" y="505693"/>
                  <a:pt x="158389" y="178248"/>
                  <a:pt x="17247" y="341970"/>
                </a:cubicBezTo>
                <a:lnTo>
                  <a:pt x="0" y="47270"/>
                </a:lnTo>
                <a:cubicBezTo>
                  <a:pt x="26464" y="16572"/>
                  <a:pt x="52928" y="3142"/>
                  <a:pt x="79392" y="503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Rectangle 89">
            <a:hlinkHover r:id="" action="ppaction://hlinkshowjump?jump=nextslide"/>
          </p:cNvPr>
          <p:cNvSpPr/>
          <p:nvPr/>
        </p:nvSpPr>
        <p:spPr>
          <a:xfrm>
            <a:off x="6905787" y="417504"/>
            <a:ext cx="559916" cy="6467880"/>
          </a:xfrm>
          <a:custGeom>
            <a:avLst/>
            <a:gdLst/>
            <a:ahLst/>
            <a:cxnLst/>
            <a:rect l="l" t="t" r="r" b="b"/>
            <a:pathLst>
              <a:path w="559916" h="6467880">
                <a:moveTo>
                  <a:pt x="0" y="0"/>
                </a:moveTo>
                <a:lnTo>
                  <a:pt x="559916" y="0"/>
                </a:lnTo>
                <a:lnTo>
                  <a:pt x="559916" y="6467880"/>
                </a:lnTo>
                <a:lnTo>
                  <a:pt x="0" y="6467880"/>
                </a:lnTo>
                <a:lnTo>
                  <a:pt x="0" y="2480352"/>
                </a:lnTo>
                <a:cubicBezTo>
                  <a:pt x="18813" y="2499054"/>
                  <a:pt x="44767" y="2510474"/>
                  <a:pt x="73388" y="2510474"/>
                </a:cubicBezTo>
                <a:lnTo>
                  <a:pt x="142768" y="2510474"/>
                </a:lnTo>
                <a:cubicBezTo>
                  <a:pt x="200918" y="2510474"/>
                  <a:pt x="248057" y="2463335"/>
                  <a:pt x="248057" y="2405185"/>
                </a:cubicBezTo>
                <a:lnTo>
                  <a:pt x="248057" y="2190854"/>
                </a:lnTo>
                <a:cubicBezTo>
                  <a:pt x="248057" y="2132704"/>
                  <a:pt x="200918" y="2085565"/>
                  <a:pt x="142768" y="2085565"/>
                </a:cubicBezTo>
                <a:lnTo>
                  <a:pt x="73388" y="2085565"/>
                </a:lnTo>
                <a:cubicBezTo>
                  <a:pt x="44767" y="2085565"/>
                  <a:pt x="18813" y="2096985"/>
                  <a:pt x="0" y="2115687"/>
                </a:cubicBezTo>
                <a:lnTo>
                  <a:pt x="0" y="1862783"/>
                </a:lnTo>
                <a:cubicBezTo>
                  <a:pt x="18813" y="1881485"/>
                  <a:pt x="44767" y="1892905"/>
                  <a:pt x="73388" y="1892905"/>
                </a:cubicBezTo>
                <a:lnTo>
                  <a:pt x="142768" y="1892905"/>
                </a:lnTo>
                <a:cubicBezTo>
                  <a:pt x="200918" y="1892905"/>
                  <a:pt x="248057" y="1845766"/>
                  <a:pt x="248057" y="1787616"/>
                </a:cubicBezTo>
                <a:lnTo>
                  <a:pt x="248057" y="1573285"/>
                </a:lnTo>
                <a:cubicBezTo>
                  <a:pt x="248057" y="1515135"/>
                  <a:pt x="200918" y="1467996"/>
                  <a:pt x="142768" y="1467996"/>
                </a:cubicBezTo>
                <a:lnTo>
                  <a:pt x="73388" y="1467996"/>
                </a:lnTo>
                <a:cubicBezTo>
                  <a:pt x="44767" y="1467996"/>
                  <a:pt x="18813" y="1479416"/>
                  <a:pt x="0" y="1498118"/>
                </a:cubicBezTo>
                <a:lnTo>
                  <a:pt x="0" y="1245213"/>
                </a:lnTo>
                <a:cubicBezTo>
                  <a:pt x="18813" y="1263915"/>
                  <a:pt x="44767" y="1275335"/>
                  <a:pt x="73388" y="1275335"/>
                </a:cubicBezTo>
                <a:lnTo>
                  <a:pt x="142768" y="1275335"/>
                </a:lnTo>
                <a:cubicBezTo>
                  <a:pt x="200918" y="1275335"/>
                  <a:pt x="248057" y="1228196"/>
                  <a:pt x="248057" y="1170046"/>
                </a:cubicBezTo>
                <a:lnTo>
                  <a:pt x="248057" y="955715"/>
                </a:lnTo>
                <a:cubicBezTo>
                  <a:pt x="248057" y="897565"/>
                  <a:pt x="200918" y="850426"/>
                  <a:pt x="142768" y="850426"/>
                </a:cubicBezTo>
                <a:lnTo>
                  <a:pt x="73388" y="850426"/>
                </a:lnTo>
                <a:cubicBezTo>
                  <a:pt x="44767" y="850426"/>
                  <a:pt x="18813" y="861846"/>
                  <a:pt x="0" y="880548"/>
                </a:cubicBezTo>
                <a:lnTo>
                  <a:pt x="0" y="627643"/>
                </a:lnTo>
                <a:cubicBezTo>
                  <a:pt x="18813" y="646345"/>
                  <a:pt x="44767" y="657765"/>
                  <a:pt x="73388" y="657765"/>
                </a:cubicBezTo>
                <a:lnTo>
                  <a:pt x="142768" y="657765"/>
                </a:lnTo>
                <a:cubicBezTo>
                  <a:pt x="200918" y="657765"/>
                  <a:pt x="248057" y="610626"/>
                  <a:pt x="248057" y="552476"/>
                </a:cubicBezTo>
                <a:lnTo>
                  <a:pt x="248057" y="338145"/>
                </a:lnTo>
                <a:cubicBezTo>
                  <a:pt x="248057" y="279995"/>
                  <a:pt x="200918" y="232856"/>
                  <a:pt x="142768" y="232856"/>
                </a:cubicBezTo>
                <a:lnTo>
                  <a:pt x="73388" y="232856"/>
                </a:lnTo>
                <a:cubicBezTo>
                  <a:pt x="44767" y="232856"/>
                  <a:pt x="18813" y="244276"/>
                  <a:pt x="0" y="262978"/>
                </a:cubicBezTo>
                <a:close/>
              </a:path>
            </a:pathLst>
          </a:cu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6" name="Group 35"/>
          <p:cNvGrpSpPr/>
          <p:nvPr/>
        </p:nvGrpSpPr>
        <p:grpSpPr>
          <a:xfrm rot="20862260">
            <a:off x="5179232" y="4558467"/>
            <a:ext cx="441385" cy="2233527"/>
            <a:chOff x="10188624" y="3217623"/>
            <a:chExt cx="441385" cy="2233527"/>
          </a:xfrm>
        </p:grpSpPr>
        <p:cxnSp>
          <p:nvCxnSpPr>
            <p:cNvPr id="25" name="Straight Connector 24">
              <a:hlinkHover r:id="" action="ppaction://hlinkshowjump?jump=nextslide"/>
            </p:cNvPr>
            <p:cNvCxnSpPr/>
            <p:nvPr/>
          </p:nvCxnSpPr>
          <p:spPr>
            <a:xfrm>
              <a:off x="10409316" y="4309835"/>
              <a:ext cx="0" cy="1118092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Oval 92">
              <a:hlinkHover r:id="" action="ppaction://hlinkshowjump?jump=nextslide"/>
            </p:cNvPr>
            <p:cNvSpPr/>
            <p:nvPr/>
          </p:nvSpPr>
          <p:spPr>
            <a:xfrm>
              <a:off x="10188624" y="5009765"/>
              <a:ext cx="441385" cy="441385"/>
            </a:xfrm>
            <a:prstGeom prst="ellipse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5" name="Straight Connector 94"/>
            <p:cNvCxnSpPr/>
            <p:nvPr/>
          </p:nvCxnSpPr>
          <p:spPr>
            <a:xfrm>
              <a:off x="10409316" y="3217623"/>
              <a:ext cx="0" cy="1118092"/>
            </a:xfrm>
            <a:prstGeom prst="line">
              <a:avLst/>
            </a:prstGeom>
            <a:ln w="38100">
              <a:solidFill>
                <a:srgbClr val="F2F2F2">
                  <a:alpha val="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" name="Oval 95">
            <a:hlinkHover r:id="" action="ppaction://hlinkshowjump?jump=nextslide"/>
          </p:cNvPr>
          <p:cNvSpPr>
            <a:spLocks noChangeAspect="1"/>
          </p:cNvSpPr>
          <p:nvPr/>
        </p:nvSpPr>
        <p:spPr>
          <a:xfrm>
            <a:off x="5333999" y="5588317"/>
            <a:ext cx="132416" cy="132416"/>
          </a:xfrm>
          <a:prstGeom prst="ellipse">
            <a:avLst/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hlinkHover r:id="" action="ppaction://hlinkshowjump?jump=nextslide"/>
          </p:cNvPr>
          <p:cNvSpPr/>
          <p:nvPr/>
        </p:nvSpPr>
        <p:spPr>
          <a:xfrm>
            <a:off x="-190042" y="-99392"/>
            <a:ext cx="1676389" cy="285293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16-Point Star 45"/>
          <p:cNvSpPr/>
          <p:nvPr/>
        </p:nvSpPr>
        <p:spPr>
          <a:xfrm>
            <a:off x="152602" y="642761"/>
            <a:ext cx="936104" cy="936000"/>
          </a:xfrm>
          <a:prstGeom prst="star16">
            <a:avLst>
              <a:gd name="adj" fmla="val 3997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10-Point Star 46"/>
          <p:cNvSpPr/>
          <p:nvPr/>
        </p:nvSpPr>
        <p:spPr>
          <a:xfrm>
            <a:off x="539552" y="1426468"/>
            <a:ext cx="648072" cy="648072"/>
          </a:xfrm>
          <a:prstGeom prst="star10">
            <a:avLst>
              <a:gd name="adj" fmla="val 33215"/>
              <a:gd name="hf" fmla="val 105146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Rectangle 103">
            <a:hlinkHover r:id="" action="ppaction://hlinkshowjump?jump=nextslide"/>
          </p:cNvPr>
          <p:cNvSpPr/>
          <p:nvPr/>
        </p:nvSpPr>
        <p:spPr>
          <a:xfrm>
            <a:off x="6469179" y="6443211"/>
            <a:ext cx="423225" cy="43204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Freeform 40"/>
          <p:cNvSpPr/>
          <p:nvPr/>
        </p:nvSpPr>
        <p:spPr>
          <a:xfrm>
            <a:off x="6991109" y="405929"/>
            <a:ext cx="601883" cy="6226364"/>
          </a:xfrm>
          <a:custGeom>
            <a:avLst/>
            <a:gdLst>
              <a:gd name="connsiteX0" fmla="*/ 324091 w 601883"/>
              <a:gd name="connsiteY0" fmla="*/ 0 h 6285053"/>
              <a:gd name="connsiteX1" fmla="*/ 335666 w 601883"/>
              <a:gd name="connsiteY1" fmla="*/ 2905246 h 6285053"/>
              <a:gd name="connsiteX2" fmla="*/ 34724 w 601883"/>
              <a:gd name="connsiteY2" fmla="*/ 2916820 h 6285053"/>
              <a:gd name="connsiteX3" fmla="*/ 57873 w 601883"/>
              <a:gd name="connsiteY3" fmla="*/ 4085863 h 6285053"/>
              <a:gd name="connsiteX4" fmla="*/ 347240 w 601883"/>
              <a:gd name="connsiteY4" fmla="*/ 4085863 h 6285053"/>
              <a:gd name="connsiteX5" fmla="*/ 347240 w 601883"/>
              <a:gd name="connsiteY5" fmla="*/ 5405377 h 6285053"/>
              <a:gd name="connsiteX6" fmla="*/ 0 w 601883"/>
              <a:gd name="connsiteY6" fmla="*/ 5405377 h 6285053"/>
              <a:gd name="connsiteX7" fmla="*/ 0 w 601883"/>
              <a:gd name="connsiteY7" fmla="*/ 6285053 h 6285053"/>
              <a:gd name="connsiteX8" fmla="*/ 601883 w 601883"/>
              <a:gd name="connsiteY8" fmla="*/ 6285053 h 6285053"/>
              <a:gd name="connsiteX9" fmla="*/ 601883 w 601883"/>
              <a:gd name="connsiteY9" fmla="*/ 6250329 h 6285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1883" h="6285053">
                <a:moveTo>
                  <a:pt x="324091" y="0"/>
                </a:moveTo>
                <a:cubicBezTo>
                  <a:pt x="327949" y="968415"/>
                  <a:pt x="331808" y="1936831"/>
                  <a:pt x="335666" y="2905246"/>
                </a:cubicBezTo>
                <a:lnTo>
                  <a:pt x="34724" y="2916820"/>
                </a:lnTo>
                <a:lnTo>
                  <a:pt x="57873" y="4085863"/>
                </a:lnTo>
                <a:lnTo>
                  <a:pt x="347240" y="4085863"/>
                </a:lnTo>
                <a:lnTo>
                  <a:pt x="347240" y="5405377"/>
                </a:lnTo>
                <a:lnTo>
                  <a:pt x="0" y="5405377"/>
                </a:lnTo>
                <a:lnTo>
                  <a:pt x="0" y="6285053"/>
                </a:lnTo>
                <a:lnTo>
                  <a:pt x="601883" y="6285053"/>
                </a:lnTo>
                <a:lnTo>
                  <a:pt x="601883" y="6250329"/>
                </a:lnTo>
              </a:path>
            </a:pathLst>
          </a:custGeom>
          <a:noFill/>
          <a:ln w="127000"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/>
          <p:cNvSpPr/>
          <p:nvPr/>
        </p:nvSpPr>
        <p:spPr>
          <a:xfrm>
            <a:off x="7201855" y="3130132"/>
            <a:ext cx="252000" cy="252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Oval 106"/>
          <p:cNvSpPr/>
          <p:nvPr/>
        </p:nvSpPr>
        <p:spPr>
          <a:xfrm>
            <a:off x="7192109" y="5646733"/>
            <a:ext cx="252000" cy="252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Oval 107"/>
          <p:cNvSpPr/>
          <p:nvPr/>
        </p:nvSpPr>
        <p:spPr>
          <a:xfrm>
            <a:off x="6905787" y="4312622"/>
            <a:ext cx="252000" cy="252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Oval 108"/>
          <p:cNvSpPr/>
          <p:nvPr/>
        </p:nvSpPr>
        <p:spPr>
          <a:xfrm>
            <a:off x="6892404" y="3136005"/>
            <a:ext cx="252000" cy="252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Oval 109"/>
          <p:cNvSpPr/>
          <p:nvPr/>
        </p:nvSpPr>
        <p:spPr>
          <a:xfrm>
            <a:off x="7194816" y="4340195"/>
            <a:ext cx="252000" cy="252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Oval 110"/>
          <p:cNvSpPr/>
          <p:nvPr/>
        </p:nvSpPr>
        <p:spPr>
          <a:xfrm>
            <a:off x="6855221" y="5651242"/>
            <a:ext cx="252000" cy="252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Oval 111"/>
          <p:cNvSpPr/>
          <p:nvPr/>
        </p:nvSpPr>
        <p:spPr>
          <a:xfrm>
            <a:off x="6875712" y="6502135"/>
            <a:ext cx="252000" cy="252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Oval 112">
            <a:hlinkHover r:id="" action="ppaction://hlinkshowjump?jump=nextslide"/>
          </p:cNvPr>
          <p:cNvSpPr>
            <a:spLocks noChangeAspect="1"/>
          </p:cNvSpPr>
          <p:nvPr/>
        </p:nvSpPr>
        <p:spPr>
          <a:xfrm>
            <a:off x="7201855" y="3130132"/>
            <a:ext cx="252000" cy="252000"/>
          </a:xfrm>
          <a:prstGeom prst="ellipse">
            <a:avLst/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Oval 113">
            <a:hlinkHover r:id="" action="ppaction://hlinkshowjump?jump=nextslide"/>
          </p:cNvPr>
          <p:cNvSpPr>
            <a:spLocks noChangeAspect="1"/>
          </p:cNvSpPr>
          <p:nvPr/>
        </p:nvSpPr>
        <p:spPr>
          <a:xfrm>
            <a:off x="6905787" y="4312622"/>
            <a:ext cx="252000" cy="252000"/>
          </a:xfrm>
          <a:prstGeom prst="ellipse">
            <a:avLst/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Oval 114">
            <a:hlinkHover r:id="" action="ppaction://hlinkshowjump?jump=nextslide"/>
          </p:cNvPr>
          <p:cNvSpPr>
            <a:spLocks noChangeAspect="1"/>
          </p:cNvSpPr>
          <p:nvPr/>
        </p:nvSpPr>
        <p:spPr>
          <a:xfrm>
            <a:off x="7192109" y="5646733"/>
            <a:ext cx="252000" cy="252000"/>
          </a:xfrm>
          <a:prstGeom prst="ellipse">
            <a:avLst/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Oval 115">
            <a:hlinkHover r:id="" action="ppaction://hlinkshowjump?jump=nextslide"/>
          </p:cNvPr>
          <p:cNvSpPr>
            <a:spLocks noChangeAspect="1"/>
          </p:cNvSpPr>
          <p:nvPr/>
        </p:nvSpPr>
        <p:spPr>
          <a:xfrm>
            <a:off x="6875712" y="6502135"/>
            <a:ext cx="252000" cy="252000"/>
          </a:xfrm>
          <a:prstGeom prst="ellipse">
            <a:avLst/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2" name="Snip and Round Single Corner Rectangle 121"/>
          <p:cNvSpPr/>
          <p:nvPr/>
        </p:nvSpPr>
        <p:spPr>
          <a:xfrm>
            <a:off x="0" y="143345"/>
            <a:ext cx="1331640" cy="2349551"/>
          </a:xfrm>
          <a:prstGeom prst="snipRoundRect">
            <a:avLst>
              <a:gd name="adj1" fmla="val 26228"/>
              <a:gd name="adj2" fmla="val 32313"/>
            </a:avLst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3" name="Rounded Rectangle 122"/>
          <p:cNvSpPr/>
          <p:nvPr/>
        </p:nvSpPr>
        <p:spPr>
          <a:xfrm>
            <a:off x="-46300" y="3340250"/>
            <a:ext cx="395536" cy="3210497"/>
          </a:xfrm>
          <a:prstGeom prst="roundRect">
            <a:avLst>
              <a:gd name="adj" fmla="val 28372"/>
            </a:avLst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8" name="10-Point Star 127">
            <a:hlinkHover r:id="" action="ppaction://hlinkshowjump?jump=nextslide"/>
          </p:cNvPr>
          <p:cNvSpPr/>
          <p:nvPr/>
        </p:nvSpPr>
        <p:spPr>
          <a:xfrm>
            <a:off x="2990723" y="3416856"/>
            <a:ext cx="288000" cy="288000"/>
          </a:xfrm>
          <a:prstGeom prst="star10">
            <a:avLst>
              <a:gd name="adj" fmla="val 39921"/>
              <a:gd name="hf" fmla="val 105146"/>
            </a:avLst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Rectangle 77">
            <a:hlinkHover r:id="" action="ppaction://hlinkshowjump?jump=nextslide"/>
          </p:cNvPr>
          <p:cNvSpPr/>
          <p:nvPr/>
        </p:nvSpPr>
        <p:spPr>
          <a:xfrm>
            <a:off x="1947781" y="729979"/>
            <a:ext cx="108624" cy="178388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Oval 100"/>
          <p:cNvSpPr/>
          <p:nvPr/>
        </p:nvSpPr>
        <p:spPr>
          <a:xfrm>
            <a:off x="7489081" y="6514767"/>
            <a:ext cx="252000" cy="252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4" name="Rounded Rectangle 133"/>
          <p:cNvSpPr/>
          <p:nvPr/>
        </p:nvSpPr>
        <p:spPr>
          <a:xfrm>
            <a:off x="3438691" y="3473237"/>
            <a:ext cx="197768" cy="2077461"/>
          </a:xfrm>
          <a:prstGeom prst="roundRect">
            <a:avLst>
              <a:gd name="adj" fmla="val 28372"/>
            </a:avLst>
          </a:prstGeom>
          <a:solidFill>
            <a:schemeClr val="bg1">
              <a:lumMod val="75000"/>
            </a:schemeClr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9" name="Rounded Rectangle 128"/>
          <p:cNvSpPr/>
          <p:nvPr/>
        </p:nvSpPr>
        <p:spPr>
          <a:xfrm>
            <a:off x="3873047" y="3471554"/>
            <a:ext cx="197768" cy="2077461"/>
          </a:xfrm>
          <a:prstGeom prst="roundRect">
            <a:avLst>
              <a:gd name="adj" fmla="val 28372"/>
            </a:avLst>
          </a:prstGeom>
          <a:solidFill>
            <a:schemeClr val="bg1">
              <a:lumMod val="75000"/>
            </a:schemeClr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5" name="Rounded Rectangle 134"/>
          <p:cNvSpPr/>
          <p:nvPr/>
        </p:nvSpPr>
        <p:spPr>
          <a:xfrm>
            <a:off x="3438691" y="3473237"/>
            <a:ext cx="197768" cy="2077461"/>
          </a:xfrm>
          <a:prstGeom prst="roundRect">
            <a:avLst>
              <a:gd name="adj" fmla="val 28372"/>
            </a:avLst>
          </a:prstGeom>
          <a:gradFill flip="none" rotWithShape="1">
            <a:gsLst>
              <a:gs pos="0">
                <a:srgbClr val="FF0000"/>
              </a:gs>
              <a:gs pos="50000">
                <a:srgbClr val="FFC000"/>
              </a:gs>
              <a:gs pos="100000">
                <a:srgbClr val="00B050"/>
              </a:gs>
            </a:gsLst>
            <a:lin ang="5400000" scaled="1"/>
            <a:tileRect/>
          </a:gradFill>
          <a:ln w="57150"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7" name="Oval 136"/>
          <p:cNvSpPr/>
          <p:nvPr/>
        </p:nvSpPr>
        <p:spPr>
          <a:xfrm>
            <a:off x="5127376" y="-1676"/>
            <a:ext cx="324000" cy="322892"/>
          </a:xfrm>
          <a:prstGeom prst="ellipse">
            <a:avLst/>
          </a:prstGeom>
          <a:gradFill>
            <a:gsLst>
              <a:gs pos="82000">
                <a:schemeClr val="bg2">
                  <a:lumMod val="10000"/>
                </a:schemeClr>
              </a:gs>
              <a:gs pos="23000">
                <a:schemeClr val="bg2">
                  <a:lumMod val="79000"/>
                </a:schemeClr>
              </a:gs>
            </a:gsLst>
            <a:lin ang="5400000" scaled="1"/>
          </a:grad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4" name="Group 23"/>
          <p:cNvGrpSpPr/>
          <p:nvPr/>
        </p:nvGrpSpPr>
        <p:grpSpPr>
          <a:xfrm>
            <a:off x="5150503" y="79349"/>
            <a:ext cx="277745" cy="180000"/>
            <a:chOff x="10092177" y="3161187"/>
            <a:chExt cx="277745" cy="180000"/>
          </a:xfrm>
        </p:grpSpPr>
        <p:grpSp>
          <p:nvGrpSpPr>
            <p:cNvPr id="142" name="Group 141"/>
            <p:cNvGrpSpPr/>
            <p:nvPr/>
          </p:nvGrpSpPr>
          <p:grpSpPr>
            <a:xfrm rot="5400000" flipV="1">
              <a:off x="10163620" y="3134884"/>
              <a:ext cx="180000" cy="232605"/>
              <a:chOff x="10309348" y="653776"/>
              <a:chExt cx="180000" cy="232605"/>
            </a:xfrm>
            <a:solidFill>
              <a:schemeClr val="bg1">
                <a:lumMod val="75000"/>
              </a:schemeClr>
            </a:solidFill>
          </p:grpSpPr>
          <p:sp>
            <p:nvSpPr>
              <p:cNvPr id="143" name="Oval 142"/>
              <p:cNvSpPr/>
              <p:nvPr/>
            </p:nvSpPr>
            <p:spPr>
              <a:xfrm>
                <a:off x="10309348" y="653776"/>
                <a:ext cx="180000" cy="180000"/>
              </a:xfrm>
              <a:prstGeom prst="ellipse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4" name="Rounded Rectangle 143"/>
              <p:cNvSpPr/>
              <p:nvPr/>
            </p:nvSpPr>
            <p:spPr>
              <a:xfrm rot="10800000">
                <a:off x="10360720" y="691253"/>
                <a:ext cx="77257" cy="195128"/>
              </a:xfrm>
              <a:prstGeom prst="roundRect">
                <a:avLst/>
              </a:prstGeom>
              <a:solidFill>
                <a:srgbClr val="000000">
                  <a:alpha val="0"/>
                </a:srgb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 rot="5400000">
              <a:off x="10118480" y="3134884"/>
              <a:ext cx="180000" cy="232605"/>
              <a:chOff x="10309348" y="653776"/>
              <a:chExt cx="180000" cy="232605"/>
            </a:xfrm>
          </p:grpSpPr>
          <p:sp>
            <p:nvSpPr>
              <p:cNvPr id="138" name="Oval 137"/>
              <p:cNvSpPr/>
              <p:nvPr/>
            </p:nvSpPr>
            <p:spPr>
              <a:xfrm>
                <a:off x="10309348" y="653776"/>
                <a:ext cx="180000" cy="180000"/>
              </a:xfrm>
              <a:prstGeom prst="ellipse">
                <a:avLst/>
              </a:prstGeom>
              <a:gradFill>
                <a:gsLst>
                  <a:gs pos="94000">
                    <a:schemeClr val="bg2">
                      <a:lumMod val="10000"/>
                    </a:schemeClr>
                  </a:gs>
                  <a:gs pos="47000">
                    <a:schemeClr val="bg2">
                      <a:lumMod val="79000"/>
                    </a:schemeClr>
                  </a:gs>
                </a:gsLst>
                <a:lin ang="5400000" scaled="1"/>
              </a:gradFill>
              <a:ln w="12700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" name="Rounded Rectangle 135"/>
              <p:cNvSpPr/>
              <p:nvPr/>
            </p:nvSpPr>
            <p:spPr>
              <a:xfrm rot="10800000">
                <a:off x="10360720" y="691253"/>
                <a:ext cx="77257" cy="195128"/>
              </a:xfrm>
              <a:prstGeom prst="roundRect">
                <a:avLst/>
              </a:prstGeom>
              <a:solidFill>
                <a:srgbClr val="FF0000"/>
              </a:solidFill>
              <a:ln w="12700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45" name="Rectangle 144">
            <a:hlinkHover r:id="rId3" action="ppaction://hlinksldjump"/>
          </p:cNvPr>
          <p:cNvSpPr/>
          <p:nvPr/>
        </p:nvSpPr>
        <p:spPr>
          <a:xfrm>
            <a:off x="4847191" y="-17252"/>
            <a:ext cx="263219" cy="338467"/>
          </a:xfrm>
          <a:prstGeom prst="rect">
            <a:avLst/>
          </a:prstGeom>
          <a:solidFill>
            <a:srgbClr val="F2F2F2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7" name="4-Point Star 146">
            <a:hlinkHover r:id="" action="ppaction://hlinkshowjump?jump=nextslide"/>
          </p:cNvPr>
          <p:cNvSpPr>
            <a:spLocks noChangeAspect="1"/>
          </p:cNvSpPr>
          <p:nvPr/>
        </p:nvSpPr>
        <p:spPr>
          <a:xfrm>
            <a:off x="7454788" y="400207"/>
            <a:ext cx="640080" cy="640080"/>
          </a:xfrm>
          <a:prstGeom prst="star4">
            <a:avLst>
              <a:gd name="adj" fmla="val 1809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48" name="16-Point Star 147"/>
          <p:cNvSpPr>
            <a:spLocks noChangeAspect="1"/>
          </p:cNvSpPr>
          <p:nvPr/>
        </p:nvSpPr>
        <p:spPr>
          <a:xfrm>
            <a:off x="7416688" y="324007"/>
            <a:ext cx="693420" cy="746760"/>
          </a:xfrm>
          <a:prstGeom prst="star16">
            <a:avLst>
              <a:gd name="adj" fmla="val 12345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46" name="Trapezoid 145">
            <a:hlinkHover r:id="" action="ppaction://hlinkshowjump?jump=nextslide"/>
          </p:cNvPr>
          <p:cNvSpPr/>
          <p:nvPr/>
        </p:nvSpPr>
        <p:spPr>
          <a:xfrm>
            <a:off x="7490103" y="-6792"/>
            <a:ext cx="546591" cy="1028093"/>
          </a:xfrm>
          <a:prstGeom prst="trapezoid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5" name="Rectangle 154">
            <a:hlinkHover r:id="" action="ppaction://hlinkshowjump?jump=nextslide"/>
          </p:cNvPr>
          <p:cNvSpPr/>
          <p:nvPr/>
        </p:nvSpPr>
        <p:spPr>
          <a:xfrm>
            <a:off x="8289262" y="435831"/>
            <a:ext cx="160909" cy="367409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3" name="Straight Connector 202"/>
          <p:cNvCxnSpPr/>
          <p:nvPr/>
        </p:nvCxnSpPr>
        <p:spPr>
          <a:xfrm>
            <a:off x="9127278" y="2569940"/>
            <a:ext cx="16848" cy="1710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Rectangle 209">
            <a:hlinkHover r:id="" action="ppaction://hlinkshowjump?jump=nextslide"/>
          </p:cNvPr>
          <p:cNvSpPr/>
          <p:nvPr/>
        </p:nvSpPr>
        <p:spPr>
          <a:xfrm>
            <a:off x="9058410" y="-44425"/>
            <a:ext cx="207607" cy="689305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4" name="Rectangle 233"/>
          <p:cNvSpPr/>
          <p:nvPr/>
        </p:nvSpPr>
        <p:spPr>
          <a:xfrm>
            <a:off x="8454307" y="4279004"/>
            <a:ext cx="584126" cy="48377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7" name="Rectangle 126">
            <a:hlinkHover r:id="" action="ppaction://hlinkshowjump?jump=nextslide"/>
          </p:cNvPr>
          <p:cNvSpPr/>
          <p:nvPr/>
        </p:nvSpPr>
        <p:spPr>
          <a:xfrm>
            <a:off x="7478528" y="4046358"/>
            <a:ext cx="989140" cy="67964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5" name="Picture 2">
            <a:hlinkHover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53377" y="102275"/>
            <a:ext cx="402936" cy="6326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7741081" y="4750080"/>
            <a:ext cx="432048" cy="2351328"/>
            <a:chOff x="9508841" y="4462048"/>
            <a:chExt cx="432048" cy="2351328"/>
          </a:xfrm>
        </p:grpSpPr>
        <p:sp>
          <p:nvSpPr>
            <p:cNvPr id="103" name="Rectangle 102"/>
            <p:cNvSpPr/>
            <p:nvPr/>
          </p:nvSpPr>
          <p:spPr>
            <a:xfrm rot="5400000">
              <a:off x="8724439" y="5744937"/>
              <a:ext cx="2000853" cy="136025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9508841" y="4462048"/>
              <a:ext cx="432048" cy="51384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8174958" y="4748293"/>
            <a:ext cx="432048" cy="2351329"/>
            <a:chOff x="9508841" y="4462047"/>
            <a:chExt cx="432048" cy="2351329"/>
          </a:xfrm>
        </p:grpSpPr>
        <p:sp>
          <p:nvSpPr>
            <p:cNvPr id="118" name="Rectangle 117"/>
            <p:cNvSpPr/>
            <p:nvPr/>
          </p:nvSpPr>
          <p:spPr>
            <a:xfrm rot="5400000">
              <a:off x="8724439" y="5744937"/>
              <a:ext cx="2000853" cy="136025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9508841" y="4462047"/>
              <a:ext cx="432048" cy="51563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8616023" y="4750079"/>
            <a:ext cx="432048" cy="2351329"/>
            <a:chOff x="9508841" y="4462047"/>
            <a:chExt cx="432048" cy="2351329"/>
          </a:xfrm>
        </p:grpSpPr>
        <p:sp>
          <p:nvSpPr>
            <p:cNvPr id="124" name="Rectangle 123"/>
            <p:cNvSpPr/>
            <p:nvPr/>
          </p:nvSpPr>
          <p:spPr>
            <a:xfrm rot="5400000">
              <a:off x="8724439" y="5744937"/>
              <a:ext cx="2000853" cy="136025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9508841" y="4462047"/>
              <a:ext cx="432048" cy="51384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1" name="TextBox 140"/>
          <p:cNvSpPr txBox="1"/>
          <p:nvPr/>
        </p:nvSpPr>
        <p:spPr>
          <a:xfrm>
            <a:off x="3395458" y="5541199"/>
            <a:ext cx="358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bat Ready BTN" panose="02060609020106040407" pitchFamily="49" charset="0"/>
              </a:rPr>
              <a:t>1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3809993" y="5541199"/>
            <a:ext cx="358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bat Ready BTN" panose="02060609020106040407" pitchFamily="49" charset="0"/>
              </a:rPr>
              <a:t>2</a:t>
            </a:r>
          </a:p>
        </p:txBody>
      </p:sp>
      <p:sp>
        <p:nvSpPr>
          <p:cNvPr id="152" name="Rounded Rectangle 151"/>
          <p:cNvSpPr/>
          <p:nvPr/>
        </p:nvSpPr>
        <p:spPr>
          <a:xfrm>
            <a:off x="3278723" y="5603754"/>
            <a:ext cx="947188" cy="265951"/>
          </a:xfrm>
          <a:prstGeom prst="roundRect">
            <a:avLst>
              <a:gd name="adj" fmla="val 28372"/>
            </a:avLst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4" name="Curved Connector 153"/>
          <p:cNvCxnSpPr/>
          <p:nvPr/>
        </p:nvCxnSpPr>
        <p:spPr>
          <a:xfrm rot="5400000">
            <a:off x="2494924" y="5106922"/>
            <a:ext cx="625760" cy="360040"/>
          </a:xfrm>
          <a:prstGeom prst="curvedConnector3">
            <a:avLst>
              <a:gd name="adj1" fmla="val 94114"/>
            </a:avLst>
          </a:prstGeom>
          <a:ln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Oval 156"/>
          <p:cNvSpPr>
            <a:spLocks noChangeAspect="1"/>
          </p:cNvSpPr>
          <p:nvPr/>
        </p:nvSpPr>
        <p:spPr>
          <a:xfrm>
            <a:off x="2839912" y="4365104"/>
            <a:ext cx="555546" cy="555546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50000">
                <a:srgbClr val="FFC000"/>
              </a:gs>
              <a:gs pos="100000">
                <a:srgbClr val="FF0000"/>
              </a:gs>
            </a:gsLst>
            <a:lin ang="10800000" scaled="1"/>
            <a:tileRect/>
          </a:gradFill>
          <a:ln>
            <a:solidFill>
              <a:schemeClr val="bg2">
                <a:lumMod val="2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1" name="Oval 160"/>
          <p:cNvSpPr>
            <a:spLocks noChangeAspect="1"/>
          </p:cNvSpPr>
          <p:nvPr/>
        </p:nvSpPr>
        <p:spPr>
          <a:xfrm>
            <a:off x="2945728" y="4470920"/>
            <a:ext cx="343914" cy="343914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2" name="Group 161"/>
          <p:cNvGrpSpPr/>
          <p:nvPr/>
        </p:nvGrpSpPr>
        <p:grpSpPr>
          <a:xfrm rot="7560000">
            <a:off x="2897820" y="4488005"/>
            <a:ext cx="425068" cy="332295"/>
            <a:chOff x="9943010" y="4991158"/>
            <a:chExt cx="569508" cy="445210"/>
          </a:xfrm>
        </p:grpSpPr>
        <p:cxnSp>
          <p:nvCxnSpPr>
            <p:cNvPr id="163" name="Straight Connector 162"/>
            <p:cNvCxnSpPr/>
            <p:nvPr/>
          </p:nvCxnSpPr>
          <p:spPr>
            <a:xfrm flipV="1">
              <a:off x="10224486" y="4991158"/>
              <a:ext cx="288032" cy="220240"/>
            </a:xfrm>
            <a:prstGeom prst="line">
              <a:avLst/>
            </a:prstGeom>
            <a:ln w="381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 flipV="1">
              <a:off x="9943010" y="5216128"/>
              <a:ext cx="288032" cy="220240"/>
            </a:xfrm>
            <a:prstGeom prst="line">
              <a:avLst/>
            </a:prstGeom>
            <a:ln w="38100">
              <a:solidFill>
                <a:srgbClr val="4A452A">
                  <a:alpha val="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5" name="Oval 164"/>
          <p:cNvSpPr>
            <a:spLocks noChangeAspect="1"/>
          </p:cNvSpPr>
          <p:nvPr/>
        </p:nvSpPr>
        <p:spPr>
          <a:xfrm>
            <a:off x="2843808" y="5033694"/>
            <a:ext cx="555546" cy="555546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50000">
                <a:srgbClr val="FFC000"/>
              </a:gs>
              <a:gs pos="100000">
                <a:srgbClr val="FF0000"/>
              </a:gs>
            </a:gsLst>
            <a:lin ang="10800000" scaled="1"/>
            <a:tileRect/>
          </a:gradFill>
          <a:ln>
            <a:solidFill>
              <a:schemeClr val="bg2">
                <a:lumMod val="2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6" name="Oval 165"/>
          <p:cNvSpPr>
            <a:spLocks noChangeAspect="1"/>
          </p:cNvSpPr>
          <p:nvPr/>
        </p:nvSpPr>
        <p:spPr>
          <a:xfrm>
            <a:off x="2949624" y="5139510"/>
            <a:ext cx="343914" cy="343914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7" name="Group 166"/>
          <p:cNvGrpSpPr/>
          <p:nvPr/>
        </p:nvGrpSpPr>
        <p:grpSpPr>
          <a:xfrm rot="-3180000">
            <a:off x="2901716" y="5156595"/>
            <a:ext cx="425068" cy="332295"/>
            <a:chOff x="9943010" y="4991158"/>
            <a:chExt cx="569508" cy="445210"/>
          </a:xfrm>
        </p:grpSpPr>
        <p:cxnSp>
          <p:nvCxnSpPr>
            <p:cNvPr id="168" name="Straight Connector 167"/>
            <p:cNvCxnSpPr/>
            <p:nvPr/>
          </p:nvCxnSpPr>
          <p:spPr>
            <a:xfrm flipV="1">
              <a:off x="10224486" y="4991158"/>
              <a:ext cx="288032" cy="220240"/>
            </a:xfrm>
            <a:prstGeom prst="line">
              <a:avLst/>
            </a:prstGeom>
            <a:ln w="381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flipV="1">
              <a:off x="9943010" y="5216128"/>
              <a:ext cx="288032" cy="220240"/>
            </a:xfrm>
            <a:prstGeom prst="line">
              <a:avLst/>
            </a:prstGeom>
            <a:ln w="38100">
              <a:solidFill>
                <a:srgbClr val="4A452A">
                  <a:alpha val="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Oval 68">
            <a:hlinkHover r:id="" action="ppaction://hlinkshowjump?jump=nextslide"/>
          </p:cNvPr>
          <p:cNvSpPr/>
          <p:nvPr/>
        </p:nvSpPr>
        <p:spPr>
          <a:xfrm>
            <a:off x="2021679" y="2605687"/>
            <a:ext cx="441385" cy="441385"/>
          </a:xfrm>
          <a:prstGeom prst="ellipse">
            <a:avLst/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0" name="Picture 1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6626" y="6666406"/>
            <a:ext cx="2260605" cy="21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94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90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repeatCount="indefinite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45 -0.00324 L 0.00157 1.11022E-1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" y="16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indefinite" accel="50667" decel="49333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0.05648 L 0.00018 2.22222E-6 " pathEditMode="relative" rAng="0" ptsTypes="AA">
                                      <p:cBhvr>
                                        <p:cTn id="11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24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autoRev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5400000">
                                      <p:cBhvr>
                                        <p:cTn id="1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45 -0.00324 L 0.00157 1.11022E-16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" y="16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repeatCount="indefinite" accel="50000" decel="49333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6145 -0.00324 L 0.00157 1.11022E-16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" y="16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repeatCount="indefinite" accel="50000" decel="50000" autoRev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6145 -0.00324 L 0.00157 1.11022E-16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" y="162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5400000">
                                      <p:cBhvr>
                                        <p:cTn id="2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90865 " pathEditMode="relative" rAng="0" ptsTypes="AA">
                                      <p:cBhvr>
                                        <p:cTn id="25" dur="1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5421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7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1 3.92229E-6 L 0.01961 0.00208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1" y="93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32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3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8" presetClass="emph" presetSubtype="0" repeatCount="indefinite" accel="5000" decel="5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3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3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">
                                      <p:cBhvr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8" presetClass="emph" presetSubtype="0" repeatCount="indefinite" accel="5000" decel="5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5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23 -1.99815E-6 L 0.00538 -1.99815E-6 " pathEditMode="relative" rAng="0" ptsTypes="AA">
                                      <p:cBhvr>
                                        <p:cTn id="57" dur="500" spd="-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1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repeatCount="indefinite" accel="49333" decel="50667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23 -1.99815E-6 L 0.00538 -1.99815E-6 " pathEditMode="relative" rAng="0" ptsTypes="AA">
                                      <p:cBhvr>
                                        <p:cTn id="59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1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81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2" presetClass="path" presetSubtype="0" repeatCount="indefinite" accel="51667" decel="4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8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4" presetID="42" presetClass="path" presetSubtype="0" repeatCount="indefinite" accel="51667" decel="40000" autoRev="1" fill="remove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85" dur="3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6" presetID="42" presetClass="path" presetSubtype="0" repeatCount="indefinite" accel="51667" decel="40000" autoRev="1" fill="remove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87" dur="3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8" presetID="6" presetClass="emph" presetSubtype="0" repeatCount="indefinite" accel="5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1000" fill="hold"/>
                                        <p:tgtEl>
                                          <p:spTgt spid="1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1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3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42" presetClass="path" presetSubtype="0" repeatCount="indefinite" accel="50000" decel="5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95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6" presetID="42" presetClass="path" presetSubtype="0" repeatCount="indefinite" accel="50000" decel="5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97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8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45 -0.00324 L 0.00157 1.11022E-16 " pathEditMode="relative" rAng="0" ptsTypes="AA">
                                      <p:cBhvr>
                                        <p:cTn id="99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" y="162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42" presetClass="path" presetSubtype="0" repeatCount="indefinite" accel="50000" decel="50000" autoRev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6145 -0.00324 L 0.00157 1.11022E-16 " pathEditMode="relative" rAng="0" ptsTypes="AA">
                                      <p:cBhvr>
                                        <p:cTn id="101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" y="162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42" presetClass="path" presetSubtype="0" repeatCount="indefinite" accel="50000" decel="50000" autoRev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6145 -0.00324 L 0.00157 1.11022E-16 " pathEditMode="relative" rAng="0" ptsTypes="AA">
                                      <p:cBhvr>
                                        <p:cTn id="103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" y="162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5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4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5" dur="3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</p:childTnLst>
        </p:cTn>
      </p:par>
    </p:tnLst>
    <p:bldLst>
      <p:bldP spid="160" grpId="0" animBg="1"/>
      <p:bldP spid="158" grpId="0" animBg="1"/>
      <p:bldP spid="159" grpId="0" animBg="1"/>
      <p:bldP spid="99" grpId="0" animBg="1"/>
      <p:bldP spid="88" grpId="0" animBg="1"/>
      <p:bldP spid="89" grpId="0" animBg="1"/>
      <p:bldP spid="7" grpId="0" animBg="1"/>
      <p:bldP spid="55" grpId="0" animBg="1"/>
      <p:bldP spid="51" grpId="1" animBg="1"/>
      <p:bldP spid="62" grpId="0" animBg="1"/>
      <p:bldP spid="43" grpId="0" animBg="1"/>
      <p:bldP spid="65" grpId="0" animBg="1"/>
      <p:bldP spid="60" grpId="0" animBg="1"/>
      <p:bldP spid="75" grpId="0" animBg="1"/>
      <p:bldP spid="76" grpId="0" animBg="1"/>
      <p:bldP spid="82" grpId="0" animBg="1"/>
      <p:bldP spid="83" grpId="0" animBg="1"/>
      <p:bldP spid="84" grpId="0" animBg="1"/>
      <p:bldP spid="85" grpId="0" animBg="1"/>
      <p:bldP spid="13" grpId="0" animBg="1"/>
      <p:bldP spid="27" grpId="0" animBg="1"/>
      <p:bldP spid="46" grpId="0" animBg="1"/>
      <p:bldP spid="47" grpId="0" animBg="1"/>
      <p:bldP spid="113" grpId="0" animBg="1"/>
      <p:bldP spid="114" grpId="0" animBg="1"/>
      <p:bldP spid="115" grpId="0" animBg="1"/>
      <p:bldP spid="116" grpId="0" animBg="1"/>
      <p:bldP spid="128" grpId="0" animBg="1"/>
      <p:bldP spid="135" grpId="0" animBg="1"/>
      <p:bldP spid="147" grpId="0" animBg="1"/>
      <p:bldP spid="147" grpId="1" animBg="1"/>
      <p:bldP spid="148" grpId="0" animBg="1"/>
      <p:bldP spid="148" grpId="1" animBg="1"/>
      <p:bldP spid="1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hlinkClick r:id="rId2" action="ppaction://hlinksldjump"/>
          </p:cNvPr>
          <p:cNvSpPr/>
          <p:nvPr/>
        </p:nvSpPr>
        <p:spPr>
          <a:xfrm>
            <a:off x="1187624" y="702387"/>
            <a:ext cx="6912768" cy="5040560"/>
          </a:xfrm>
          <a:prstGeom prst="ellipse">
            <a:avLst/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2467771" y="2761002"/>
            <a:ext cx="43524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en-US" sz="54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55000"/>
                    </a:prstClr>
                  </a:outerShdw>
                </a:effectLst>
                <a:latin typeface="Combat Ready BTN" panose="02060609020106040407" pitchFamily="49" charset="0"/>
              </a:rPr>
              <a:t>TRY AGAIN?</a:t>
            </a:r>
          </a:p>
        </p:txBody>
      </p:sp>
    </p:spTree>
    <p:extLst>
      <p:ext uri="{BB962C8B-B14F-4D97-AF65-F5344CB8AC3E}">
        <p14:creationId xmlns:p14="http://schemas.microsoft.com/office/powerpoint/2010/main" val="2697750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roup 156"/>
          <p:cNvGrpSpPr/>
          <p:nvPr/>
        </p:nvGrpSpPr>
        <p:grpSpPr>
          <a:xfrm>
            <a:off x="-179388" y="-182563"/>
            <a:ext cx="9504363" cy="7231063"/>
            <a:chOff x="-179388" y="-182563"/>
            <a:chExt cx="9504363" cy="7231063"/>
          </a:xfrm>
        </p:grpSpPr>
        <p:pic>
          <p:nvPicPr>
            <p:cNvPr id="158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9388" y="-182563"/>
              <a:ext cx="9504363" cy="7231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9" name="16-Point Star 158"/>
            <p:cNvSpPr/>
            <p:nvPr/>
          </p:nvSpPr>
          <p:spPr>
            <a:xfrm>
              <a:off x="181630" y="584705"/>
              <a:ext cx="936104" cy="936000"/>
            </a:xfrm>
            <a:prstGeom prst="star16">
              <a:avLst>
                <a:gd name="adj" fmla="val 3997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0" name="10-Point Star 159"/>
            <p:cNvSpPr/>
            <p:nvPr/>
          </p:nvSpPr>
          <p:spPr>
            <a:xfrm>
              <a:off x="568580" y="1368412"/>
              <a:ext cx="648072" cy="648072"/>
            </a:xfrm>
            <a:prstGeom prst="star10">
              <a:avLst>
                <a:gd name="adj" fmla="val 33215"/>
                <a:gd name="hf" fmla="val 105146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1" name="Rounded Rectangle 160">
            <a:hlinkClick r:id="" action="ppaction://hlinkshowjump?jump=nextslide"/>
          </p:cNvPr>
          <p:cNvSpPr/>
          <p:nvPr/>
        </p:nvSpPr>
        <p:spPr>
          <a:xfrm>
            <a:off x="4860032" y="0"/>
            <a:ext cx="964703" cy="315415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START 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626" y="6666406"/>
            <a:ext cx="2260605" cy="21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907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roup 91"/>
          <p:cNvGrpSpPr/>
          <p:nvPr/>
        </p:nvGrpSpPr>
        <p:grpSpPr>
          <a:xfrm>
            <a:off x="8376147" y="85118"/>
            <a:ext cx="720000" cy="6840000"/>
            <a:chOff x="9540552" y="8633"/>
            <a:chExt cx="720000" cy="6840000"/>
          </a:xfrm>
        </p:grpSpPr>
        <p:sp>
          <p:nvSpPr>
            <p:cNvPr id="205" name="Rectangle 204"/>
            <p:cNvSpPr/>
            <p:nvPr/>
          </p:nvSpPr>
          <p:spPr>
            <a:xfrm>
              <a:off x="9540552" y="8633"/>
              <a:ext cx="720000" cy="6840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6" name="Rectangle 215">
              <a:hlinkHover r:id="" action="ppaction://hlinkshowjump?jump=nextslide"/>
            </p:cNvPr>
            <p:cNvSpPr/>
            <p:nvPr/>
          </p:nvSpPr>
          <p:spPr>
            <a:xfrm>
              <a:off x="9553318" y="5405656"/>
              <a:ext cx="360000" cy="540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7" name="Rectangle 216">
              <a:hlinkHover r:id="" action="ppaction://hlinkshowjump?jump=nextslide"/>
            </p:cNvPr>
            <p:cNvSpPr/>
            <p:nvPr/>
          </p:nvSpPr>
          <p:spPr>
            <a:xfrm>
              <a:off x="9890737" y="3720122"/>
              <a:ext cx="360000" cy="540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8" name="Rectangle 217">
              <a:hlinkHover r:id="" action="ppaction://hlinkshowjump?jump=nextslide"/>
            </p:cNvPr>
            <p:cNvSpPr/>
            <p:nvPr/>
          </p:nvSpPr>
          <p:spPr>
            <a:xfrm>
              <a:off x="9553318" y="1994753"/>
              <a:ext cx="360000" cy="540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9" name="Rectangle 218">
              <a:hlinkHover r:id="" action="ppaction://hlinkshowjump?jump=nextslide"/>
            </p:cNvPr>
            <p:cNvSpPr/>
            <p:nvPr/>
          </p:nvSpPr>
          <p:spPr>
            <a:xfrm>
              <a:off x="9881006" y="301875"/>
              <a:ext cx="360000" cy="540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20" name="Group 219"/>
          <p:cNvGrpSpPr/>
          <p:nvPr/>
        </p:nvGrpSpPr>
        <p:grpSpPr>
          <a:xfrm>
            <a:off x="8376147" y="85118"/>
            <a:ext cx="720000" cy="6840000"/>
            <a:chOff x="9540552" y="8633"/>
            <a:chExt cx="720000" cy="6840000"/>
          </a:xfrm>
        </p:grpSpPr>
        <p:sp>
          <p:nvSpPr>
            <p:cNvPr id="226" name="Rectangle 225"/>
            <p:cNvSpPr/>
            <p:nvPr/>
          </p:nvSpPr>
          <p:spPr>
            <a:xfrm>
              <a:off x="9540552" y="8633"/>
              <a:ext cx="720000" cy="6840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2" name="Rectangle 221">
              <a:hlinkHover r:id="" action="ppaction://hlinkshowjump?jump=nextslide"/>
            </p:cNvPr>
            <p:cNvSpPr/>
            <p:nvPr/>
          </p:nvSpPr>
          <p:spPr>
            <a:xfrm>
              <a:off x="9553319" y="5405656"/>
              <a:ext cx="360000" cy="540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3" name="Rectangle 222">
              <a:hlinkHover r:id="" action="ppaction://hlinkshowjump?jump=nextslide"/>
            </p:cNvPr>
            <p:cNvSpPr/>
            <p:nvPr/>
          </p:nvSpPr>
          <p:spPr>
            <a:xfrm>
              <a:off x="9890737" y="3720122"/>
              <a:ext cx="360000" cy="540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4" name="Rectangle 223">
              <a:hlinkHover r:id="" action="ppaction://hlinkshowjump?jump=nextslide"/>
            </p:cNvPr>
            <p:cNvSpPr/>
            <p:nvPr/>
          </p:nvSpPr>
          <p:spPr>
            <a:xfrm>
              <a:off x="9553318" y="1994753"/>
              <a:ext cx="360000" cy="540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5" name="Rectangle 224">
              <a:hlinkHover r:id="" action="ppaction://hlinkshowjump?jump=nextslide"/>
            </p:cNvPr>
            <p:cNvSpPr/>
            <p:nvPr/>
          </p:nvSpPr>
          <p:spPr>
            <a:xfrm>
              <a:off x="9885583" y="301875"/>
              <a:ext cx="360000" cy="540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0" name="Rectangle 159">
            <a:hlinkHover r:id="" action="ppaction://hlinkshowjump?jump=nextslide"/>
          </p:cNvPr>
          <p:cNvSpPr/>
          <p:nvPr/>
        </p:nvSpPr>
        <p:spPr>
          <a:xfrm>
            <a:off x="7832541" y="1160748"/>
            <a:ext cx="468052" cy="216024"/>
          </a:xfrm>
          <a:prstGeom prst="rect">
            <a:avLst/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6" name="Rectangle 155">
            <a:hlinkHover r:id="" action="ppaction://hlinkshowjump?jump=nextslide"/>
          </p:cNvPr>
          <p:cNvSpPr/>
          <p:nvPr/>
        </p:nvSpPr>
        <p:spPr>
          <a:xfrm>
            <a:off x="7478528" y="2537011"/>
            <a:ext cx="809297" cy="1488607"/>
          </a:xfrm>
          <a:prstGeom prst="rect">
            <a:avLst/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8" name="Rectangle 157">
            <a:hlinkHover r:id="" action="ppaction://hlinkshowjump?jump=nextslide"/>
          </p:cNvPr>
          <p:cNvSpPr/>
          <p:nvPr/>
        </p:nvSpPr>
        <p:spPr>
          <a:xfrm>
            <a:off x="7819773" y="1700808"/>
            <a:ext cx="468052" cy="216024"/>
          </a:xfrm>
          <a:prstGeom prst="rect">
            <a:avLst/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9" name="Rectangle 158">
            <a:hlinkHover r:id="" action="ppaction://hlinkshowjump?jump=nextslide"/>
          </p:cNvPr>
          <p:cNvSpPr/>
          <p:nvPr/>
        </p:nvSpPr>
        <p:spPr>
          <a:xfrm>
            <a:off x="7841826" y="620688"/>
            <a:ext cx="468052" cy="216024"/>
          </a:xfrm>
          <a:prstGeom prst="rect">
            <a:avLst/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5" name="Rectangle 124">
            <a:hlinkHover r:id="" action="ppaction://hlinkshowjump?jump=nextslide"/>
          </p:cNvPr>
          <p:cNvSpPr/>
          <p:nvPr/>
        </p:nvSpPr>
        <p:spPr>
          <a:xfrm>
            <a:off x="7446815" y="-41928"/>
            <a:ext cx="648053" cy="2176164"/>
          </a:xfrm>
          <a:prstGeom prst="rect">
            <a:avLst/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35000">
                <a:schemeClr val="tx1">
                  <a:lumMod val="50000"/>
                  <a:lumOff val="50000"/>
                </a:schemeClr>
              </a:gs>
              <a:gs pos="80000">
                <a:schemeClr val="tx1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13"/>
          <p:cNvGrpSpPr/>
          <p:nvPr/>
        </p:nvGrpSpPr>
        <p:grpSpPr>
          <a:xfrm>
            <a:off x="7337332" y="2196044"/>
            <a:ext cx="357792" cy="291793"/>
            <a:chOff x="7331337" y="2264098"/>
            <a:chExt cx="357792" cy="291793"/>
          </a:xfrm>
          <a:solidFill>
            <a:srgbClr val="FF0000"/>
          </a:solidFill>
        </p:grpSpPr>
        <p:sp>
          <p:nvSpPr>
            <p:cNvPr id="149" name="Rounded Rectangle 148">
              <a:hlinkClick r:id="" action="ppaction://hlinkshowjump?jump=lastslide"/>
            </p:cNvPr>
            <p:cNvSpPr/>
            <p:nvPr/>
          </p:nvSpPr>
          <p:spPr>
            <a:xfrm rot="18240000">
              <a:off x="7552936" y="2329716"/>
              <a:ext cx="77257" cy="195128"/>
            </a:xfrm>
            <a:prstGeom prst="roundRect">
              <a:avLst/>
            </a:prstGeom>
            <a:grpFill/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Rectangle 101">
              <a:hlinkClick r:id="" action="ppaction://hlinkshowjump?jump=lastslide"/>
            </p:cNvPr>
            <p:cNvSpPr/>
            <p:nvPr/>
          </p:nvSpPr>
          <p:spPr>
            <a:xfrm>
              <a:off x="7331337" y="2264098"/>
              <a:ext cx="246902" cy="291793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6" name="Rectangle 125">
            <a:hlinkHover r:id="" action="ppaction://hlinkshowjump?jump=nextslide"/>
          </p:cNvPr>
          <p:cNvSpPr/>
          <p:nvPr/>
        </p:nvSpPr>
        <p:spPr>
          <a:xfrm>
            <a:off x="7489080" y="4748293"/>
            <a:ext cx="1654919" cy="2092189"/>
          </a:xfrm>
          <a:prstGeom prst="rect">
            <a:avLst/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4" name="Rounded Rectangle 1023"/>
          <p:cNvSpPr/>
          <p:nvPr/>
        </p:nvSpPr>
        <p:spPr>
          <a:xfrm>
            <a:off x="5029011" y="6453777"/>
            <a:ext cx="119053" cy="288032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Rectangle 61">
            <a:hlinkHover r:id="" action="ppaction://hlinkshowjump?jump=nextslide"/>
          </p:cNvPr>
          <p:cNvSpPr/>
          <p:nvPr/>
        </p:nvSpPr>
        <p:spPr>
          <a:xfrm>
            <a:off x="6228184" y="417504"/>
            <a:ext cx="652645" cy="2699271"/>
          </a:xfrm>
          <a:custGeom>
            <a:avLst/>
            <a:gdLst/>
            <a:ahLst/>
            <a:cxnLst/>
            <a:rect l="l" t="t" r="r" b="b"/>
            <a:pathLst>
              <a:path w="559916" h="2951285">
                <a:moveTo>
                  <a:pt x="0" y="0"/>
                </a:moveTo>
                <a:lnTo>
                  <a:pt x="559916" y="0"/>
                </a:lnTo>
                <a:lnTo>
                  <a:pt x="559916" y="2951285"/>
                </a:lnTo>
                <a:lnTo>
                  <a:pt x="0" y="2951285"/>
                </a:lnTo>
                <a:lnTo>
                  <a:pt x="0" y="2756700"/>
                </a:lnTo>
                <a:cubicBezTo>
                  <a:pt x="85426" y="2748705"/>
                  <a:pt x="151116" y="2676013"/>
                  <a:pt x="151116" y="2587979"/>
                </a:cubicBezTo>
                <a:cubicBezTo>
                  <a:pt x="151116" y="2499945"/>
                  <a:pt x="85426" y="2427254"/>
                  <a:pt x="0" y="2419259"/>
                </a:cubicBezTo>
                <a:lnTo>
                  <a:pt x="0" y="2200350"/>
                </a:lnTo>
                <a:cubicBezTo>
                  <a:pt x="85426" y="2192355"/>
                  <a:pt x="151116" y="2119663"/>
                  <a:pt x="151116" y="2031629"/>
                </a:cubicBezTo>
                <a:cubicBezTo>
                  <a:pt x="151116" y="1943595"/>
                  <a:pt x="85426" y="1870904"/>
                  <a:pt x="0" y="1862909"/>
                </a:cubicBezTo>
                <a:lnTo>
                  <a:pt x="0" y="1644705"/>
                </a:lnTo>
                <a:cubicBezTo>
                  <a:pt x="88618" y="1635617"/>
                  <a:pt x="154952" y="1558215"/>
                  <a:pt x="150947" y="1467631"/>
                </a:cubicBezTo>
                <a:cubicBezTo>
                  <a:pt x="147176" y="1382325"/>
                  <a:pt x="82301" y="1314168"/>
                  <a:pt x="0" y="1306916"/>
                </a:cubicBezTo>
                <a:lnTo>
                  <a:pt x="0" y="1088354"/>
                </a:lnTo>
                <a:cubicBezTo>
                  <a:pt x="88618" y="1079266"/>
                  <a:pt x="154952" y="1001864"/>
                  <a:pt x="150947" y="911280"/>
                </a:cubicBezTo>
                <a:cubicBezTo>
                  <a:pt x="147176" y="825974"/>
                  <a:pt x="82301" y="757817"/>
                  <a:pt x="0" y="750565"/>
                </a:cubicBezTo>
                <a:lnTo>
                  <a:pt x="0" y="532003"/>
                </a:lnTo>
                <a:cubicBezTo>
                  <a:pt x="88618" y="522915"/>
                  <a:pt x="154952" y="445513"/>
                  <a:pt x="150947" y="354928"/>
                </a:cubicBezTo>
                <a:cubicBezTo>
                  <a:pt x="147176" y="269623"/>
                  <a:pt x="82301" y="201466"/>
                  <a:pt x="0" y="194214"/>
                </a:cubicBezTo>
                <a:close/>
              </a:path>
            </a:pathLst>
          </a:cu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Rectangle 99">
            <a:hlinkHover r:id="" action="ppaction://hlinkshowjump?jump=nextslide"/>
          </p:cNvPr>
          <p:cNvSpPr/>
          <p:nvPr/>
        </p:nvSpPr>
        <p:spPr>
          <a:xfrm>
            <a:off x="6256313" y="-17251"/>
            <a:ext cx="2870965" cy="22522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/>
          <p:cNvSpPr/>
          <p:nvPr/>
        </p:nvSpPr>
        <p:spPr>
          <a:xfrm>
            <a:off x="6762520" y="3789343"/>
            <a:ext cx="363541" cy="112566"/>
          </a:xfrm>
          <a:prstGeom prst="rect">
            <a:avLst/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Rectangle 96"/>
          <p:cNvSpPr/>
          <p:nvPr/>
        </p:nvSpPr>
        <p:spPr>
          <a:xfrm>
            <a:off x="6762520" y="4933895"/>
            <a:ext cx="363541" cy="112566"/>
          </a:xfrm>
          <a:prstGeom prst="rect">
            <a:avLst/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Rectangle 97"/>
          <p:cNvSpPr/>
          <p:nvPr/>
        </p:nvSpPr>
        <p:spPr>
          <a:xfrm>
            <a:off x="6762520" y="6078446"/>
            <a:ext cx="363541" cy="112566"/>
          </a:xfrm>
          <a:prstGeom prst="rect">
            <a:avLst/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Isosceles Triangle 15">
            <a:hlinkHover r:id="" action="ppaction://hlinkshowjump?jump=nextslide"/>
          </p:cNvPr>
          <p:cNvSpPr/>
          <p:nvPr/>
        </p:nvSpPr>
        <p:spPr>
          <a:xfrm rot="5400000">
            <a:off x="5084938" y="5453992"/>
            <a:ext cx="220246" cy="410293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5-Point Star 87">
            <a:hlinkHover r:id="" action="ppaction://hlinkshowjump?jump=nextslide"/>
          </p:cNvPr>
          <p:cNvSpPr/>
          <p:nvPr/>
        </p:nvSpPr>
        <p:spPr>
          <a:xfrm>
            <a:off x="4355244" y="3895773"/>
            <a:ext cx="1368152" cy="1368152"/>
          </a:xfrm>
          <a:prstGeom prst="star5">
            <a:avLst/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5-Point Star 88">
            <a:hlinkHover r:id="" action="ppaction://hlinkshowjump?jump=nextslide"/>
          </p:cNvPr>
          <p:cNvSpPr/>
          <p:nvPr/>
        </p:nvSpPr>
        <p:spPr>
          <a:xfrm>
            <a:off x="4355244" y="435831"/>
            <a:ext cx="1368152" cy="1368152"/>
          </a:xfrm>
          <a:prstGeom prst="star5">
            <a:avLst/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Rectangle 78">
            <a:hlinkHover r:id="" action="ppaction://hlinkshowjump?jump=nextslide"/>
          </p:cNvPr>
          <p:cNvSpPr/>
          <p:nvPr/>
        </p:nvSpPr>
        <p:spPr>
          <a:xfrm>
            <a:off x="1797630" y="886109"/>
            <a:ext cx="283144" cy="143891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5-Point Star 6">
            <a:hlinkHover r:id="" action="ppaction://hlinkshowjump?jump=nextslide"/>
          </p:cNvPr>
          <p:cNvSpPr/>
          <p:nvPr/>
        </p:nvSpPr>
        <p:spPr>
          <a:xfrm>
            <a:off x="4355244" y="2132856"/>
            <a:ext cx="1368152" cy="1368152"/>
          </a:xfrm>
          <a:prstGeom prst="star5">
            <a:avLst/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Rectangle 76">
            <a:hlinkHover r:id="" action="ppaction://hlinkshowjump?jump=nextslide"/>
          </p:cNvPr>
          <p:cNvSpPr/>
          <p:nvPr/>
        </p:nvSpPr>
        <p:spPr>
          <a:xfrm>
            <a:off x="4285152" y="303942"/>
            <a:ext cx="562039" cy="6554057"/>
          </a:xfrm>
          <a:prstGeom prst="rect">
            <a:avLst/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/>
          <p:cNvSpPr/>
          <p:nvPr/>
        </p:nvSpPr>
        <p:spPr>
          <a:xfrm rot="5400000">
            <a:off x="1025023" y="5582195"/>
            <a:ext cx="265949" cy="136025"/>
          </a:xfrm>
          <a:prstGeom prst="rect">
            <a:avLst/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>
            <a:hlinkHover r:id="" action="ppaction://hlinkshowjump?jump=nextslide"/>
          </p:cNvPr>
          <p:cNvSpPr/>
          <p:nvPr/>
        </p:nvSpPr>
        <p:spPr>
          <a:xfrm rot="5400000">
            <a:off x="964522" y="5678574"/>
            <a:ext cx="386950" cy="596167"/>
          </a:xfrm>
          <a:prstGeom prst="rect">
            <a:avLst/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>
            <a:hlinkHover r:id="" action="ppaction://hlinkshowjump?jump=nextslide"/>
          </p:cNvPr>
          <p:cNvSpPr/>
          <p:nvPr/>
        </p:nvSpPr>
        <p:spPr>
          <a:xfrm>
            <a:off x="395536" y="4134749"/>
            <a:ext cx="468052" cy="216024"/>
          </a:xfrm>
          <a:prstGeom prst="rect">
            <a:avLst/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>
            <a:hlinkHover r:id="" action="ppaction://hlinkshowjump?jump=nextslide"/>
          </p:cNvPr>
          <p:cNvSpPr/>
          <p:nvPr/>
        </p:nvSpPr>
        <p:spPr>
          <a:xfrm>
            <a:off x="6462913" y="3512445"/>
            <a:ext cx="492481" cy="2951285"/>
          </a:xfrm>
          <a:custGeom>
            <a:avLst/>
            <a:gdLst/>
            <a:ahLst/>
            <a:cxnLst/>
            <a:rect l="l" t="t" r="r" b="b"/>
            <a:pathLst>
              <a:path w="559916" h="2951285">
                <a:moveTo>
                  <a:pt x="0" y="0"/>
                </a:moveTo>
                <a:lnTo>
                  <a:pt x="559916" y="0"/>
                </a:lnTo>
                <a:lnTo>
                  <a:pt x="559916" y="2951285"/>
                </a:lnTo>
                <a:lnTo>
                  <a:pt x="0" y="2951285"/>
                </a:lnTo>
                <a:lnTo>
                  <a:pt x="0" y="2756700"/>
                </a:lnTo>
                <a:cubicBezTo>
                  <a:pt x="85426" y="2748705"/>
                  <a:pt x="151116" y="2676013"/>
                  <a:pt x="151116" y="2587979"/>
                </a:cubicBezTo>
                <a:cubicBezTo>
                  <a:pt x="151116" y="2499945"/>
                  <a:pt x="85426" y="2427254"/>
                  <a:pt x="0" y="2419259"/>
                </a:cubicBezTo>
                <a:lnTo>
                  <a:pt x="0" y="2200350"/>
                </a:lnTo>
                <a:cubicBezTo>
                  <a:pt x="85426" y="2192355"/>
                  <a:pt x="151116" y="2119663"/>
                  <a:pt x="151116" y="2031629"/>
                </a:cubicBezTo>
                <a:cubicBezTo>
                  <a:pt x="151116" y="1943595"/>
                  <a:pt x="85426" y="1870904"/>
                  <a:pt x="0" y="1862909"/>
                </a:cubicBezTo>
                <a:lnTo>
                  <a:pt x="0" y="1644705"/>
                </a:lnTo>
                <a:cubicBezTo>
                  <a:pt x="88618" y="1635617"/>
                  <a:pt x="154952" y="1558215"/>
                  <a:pt x="150947" y="1467631"/>
                </a:cubicBezTo>
                <a:cubicBezTo>
                  <a:pt x="147176" y="1382325"/>
                  <a:pt x="82301" y="1314168"/>
                  <a:pt x="0" y="1306916"/>
                </a:cubicBezTo>
                <a:lnTo>
                  <a:pt x="0" y="1088354"/>
                </a:lnTo>
                <a:cubicBezTo>
                  <a:pt x="88618" y="1079266"/>
                  <a:pt x="154952" y="1001864"/>
                  <a:pt x="150947" y="911280"/>
                </a:cubicBezTo>
                <a:cubicBezTo>
                  <a:pt x="147176" y="825974"/>
                  <a:pt x="82301" y="757817"/>
                  <a:pt x="0" y="750565"/>
                </a:cubicBezTo>
                <a:lnTo>
                  <a:pt x="0" y="532003"/>
                </a:lnTo>
                <a:cubicBezTo>
                  <a:pt x="88618" y="522915"/>
                  <a:pt x="154952" y="445513"/>
                  <a:pt x="150947" y="354928"/>
                </a:cubicBezTo>
                <a:cubicBezTo>
                  <a:pt x="147176" y="269623"/>
                  <a:pt x="82301" y="201466"/>
                  <a:pt x="0" y="194214"/>
                </a:cubicBezTo>
                <a:close/>
              </a:path>
            </a:pathLst>
          </a:cu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hlinkHover r:id="" action="ppaction://hlinkshowjump?jump=nextslide"/>
          </p:cNvPr>
          <p:cNvSpPr/>
          <p:nvPr/>
        </p:nvSpPr>
        <p:spPr>
          <a:xfrm>
            <a:off x="-171434" y="3068960"/>
            <a:ext cx="648072" cy="378904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hlinkHover r:id="" action="ppaction://hlinkshowjump?jump=nextslide"/>
          </p:cNvPr>
          <p:cNvSpPr/>
          <p:nvPr/>
        </p:nvSpPr>
        <p:spPr>
          <a:xfrm>
            <a:off x="480417" y="6165304"/>
            <a:ext cx="1005930" cy="69269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hlinkHover r:id="" action="ppaction://hlinkshowjump?jump=nextslide"/>
          </p:cNvPr>
          <p:cNvSpPr/>
          <p:nvPr/>
        </p:nvSpPr>
        <p:spPr>
          <a:xfrm>
            <a:off x="2041611" y="2852936"/>
            <a:ext cx="226133" cy="40050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11"/>
          <p:cNvGrpSpPr/>
          <p:nvPr/>
        </p:nvGrpSpPr>
        <p:grpSpPr>
          <a:xfrm>
            <a:off x="1485854" y="4401108"/>
            <a:ext cx="1368152" cy="1368152"/>
            <a:chOff x="3059832" y="4104456"/>
            <a:chExt cx="1368152" cy="1368152"/>
          </a:xfrm>
          <a:solidFill>
            <a:schemeClr val="bg1">
              <a:lumMod val="50000"/>
            </a:schemeClr>
          </a:solidFill>
          <a:effectLst>
            <a:innerShdw blurRad="114300">
              <a:prstClr val="black"/>
            </a:innerShdw>
          </a:effectLst>
        </p:grpSpPr>
        <p:sp>
          <p:nvSpPr>
            <p:cNvPr id="10" name="Rectangle 9">
              <a:hlinkHover r:id="" action="ppaction://hlinkshowjump?jump=nextslide"/>
            </p:cNvPr>
            <p:cNvSpPr/>
            <p:nvPr/>
          </p:nvSpPr>
          <p:spPr>
            <a:xfrm>
              <a:off x="3059832" y="4756838"/>
              <a:ext cx="1368152" cy="144000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hlinkHover r:id="" action="ppaction://hlinkshowjump?jump=nextslide"/>
            </p:cNvPr>
            <p:cNvSpPr/>
            <p:nvPr/>
          </p:nvSpPr>
          <p:spPr>
            <a:xfrm rot="5400000">
              <a:off x="3042676" y="4716532"/>
              <a:ext cx="1368152" cy="144000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9" name="Rectangle 28">
            <a:hlinkHover r:id="" action="ppaction://hlinkshowjump?jump=nextslide"/>
          </p:cNvPr>
          <p:cNvSpPr/>
          <p:nvPr/>
        </p:nvSpPr>
        <p:spPr>
          <a:xfrm>
            <a:off x="2041611" y="0"/>
            <a:ext cx="1676389" cy="2852936"/>
          </a:xfrm>
          <a:prstGeom prst="rect">
            <a:avLst/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hlinkHover r:id="" action="ppaction://hlinkshowjump?jump=nextslide"/>
          </p:cNvPr>
          <p:cNvSpPr/>
          <p:nvPr/>
        </p:nvSpPr>
        <p:spPr>
          <a:xfrm>
            <a:off x="4073767" y="1394773"/>
            <a:ext cx="226133" cy="18672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hlinkHover r:id="" action="ppaction://hlinkshowjump?jump=nextslide"/>
          </p:cNvPr>
          <p:cNvSpPr/>
          <p:nvPr/>
        </p:nvSpPr>
        <p:spPr>
          <a:xfrm>
            <a:off x="3708507" y="0"/>
            <a:ext cx="585570" cy="139477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hlinkHover r:id="" action="ppaction://hlinkshowjump?jump=nextslide"/>
          </p:cNvPr>
          <p:cNvSpPr/>
          <p:nvPr/>
        </p:nvSpPr>
        <p:spPr>
          <a:xfrm>
            <a:off x="2842430" y="3262005"/>
            <a:ext cx="1480619" cy="359283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 rot="5400000">
            <a:off x="1696508" y="3444099"/>
            <a:ext cx="6554057" cy="27374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5" name="Straight Arrow Connector 44"/>
          <p:cNvCxnSpPr/>
          <p:nvPr/>
        </p:nvCxnSpPr>
        <p:spPr>
          <a:xfrm flipH="1" flipV="1">
            <a:off x="4499992" y="3678492"/>
            <a:ext cx="79866" cy="1176976"/>
          </a:xfrm>
          <a:prstGeom prst="straightConnector1">
            <a:avLst/>
          </a:prstGeom>
          <a:ln>
            <a:noFill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hlinkHover r:id="" action="ppaction://hlinkshowjump?jump=nextslide"/>
          </p:cNvPr>
          <p:cNvSpPr/>
          <p:nvPr/>
        </p:nvSpPr>
        <p:spPr>
          <a:xfrm>
            <a:off x="5729872" y="-1676"/>
            <a:ext cx="559916" cy="6467880"/>
          </a:xfrm>
          <a:custGeom>
            <a:avLst/>
            <a:gdLst/>
            <a:ahLst/>
            <a:cxnLst/>
            <a:rect l="l" t="t" r="r" b="b"/>
            <a:pathLst>
              <a:path w="559916" h="6467880">
                <a:moveTo>
                  <a:pt x="0" y="0"/>
                </a:moveTo>
                <a:lnTo>
                  <a:pt x="559916" y="0"/>
                </a:lnTo>
                <a:lnTo>
                  <a:pt x="559916" y="6467880"/>
                </a:lnTo>
                <a:lnTo>
                  <a:pt x="79090" y="6467880"/>
                </a:lnTo>
                <a:lnTo>
                  <a:pt x="0" y="636777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4283968" y="-99392"/>
            <a:ext cx="554597" cy="40333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6451339" y="5985284"/>
            <a:ext cx="288032" cy="0"/>
          </a:xfrm>
          <a:prstGeom prst="straightConnector1">
            <a:avLst/>
          </a:prstGeom>
          <a:ln>
            <a:noFill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/>
          <p:cNvGrpSpPr/>
          <p:nvPr/>
        </p:nvGrpSpPr>
        <p:grpSpPr>
          <a:xfrm rot="19360882">
            <a:off x="1653259" y="2612890"/>
            <a:ext cx="1228967" cy="480092"/>
            <a:chOff x="1734856" y="2598599"/>
            <a:chExt cx="1228967" cy="480092"/>
          </a:xfrm>
        </p:grpSpPr>
        <p:sp>
          <p:nvSpPr>
            <p:cNvPr id="40" name="Rectangle 39">
              <a:hlinkHover r:id="" action="ppaction://hlinkshowjump?jump=nextslide"/>
            </p:cNvPr>
            <p:cNvSpPr/>
            <p:nvPr/>
          </p:nvSpPr>
          <p:spPr>
            <a:xfrm rot="13044701">
              <a:off x="2294006" y="2970691"/>
              <a:ext cx="669817" cy="108000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Rectangle 62"/>
            <p:cNvSpPr/>
            <p:nvPr/>
          </p:nvSpPr>
          <p:spPr>
            <a:xfrm rot="13044701">
              <a:off x="1734856" y="2598599"/>
              <a:ext cx="669817" cy="6207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5" name="Isosceles Triangle 64">
            <a:hlinkHover r:id="" action="ppaction://hlinkshowjump?jump=nextslide"/>
          </p:cNvPr>
          <p:cNvSpPr/>
          <p:nvPr/>
        </p:nvSpPr>
        <p:spPr>
          <a:xfrm rot="5400000">
            <a:off x="1310551" y="1415323"/>
            <a:ext cx="383183" cy="341005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Isosceles Triangle 65">
            <a:hlinkHover r:id="" action="ppaction://hlinkshowjump?jump=nextslide"/>
          </p:cNvPr>
          <p:cNvSpPr/>
          <p:nvPr/>
        </p:nvSpPr>
        <p:spPr>
          <a:xfrm rot="5400000">
            <a:off x="1310551" y="850799"/>
            <a:ext cx="383183" cy="341005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Oval 68">
            <a:hlinkHover r:id="" action="ppaction://hlinkshowjump?jump=nextslide"/>
          </p:cNvPr>
          <p:cNvSpPr/>
          <p:nvPr/>
        </p:nvSpPr>
        <p:spPr>
          <a:xfrm>
            <a:off x="2021679" y="2605687"/>
            <a:ext cx="441385" cy="441385"/>
          </a:xfrm>
          <a:prstGeom prst="ellipse">
            <a:avLst/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3" name="Group 72"/>
          <p:cNvGrpSpPr/>
          <p:nvPr/>
        </p:nvGrpSpPr>
        <p:grpSpPr>
          <a:xfrm>
            <a:off x="3750429" y="2639687"/>
            <a:ext cx="288000" cy="113857"/>
            <a:chOff x="3738854" y="2639687"/>
            <a:chExt cx="334914" cy="113857"/>
          </a:xfrm>
        </p:grpSpPr>
        <p:sp>
          <p:nvSpPr>
            <p:cNvPr id="32" name="Rectangle 31">
              <a:hlinkHover r:id="" action="ppaction://hlinkshowjump?jump=nextslide"/>
            </p:cNvPr>
            <p:cNvSpPr/>
            <p:nvPr/>
          </p:nvSpPr>
          <p:spPr>
            <a:xfrm>
              <a:off x="3738854" y="2645532"/>
              <a:ext cx="334914" cy="10801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/>
            <p:cNvSpPr/>
            <p:nvPr/>
          </p:nvSpPr>
          <p:spPr>
            <a:xfrm>
              <a:off x="3851920" y="2639687"/>
              <a:ext cx="113857" cy="11385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7" name="Oval 56">
            <a:hlinkHover r:id="" action="ppaction://hlinkshowjump?jump=nextslide"/>
          </p:cNvPr>
          <p:cNvSpPr/>
          <p:nvPr/>
        </p:nvSpPr>
        <p:spPr>
          <a:xfrm>
            <a:off x="1815331" y="4713655"/>
            <a:ext cx="709198" cy="743058"/>
          </a:xfrm>
          <a:prstGeom prst="ellipse">
            <a:avLst/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>
            <a:hlinkHover r:id="" action="ppaction://hlinkshowjump?jump=nextslide"/>
          </p:cNvPr>
          <p:cNvSpPr/>
          <p:nvPr/>
        </p:nvSpPr>
        <p:spPr>
          <a:xfrm>
            <a:off x="1393177" y="3886726"/>
            <a:ext cx="648434" cy="231487"/>
          </a:xfrm>
          <a:prstGeom prst="rect">
            <a:avLst/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tangle 74">
            <a:hlinkHover r:id="" action="ppaction://hlinkshowjump?jump=nextslide"/>
          </p:cNvPr>
          <p:cNvSpPr/>
          <p:nvPr/>
        </p:nvSpPr>
        <p:spPr>
          <a:xfrm>
            <a:off x="1393177" y="3340250"/>
            <a:ext cx="646367" cy="229241"/>
          </a:xfrm>
          <a:prstGeom prst="rect">
            <a:avLst/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Rectangle 75">
            <a:hlinkHover r:id="" action="ppaction://hlinkshowjump?jump=nextslide"/>
          </p:cNvPr>
          <p:cNvSpPr/>
          <p:nvPr/>
        </p:nvSpPr>
        <p:spPr>
          <a:xfrm>
            <a:off x="1393177" y="2736818"/>
            <a:ext cx="642003" cy="216024"/>
          </a:xfrm>
          <a:prstGeom prst="rect">
            <a:avLst/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hlinkHover r:id="" action="ppaction://hlinkshowjump?jump=nextslide"/>
          </p:cNvPr>
          <p:cNvSpPr/>
          <p:nvPr/>
        </p:nvSpPr>
        <p:spPr>
          <a:xfrm rot="10800000">
            <a:off x="803013" y="2492896"/>
            <a:ext cx="674708" cy="3106926"/>
          </a:xfrm>
          <a:prstGeom prst="rect">
            <a:avLst/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Isosceles Triangle 79">
            <a:hlinkHover r:id="" action="ppaction://hlinkshowjump?jump=nextslide"/>
          </p:cNvPr>
          <p:cNvSpPr/>
          <p:nvPr/>
        </p:nvSpPr>
        <p:spPr>
          <a:xfrm rot="5400000">
            <a:off x="1310551" y="1979847"/>
            <a:ext cx="383183" cy="341005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ectangle 80"/>
          <p:cNvSpPr/>
          <p:nvPr/>
        </p:nvSpPr>
        <p:spPr>
          <a:xfrm>
            <a:off x="2267875" y="6629777"/>
            <a:ext cx="542905" cy="24543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Rectangle 81"/>
          <p:cNvSpPr/>
          <p:nvPr/>
        </p:nvSpPr>
        <p:spPr>
          <a:xfrm>
            <a:off x="2822996" y="6443211"/>
            <a:ext cx="707690" cy="432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ectangle 82"/>
          <p:cNvSpPr/>
          <p:nvPr/>
        </p:nvSpPr>
        <p:spPr>
          <a:xfrm>
            <a:off x="3530686" y="6134730"/>
            <a:ext cx="771897" cy="74048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Oval 83">
            <a:hlinkHover r:id="" action="ppaction://hlinkshowjump?jump=nextslide"/>
          </p:cNvPr>
          <p:cNvSpPr/>
          <p:nvPr/>
        </p:nvSpPr>
        <p:spPr>
          <a:xfrm>
            <a:off x="2033254" y="3781776"/>
            <a:ext cx="441385" cy="441385"/>
          </a:xfrm>
          <a:prstGeom prst="ellipse">
            <a:avLst/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Oval 84">
            <a:hlinkHover r:id="" action="ppaction://hlinkshowjump?jump=nextslide"/>
          </p:cNvPr>
          <p:cNvSpPr/>
          <p:nvPr/>
        </p:nvSpPr>
        <p:spPr>
          <a:xfrm>
            <a:off x="2021679" y="3227280"/>
            <a:ext cx="441385" cy="441385"/>
          </a:xfrm>
          <a:prstGeom prst="ellipse">
            <a:avLst/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10-Point Star 12">
            <a:hlinkHover r:id="" action="ppaction://hlinkshowjump?jump=nextslide"/>
          </p:cNvPr>
          <p:cNvSpPr/>
          <p:nvPr/>
        </p:nvSpPr>
        <p:spPr>
          <a:xfrm>
            <a:off x="2606996" y="3471554"/>
            <a:ext cx="432000" cy="432000"/>
          </a:xfrm>
          <a:prstGeom prst="star10">
            <a:avLst>
              <a:gd name="adj" fmla="val 39921"/>
              <a:gd name="hf" fmla="val 105146"/>
            </a:avLst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hlinkHover r:id="" action="ppaction://hlinkshowjump?jump=nextslide"/>
          </p:cNvPr>
          <p:cNvSpPr/>
          <p:nvPr/>
        </p:nvSpPr>
        <p:spPr>
          <a:xfrm rot="5400000">
            <a:off x="1142329" y="1412439"/>
            <a:ext cx="2745360" cy="59375"/>
          </a:xfrm>
          <a:prstGeom prst="rect">
            <a:avLst/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Rectangle 86">
            <a:hlinkHover r:id="" action="ppaction://hlinkshowjump?jump=nextslide"/>
          </p:cNvPr>
          <p:cNvSpPr/>
          <p:nvPr/>
        </p:nvSpPr>
        <p:spPr>
          <a:xfrm rot="5400000">
            <a:off x="1839080" y="1424011"/>
            <a:ext cx="2745360" cy="59375"/>
          </a:xfrm>
          <a:prstGeom prst="rect">
            <a:avLst/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Double Wave 26"/>
          <p:cNvSpPr/>
          <p:nvPr/>
        </p:nvSpPr>
        <p:spPr>
          <a:xfrm>
            <a:off x="1960481" y="390119"/>
            <a:ext cx="1840876" cy="402960"/>
          </a:xfrm>
          <a:custGeom>
            <a:avLst/>
            <a:gdLst/>
            <a:ahLst/>
            <a:cxnLst/>
            <a:rect l="l" t="t" r="r" b="b"/>
            <a:pathLst>
              <a:path w="1693688" h="402960">
                <a:moveTo>
                  <a:pt x="79392" y="503"/>
                </a:moveTo>
                <a:cubicBezTo>
                  <a:pt x="194069" y="-10929"/>
                  <a:pt x="308747" y="180294"/>
                  <a:pt x="423424" y="47270"/>
                </a:cubicBezTo>
                <a:cubicBezTo>
                  <a:pt x="559067" y="-110074"/>
                  <a:pt x="694709" y="186223"/>
                  <a:pt x="829742" y="63548"/>
                </a:cubicBezTo>
                <a:lnTo>
                  <a:pt x="829592" y="60991"/>
                </a:lnTo>
                <a:cubicBezTo>
                  <a:pt x="970733" y="-102732"/>
                  <a:pt x="1111875" y="224713"/>
                  <a:pt x="1253016" y="60991"/>
                </a:cubicBezTo>
                <a:cubicBezTo>
                  <a:pt x="1394158" y="-102732"/>
                  <a:pt x="1535299" y="224713"/>
                  <a:pt x="1676441" y="60991"/>
                </a:cubicBezTo>
                <a:lnTo>
                  <a:pt x="1693688" y="355691"/>
                </a:lnTo>
                <a:cubicBezTo>
                  <a:pt x="1552547" y="519414"/>
                  <a:pt x="1411405" y="191969"/>
                  <a:pt x="1270264" y="355691"/>
                </a:cubicBezTo>
                <a:cubicBezTo>
                  <a:pt x="1134621" y="513035"/>
                  <a:pt x="998979" y="216738"/>
                  <a:pt x="863946" y="339413"/>
                </a:cubicBezTo>
                <a:lnTo>
                  <a:pt x="864096" y="341970"/>
                </a:lnTo>
                <a:cubicBezTo>
                  <a:pt x="722955" y="505693"/>
                  <a:pt x="581813" y="178248"/>
                  <a:pt x="440672" y="341970"/>
                </a:cubicBezTo>
                <a:cubicBezTo>
                  <a:pt x="299530" y="505693"/>
                  <a:pt x="158389" y="178248"/>
                  <a:pt x="17247" y="341970"/>
                </a:cubicBezTo>
                <a:lnTo>
                  <a:pt x="0" y="47270"/>
                </a:lnTo>
                <a:cubicBezTo>
                  <a:pt x="26464" y="16572"/>
                  <a:pt x="52928" y="3142"/>
                  <a:pt x="79392" y="503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Rectangle 89">
            <a:hlinkHover r:id="" action="ppaction://hlinkshowjump?jump=nextslide"/>
          </p:cNvPr>
          <p:cNvSpPr/>
          <p:nvPr/>
        </p:nvSpPr>
        <p:spPr>
          <a:xfrm>
            <a:off x="6905787" y="417504"/>
            <a:ext cx="559916" cy="6467880"/>
          </a:xfrm>
          <a:custGeom>
            <a:avLst/>
            <a:gdLst/>
            <a:ahLst/>
            <a:cxnLst/>
            <a:rect l="l" t="t" r="r" b="b"/>
            <a:pathLst>
              <a:path w="559916" h="6467880">
                <a:moveTo>
                  <a:pt x="0" y="0"/>
                </a:moveTo>
                <a:lnTo>
                  <a:pt x="559916" y="0"/>
                </a:lnTo>
                <a:lnTo>
                  <a:pt x="559916" y="6467880"/>
                </a:lnTo>
                <a:lnTo>
                  <a:pt x="0" y="6467880"/>
                </a:lnTo>
                <a:lnTo>
                  <a:pt x="0" y="2480352"/>
                </a:lnTo>
                <a:cubicBezTo>
                  <a:pt x="18813" y="2499054"/>
                  <a:pt x="44767" y="2510474"/>
                  <a:pt x="73388" y="2510474"/>
                </a:cubicBezTo>
                <a:lnTo>
                  <a:pt x="142768" y="2510474"/>
                </a:lnTo>
                <a:cubicBezTo>
                  <a:pt x="200918" y="2510474"/>
                  <a:pt x="248057" y="2463335"/>
                  <a:pt x="248057" y="2405185"/>
                </a:cubicBezTo>
                <a:lnTo>
                  <a:pt x="248057" y="2190854"/>
                </a:lnTo>
                <a:cubicBezTo>
                  <a:pt x="248057" y="2132704"/>
                  <a:pt x="200918" y="2085565"/>
                  <a:pt x="142768" y="2085565"/>
                </a:cubicBezTo>
                <a:lnTo>
                  <a:pt x="73388" y="2085565"/>
                </a:lnTo>
                <a:cubicBezTo>
                  <a:pt x="44767" y="2085565"/>
                  <a:pt x="18813" y="2096985"/>
                  <a:pt x="0" y="2115687"/>
                </a:cubicBezTo>
                <a:lnTo>
                  <a:pt x="0" y="1862783"/>
                </a:lnTo>
                <a:cubicBezTo>
                  <a:pt x="18813" y="1881485"/>
                  <a:pt x="44767" y="1892905"/>
                  <a:pt x="73388" y="1892905"/>
                </a:cubicBezTo>
                <a:lnTo>
                  <a:pt x="142768" y="1892905"/>
                </a:lnTo>
                <a:cubicBezTo>
                  <a:pt x="200918" y="1892905"/>
                  <a:pt x="248057" y="1845766"/>
                  <a:pt x="248057" y="1787616"/>
                </a:cubicBezTo>
                <a:lnTo>
                  <a:pt x="248057" y="1573285"/>
                </a:lnTo>
                <a:cubicBezTo>
                  <a:pt x="248057" y="1515135"/>
                  <a:pt x="200918" y="1467996"/>
                  <a:pt x="142768" y="1467996"/>
                </a:cubicBezTo>
                <a:lnTo>
                  <a:pt x="73388" y="1467996"/>
                </a:lnTo>
                <a:cubicBezTo>
                  <a:pt x="44767" y="1467996"/>
                  <a:pt x="18813" y="1479416"/>
                  <a:pt x="0" y="1498118"/>
                </a:cubicBezTo>
                <a:lnTo>
                  <a:pt x="0" y="1245213"/>
                </a:lnTo>
                <a:cubicBezTo>
                  <a:pt x="18813" y="1263915"/>
                  <a:pt x="44767" y="1275335"/>
                  <a:pt x="73388" y="1275335"/>
                </a:cubicBezTo>
                <a:lnTo>
                  <a:pt x="142768" y="1275335"/>
                </a:lnTo>
                <a:cubicBezTo>
                  <a:pt x="200918" y="1275335"/>
                  <a:pt x="248057" y="1228196"/>
                  <a:pt x="248057" y="1170046"/>
                </a:cubicBezTo>
                <a:lnTo>
                  <a:pt x="248057" y="955715"/>
                </a:lnTo>
                <a:cubicBezTo>
                  <a:pt x="248057" y="897565"/>
                  <a:pt x="200918" y="850426"/>
                  <a:pt x="142768" y="850426"/>
                </a:cubicBezTo>
                <a:lnTo>
                  <a:pt x="73388" y="850426"/>
                </a:lnTo>
                <a:cubicBezTo>
                  <a:pt x="44767" y="850426"/>
                  <a:pt x="18813" y="861846"/>
                  <a:pt x="0" y="880548"/>
                </a:cubicBezTo>
                <a:lnTo>
                  <a:pt x="0" y="627643"/>
                </a:lnTo>
                <a:cubicBezTo>
                  <a:pt x="18813" y="646345"/>
                  <a:pt x="44767" y="657765"/>
                  <a:pt x="73388" y="657765"/>
                </a:cubicBezTo>
                <a:lnTo>
                  <a:pt x="142768" y="657765"/>
                </a:lnTo>
                <a:cubicBezTo>
                  <a:pt x="200918" y="657765"/>
                  <a:pt x="248057" y="610626"/>
                  <a:pt x="248057" y="552476"/>
                </a:cubicBezTo>
                <a:lnTo>
                  <a:pt x="248057" y="338145"/>
                </a:lnTo>
                <a:cubicBezTo>
                  <a:pt x="248057" y="279995"/>
                  <a:pt x="200918" y="232856"/>
                  <a:pt x="142768" y="232856"/>
                </a:cubicBezTo>
                <a:lnTo>
                  <a:pt x="73388" y="232856"/>
                </a:lnTo>
                <a:cubicBezTo>
                  <a:pt x="44767" y="232856"/>
                  <a:pt x="18813" y="244276"/>
                  <a:pt x="0" y="262978"/>
                </a:cubicBezTo>
                <a:close/>
              </a:path>
            </a:pathLst>
          </a:cu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\\\\</a:t>
            </a:r>
          </a:p>
        </p:txBody>
      </p:sp>
      <p:grpSp>
        <p:nvGrpSpPr>
          <p:cNvPr id="36" name="Group 35"/>
          <p:cNvGrpSpPr/>
          <p:nvPr/>
        </p:nvGrpSpPr>
        <p:grpSpPr>
          <a:xfrm rot="20862260">
            <a:off x="5179232" y="4558467"/>
            <a:ext cx="441385" cy="2233527"/>
            <a:chOff x="10188624" y="3217623"/>
            <a:chExt cx="441385" cy="2233527"/>
          </a:xfrm>
        </p:grpSpPr>
        <p:cxnSp>
          <p:nvCxnSpPr>
            <p:cNvPr id="25" name="Straight Connector 24">
              <a:hlinkHover r:id="" action="ppaction://hlinkshowjump?jump=nextslide"/>
            </p:cNvPr>
            <p:cNvCxnSpPr/>
            <p:nvPr/>
          </p:nvCxnSpPr>
          <p:spPr>
            <a:xfrm>
              <a:off x="10409316" y="4309835"/>
              <a:ext cx="0" cy="1118092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Oval 92">
              <a:hlinkHover r:id="" action="ppaction://hlinkshowjump?jump=nextslide"/>
            </p:cNvPr>
            <p:cNvSpPr/>
            <p:nvPr/>
          </p:nvSpPr>
          <p:spPr>
            <a:xfrm>
              <a:off x="10188624" y="5009765"/>
              <a:ext cx="441385" cy="441385"/>
            </a:xfrm>
            <a:prstGeom prst="ellipse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5" name="Straight Connector 94"/>
            <p:cNvCxnSpPr/>
            <p:nvPr/>
          </p:nvCxnSpPr>
          <p:spPr>
            <a:xfrm>
              <a:off x="10409316" y="3217623"/>
              <a:ext cx="0" cy="1118092"/>
            </a:xfrm>
            <a:prstGeom prst="line">
              <a:avLst/>
            </a:prstGeom>
            <a:ln w="38100">
              <a:solidFill>
                <a:srgbClr val="F2F2F2">
                  <a:alpha val="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" name="Oval 95">
            <a:hlinkHover r:id="" action="ppaction://hlinkshowjump?jump=nextslide"/>
          </p:cNvPr>
          <p:cNvSpPr>
            <a:spLocks noChangeAspect="1"/>
          </p:cNvSpPr>
          <p:nvPr/>
        </p:nvSpPr>
        <p:spPr>
          <a:xfrm>
            <a:off x="5333999" y="5588317"/>
            <a:ext cx="132416" cy="132416"/>
          </a:xfrm>
          <a:prstGeom prst="ellipse">
            <a:avLst/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hlinkHover r:id="" action="ppaction://hlinkshowjump?jump=nextslide"/>
          </p:cNvPr>
          <p:cNvSpPr/>
          <p:nvPr/>
        </p:nvSpPr>
        <p:spPr>
          <a:xfrm>
            <a:off x="-190042" y="-99392"/>
            <a:ext cx="1676389" cy="285293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16-Point Star 45"/>
          <p:cNvSpPr/>
          <p:nvPr/>
        </p:nvSpPr>
        <p:spPr>
          <a:xfrm>
            <a:off x="152602" y="642761"/>
            <a:ext cx="936104" cy="936000"/>
          </a:xfrm>
          <a:prstGeom prst="star16">
            <a:avLst>
              <a:gd name="adj" fmla="val 3997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10-Point Star 46"/>
          <p:cNvSpPr/>
          <p:nvPr/>
        </p:nvSpPr>
        <p:spPr>
          <a:xfrm>
            <a:off x="539552" y="1426468"/>
            <a:ext cx="648072" cy="648072"/>
          </a:xfrm>
          <a:prstGeom prst="star10">
            <a:avLst>
              <a:gd name="adj" fmla="val 33215"/>
              <a:gd name="hf" fmla="val 105146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Rectangle 103">
            <a:hlinkHover r:id="" action="ppaction://hlinkshowjump?jump=nextslide"/>
          </p:cNvPr>
          <p:cNvSpPr/>
          <p:nvPr/>
        </p:nvSpPr>
        <p:spPr>
          <a:xfrm>
            <a:off x="6469179" y="6443211"/>
            <a:ext cx="423225" cy="43204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Freeform 40"/>
          <p:cNvSpPr/>
          <p:nvPr/>
        </p:nvSpPr>
        <p:spPr>
          <a:xfrm>
            <a:off x="6991109" y="405929"/>
            <a:ext cx="601883" cy="6226364"/>
          </a:xfrm>
          <a:custGeom>
            <a:avLst/>
            <a:gdLst>
              <a:gd name="connsiteX0" fmla="*/ 324091 w 601883"/>
              <a:gd name="connsiteY0" fmla="*/ 0 h 6285053"/>
              <a:gd name="connsiteX1" fmla="*/ 335666 w 601883"/>
              <a:gd name="connsiteY1" fmla="*/ 2905246 h 6285053"/>
              <a:gd name="connsiteX2" fmla="*/ 34724 w 601883"/>
              <a:gd name="connsiteY2" fmla="*/ 2916820 h 6285053"/>
              <a:gd name="connsiteX3" fmla="*/ 57873 w 601883"/>
              <a:gd name="connsiteY3" fmla="*/ 4085863 h 6285053"/>
              <a:gd name="connsiteX4" fmla="*/ 347240 w 601883"/>
              <a:gd name="connsiteY4" fmla="*/ 4085863 h 6285053"/>
              <a:gd name="connsiteX5" fmla="*/ 347240 w 601883"/>
              <a:gd name="connsiteY5" fmla="*/ 5405377 h 6285053"/>
              <a:gd name="connsiteX6" fmla="*/ 0 w 601883"/>
              <a:gd name="connsiteY6" fmla="*/ 5405377 h 6285053"/>
              <a:gd name="connsiteX7" fmla="*/ 0 w 601883"/>
              <a:gd name="connsiteY7" fmla="*/ 6285053 h 6285053"/>
              <a:gd name="connsiteX8" fmla="*/ 601883 w 601883"/>
              <a:gd name="connsiteY8" fmla="*/ 6285053 h 6285053"/>
              <a:gd name="connsiteX9" fmla="*/ 601883 w 601883"/>
              <a:gd name="connsiteY9" fmla="*/ 6250329 h 6285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1883" h="6285053">
                <a:moveTo>
                  <a:pt x="324091" y="0"/>
                </a:moveTo>
                <a:cubicBezTo>
                  <a:pt x="327949" y="968415"/>
                  <a:pt x="331808" y="1936831"/>
                  <a:pt x="335666" y="2905246"/>
                </a:cubicBezTo>
                <a:lnTo>
                  <a:pt x="34724" y="2916820"/>
                </a:lnTo>
                <a:lnTo>
                  <a:pt x="57873" y="4085863"/>
                </a:lnTo>
                <a:lnTo>
                  <a:pt x="347240" y="4085863"/>
                </a:lnTo>
                <a:lnTo>
                  <a:pt x="347240" y="5405377"/>
                </a:lnTo>
                <a:lnTo>
                  <a:pt x="0" y="5405377"/>
                </a:lnTo>
                <a:lnTo>
                  <a:pt x="0" y="6285053"/>
                </a:lnTo>
                <a:lnTo>
                  <a:pt x="601883" y="6285053"/>
                </a:lnTo>
                <a:lnTo>
                  <a:pt x="601883" y="6250329"/>
                </a:lnTo>
              </a:path>
            </a:pathLst>
          </a:custGeom>
          <a:noFill/>
          <a:ln w="127000"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/>
          <p:cNvSpPr/>
          <p:nvPr/>
        </p:nvSpPr>
        <p:spPr>
          <a:xfrm>
            <a:off x="7201855" y="3130132"/>
            <a:ext cx="252000" cy="252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Oval 106"/>
          <p:cNvSpPr/>
          <p:nvPr/>
        </p:nvSpPr>
        <p:spPr>
          <a:xfrm>
            <a:off x="7192109" y="5646733"/>
            <a:ext cx="252000" cy="252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Oval 107"/>
          <p:cNvSpPr/>
          <p:nvPr/>
        </p:nvSpPr>
        <p:spPr>
          <a:xfrm>
            <a:off x="6905787" y="4312622"/>
            <a:ext cx="252000" cy="252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Oval 108"/>
          <p:cNvSpPr/>
          <p:nvPr/>
        </p:nvSpPr>
        <p:spPr>
          <a:xfrm>
            <a:off x="6892404" y="3136005"/>
            <a:ext cx="252000" cy="252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Oval 109"/>
          <p:cNvSpPr/>
          <p:nvPr/>
        </p:nvSpPr>
        <p:spPr>
          <a:xfrm>
            <a:off x="7194816" y="4340195"/>
            <a:ext cx="252000" cy="252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Oval 110"/>
          <p:cNvSpPr/>
          <p:nvPr/>
        </p:nvSpPr>
        <p:spPr>
          <a:xfrm>
            <a:off x="6855221" y="5651242"/>
            <a:ext cx="252000" cy="252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Oval 111"/>
          <p:cNvSpPr/>
          <p:nvPr/>
        </p:nvSpPr>
        <p:spPr>
          <a:xfrm>
            <a:off x="6875712" y="6502135"/>
            <a:ext cx="252000" cy="252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Oval 112">
            <a:hlinkHover r:id="" action="ppaction://hlinkshowjump?jump=nextslide"/>
          </p:cNvPr>
          <p:cNvSpPr>
            <a:spLocks noChangeAspect="1"/>
          </p:cNvSpPr>
          <p:nvPr/>
        </p:nvSpPr>
        <p:spPr>
          <a:xfrm>
            <a:off x="7201855" y="3130132"/>
            <a:ext cx="252000" cy="252000"/>
          </a:xfrm>
          <a:prstGeom prst="ellipse">
            <a:avLst/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Oval 113">
            <a:hlinkHover r:id="" action="ppaction://hlinkshowjump?jump=nextslide"/>
          </p:cNvPr>
          <p:cNvSpPr>
            <a:spLocks noChangeAspect="1"/>
          </p:cNvSpPr>
          <p:nvPr/>
        </p:nvSpPr>
        <p:spPr>
          <a:xfrm>
            <a:off x="6905787" y="4312622"/>
            <a:ext cx="252000" cy="252000"/>
          </a:xfrm>
          <a:prstGeom prst="ellipse">
            <a:avLst/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Oval 114">
            <a:hlinkHover r:id="" action="ppaction://hlinkshowjump?jump=nextslide"/>
          </p:cNvPr>
          <p:cNvSpPr>
            <a:spLocks noChangeAspect="1"/>
          </p:cNvSpPr>
          <p:nvPr/>
        </p:nvSpPr>
        <p:spPr>
          <a:xfrm>
            <a:off x="7192109" y="5646733"/>
            <a:ext cx="252000" cy="252000"/>
          </a:xfrm>
          <a:prstGeom prst="ellipse">
            <a:avLst/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Oval 115">
            <a:hlinkHover r:id="" action="ppaction://hlinkshowjump?jump=nextslide"/>
          </p:cNvPr>
          <p:cNvSpPr>
            <a:spLocks noChangeAspect="1"/>
          </p:cNvSpPr>
          <p:nvPr/>
        </p:nvSpPr>
        <p:spPr>
          <a:xfrm>
            <a:off x="6875712" y="6502135"/>
            <a:ext cx="252000" cy="252000"/>
          </a:xfrm>
          <a:prstGeom prst="ellipse">
            <a:avLst/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2" name="Snip and Round Single Corner Rectangle 121"/>
          <p:cNvSpPr/>
          <p:nvPr/>
        </p:nvSpPr>
        <p:spPr>
          <a:xfrm>
            <a:off x="0" y="143345"/>
            <a:ext cx="1331640" cy="2349551"/>
          </a:xfrm>
          <a:prstGeom prst="snipRoundRect">
            <a:avLst>
              <a:gd name="adj1" fmla="val 26228"/>
              <a:gd name="adj2" fmla="val 32313"/>
            </a:avLst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3" name="Rounded Rectangle 122"/>
          <p:cNvSpPr/>
          <p:nvPr/>
        </p:nvSpPr>
        <p:spPr>
          <a:xfrm>
            <a:off x="-46300" y="3340250"/>
            <a:ext cx="395536" cy="3210497"/>
          </a:xfrm>
          <a:prstGeom prst="roundRect">
            <a:avLst>
              <a:gd name="adj" fmla="val 28372"/>
            </a:avLst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8" name="10-Point Star 127">
            <a:hlinkHover r:id="" action="ppaction://hlinkshowjump?jump=nextslide"/>
          </p:cNvPr>
          <p:cNvSpPr/>
          <p:nvPr/>
        </p:nvSpPr>
        <p:spPr>
          <a:xfrm>
            <a:off x="2990723" y="3416856"/>
            <a:ext cx="288000" cy="288000"/>
          </a:xfrm>
          <a:prstGeom prst="star10">
            <a:avLst>
              <a:gd name="adj" fmla="val 39921"/>
              <a:gd name="hf" fmla="val 105146"/>
            </a:avLst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Rectangle 77">
            <a:hlinkHover r:id="" action="ppaction://hlinkshowjump?jump=nextslide"/>
          </p:cNvPr>
          <p:cNvSpPr/>
          <p:nvPr/>
        </p:nvSpPr>
        <p:spPr>
          <a:xfrm>
            <a:off x="1947781" y="729979"/>
            <a:ext cx="108624" cy="178388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Oval 100"/>
          <p:cNvSpPr/>
          <p:nvPr/>
        </p:nvSpPr>
        <p:spPr>
          <a:xfrm>
            <a:off x="7518109" y="6514767"/>
            <a:ext cx="252000" cy="252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7755595" y="4750080"/>
            <a:ext cx="432048" cy="2351328"/>
            <a:chOff x="9508841" y="4462048"/>
            <a:chExt cx="432048" cy="2351328"/>
          </a:xfrm>
        </p:grpSpPr>
        <p:sp>
          <p:nvSpPr>
            <p:cNvPr id="103" name="Rectangle 102"/>
            <p:cNvSpPr/>
            <p:nvPr/>
          </p:nvSpPr>
          <p:spPr>
            <a:xfrm rot="5400000">
              <a:off x="8724439" y="5744937"/>
              <a:ext cx="2000853" cy="136025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9508841" y="4462048"/>
              <a:ext cx="432048" cy="5112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4" name="Rounded Rectangle 133"/>
          <p:cNvSpPr/>
          <p:nvPr/>
        </p:nvSpPr>
        <p:spPr>
          <a:xfrm>
            <a:off x="3439207" y="3463212"/>
            <a:ext cx="197768" cy="2077461"/>
          </a:xfrm>
          <a:prstGeom prst="roundRect">
            <a:avLst>
              <a:gd name="adj" fmla="val 28372"/>
            </a:avLst>
          </a:prstGeom>
          <a:solidFill>
            <a:schemeClr val="bg1">
              <a:lumMod val="75000"/>
            </a:schemeClr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9" name="Rounded Rectangle 128"/>
          <p:cNvSpPr/>
          <p:nvPr/>
        </p:nvSpPr>
        <p:spPr>
          <a:xfrm>
            <a:off x="3875867" y="3473071"/>
            <a:ext cx="197768" cy="2077461"/>
          </a:xfrm>
          <a:prstGeom prst="roundRect">
            <a:avLst>
              <a:gd name="adj" fmla="val 28372"/>
            </a:avLst>
          </a:prstGeom>
          <a:solidFill>
            <a:schemeClr val="bg1">
              <a:lumMod val="75000"/>
            </a:schemeClr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395458" y="5541199"/>
            <a:ext cx="358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bat Ready BTN" panose="02060609020106040407" pitchFamily="49" charset="0"/>
              </a:rPr>
              <a:t>1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3809993" y="5541199"/>
            <a:ext cx="358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bat Ready BTN" panose="02060609020106040407" pitchFamily="49" charset="0"/>
              </a:rPr>
              <a:t>2</a:t>
            </a:r>
          </a:p>
        </p:txBody>
      </p:sp>
      <p:sp>
        <p:nvSpPr>
          <p:cNvPr id="135" name="Rounded Rectangle 134"/>
          <p:cNvSpPr/>
          <p:nvPr/>
        </p:nvSpPr>
        <p:spPr>
          <a:xfrm>
            <a:off x="3875867" y="3473071"/>
            <a:ext cx="197768" cy="2077461"/>
          </a:xfrm>
          <a:prstGeom prst="roundRect">
            <a:avLst>
              <a:gd name="adj" fmla="val 28372"/>
            </a:avLst>
          </a:prstGeom>
          <a:gradFill flip="none" rotWithShape="1">
            <a:gsLst>
              <a:gs pos="0">
                <a:srgbClr val="FF0000"/>
              </a:gs>
              <a:gs pos="50000">
                <a:srgbClr val="FFC000"/>
              </a:gs>
              <a:gs pos="100000">
                <a:srgbClr val="00B050"/>
              </a:gs>
            </a:gsLst>
            <a:lin ang="5400000" scaled="1"/>
            <a:tileRect/>
          </a:gradFill>
          <a:ln w="57150"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7" name="Oval 136"/>
          <p:cNvSpPr/>
          <p:nvPr/>
        </p:nvSpPr>
        <p:spPr>
          <a:xfrm>
            <a:off x="5127376" y="-1676"/>
            <a:ext cx="324000" cy="322892"/>
          </a:xfrm>
          <a:prstGeom prst="ellipse">
            <a:avLst/>
          </a:prstGeom>
          <a:gradFill>
            <a:gsLst>
              <a:gs pos="82000">
                <a:schemeClr val="bg2">
                  <a:lumMod val="10000"/>
                </a:schemeClr>
              </a:gs>
              <a:gs pos="23000">
                <a:schemeClr val="bg2">
                  <a:lumMod val="79000"/>
                </a:schemeClr>
              </a:gs>
            </a:gsLst>
            <a:lin ang="5400000" scaled="1"/>
          </a:grad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4" name="Group 23"/>
          <p:cNvGrpSpPr/>
          <p:nvPr/>
        </p:nvGrpSpPr>
        <p:grpSpPr>
          <a:xfrm>
            <a:off x="5150503" y="79349"/>
            <a:ext cx="277745" cy="180000"/>
            <a:chOff x="10092177" y="3161187"/>
            <a:chExt cx="277745" cy="180000"/>
          </a:xfrm>
        </p:grpSpPr>
        <p:grpSp>
          <p:nvGrpSpPr>
            <p:cNvPr id="142" name="Group 141"/>
            <p:cNvGrpSpPr/>
            <p:nvPr/>
          </p:nvGrpSpPr>
          <p:grpSpPr>
            <a:xfrm rot="5400000" flipV="1">
              <a:off x="10163620" y="3134884"/>
              <a:ext cx="180000" cy="232605"/>
              <a:chOff x="10309348" y="653776"/>
              <a:chExt cx="180000" cy="232605"/>
            </a:xfrm>
            <a:solidFill>
              <a:schemeClr val="bg1">
                <a:lumMod val="75000"/>
              </a:schemeClr>
            </a:solidFill>
          </p:grpSpPr>
          <p:sp>
            <p:nvSpPr>
              <p:cNvPr id="143" name="Oval 142"/>
              <p:cNvSpPr/>
              <p:nvPr/>
            </p:nvSpPr>
            <p:spPr>
              <a:xfrm>
                <a:off x="10309348" y="653776"/>
                <a:ext cx="180000" cy="180000"/>
              </a:xfrm>
              <a:prstGeom prst="ellipse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4" name="Rounded Rectangle 143"/>
              <p:cNvSpPr/>
              <p:nvPr/>
            </p:nvSpPr>
            <p:spPr>
              <a:xfrm rot="10800000">
                <a:off x="10360720" y="691253"/>
                <a:ext cx="77257" cy="195128"/>
              </a:xfrm>
              <a:prstGeom prst="roundRect">
                <a:avLst/>
              </a:prstGeom>
              <a:solidFill>
                <a:srgbClr val="000000">
                  <a:alpha val="0"/>
                </a:srgb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 rot="5400000">
              <a:off x="10118480" y="3134884"/>
              <a:ext cx="180000" cy="232605"/>
              <a:chOff x="10309348" y="653776"/>
              <a:chExt cx="180000" cy="232605"/>
            </a:xfrm>
          </p:grpSpPr>
          <p:sp>
            <p:nvSpPr>
              <p:cNvPr id="138" name="Oval 137"/>
              <p:cNvSpPr/>
              <p:nvPr/>
            </p:nvSpPr>
            <p:spPr>
              <a:xfrm>
                <a:off x="10309348" y="653776"/>
                <a:ext cx="180000" cy="180000"/>
              </a:xfrm>
              <a:prstGeom prst="ellipse">
                <a:avLst/>
              </a:prstGeom>
              <a:gradFill>
                <a:gsLst>
                  <a:gs pos="94000">
                    <a:schemeClr val="bg2">
                      <a:lumMod val="10000"/>
                    </a:schemeClr>
                  </a:gs>
                  <a:gs pos="47000">
                    <a:schemeClr val="bg2">
                      <a:lumMod val="79000"/>
                    </a:schemeClr>
                  </a:gs>
                </a:gsLst>
                <a:lin ang="5400000" scaled="1"/>
              </a:gradFill>
              <a:ln w="12700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" name="Rounded Rectangle 135"/>
              <p:cNvSpPr/>
              <p:nvPr/>
            </p:nvSpPr>
            <p:spPr>
              <a:xfrm rot="10800000">
                <a:off x="10360720" y="691253"/>
                <a:ext cx="77257" cy="195128"/>
              </a:xfrm>
              <a:prstGeom prst="roundRect">
                <a:avLst/>
              </a:prstGeom>
              <a:solidFill>
                <a:srgbClr val="FF0000"/>
              </a:solidFill>
              <a:ln w="12700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47" name="4-Point Star 146">
            <a:hlinkHover r:id="" action="ppaction://hlinkshowjump?jump=nextslide"/>
          </p:cNvPr>
          <p:cNvSpPr>
            <a:spLocks noChangeAspect="1"/>
          </p:cNvSpPr>
          <p:nvPr/>
        </p:nvSpPr>
        <p:spPr>
          <a:xfrm>
            <a:off x="7454788" y="400207"/>
            <a:ext cx="640080" cy="640080"/>
          </a:xfrm>
          <a:prstGeom prst="star4">
            <a:avLst>
              <a:gd name="adj" fmla="val 1809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48" name="16-Point Star 147"/>
          <p:cNvSpPr>
            <a:spLocks noChangeAspect="1"/>
          </p:cNvSpPr>
          <p:nvPr/>
        </p:nvSpPr>
        <p:spPr>
          <a:xfrm>
            <a:off x="7416688" y="324007"/>
            <a:ext cx="693420" cy="746760"/>
          </a:xfrm>
          <a:prstGeom prst="star16">
            <a:avLst>
              <a:gd name="adj" fmla="val 12345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46" name="Trapezoid 145">
            <a:hlinkHover r:id="" action="ppaction://hlinkshowjump?jump=nextslide"/>
          </p:cNvPr>
          <p:cNvSpPr/>
          <p:nvPr/>
        </p:nvSpPr>
        <p:spPr>
          <a:xfrm>
            <a:off x="7490103" y="-6792"/>
            <a:ext cx="546591" cy="1028093"/>
          </a:xfrm>
          <a:prstGeom prst="trapezoid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5" name="Rectangle 154">
            <a:hlinkHover r:id="" action="ppaction://hlinkshowjump?jump=nextslide"/>
          </p:cNvPr>
          <p:cNvSpPr/>
          <p:nvPr/>
        </p:nvSpPr>
        <p:spPr>
          <a:xfrm>
            <a:off x="8289262" y="435831"/>
            <a:ext cx="160909" cy="367409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3" name="Straight Connector 202"/>
          <p:cNvCxnSpPr/>
          <p:nvPr/>
        </p:nvCxnSpPr>
        <p:spPr>
          <a:xfrm>
            <a:off x="9127278" y="2569940"/>
            <a:ext cx="16848" cy="1710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Rectangle 209">
            <a:hlinkHover r:id="" action="ppaction://hlinkshowjump?jump=nextslide"/>
          </p:cNvPr>
          <p:cNvSpPr/>
          <p:nvPr/>
        </p:nvSpPr>
        <p:spPr>
          <a:xfrm>
            <a:off x="9058410" y="-44425"/>
            <a:ext cx="207607" cy="689305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4" name="Rectangle 233"/>
          <p:cNvSpPr/>
          <p:nvPr/>
        </p:nvSpPr>
        <p:spPr>
          <a:xfrm>
            <a:off x="8454307" y="4279004"/>
            <a:ext cx="584126" cy="48377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6" name="Group 105"/>
          <p:cNvGrpSpPr/>
          <p:nvPr/>
        </p:nvGrpSpPr>
        <p:grpSpPr>
          <a:xfrm>
            <a:off x="8174958" y="4748294"/>
            <a:ext cx="432048" cy="2351328"/>
            <a:chOff x="9508841" y="4462048"/>
            <a:chExt cx="432048" cy="2351328"/>
          </a:xfrm>
        </p:grpSpPr>
        <p:sp>
          <p:nvSpPr>
            <p:cNvPr id="118" name="Rectangle 117"/>
            <p:cNvSpPr/>
            <p:nvPr/>
          </p:nvSpPr>
          <p:spPr>
            <a:xfrm rot="5400000">
              <a:off x="8724439" y="5744937"/>
              <a:ext cx="2000853" cy="136025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9508841" y="4462048"/>
              <a:ext cx="432048" cy="5112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8601509" y="4750080"/>
            <a:ext cx="432000" cy="2351328"/>
            <a:chOff x="9508841" y="4462048"/>
            <a:chExt cx="432000" cy="2351328"/>
          </a:xfrm>
        </p:grpSpPr>
        <p:sp>
          <p:nvSpPr>
            <p:cNvPr id="124" name="Rectangle 123"/>
            <p:cNvSpPr/>
            <p:nvPr/>
          </p:nvSpPr>
          <p:spPr>
            <a:xfrm rot="5400000">
              <a:off x="8724439" y="5744937"/>
              <a:ext cx="2000853" cy="136025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9508841" y="4462048"/>
              <a:ext cx="432000" cy="5112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7" name="Rectangle 126">
            <a:hlinkHover r:id="" action="ppaction://hlinkshowjump?jump=nextslide"/>
          </p:cNvPr>
          <p:cNvSpPr/>
          <p:nvPr/>
        </p:nvSpPr>
        <p:spPr>
          <a:xfrm>
            <a:off x="7478528" y="4046358"/>
            <a:ext cx="989140" cy="67964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1" name="Picture 2">
            <a:hlinkHover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53377" y="102275"/>
            <a:ext cx="374807" cy="6326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0" name="Rounded Rectangle 139"/>
          <p:cNvSpPr/>
          <p:nvPr/>
        </p:nvSpPr>
        <p:spPr>
          <a:xfrm>
            <a:off x="3439207" y="3463212"/>
            <a:ext cx="197768" cy="2077461"/>
          </a:xfrm>
          <a:prstGeom prst="roundRect">
            <a:avLst>
              <a:gd name="adj" fmla="val 28372"/>
            </a:avLst>
          </a:prstGeom>
          <a:gradFill flip="none" rotWithShape="1">
            <a:gsLst>
              <a:gs pos="0">
                <a:srgbClr val="FF0000"/>
              </a:gs>
              <a:gs pos="50000">
                <a:srgbClr val="FFC000"/>
              </a:gs>
              <a:gs pos="100000">
                <a:srgbClr val="00B050"/>
              </a:gs>
            </a:gsLst>
            <a:lin ang="5400000" scaled="1"/>
            <a:tileRect/>
          </a:gradFill>
          <a:ln w="57150"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896212" y="2992272"/>
            <a:ext cx="429893" cy="42989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5" name="Oval 144"/>
          <p:cNvSpPr/>
          <p:nvPr/>
        </p:nvSpPr>
        <p:spPr>
          <a:xfrm>
            <a:off x="896212" y="2992272"/>
            <a:ext cx="429893" cy="429893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6" name="Rounded Rectangle 165"/>
          <p:cNvSpPr/>
          <p:nvPr/>
        </p:nvSpPr>
        <p:spPr>
          <a:xfrm>
            <a:off x="3278723" y="5603754"/>
            <a:ext cx="947188" cy="265951"/>
          </a:xfrm>
          <a:prstGeom prst="roundRect">
            <a:avLst>
              <a:gd name="adj" fmla="val 28372"/>
            </a:avLst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7" name="Oval 166"/>
          <p:cNvSpPr>
            <a:spLocks noChangeAspect="1"/>
          </p:cNvSpPr>
          <p:nvPr/>
        </p:nvSpPr>
        <p:spPr>
          <a:xfrm>
            <a:off x="2839912" y="4365104"/>
            <a:ext cx="555546" cy="555546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50000">
                <a:srgbClr val="FFC000"/>
              </a:gs>
              <a:gs pos="100000">
                <a:srgbClr val="FF0000"/>
              </a:gs>
            </a:gsLst>
            <a:lin ang="10800000" scaled="1"/>
            <a:tileRect/>
          </a:gradFill>
          <a:ln>
            <a:solidFill>
              <a:schemeClr val="bg2">
                <a:lumMod val="2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8" name="Oval 167"/>
          <p:cNvSpPr>
            <a:spLocks noChangeAspect="1"/>
          </p:cNvSpPr>
          <p:nvPr/>
        </p:nvSpPr>
        <p:spPr>
          <a:xfrm>
            <a:off x="2945728" y="4470920"/>
            <a:ext cx="343914" cy="343914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9" name="Group 168"/>
          <p:cNvGrpSpPr/>
          <p:nvPr/>
        </p:nvGrpSpPr>
        <p:grpSpPr>
          <a:xfrm rot="7560000">
            <a:off x="2897820" y="4488005"/>
            <a:ext cx="425068" cy="332295"/>
            <a:chOff x="9943010" y="4991158"/>
            <a:chExt cx="569508" cy="445210"/>
          </a:xfrm>
        </p:grpSpPr>
        <p:cxnSp>
          <p:nvCxnSpPr>
            <p:cNvPr id="170" name="Straight Connector 169"/>
            <p:cNvCxnSpPr/>
            <p:nvPr/>
          </p:nvCxnSpPr>
          <p:spPr>
            <a:xfrm flipV="1">
              <a:off x="10224486" y="4991158"/>
              <a:ext cx="288032" cy="220240"/>
            </a:xfrm>
            <a:prstGeom prst="line">
              <a:avLst/>
            </a:prstGeom>
            <a:ln w="381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 flipV="1">
              <a:off x="9943010" y="5216128"/>
              <a:ext cx="288032" cy="220240"/>
            </a:xfrm>
            <a:prstGeom prst="line">
              <a:avLst/>
            </a:prstGeom>
            <a:ln w="38100">
              <a:solidFill>
                <a:srgbClr val="4A452A">
                  <a:alpha val="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2" name="Oval 171"/>
          <p:cNvSpPr>
            <a:spLocks noChangeAspect="1"/>
          </p:cNvSpPr>
          <p:nvPr/>
        </p:nvSpPr>
        <p:spPr>
          <a:xfrm>
            <a:off x="2843808" y="5033694"/>
            <a:ext cx="555546" cy="555546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50000">
                <a:srgbClr val="FFC000"/>
              </a:gs>
              <a:gs pos="100000">
                <a:srgbClr val="FF0000"/>
              </a:gs>
            </a:gsLst>
            <a:lin ang="10800000" scaled="1"/>
            <a:tileRect/>
          </a:gradFill>
          <a:ln>
            <a:solidFill>
              <a:schemeClr val="bg2">
                <a:lumMod val="2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3" name="Oval 172"/>
          <p:cNvSpPr>
            <a:spLocks noChangeAspect="1"/>
          </p:cNvSpPr>
          <p:nvPr/>
        </p:nvSpPr>
        <p:spPr>
          <a:xfrm>
            <a:off x="2949624" y="5139510"/>
            <a:ext cx="343914" cy="343914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4" name="Group 173"/>
          <p:cNvGrpSpPr/>
          <p:nvPr/>
        </p:nvGrpSpPr>
        <p:grpSpPr>
          <a:xfrm rot="-3180000">
            <a:off x="2901716" y="5156595"/>
            <a:ext cx="425068" cy="332295"/>
            <a:chOff x="9943010" y="4991158"/>
            <a:chExt cx="569508" cy="445210"/>
          </a:xfrm>
        </p:grpSpPr>
        <p:cxnSp>
          <p:nvCxnSpPr>
            <p:cNvPr id="175" name="Straight Connector 174"/>
            <p:cNvCxnSpPr/>
            <p:nvPr/>
          </p:nvCxnSpPr>
          <p:spPr>
            <a:xfrm flipV="1">
              <a:off x="10224486" y="4991158"/>
              <a:ext cx="288032" cy="220240"/>
            </a:xfrm>
            <a:prstGeom prst="line">
              <a:avLst/>
            </a:prstGeom>
            <a:ln w="381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 flipV="1">
              <a:off x="9943010" y="5216128"/>
              <a:ext cx="288032" cy="220240"/>
            </a:xfrm>
            <a:prstGeom prst="line">
              <a:avLst/>
            </a:prstGeom>
            <a:ln w="38100">
              <a:solidFill>
                <a:srgbClr val="4A452A">
                  <a:alpha val="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Oval 153">
            <a:hlinkClick r:id="rId5" action="ppaction://hlinksldjump" tooltip="Click for a shortcut"/>
          </p:cNvPr>
          <p:cNvSpPr/>
          <p:nvPr/>
        </p:nvSpPr>
        <p:spPr>
          <a:xfrm>
            <a:off x="6451339" y="6533235"/>
            <a:ext cx="252000" cy="252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7" name="Rectangle 156"/>
          <p:cNvSpPr/>
          <p:nvPr/>
        </p:nvSpPr>
        <p:spPr>
          <a:xfrm>
            <a:off x="6680791" y="6411812"/>
            <a:ext cx="718493" cy="43682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2" name="Picture 1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6626" y="6666406"/>
            <a:ext cx="2260605" cy="21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1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5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15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45 -0.00324 L 0.00157 1.11022E-1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" y="16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667" decel="49333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0.05648 L 0.00018 2.22222E-6 " pathEditMode="relative" rAng="0" ptsTypes="AA">
                                      <p:cBhvr>
                                        <p:cTn id="14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2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autoRev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5400000">
                                      <p:cBhvr>
                                        <p:cTn id="1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45 -0.00324 L 0.00157 1.11022E-16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" y="16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49333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6145 -0.00324 L 0.00157 1.11022E-1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" y="16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ccel="50000" decel="50000" autoRev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6145 -0.00324 L 0.00157 1.11022E-16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" y="16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5400000">
                                      <p:cBhvr>
                                        <p:cTn id="2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90865 " pathEditMode="relative" rAng="0" ptsTypes="AA">
                                      <p:cBhvr>
                                        <p:cTn id="28" dur="1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542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1 3.92229E-6 L 0.01961 0.00208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1" y="9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4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repeatCount="indefinite" accel="5000" decel="5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3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3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">
                                      <p:cBhvr>
                                        <p:cTn id="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repeatCount="indefinite" accel="5000" decel="5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8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23 -1.99815E-6 L 0.00538 -1.99815E-6 " pathEditMode="relative" rAng="0" ptsTypes="AA">
                                      <p:cBhvr>
                                        <p:cTn id="60" dur="500" spd="-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1" y="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repeatCount="indefinite" accel="49333" decel="50667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23 -1.99815E-6 L 0.00538 -1.99815E-6 " pathEditMode="relative" rAng="0" ptsTypes="AA">
                                      <p:cBhvr>
                                        <p:cTn id="62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1" y="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84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repeatCount="indefinite" accel="51667" decel="4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8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repeatCount="indefinite" accel="51667" decel="40000" autoRev="1" fill="remove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88" dur="3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42" presetClass="path" presetSubtype="0" repeatCount="indefinite" accel="51667" decel="40000" autoRev="1" fill="remove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90" dur="3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6" presetClass="emph" presetSubtype="0" repeatCount="indefinite" accel="5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1000" fill="hold"/>
                                        <p:tgtEl>
                                          <p:spTgt spid="1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4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42" presetClass="path" presetSubtype="0" repeatCount="indefinite" accel="50000" decel="5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98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9" presetID="42" presetClass="path" presetSubtype="0" repeatCount="indefinite" accel="50000" decel="5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00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45 -0.00324 L 0.00157 1.11022E-16 " pathEditMode="relative" rAng="0" ptsTypes="AA">
                                      <p:cBhvr>
                                        <p:cTn id="102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" y="162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42" presetClass="path" presetSubtype="0" repeatCount="indefinite" accel="50000" decel="50000" autoRev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6145 -0.00324 L 0.00157 1.11022E-16 " pathEditMode="relative" rAng="0" ptsTypes="AA">
                                      <p:cBhvr>
                                        <p:cTn id="104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" y="162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42" presetClass="path" presetSubtype="0" repeatCount="indefinite" accel="50000" decel="50000" autoRev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6145 -0.00324 L 0.00157 1.11022E-16 " pathEditMode="relative" rAng="0" ptsTypes="AA">
                                      <p:cBhvr>
                                        <p:cTn id="106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" y="162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1" presetClass="exit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6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9" dur="5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0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1" dur="3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4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</p:childTnLst>
        </p:cTn>
      </p:par>
    </p:tnLst>
    <p:bldLst>
      <p:bldP spid="160" grpId="0" animBg="1"/>
      <p:bldP spid="158" grpId="0" animBg="1"/>
      <p:bldP spid="159" grpId="0" animBg="1"/>
      <p:bldP spid="99" grpId="0" animBg="1"/>
      <p:bldP spid="88" grpId="0" animBg="1"/>
      <p:bldP spid="89" grpId="0" animBg="1"/>
      <p:bldP spid="7" grpId="0" animBg="1"/>
      <p:bldP spid="55" grpId="0" animBg="1"/>
      <p:bldP spid="51" grpId="0" animBg="1"/>
      <p:bldP spid="62" grpId="0" animBg="1"/>
      <p:bldP spid="43" grpId="0" animBg="1"/>
      <p:bldP spid="65" grpId="0" animBg="1"/>
      <p:bldP spid="60" grpId="0" animBg="1"/>
      <p:bldP spid="75" grpId="0" animBg="1"/>
      <p:bldP spid="76" grpId="0" animBg="1"/>
      <p:bldP spid="82" grpId="0" animBg="1"/>
      <p:bldP spid="83" grpId="0" animBg="1"/>
      <p:bldP spid="84" grpId="0" animBg="1"/>
      <p:bldP spid="85" grpId="0" animBg="1"/>
      <p:bldP spid="13" grpId="0" animBg="1"/>
      <p:bldP spid="27" grpId="0" animBg="1"/>
      <p:bldP spid="46" grpId="0" animBg="1"/>
      <p:bldP spid="47" grpId="0" animBg="1"/>
      <p:bldP spid="113" grpId="0" animBg="1"/>
      <p:bldP spid="114" grpId="0" animBg="1"/>
      <p:bldP spid="115" grpId="0" animBg="1"/>
      <p:bldP spid="116" grpId="0" animBg="1"/>
      <p:bldP spid="128" grpId="0" animBg="1"/>
      <p:bldP spid="135" grpId="0" animBg="1"/>
      <p:bldP spid="147" grpId="0" animBg="1"/>
      <p:bldP spid="147" grpId="1" animBg="1"/>
      <p:bldP spid="148" grpId="0" animBg="1"/>
      <p:bldP spid="148" grpId="1" animBg="1"/>
      <p:bldP spid="146" grpId="0" animBg="1"/>
      <p:bldP spid="140" grpId="0" animBg="1"/>
      <p:bldP spid="145" grpId="0" animBg="1"/>
      <p:bldP spid="154" grpId="0" animBg="1"/>
      <p:bldP spid="15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hlinkClick r:id="rId2" action="ppaction://hlinksldjump"/>
          </p:cNvPr>
          <p:cNvSpPr/>
          <p:nvPr/>
        </p:nvSpPr>
        <p:spPr>
          <a:xfrm>
            <a:off x="1187624" y="702387"/>
            <a:ext cx="6912768" cy="5040560"/>
          </a:xfrm>
          <a:prstGeom prst="ellipse">
            <a:avLst/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2467771" y="2761002"/>
            <a:ext cx="43524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en-US" sz="54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55000"/>
                    </a:prstClr>
                  </a:outerShdw>
                </a:effectLst>
                <a:latin typeface="Combat Ready BTN" panose="02060609020106040407" pitchFamily="49" charset="0"/>
              </a:rPr>
              <a:t>TRY AGAIN?</a:t>
            </a:r>
          </a:p>
        </p:txBody>
      </p:sp>
    </p:spTree>
    <p:extLst>
      <p:ext uri="{BB962C8B-B14F-4D97-AF65-F5344CB8AC3E}">
        <p14:creationId xmlns:p14="http://schemas.microsoft.com/office/powerpoint/2010/main" val="2471470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179388" y="-182563"/>
            <a:ext cx="9504363" cy="7231063"/>
            <a:chOff x="-179388" y="-182563"/>
            <a:chExt cx="9504363" cy="7231063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9388" y="-182563"/>
              <a:ext cx="9504363" cy="7231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16-Point Star 13"/>
            <p:cNvSpPr/>
            <p:nvPr/>
          </p:nvSpPr>
          <p:spPr>
            <a:xfrm>
              <a:off x="181630" y="584705"/>
              <a:ext cx="936104" cy="936000"/>
            </a:xfrm>
            <a:prstGeom prst="star16">
              <a:avLst>
                <a:gd name="adj" fmla="val 3997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10-Point Star 14"/>
            <p:cNvSpPr/>
            <p:nvPr/>
          </p:nvSpPr>
          <p:spPr>
            <a:xfrm>
              <a:off x="568580" y="1368412"/>
              <a:ext cx="648072" cy="648072"/>
            </a:xfrm>
            <a:prstGeom prst="star10">
              <a:avLst>
                <a:gd name="adj" fmla="val 33215"/>
                <a:gd name="hf" fmla="val 105146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Rectangle 9"/>
          <p:cNvSpPr/>
          <p:nvPr/>
        </p:nvSpPr>
        <p:spPr>
          <a:xfrm>
            <a:off x="-136979" y="-87314"/>
            <a:ext cx="9419543" cy="7040563"/>
          </a:xfrm>
          <a:prstGeom prst="rect">
            <a:avLst/>
          </a:prstGeom>
          <a:solidFill>
            <a:srgbClr val="0D0D0D">
              <a:alpha val="85882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79" y="228612"/>
            <a:ext cx="9461953" cy="1905373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4" r="7113"/>
          <a:stretch/>
        </p:blipFill>
        <p:spPr bwMode="auto">
          <a:xfrm>
            <a:off x="-179388" y="1884796"/>
            <a:ext cx="9449366" cy="3096344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553959" y="526917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C000"/>
                </a:solidFill>
              </a:rPr>
              <a:t>Press ‘Esc’ to exit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6626" y="6666406"/>
            <a:ext cx="2260605" cy="21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17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60000"/>
            <a:lumOff val="40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1789</TotalTime>
  <Words>22</Words>
  <Application>Microsoft Office PowerPoint</Application>
  <PresentationFormat>On-screen Show (4:3)</PresentationFormat>
  <Paragraphs>12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Combat Ready BTN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</dc:creator>
  <cp:lastModifiedBy>John Rodwell</cp:lastModifiedBy>
  <cp:revision>141</cp:revision>
  <dcterms:created xsi:type="dcterms:W3CDTF">2015-12-01T20:39:15Z</dcterms:created>
  <dcterms:modified xsi:type="dcterms:W3CDTF">2017-01-17T21:04:08Z</dcterms:modified>
</cp:coreProperties>
</file>