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9" r:id="rId18"/>
    <p:sldId id="283" r:id="rId19"/>
    <p:sldId id="290" r:id="rId20"/>
    <p:sldId id="291" r:id="rId21"/>
    <p:sldId id="286" r:id="rId22"/>
    <p:sldId id="296" r:id="rId23"/>
    <p:sldId id="297" r:id="rId24"/>
    <p:sldId id="288" r:id="rId25"/>
    <p:sldId id="28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31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3" name="space2.wav"/>
          </p:stSnd>
        </p:sndAc>
      </p:transition>
    </mc:Choice>
    <mc:Fallback>
      <p:transition spd="slow" advClick="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2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4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8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20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4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22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GIF"/><Relationship Id="rId8" Type="http://schemas.openxmlformats.org/officeDocument/2006/relationships/image" Target="../media/image12.GIF"/><Relationship Id="rId7" Type="http://schemas.openxmlformats.org/officeDocument/2006/relationships/image" Target="../media/image11.png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6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8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0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57213" y="1229360"/>
            <a:ext cx="825817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Blast the aliens!</a:t>
            </a:r>
            <a:endParaRPr lang="en-US" altLang="zh-CN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5" y="108351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dissolve/>
        <p:sndAc>
          <p:stSnd>
            <p:snd r:embed="rId6" name="space2.wav"/>
          </p:stSnd>
        </p:sndAc>
      </p:transition>
    </mc:Choice>
    <mc:Fallback>
      <p:transition spd="slow" advClick="0">
        <p:dissolve/>
        <p:sndAc>
          <p:stSnd>
            <p:snd r:embed="rId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____ I borrow a pencil?</a:t>
            </a:r>
            <a:endParaRPr lang="en-U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60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answer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94300" y="3900170"/>
            <a:ext cx="1033636" cy="1180465"/>
            <a:chOff x="1101" y="7018"/>
            <a:chExt cx="1628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may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46860" y="2662555"/>
            <a:ext cx="1330960" cy="1207135"/>
            <a:chOff x="2436" y="4193"/>
            <a:chExt cx="2096" cy="190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436" y="4193"/>
              <a:ext cx="2096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 shouldn't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 to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10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 you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3100" y="4002405"/>
            <a:ext cx="1043305" cy="1310640"/>
            <a:chOff x="8193" y="6001"/>
            <a:chExt cx="1643" cy="20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 you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musn't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should I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133958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85764 -0.009537 " pathEditMode="relative" rAng="0" ptsTypes="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503739" y="595679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That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have happened!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589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749415" y="61055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shouldn't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88885" y="3933190"/>
            <a:ext cx="1159348" cy="1180465"/>
            <a:chOff x="1101" y="7018"/>
            <a:chExt cx="1826" cy="185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826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shouldn't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 to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was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 be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might be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8660" y="4127500"/>
            <a:ext cx="1079500" cy="1350010"/>
            <a:chOff x="11951" y="5863"/>
            <a:chExt cx="1700" cy="2126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5863"/>
              <a:ext cx="1658" cy="1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shouldn't to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No, I ____ do it.</a:t>
            </a:r>
            <a:endParaRPr lang="en-U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won't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won't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 to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will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will to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should to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might to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I tried, but I just ____ do it.</a:t>
            </a:r>
            <a:endParaRPr lang="en-U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40500" y="6105525"/>
            <a:ext cx="1560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couldn't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couldn't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won't to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hadn't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will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musn't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___ you see that?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can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can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might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will to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 not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 be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 am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You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get some sleep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600190" y="6174740"/>
            <a:ext cx="17456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should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33636" cy="1180465"/>
            <a:chOff x="1101" y="7018"/>
            <a:chExt cx="1628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should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would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1140460" cy="1212850"/>
            <a:chOff x="4441" y="5775"/>
            <a:chExt cx="1796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775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wouldn't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mightn't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mustn't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159510" cy="1262380"/>
            <a:chOff x="11951" y="6001"/>
            <a:chExt cx="1826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784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wouldn't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You ____ not cheat</a:t>
            </a:r>
            <a:r>
              <a:rPr lang="es-ES_tradnl" sz="2400" b="1" dirty="0" smtClean="0">
                <a:solidFill>
                  <a:srgbClr val="00FF00"/>
                </a:solidFill>
              </a:rPr>
              <a:t>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must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must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musn't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 not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134110" cy="1310640"/>
            <a:chOff x="8193" y="6001"/>
            <a:chExt cx="1786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7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shouldn't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didn't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won't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31349" y="604061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" sz="2400" b="1" dirty="0">
                <a:solidFill>
                  <a:srgbClr val="00FF00"/>
                </a:solidFill>
              </a:rPr>
              <a:t>You couldn't lend me a pound, ___ you?</a:t>
            </a:r>
            <a:endParaRPr lang="en-US" alt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7171055" y="621919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could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could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might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should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didn't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did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were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0" name="space2.wav"/>
          </p:stSnd>
        </p:sndAc>
      </p:transition>
    </mc:Choice>
    <mc:Fallback>
      <p:transition spd="slow" advClick="0" advTm="10000">
        <p:push/>
        <p:sndAc>
          <p:stSnd>
            <p:snd r:embed="rId10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03b490f9a10edf6f35b811ec1e31517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50165"/>
            <a:ext cx="9161780" cy="69151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810" y="5465445"/>
            <a:ext cx="9068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win!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___ you do me a favour?</a:t>
            </a:r>
            <a:endParaRPr lang="en-U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could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could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mustn't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can't we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 I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may we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will he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503104" y="5995526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I woke up late, so I _____ be late to work</a:t>
            </a:r>
            <a:r>
              <a:rPr lang="es-ES_tradnl" sz="2400" b="1" dirty="0" smtClean="0">
                <a:solidFill>
                  <a:srgbClr val="00FF00"/>
                </a:solidFill>
              </a:rPr>
              <a:t>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85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7063740" y="6174105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might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9260" y="2654935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might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6595" y="3914140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shall to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mustn't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won't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for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yet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283403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93681 0.000926 " pathEditMode="relative" rAng="0" ptsTypes="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I ____ do it tomorrow.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87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will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90670" y="3121025"/>
            <a:ext cx="1033636" cy="1180465"/>
            <a:chOff x="1101" y="7018"/>
            <a:chExt cx="1628" cy="1859"/>
          </a:xfrm>
          <a:effectLst/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couldn't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785" y="3804285"/>
            <a:ext cx="1181735" cy="1268730"/>
            <a:chOff x="6329" y="3967"/>
            <a:chExt cx="1861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20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musn't be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must be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113155" cy="1290955"/>
            <a:chOff x="9976" y="3967"/>
            <a:chExt cx="1753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753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can speak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run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Presentation</Application>
  <PresentationFormat>Presentación en pantalla (4:3)</PresentationFormat>
  <Paragraphs>228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Cooper Black</vt:lpstr>
      <vt:lpstr>Segoe Print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ILA</cp:lastModifiedBy>
  <cp:revision>80</cp:revision>
  <dcterms:created xsi:type="dcterms:W3CDTF">2015-06-28T18:36:00Z</dcterms:created>
  <dcterms:modified xsi:type="dcterms:W3CDTF">2020-08-02T09:56:45Z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