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9" r:id="rId18"/>
    <p:sldId id="283" r:id="rId19"/>
    <p:sldId id="290" r:id="rId20"/>
    <p:sldId id="291" r:id="rId21"/>
    <p:sldId id="286" r:id="rId22"/>
    <p:sldId id="288" r:id="rId23"/>
    <p:sldId id="287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0" userDrawn="1">
          <p15:clr>
            <a:srgbClr val="A4A3A4"/>
          </p15:clr>
        </p15:guide>
        <p15:guide id="2" pos="2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310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13" name="space2.wav"/>
          </p:stSnd>
        </p:sndAc>
      </p:transition>
    </mc:Choice>
    <mc:Fallback>
      <p:transition spd="slow" advClick="0">
        <p:push/>
        <p:sndAc>
          <p:stSnd>
            <p:snd r:embed="rId13" name="space2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2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4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8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20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4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GIF"/><Relationship Id="rId8" Type="http://schemas.openxmlformats.org/officeDocument/2006/relationships/image" Target="../media/image12.GIF"/><Relationship Id="rId7" Type="http://schemas.openxmlformats.org/officeDocument/2006/relationships/image" Target="../media/image11.png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6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8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slide" Target="slide10.xml"/><Relationship Id="rId6" Type="http://schemas.openxmlformats.org/officeDocument/2006/relationships/image" Target="../media/image10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4664820" y="4890430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16644"/>
            <a:ext cx="1435516" cy="716587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557213" y="1229360"/>
            <a:ext cx="825817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Blast the aliens!</a:t>
            </a:r>
            <a:endParaRPr lang="en-US" altLang="zh-CN" sz="9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75" y="1083515"/>
            <a:ext cx="1030842" cy="12180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dissolve/>
        <p:sndAc>
          <p:stSnd>
            <p:snd r:embed="rId6" name="space2.wav"/>
          </p:stSnd>
        </p:sndAc>
      </p:transition>
    </mc:Choice>
    <mc:Fallback>
      <p:transition spd="slow" advClick="0">
        <p:dissolve/>
        <p:sndAc>
          <p:stSnd>
            <p:snd r:embed="rId6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muscular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5607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strong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94300" y="3900170"/>
            <a:ext cx="1033636" cy="1180465"/>
            <a:chOff x="1101" y="7018"/>
            <a:chExt cx="1628" cy="185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strong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chubby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weird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bizarre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3100" y="4002405"/>
            <a:ext cx="1043305" cy="1310640"/>
            <a:chOff x="8193" y="6001"/>
            <a:chExt cx="1643" cy="20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flabby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unusual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rude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0.133958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385764 -0.009537 " pathEditMode="relative" rAng="0" ptsTypes="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rude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5897" y="483687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757545" y="6135370"/>
            <a:ext cx="18313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obnoxious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59682" y="3933190"/>
            <a:ext cx="1262839" cy="1180465"/>
            <a:chOff x="740" y="7018"/>
            <a:chExt cx="1989" cy="185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740" y="7018"/>
              <a:ext cx="1890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obnoxious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cute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gross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99840" y="2519045"/>
            <a:ext cx="1462405" cy="1268730"/>
            <a:chOff x="5984" y="3967"/>
            <a:chExt cx="2303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5984" y="3967"/>
              <a:ext cx="2303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independent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chubby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strange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8660" y="4215130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fat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confused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8287" y="496959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7170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muddled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91275" y="2662555"/>
            <a:ext cx="1198078" cy="1180465"/>
            <a:chOff x="1101" y="7018"/>
            <a:chExt cx="1887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887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muddled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chubby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bizarre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wrong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strange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635" y="4154805"/>
            <a:ext cx="1025525" cy="1290955"/>
            <a:chOff x="9976" y="3967"/>
            <a:chExt cx="1615" cy="203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strange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illicit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broken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8287" y="496959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8719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damaged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91275" y="2662555"/>
            <a:ext cx="1198078" cy="1180465"/>
            <a:chOff x="1101" y="7018"/>
            <a:chExt cx="1887" cy="18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887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damaged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unusual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lost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hard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insane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635" y="415480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bad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scary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happy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052" y="488577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joyous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0040" y="3892550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joyous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strange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185" y="3900170"/>
            <a:ext cx="1014095" cy="1198245"/>
            <a:chOff x="4640" y="5035"/>
            <a:chExt cx="1597" cy="1887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40" y="5687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708" y="503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unusual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183640" cy="1268730"/>
            <a:chOff x="6329" y="3967"/>
            <a:chExt cx="1864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823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muddled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strong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far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lean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149514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38576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Cute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857240" y="6135370"/>
            <a:ext cx="17316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adorable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074420" cy="1180465"/>
            <a:chOff x="1101" y="7018"/>
            <a:chExt cx="1692" cy="185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692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adorable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259" y="2662555"/>
            <a:ext cx="1002732" cy="1207166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ugly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568" y="3796665"/>
            <a:ext cx="998129" cy="1213003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gross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856" y="2519045"/>
            <a:ext cx="1023739" cy="1268838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funny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11" y="3810635"/>
            <a:ext cx="1043233" cy="1310431"/>
            <a:chOff x="8193" y="6001"/>
            <a:chExt cx="1643" cy="20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smiley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85" cy="1290837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happy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9143" y="3810635"/>
            <a:ext cx="1023739" cy="1262124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fat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2112963" y="188595"/>
            <a:ext cx="55162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Last question!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unknown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obscure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obscure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happy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wrong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cute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obese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obtuse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159510" cy="1262380"/>
            <a:chOff x="11951" y="6001"/>
            <a:chExt cx="1826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784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disturbing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0" name="space2.wav"/>
          </p:stSnd>
        </p:sndAc>
      </p:transition>
    </mc:Choice>
    <mc:Fallback>
      <p:transition spd="slow" advClick="0" advTm="10000">
        <p:push/>
        <p:sndAc>
          <p:stSnd>
            <p:snd r:embed="rId10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d03b490f9a10edf6f35b811ec1e31517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" y="-50165"/>
            <a:ext cx="9161780" cy="69151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810" y="5465445"/>
            <a:ext cx="906843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win!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_tradnl" sz="2400" b="1" dirty="0" smtClean="0">
                <a:solidFill>
                  <a:srgbClr val="00FF00"/>
                </a:solidFill>
              </a:rPr>
              <a:t>Fat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052" y="488577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Chubby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0040" y="3892550"/>
            <a:ext cx="1033636" cy="1180465"/>
            <a:chOff x="1101" y="7018"/>
            <a:chExt cx="1628" cy="18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chubby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slim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185" y="3900170"/>
            <a:ext cx="1014095" cy="1198245"/>
            <a:chOff x="4640" y="5035"/>
            <a:chExt cx="1597" cy="1887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40" y="5687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708" y="503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lean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fast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worried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scary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bizarre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149514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38576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_tradnl" sz="2400" b="1" dirty="0" smtClean="0">
                <a:solidFill>
                  <a:srgbClr val="00FF00"/>
                </a:solidFill>
              </a:rPr>
              <a:t>strange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857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bizarre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99260" y="2654935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bizarre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6595" y="3914140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smelly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obese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inverted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90795" y="3810635"/>
            <a:ext cx="1155065" cy="1310640"/>
            <a:chOff x="8017" y="6001"/>
            <a:chExt cx="1819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017" y="6001"/>
              <a:ext cx="1762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adorable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9665" y="2519045"/>
            <a:ext cx="1150620" cy="1290955"/>
            <a:chOff x="9779" y="3967"/>
            <a:chExt cx="1812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779" y="3967"/>
              <a:ext cx="1726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confusing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outside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283403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393681 0.000926 " pathEditMode="relative" rAng="0" ptsTypes="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funny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3877" y="483687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113780" y="6135370"/>
            <a:ext cx="14751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hilarious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90670" y="3121025"/>
            <a:ext cx="1111095" cy="1180465"/>
            <a:chOff x="1101" y="7018"/>
            <a:chExt cx="1750" cy="1859"/>
          </a:xfrm>
          <a:effectLst/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750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hilarious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unusual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scary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2785" y="380428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weird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smart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254125" cy="1290955"/>
            <a:chOff x="9976" y="3967"/>
            <a:chExt cx="197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975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intelligent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happy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>
        <p:push/>
        <p:sndAc>
          <p:stSnd>
            <p:snd r:embed="rId2" name="space2.wav"/>
          </p:stSnd>
        </p:sndAc>
      </p:transition>
    </mc:Choice>
    <mc:Fallback>
      <p:transition spd="slow" advClick="0">
        <p:push/>
        <p:sndAc>
          <p:stSnd>
            <p:snd r:embed="rId2" name="space2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WPS Presentation</Application>
  <PresentationFormat>Presentación en pantalla (4:3)</PresentationFormat>
  <Paragraphs>206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Cooper Black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rossa</cp:lastModifiedBy>
  <cp:revision>79</cp:revision>
  <dcterms:created xsi:type="dcterms:W3CDTF">2015-06-28T18:36:00Z</dcterms:created>
  <dcterms:modified xsi:type="dcterms:W3CDTF">2024-04-29T14:50:51Z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1033-12.2.0.16731</vt:lpwstr>
  </property>
  <property fmtid="{D5CDD505-2E9C-101B-9397-08002B2CF9AE}" pid="3" name="ICV">
    <vt:lpwstr>B58E6398C8314BB5ADBC9714827D57F0_12</vt:lpwstr>
  </property>
</Properties>
</file>