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45F2-BF56-4977-A84C-52F33204537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A2DC-E8E9-49CA-9630-F6653CB6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9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45F2-BF56-4977-A84C-52F33204537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A2DC-E8E9-49CA-9630-F6653CB6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5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45F2-BF56-4977-A84C-52F33204537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A2DC-E8E9-49CA-9630-F6653CB6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8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45F2-BF56-4977-A84C-52F33204537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A2DC-E8E9-49CA-9630-F6653CB6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1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45F2-BF56-4977-A84C-52F33204537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A2DC-E8E9-49CA-9630-F6653CB6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1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45F2-BF56-4977-A84C-52F33204537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A2DC-E8E9-49CA-9630-F6653CB6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45F2-BF56-4977-A84C-52F33204537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A2DC-E8E9-49CA-9630-F6653CB6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6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45F2-BF56-4977-A84C-52F33204537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A2DC-E8E9-49CA-9630-F6653CB6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3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45F2-BF56-4977-A84C-52F33204537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A2DC-E8E9-49CA-9630-F6653CB6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45F2-BF56-4977-A84C-52F33204537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A2DC-E8E9-49CA-9630-F6653CB6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45F2-BF56-4977-A84C-52F33204537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A2DC-E8E9-49CA-9630-F6653CB6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3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545F2-BF56-4977-A84C-52F33204537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1A2DC-E8E9-49CA-9630-F6653CB6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0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eye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4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nose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ear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8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mouth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9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arm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5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head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leg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7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hand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3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2019-12-06T04:55:47Z</dcterms:created>
  <dcterms:modified xsi:type="dcterms:W3CDTF">2019-12-06T04:56:50Z</dcterms:modified>
</cp:coreProperties>
</file>