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4" r:id="rId3"/>
    <p:sldId id="265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1F67"/>
    <a:srgbClr val="B686DA"/>
    <a:srgbClr val="99FF33"/>
    <a:srgbClr val="FFC000"/>
    <a:srgbClr val="3C1A56"/>
    <a:srgbClr val="423200"/>
    <a:srgbClr val="FFFF99"/>
    <a:srgbClr val="0C1406"/>
    <a:srgbClr val="1320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7" d="100"/>
          <a:sy n="77" d="100"/>
        </p:scale>
        <p:origin x="1854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CC975-C028-4789-9094-572604546E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B84801-7247-41F1-A763-91D2A62EF4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CFFCE-7E7E-4490-AC58-B490CE5F3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C3CA4-12BD-4659-9A1F-A0E5FE2FB93C}" type="datetimeFigureOut">
              <a:rPr lang="en-GB" smtClean="0"/>
              <a:t>02/10/2019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55137-D480-4393-BEA5-6579905BD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0376E-9991-427E-82FC-1730F0FE5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C96D-5A13-477F-83C9-A3FEBAE662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631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1350E-1459-4976-BFCB-FAF165A1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52AFAD-AE66-448F-B0EE-868E71EDD2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85631-C8A9-4155-867C-92332A826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C3CA4-12BD-4659-9A1F-A0E5FE2FB93C}" type="datetimeFigureOut">
              <a:rPr lang="en-GB" smtClean="0"/>
              <a:t>02/10/2019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79DB9-D1F2-44E3-8A87-EBB76115B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D8948-8EBB-4823-BF33-2F1D8A137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C96D-5A13-477F-83C9-A3FEBAE662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067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2C4FE1-9DFD-4A00-B280-A6D1FB68CC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CB75E2-EF78-4C68-9727-0F0C2B2F86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605F0-A13D-4360-B46A-24D6A6A12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C3CA4-12BD-4659-9A1F-A0E5FE2FB93C}" type="datetimeFigureOut">
              <a:rPr lang="en-GB" smtClean="0"/>
              <a:t>02/10/2019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23380-4BCF-426D-A13B-696120383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BAE57-19DB-42EC-B38C-57202E69D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C96D-5A13-477F-83C9-A3FEBAE662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364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1D6E1-1579-4415-A07C-4F6C82270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5F198-5C66-4BF5-BD95-87D2F0344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FF380-95FC-4162-96D5-2571CAC8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C3CA4-12BD-4659-9A1F-A0E5FE2FB93C}" type="datetimeFigureOut">
              <a:rPr lang="en-GB" smtClean="0"/>
              <a:t>02/10/2019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C4940-F53E-4C7B-8B9F-119AE560E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76E7A-7003-49A5-ABBD-99737220C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C96D-5A13-477F-83C9-A3FEBAE662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320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17AEB-2420-451C-9D45-82A00DC28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45B66-AB89-46D1-8BAB-8224334CB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66D7EC-EF26-433C-A4DC-3745D2CEF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C3CA4-12BD-4659-9A1F-A0E5FE2FB93C}" type="datetimeFigureOut">
              <a:rPr lang="en-GB" smtClean="0"/>
              <a:t>02/10/2019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AEBC3-58C8-4AF7-AD41-06F49F967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C8E1D-9FF3-4C10-B498-6E02A526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C96D-5A13-477F-83C9-A3FEBAE662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104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F621F-8192-49BD-AA40-F22A1F693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932BD-80C6-4048-BB35-8968DE0EEC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D05F6-62B1-464D-B861-67B4D90174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3E059-30F9-450E-A225-3CC70F3C0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C3CA4-12BD-4659-9A1F-A0E5FE2FB93C}" type="datetimeFigureOut">
              <a:rPr lang="en-GB" smtClean="0"/>
              <a:t>02/10/2019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C9C573-DE68-4301-B161-DCCD79406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4F3D6D-88A2-4386-A2E9-4DB4C25AF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C96D-5A13-477F-83C9-A3FEBAE662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956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D4ADC-5F64-45D8-8655-0A81FEE21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C43F8D-9046-49D8-8E99-1C36B0618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EB597D-3487-4C32-AC0A-694B07F79D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E783AF-4D06-4887-86A0-0B083CEE9D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E94B39-BDF4-44B3-A301-2C97CE63D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84E259-45DA-4738-A25D-7E0982492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C3CA4-12BD-4659-9A1F-A0E5FE2FB93C}" type="datetimeFigureOut">
              <a:rPr lang="en-GB" smtClean="0"/>
              <a:t>02/10/2019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F056CD-D4F0-4199-808A-C897AE42D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7A3BF9-3C4F-4CBA-A6B3-813202272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C96D-5A13-477F-83C9-A3FEBAE662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567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599A3-DD61-430A-BF87-215C771F5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CE2C2B-9793-4499-BB5D-2AE3FE398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C3CA4-12BD-4659-9A1F-A0E5FE2FB93C}" type="datetimeFigureOut">
              <a:rPr lang="en-GB" smtClean="0"/>
              <a:t>02/10/2019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FADFAE-0E02-487F-BE56-A0B632FA3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5FA39-5AAC-43FA-8DE4-855429EFC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C96D-5A13-477F-83C9-A3FEBAE662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720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FF8D77-380B-49F6-87E4-9CA6D0DB4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C3CA4-12BD-4659-9A1F-A0E5FE2FB93C}" type="datetimeFigureOut">
              <a:rPr lang="en-GB" smtClean="0"/>
              <a:t>02/10/2019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318902-6F8D-43E5-9628-AEFE7928D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C75F8C-9E70-4A52-A8EC-3927E5E68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C96D-5A13-477F-83C9-A3FEBAE662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419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33FD6-0762-4493-9DEF-9E1E6E1B5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99F64-0F39-44A8-A706-303054835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F3DECE-EEB1-4104-801A-30D5FE4E8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15E494-05C2-4CA3-8027-FDBA6399A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C3CA4-12BD-4659-9A1F-A0E5FE2FB93C}" type="datetimeFigureOut">
              <a:rPr lang="en-GB" smtClean="0"/>
              <a:t>02/10/2019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472185-8538-4AA2-9D94-D956C1730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5E9260-CB16-45F5-8BA6-AB07D7592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C96D-5A13-477F-83C9-A3FEBAE662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773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482B4-369D-4886-A951-DA1472A55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8EC6F8-4DC6-45C0-AC69-E750F01DBD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BFC16F-4782-4D3D-8182-812F93734C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51983-C362-4ABA-B21B-D8C35DFEE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C3CA4-12BD-4659-9A1F-A0E5FE2FB93C}" type="datetimeFigureOut">
              <a:rPr lang="en-GB" smtClean="0"/>
              <a:t>02/10/2019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5279C4-9C30-4195-B8F7-BE2D1CA12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8ACD6F-CA1F-4ADF-AA54-BEC6CA822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C96D-5A13-477F-83C9-A3FEBAE662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604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3CA51E-83DF-42EA-87DD-E2B6C585E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52F86-EDA5-4DA1-BA28-B6E2816C3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B3B9D-46A0-4952-B3DF-32A4B8D5D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C3CA4-12BD-4659-9A1F-A0E5FE2FB93C}" type="datetimeFigureOut">
              <a:rPr lang="en-GB" smtClean="0"/>
              <a:t>02/10/2019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69D18-6305-459A-9539-F2E48C59E4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E877C-16C8-4CC6-9064-3FAD08853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3C96D-5A13-477F-83C9-A3FEBAE662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374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slide" Target="slide2.xml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audio" Target="../media/audio2.wav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5.png"/><Relationship Id="rId18" Type="http://schemas.openxmlformats.org/officeDocument/2006/relationships/image" Target="../media/image10.png"/><Relationship Id="rId3" Type="http://schemas.openxmlformats.org/officeDocument/2006/relationships/audio" Target="../media/audio4.wav"/><Relationship Id="rId21" Type="http://schemas.openxmlformats.org/officeDocument/2006/relationships/audio" Target="../media/audio7.wav"/><Relationship Id="rId7" Type="http://schemas.microsoft.com/office/2007/relationships/hdphoto" Target="../media/hdphoto1.wdp"/><Relationship Id="rId12" Type="http://schemas.openxmlformats.org/officeDocument/2006/relationships/image" Target="../media/image4.png"/><Relationship Id="rId17" Type="http://schemas.openxmlformats.org/officeDocument/2006/relationships/image" Target="../media/image9.png"/><Relationship Id="rId2" Type="http://schemas.openxmlformats.org/officeDocument/2006/relationships/audio" Target="../media/audio3.wav"/><Relationship Id="rId16" Type="http://schemas.openxmlformats.org/officeDocument/2006/relationships/image" Target="../media/image8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3.png"/><Relationship Id="rId5" Type="http://schemas.openxmlformats.org/officeDocument/2006/relationships/audio" Target="../media/audio6.wav"/><Relationship Id="rId15" Type="http://schemas.openxmlformats.org/officeDocument/2006/relationships/image" Target="../media/image7.png"/><Relationship Id="rId10" Type="http://schemas.openxmlformats.org/officeDocument/2006/relationships/hyperlink" Target="https://openclipart.org/detail/182635/palm-trees---palmiers-by-cyberscooty-182635" TargetMode="External"/><Relationship Id="rId19" Type="http://schemas.openxmlformats.org/officeDocument/2006/relationships/image" Target="../media/image11.png"/><Relationship Id="rId4" Type="http://schemas.openxmlformats.org/officeDocument/2006/relationships/audio" Target="../media/audio5.wav"/><Relationship Id="rId9" Type="http://schemas.microsoft.com/office/2007/relationships/hdphoto" Target="../media/hdphoto2.wdp"/><Relationship Id="rId1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87C908E-625A-40D5-9BE0-970129FF4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959" flipH="1">
            <a:off x="2398447" y="2398882"/>
            <a:ext cx="183151" cy="61806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7" name="Picture 6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F4FA11C-5EC1-4C94-9A39-5829788EFF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023" y="4233183"/>
            <a:ext cx="289898" cy="201788"/>
          </a:xfrm>
          <a:prstGeom prst="rect">
            <a:avLst/>
          </a:prstGeom>
        </p:spPr>
      </p:pic>
      <p:pic>
        <p:nvPicPr>
          <p:cNvPr id="8" name="Picture 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5A751216-78EA-4BCD-8324-B2ED7445E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31408" y="5782728"/>
            <a:ext cx="606867" cy="266874"/>
          </a:xfrm>
          <a:prstGeom prst="rect">
            <a:avLst/>
          </a:prstGeom>
        </p:spPr>
      </p:pic>
      <p:pic>
        <p:nvPicPr>
          <p:cNvPr id="9" name="Picture 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73FF147-9C11-423F-9579-47228B03F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91" y="6426767"/>
            <a:ext cx="923682" cy="288000"/>
          </a:xfrm>
          <a:prstGeom prst="rect">
            <a:avLst/>
          </a:prstGeom>
        </p:spPr>
      </p:pic>
      <p:sp>
        <p:nvSpPr>
          <p:cNvPr id="10" name="PURPLE FRAMERectangle 280">
            <a:extLst>
              <a:ext uri="{FF2B5EF4-FFF2-40B4-BE49-F238E27FC236}">
                <a16:creationId xmlns:a16="http://schemas.microsoft.com/office/drawing/2014/main" id="{FA86A9B7-5A8D-4B88-931D-FBA1C4DA18FC}"/>
              </a:ext>
            </a:extLst>
          </p:cNvPr>
          <p:cNvSpPr>
            <a:spLocks noChangeAspect="1"/>
          </p:cNvSpPr>
          <p:nvPr/>
        </p:nvSpPr>
        <p:spPr>
          <a:xfrm>
            <a:off x="7244726" y="1659867"/>
            <a:ext cx="627113" cy="799102"/>
          </a:xfrm>
          <a:prstGeom prst="rect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/>
          </a:p>
        </p:txBody>
      </p:sp>
      <p:sp>
        <p:nvSpPr>
          <p:cNvPr id="11" name="GREEN FRAME Rectangle 281">
            <a:extLst>
              <a:ext uri="{FF2B5EF4-FFF2-40B4-BE49-F238E27FC236}">
                <a16:creationId xmlns:a16="http://schemas.microsoft.com/office/drawing/2014/main" id="{6D3AD55A-0AB7-4401-B2B2-2C285825245E}"/>
              </a:ext>
            </a:extLst>
          </p:cNvPr>
          <p:cNvSpPr>
            <a:spLocks noChangeAspect="1"/>
          </p:cNvSpPr>
          <p:nvPr/>
        </p:nvSpPr>
        <p:spPr>
          <a:xfrm>
            <a:off x="5675545" y="1691699"/>
            <a:ext cx="621439" cy="79187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/>
          </a:p>
        </p:txBody>
      </p:sp>
      <p:sp>
        <p:nvSpPr>
          <p:cNvPr id="12" name="1 Rectangle 285">
            <a:extLst>
              <a:ext uri="{FF2B5EF4-FFF2-40B4-BE49-F238E27FC236}">
                <a16:creationId xmlns:a16="http://schemas.microsoft.com/office/drawing/2014/main" id="{1A6A2587-E130-4AEC-AD0E-147C9E590553}"/>
              </a:ext>
            </a:extLst>
          </p:cNvPr>
          <p:cNvSpPr>
            <a:spLocks noChangeAspect="1"/>
          </p:cNvSpPr>
          <p:nvPr/>
        </p:nvSpPr>
        <p:spPr>
          <a:xfrm>
            <a:off x="7327608" y="1736705"/>
            <a:ext cx="483330" cy="644439"/>
          </a:xfrm>
          <a:prstGeom prst="rect">
            <a:avLst/>
          </a:prstGeom>
          <a:solidFill>
            <a:srgbClr val="D5B8EA"/>
          </a:solidFill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4800" dirty="0">
                <a:solidFill>
                  <a:srgbClr val="7030A0"/>
                </a:solidFill>
                <a:latin typeface="Apple Boy BTN" panose="020C0904040107040205" pitchFamily="34" charset="0"/>
              </a:rPr>
              <a:t>1</a:t>
            </a:r>
          </a:p>
        </p:txBody>
      </p:sp>
      <p:sp>
        <p:nvSpPr>
          <p:cNvPr id="13" name="2 Rectangle 286">
            <a:extLst>
              <a:ext uri="{FF2B5EF4-FFF2-40B4-BE49-F238E27FC236}">
                <a16:creationId xmlns:a16="http://schemas.microsoft.com/office/drawing/2014/main" id="{56A0DDB6-7866-44FA-BB28-92F1A7A7763B}"/>
              </a:ext>
            </a:extLst>
          </p:cNvPr>
          <p:cNvSpPr>
            <a:spLocks noChangeAspect="1"/>
          </p:cNvSpPr>
          <p:nvPr/>
        </p:nvSpPr>
        <p:spPr>
          <a:xfrm>
            <a:off x="7327608" y="1745744"/>
            <a:ext cx="483330" cy="644439"/>
          </a:xfrm>
          <a:prstGeom prst="rect">
            <a:avLst/>
          </a:prstGeom>
          <a:solidFill>
            <a:srgbClr val="D5B8EA"/>
          </a:solidFill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4800" dirty="0">
                <a:solidFill>
                  <a:srgbClr val="7030A0"/>
                </a:solidFill>
                <a:latin typeface="Apple Boy BTN" panose="020C0904040107040205" pitchFamily="34" charset="0"/>
              </a:rPr>
              <a:t>2</a:t>
            </a:r>
          </a:p>
        </p:txBody>
      </p:sp>
      <p:sp>
        <p:nvSpPr>
          <p:cNvPr id="14" name="3 Rectangle 287">
            <a:extLst>
              <a:ext uri="{FF2B5EF4-FFF2-40B4-BE49-F238E27FC236}">
                <a16:creationId xmlns:a16="http://schemas.microsoft.com/office/drawing/2014/main" id="{8F778B01-61C7-4455-B23A-9CA9BEE67C6D}"/>
              </a:ext>
            </a:extLst>
          </p:cNvPr>
          <p:cNvSpPr>
            <a:spLocks noChangeAspect="1"/>
          </p:cNvSpPr>
          <p:nvPr/>
        </p:nvSpPr>
        <p:spPr>
          <a:xfrm>
            <a:off x="7327608" y="1735948"/>
            <a:ext cx="483330" cy="644439"/>
          </a:xfrm>
          <a:prstGeom prst="rect">
            <a:avLst/>
          </a:prstGeom>
          <a:solidFill>
            <a:srgbClr val="D5B8EA"/>
          </a:solidFill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4800" dirty="0">
                <a:solidFill>
                  <a:srgbClr val="7030A0"/>
                </a:solidFill>
                <a:latin typeface="Apple Boy BTN" panose="020C0904040107040205" pitchFamily="34" charset="0"/>
              </a:rPr>
              <a:t>3</a:t>
            </a:r>
          </a:p>
        </p:txBody>
      </p:sp>
      <p:sp>
        <p:nvSpPr>
          <p:cNvPr id="18" name="1 Rectangle 285">
            <a:extLst>
              <a:ext uri="{FF2B5EF4-FFF2-40B4-BE49-F238E27FC236}">
                <a16:creationId xmlns:a16="http://schemas.microsoft.com/office/drawing/2014/main" id="{8F7CF7EE-9852-4903-AA7D-A0B9196DFE6B}"/>
              </a:ext>
            </a:extLst>
          </p:cNvPr>
          <p:cNvSpPr>
            <a:spLocks noChangeAspect="1"/>
          </p:cNvSpPr>
          <p:nvPr/>
        </p:nvSpPr>
        <p:spPr>
          <a:xfrm>
            <a:off x="5719174" y="1743307"/>
            <a:ext cx="509300" cy="6790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4800" dirty="0">
                <a:solidFill>
                  <a:schemeClr val="accent6">
                    <a:lumMod val="75000"/>
                  </a:schemeClr>
                </a:solidFill>
                <a:latin typeface="Apple Boy BTN" panose="020C0904040107040205" pitchFamily="34" charset="0"/>
              </a:rPr>
              <a:t>1</a:t>
            </a:r>
          </a:p>
        </p:txBody>
      </p:sp>
      <p:sp>
        <p:nvSpPr>
          <p:cNvPr id="19" name="2 Rectangle 286">
            <a:extLst>
              <a:ext uri="{FF2B5EF4-FFF2-40B4-BE49-F238E27FC236}">
                <a16:creationId xmlns:a16="http://schemas.microsoft.com/office/drawing/2014/main" id="{D04A2553-DC9B-456B-B1FA-A9B28E3515C6}"/>
              </a:ext>
            </a:extLst>
          </p:cNvPr>
          <p:cNvSpPr>
            <a:spLocks noChangeAspect="1"/>
          </p:cNvSpPr>
          <p:nvPr/>
        </p:nvSpPr>
        <p:spPr>
          <a:xfrm>
            <a:off x="5719174" y="1743307"/>
            <a:ext cx="509300" cy="6790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4800" dirty="0">
                <a:solidFill>
                  <a:schemeClr val="accent6">
                    <a:lumMod val="75000"/>
                  </a:schemeClr>
                </a:solidFill>
                <a:latin typeface="Apple Boy BTN" panose="020C0904040107040205" pitchFamily="34" charset="0"/>
              </a:rPr>
              <a:t>2</a:t>
            </a:r>
          </a:p>
        </p:txBody>
      </p:sp>
      <p:sp>
        <p:nvSpPr>
          <p:cNvPr id="20" name="3 Rectangle 287">
            <a:extLst>
              <a:ext uri="{FF2B5EF4-FFF2-40B4-BE49-F238E27FC236}">
                <a16:creationId xmlns:a16="http://schemas.microsoft.com/office/drawing/2014/main" id="{9D0AE9FA-5951-4187-9361-3CCCB2E18F5B}"/>
              </a:ext>
            </a:extLst>
          </p:cNvPr>
          <p:cNvSpPr>
            <a:spLocks noChangeAspect="1"/>
          </p:cNvSpPr>
          <p:nvPr/>
        </p:nvSpPr>
        <p:spPr>
          <a:xfrm>
            <a:off x="5719174" y="1743307"/>
            <a:ext cx="509300" cy="6790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4800" dirty="0">
                <a:solidFill>
                  <a:schemeClr val="accent6">
                    <a:lumMod val="75000"/>
                  </a:schemeClr>
                </a:solidFill>
                <a:latin typeface="Apple Boy BTN" panose="020C0904040107040205" pitchFamily="34" charset="0"/>
              </a:rPr>
              <a:t>3</a:t>
            </a:r>
          </a:p>
        </p:txBody>
      </p:sp>
      <p:sp>
        <p:nvSpPr>
          <p:cNvPr id="21" name="4 Rectangle 288">
            <a:extLst>
              <a:ext uri="{FF2B5EF4-FFF2-40B4-BE49-F238E27FC236}">
                <a16:creationId xmlns:a16="http://schemas.microsoft.com/office/drawing/2014/main" id="{9FDF79A7-CC21-4F36-A758-4C81BA9FCA00}"/>
              </a:ext>
            </a:extLst>
          </p:cNvPr>
          <p:cNvSpPr>
            <a:spLocks noChangeAspect="1"/>
          </p:cNvSpPr>
          <p:nvPr/>
        </p:nvSpPr>
        <p:spPr>
          <a:xfrm>
            <a:off x="5719174" y="1743307"/>
            <a:ext cx="509300" cy="6790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4800" dirty="0">
                <a:solidFill>
                  <a:schemeClr val="accent6">
                    <a:lumMod val="75000"/>
                  </a:schemeClr>
                </a:solidFill>
                <a:latin typeface="Apple Boy BTN" panose="020C0904040107040205" pitchFamily="34" charset="0"/>
              </a:rPr>
              <a:t>4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D77FDC6-EC53-40A9-AD31-F09C69A8F7F5}"/>
              </a:ext>
            </a:extLst>
          </p:cNvPr>
          <p:cNvSpPr>
            <a:spLocks noChangeAspect="1"/>
          </p:cNvSpPr>
          <p:nvPr/>
        </p:nvSpPr>
        <p:spPr>
          <a:xfrm>
            <a:off x="1413009" y="5273722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C1406"/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72D19FE-8A6A-4A4A-894C-D587BF669BD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2249">
            <a:off x="3108762" y="2061343"/>
            <a:ext cx="1078976" cy="115458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47BD0E4-6EC9-43B3-9BCA-68AD3C5C62A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2249">
            <a:off x="3080197" y="2950288"/>
            <a:ext cx="1069227" cy="394792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7C880F6-6B86-4048-A557-C03E77185116}"/>
              </a:ext>
            </a:extLst>
          </p:cNvPr>
          <p:cNvSpPr/>
          <p:nvPr/>
        </p:nvSpPr>
        <p:spPr>
          <a:xfrm rot="202249">
            <a:off x="3078996" y="2082745"/>
            <a:ext cx="382994" cy="1052949"/>
          </a:xfrm>
          <a:custGeom>
            <a:avLst/>
            <a:gdLst>
              <a:gd name="connsiteX0" fmla="*/ 718457 w 718457"/>
              <a:gd name="connsiteY0" fmla="*/ 0 h 1828800"/>
              <a:gd name="connsiteX1" fmla="*/ 681135 w 718457"/>
              <a:gd name="connsiteY1" fmla="*/ 46653 h 1828800"/>
              <a:gd name="connsiteX2" fmla="*/ 653143 w 718457"/>
              <a:gd name="connsiteY2" fmla="*/ 65314 h 1828800"/>
              <a:gd name="connsiteX3" fmla="*/ 615820 w 718457"/>
              <a:gd name="connsiteY3" fmla="*/ 102637 h 1828800"/>
              <a:gd name="connsiteX4" fmla="*/ 587829 w 718457"/>
              <a:gd name="connsiteY4" fmla="*/ 121298 h 1828800"/>
              <a:gd name="connsiteX5" fmla="*/ 522514 w 718457"/>
              <a:gd name="connsiteY5" fmla="*/ 177282 h 1828800"/>
              <a:gd name="connsiteX6" fmla="*/ 503853 w 718457"/>
              <a:gd name="connsiteY6" fmla="*/ 205274 h 1828800"/>
              <a:gd name="connsiteX7" fmla="*/ 475861 w 718457"/>
              <a:gd name="connsiteY7" fmla="*/ 223935 h 1828800"/>
              <a:gd name="connsiteX8" fmla="*/ 466531 w 718457"/>
              <a:gd name="connsiteY8" fmla="*/ 251927 h 1828800"/>
              <a:gd name="connsiteX9" fmla="*/ 447869 w 718457"/>
              <a:gd name="connsiteY9" fmla="*/ 270588 h 1828800"/>
              <a:gd name="connsiteX10" fmla="*/ 410547 w 718457"/>
              <a:gd name="connsiteY10" fmla="*/ 326572 h 1828800"/>
              <a:gd name="connsiteX11" fmla="*/ 391886 w 718457"/>
              <a:gd name="connsiteY11" fmla="*/ 354563 h 1828800"/>
              <a:gd name="connsiteX12" fmla="*/ 354563 w 718457"/>
              <a:gd name="connsiteY12" fmla="*/ 429208 h 1828800"/>
              <a:gd name="connsiteX13" fmla="*/ 326571 w 718457"/>
              <a:gd name="connsiteY13" fmla="*/ 475861 h 1828800"/>
              <a:gd name="connsiteX14" fmla="*/ 289249 w 718457"/>
              <a:gd name="connsiteY14" fmla="*/ 531845 h 1828800"/>
              <a:gd name="connsiteX15" fmla="*/ 261257 w 718457"/>
              <a:gd name="connsiteY15" fmla="*/ 587829 h 1828800"/>
              <a:gd name="connsiteX16" fmla="*/ 233265 w 718457"/>
              <a:gd name="connsiteY16" fmla="*/ 634482 h 1828800"/>
              <a:gd name="connsiteX17" fmla="*/ 205274 w 718457"/>
              <a:gd name="connsiteY17" fmla="*/ 718457 h 1828800"/>
              <a:gd name="connsiteX18" fmla="*/ 195943 w 718457"/>
              <a:gd name="connsiteY18" fmla="*/ 746449 h 1828800"/>
              <a:gd name="connsiteX19" fmla="*/ 177282 w 718457"/>
              <a:gd name="connsiteY19" fmla="*/ 774441 h 1828800"/>
              <a:gd name="connsiteX20" fmla="*/ 158620 w 718457"/>
              <a:gd name="connsiteY20" fmla="*/ 830425 h 1828800"/>
              <a:gd name="connsiteX21" fmla="*/ 139959 w 718457"/>
              <a:gd name="connsiteY21" fmla="*/ 886408 h 1828800"/>
              <a:gd name="connsiteX22" fmla="*/ 130629 w 718457"/>
              <a:gd name="connsiteY22" fmla="*/ 914400 h 1828800"/>
              <a:gd name="connsiteX23" fmla="*/ 121298 w 718457"/>
              <a:gd name="connsiteY23" fmla="*/ 951723 h 1828800"/>
              <a:gd name="connsiteX24" fmla="*/ 111967 w 718457"/>
              <a:gd name="connsiteY24" fmla="*/ 979714 h 1828800"/>
              <a:gd name="connsiteX25" fmla="*/ 102637 w 718457"/>
              <a:gd name="connsiteY25" fmla="*/ 1026368 h 1828800"/>
              <a:gd name="connsiteX26" fmla="*/ 83976 w 718457"/>
              <a:gd name="connsiteY26" fmla="*/ 1082351 h 1828800"/>
              <a:gd name="connsiteX27" fmla="*/ 74645 w 718457"/>
              <a:gd name="connsiteY27" fmla="*/ 1119674 h 1828800"/>
              <a:gd name="connsiteX28" fmla="*/ 55984 w 718457"/>
              <a:gd name="connsiteY28" fmla="*/ 1175657 h 1828800"/>
              <a:gd name="connsiteX29" fmla="*/ 37322 w 718457"/>
              <a:gd name="connsiteY29" fmla="*/ 1231641 h 1828800"/>
              <a:gd name="connsiteX30" fmla="*/ 27992 w 718457"/>
              <a:gd name="connsiteY30" fmla="*/ 1259633 h 1828800"/>
              <a:gd name="connsiteX31" fmla="*/ 18661 w 718457"/>
              <a:gd name="connsiteY31" fmla="*/ 1287625 h 1828800"/>
              <a:gd name="connsiteX32" fmla="*/ 0 w 718457"/>
              <a:gd name="connsiteY32" fmla="*/ 1483568 h 1828800"/>
              <a:gd name="connsiteX33" fmla="*/ 9331 w 718457"/>
              <a:gd name="connsiteY33" fmla="*/ 1670180 h 1828800"/>
              <a:gd name="connsiteX34" fmla="*/ 27992 w 718457"/>
              <a:gd name="connsiteY34" fmla="*/ 1698172 h 1828800"/>
              <a:gd name="connsiteX35" fmla="*/ 74645 w 718457"/>
              <a:gd name="connsiteY35" fmla="*/ 1744825 h 1828800"/>
              <a:gd name="connsiteX36" fmla="*/ 83976 w 718457"/>
              <a:gd name="connsiteY36" fmla="*/ 1800808 h 1828800"/>
              <a:gd name="connsiteX37" fmla="*/ 93306 w 718457"/>
              <a:gd name="connsiteY37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18457" h="1828800">
                <a:moveTo>
                  <a:pt x="718457" y="0"/>
                </a:moveTo>
                <a:cubicBezTo>
                  <a:pt x="706016" y="15551"/>
                  <a:pt x="695217" y="32571"/>
                  <a:pt x="681135" y="46653"/>
                </a:cubicBezTo>
                <a:cubicBezTo>
                  <a:pt x="673206" y="54582"/>
                  <a:pt x="661657" y="58016"/>
                  <a:pt x="653143" y="65314"/>
                </a:cubicBezTo>
                <a:cubicBezTo>
                  <a:pt x="639784" y="76764"/>
                  <a:pt x="630459" y="92877"/>
                  <a:pt x="615820" y="102637"/>
                </a:cubicBezTo>
                <a:cubicBezTo>
                  <a:pt x="606490" y="108857"/>
                  <a:pt x="596343" y="114000"/>
                  <a:pt x="587829" y="121298"/>
                </a:cubicBezTo>
                <a:cubicBezTo>
                  <a:pt x="508643" y="189173"/>
                  <a:pt x="586774" y="134443"/>
                  <a:pt x="522514" y="177282"/>
                </a:cubicBezTo>
                <a:cubicBezTo>
                  <a:pt x="516294" y="186613"/>
                  <a:pt x="511782" y="197345"/>
                  <a:pt x="503853" y="205274"/>
                </a:cubicBezTo>
                <a:cubicBezTo>
                  <a:pt x="495924" y="213203"/>
                  <a:pt x="482866" y="215178"/>
                  <a:pt x="475861" y="223935"/>
                </a:cubicBezTo>
                <a:cubicBezTo>
                  <a:pt x="469717" y="231615"/>
                  <a:pt x="471591" y="243493"/>
                  <a:pt x="466531" y="251927"/>
                </a:cubicBezTo>
                <a:cubicBezTo>
                  <a:pt x="462005" y="259470"/>
                  <a:pt x="453147" y="263550"/>
                  <a:pt x="447869" y="270588"/>
                </a:cubicBezTo>
                <a:cubicBezTo>
                  <a:pt x="434412" y="288530"/>
                  <a:pt x="422988" y="307911"/>
                  <a:pt x="410547" y="326572"/>
                </a:cubicBezTo>
                <a:cubicBezTo>
                  <a:pt x="404327" y="335902"/>
                  <a:pt x="395432" y="343925"/>
                  <a:pt x="391886" y="354563"/>
                </a:cubicBezTo>
                <a:cubicBezTo>
                  <a:pt x="370443" y="418893"/>
                  <a:pt x="387135" y="396638"/>
                  <a:pt x="354563" y="429208"/>
                </a:cubicBezTo>
                <a:cubicBezTo>
                  <a:pt x="328133" y="508504"/>
                  <a:pt x="364995" y="411822"/>
                  <a:pt x="326571" y="475861"/>
                </a:cubicBezTo>
                <a:cubicBezTo>
                  <a:pt x="286058" y="543382"/>
                  <a:pt x="360434" y="460660"/>
                  <a:pt x="289249" y="531845"/>
                </a:cubicBezTo>
                <a:cubicBezTo>
                  <a:pt x="265793" y="602211"/>
                  <a:pt x="297435" y="515470"/>
                  <a:pt x="261257" y="587829"/>
                </a:cubicBezTo>
                <a:cubicBezTo>
                  <a:pt x="237033" y="636278"/>
                  <a:pt x="269715" y="598034"/>
                  <a:pt x="233265" y="634482"/>
                </a:cubicBezTo>
                <a:lnTo>
                  <a:pt x="205274" y="718457"/>
                </a:lnTo>
                <a:cubicBezTo>
                  <a:pt x="202164" y="727788"/>
                  <a:pt x="201399" y="738265"/>
                  <a:pt x="195943" y="746449"/>
                </a:cubicBezTo>
                <a:cubicBezTo>
                  <a:pt x="189723" y="755780"/>
                  <a:pt x="181836" y="764194"/>
                  <a:pt x="177282" y="774441"/>
                </a:cubicBezTo>
                <a:cubicBezTo>
                  <a:pt x="169293" y="792416"/>
                  <a:pt x="164840" y="811764"/>
                  <a:pt x="158620" y="830425"/>
                </a:cubicBezTo>
                <a:lnTo>
                  <a:pt x="139959" y="886408"/>
                </a:lnTo>
                <a:cubicBezTo>
                  <a:pt x="136849" y="895739"/>
                  <a:pt x="133014" y="904858"/>
                  <a:pt x="130629" y="914400"/>
                </a:cubicBezTo>
                <a:cubicBezTo>
                  <a:pt x="127519" y="926841"/>
                  <a:pt x="124821" y="939393"/>
                  <a:pt x="121298" y="951723"/>
                </a:cubicBezTo>
                <a:cubicBezTo>
                  <a:pt x="118596" y="961180"/>
                  <a:pt x="114352" y="970173"/>
                  <a:pt x="111967" y="979714"/>
                </a:cubicBezTo>
                <a:cubicBezTo>
                  <a:pt x="108121" y="995100"/>
                  <a:pt x="106810" y="1011068"/>
                  <a:pt x="102637" y="1026368"/>
                </a:cubicBezTo>
                <a:cubicBezTo>
                  <a:pt x="97462" y="1045345"/>
                  <a:pt x="88747" y="1063268"/>
                  <a:pt x="83976" y="1082351"/>
                </a:cubicBezTo>
                <a:cubicBezTo>
                  <a:pt x="80866" y="1094792"/>
                  <a:pt x="78330" y="1107391"/>
                  <a:pt x="74645" y="1119674"/>
                </a:cubicBezTo>
                <a:cubicBezTo>
                  <a:pt x="68993" y="1138515"/>
                  <a:pt x="62204" y="1156996"/>
                  <a:pt x="55984" y="1175657"/>
                </a:cubicBezTo>
                <a:lnTo>
                  <a:pt x="37322" y="1231641"/>
                </a:lnTo>
                <a:lnTo>
                  <a:pt x="27992" y="1259633"/>
                </a:lnTo>
                <a:lnTo>
                  <a:pt x="18661" y="1287625"/>
                </a:lnTo>
                <a:cubicBezTo>
                  <a:pt x="13971" y="1329836"/>
                  <a:pt x="0" y="1448569"/>
                  <a:pt x="0" y="1483568"/>
                </a:cubicBezTo>
                <a:cubicBezTo>
                  <a:pt x="0" y="1545850"/>
                  <a:pt x="1275" y="1608421"/>
                  <a:pt x="9331" y="1670180"/>
                </a:cubicBezTo>
                <a:cubicBezTo>
                  <a:pt x="10781" y="1681300"/>
                  <a:pt x="20608" y="1689733"/>
                  <a:pt x="27992" y="1698172"/>
                </a:cubicBezTo>
                <a:cubicBezTo>
                  <a:pt x="42474" y="1714723"/>
                  <a:pt x="74645" y="1744825"/>
                  <a:pt x="74645" y="1744825"/>
                </a:cubicBezTo>
                <a:cubicBezTo>
                  <a:pt x="77755" y="1763486"/>
                  <a:pt x="79872" y="1782340"/>
                  <a:pt x="83976" y="1800808"/>
                </a:cubicBezTo>
                <a:cubicBezTo>
                  <a:pt x="86110" y="1810409"/>
                  <a:pt x="93306" y="1828800"/>
                  <a:pt x="93306" y="1828800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9EC99FF-E690-4808-8D11-796636B47DCD}"/>
              </a:ext>
            </a:extLst>
          </p:cNvPr>
          <p:cNvSpPr/>
          <p:nvPr/>
        </p:nvSpPr>
        <p:spPr>
          <a:xfrm rot="202249">
            <a:off x="3062503" y="2955920"/>
            <a:ext cx="1084605" cy="373742"/>
          </a:xfrm>
          <a:custGeom>
            <a:avLst/>
            <a:gdLst>
              <a:gd name="connsiteX0" fmla="*/ 2028237 w 2034606"/>
              <a:gd name="connsiteY0" fmla="*/ 342691 h 649129"/>
              <a:gd name="connsiteX1" fmla="*/ 1953592 w 2034606"/>
              <a:gd name="connsiteY1" fmla="*/ 296038 h 649129"/>
              <a:gd name="connsiteX2" fmla="*/ 1906939 w 2034606"/>
              <a:gd name="connsiteY2" fmla="*/ 249385 h 649129"/>
              <a:gd name="connsiteX3" fmla="*/ 1888278 w 2034606"/>
              <a:gd name="connsiteY3" fmla="*/ 230723 h 649129"/>
              <a:gd name="connsiteX4" fmla="*/ 1860286 w 2034606"/>
              <a:gd name="connsiteY4" fmla="*/ 212062 h 649129"/>
              <a:gd name="connsiteX5" fmla="*/ 1832294 w 2034606"/>
              <a:gd name="connsiteY5" fmla="*/ 184070 h 649129"/>
              <a:gd name="connsiteX6" fmla="*/ 1776310 w 2034606"/>
              <a:gd name="connsiteY6" fmla="*/ 165409 h 649129"/>
              <a:gd name="connsiteX7" fmla="*/ 1748319 w 2034606"/>
              <a:gd name="connsiteY7" fmla="*/ 146748 h 649129"/>
              <a:gd name="connsiteX8" fmla="*/ 1655012 w 2034606"/>
              <a:gd name="connsiteY8" fmla="*/ 118756 h 649129"/>
              <a:gd name="connsiteX9" fmla="*/ 1627021 w 2034606"/>
              <a:gd name="connsiteY9" fmla="*/ 109425 h 649129"/>
              <a:gd name="connsiteX10" fmla="*/ 1589698 w 2034606"/>
              <a:gd name="connsiteY10" fmla="*/ 100095 h 649129"/>
              <a:gd name="connsiteX11" fmla="*/ 1561706 w 2034606"/>
              <a:gd name="connsiteY11" fmla="*/ 90764 h 649129"/>
              <a:gd name="connsiteX12" fmla="*/ 1505723 w 2034606"/>
              <a:gd name="connsiteY12" fmla="*/ 81434 h 649129"/>
              <a:gd name="connsiteX13" fmla="*/ 1440408 w 2034606"/>
              <a:gd name="connsiteY13" fmla="*/ 62772 h 649129"/>
              <a:gd name="connsiteX14" fmla="*/ 1384425 w 2034606"/>
              <a:gd name="connsiteY14" fmla="*/ 53442 h 649129"/>
              <a:gd name="connsiteX15" fmla="*/ 1253796 w 2034606"/>
              <a:gd name="connsiteY15" fmla="*/ 25450 h 649129"/>
              <a:gd name="connsiteX16" fmla="*/ 1225804 w 2034606"/>
              <a:gd name="connsiteY16" fmla="*/ 16119 h 649129"/>
              <a:gd name="connsiteX17" fmla="*/ 619314 w 2034606"/>
              <a:gd name="connsiteY17" fmla="*/ 16119 h 649129"/>
              <a:gd name="connsiteX18" fmla="*/ 563331 w 2034606"/>
              <a:gd name="connsiteY18" fmla="*/ 25450 h 649129"/>
              <a:gd name="connsiteX19" fmla="*/ 470025 w 2034606"/>
              <a:gd name="connsiteY19" fmla="*/ 44111 h 649129"/>
              <a:gd name="connsiteX20" fmla="*/ 302074 w 2034606"/>
              <a:gd name="connsiteY20" fmla="*/ 62772 h 649129"/>
              <a:gd name="connsiteX21" fmla="*/ 236759 w 2034606"/>
              <a:gd name="connsiteY21" fmla="*/ 81434 h 649129"/>
              <a:gd name="connsiteX22" fmla="*/ 180776 w 2034606"/>
              <a:gd name="connsiteY22" fmla="*/ 90764 h 649129"/>
              <a:gd name="connsiteX23" fmla="*/ 115461 w 2034606"/>
              <a:gd name="connsiteY23" fmla="*/ 109425 h 649129"/>
              <a:gd name="connsiteX24" fmla="*/ 78139 w 2034606"/>
              <a:gd name="connsiteY24" fmla="*/ 118756 h 649129"/>
              <a:gd name="connsiteX25" fmla="*/ 22155 w 2034606"/>
              <a:gd name="connsiteY25" fmla="*/ 137417 h 649129"/>
              <a:gd name="connsiteX26" fmla="*/ 12825 w 2034606"/>
              <a:gd name="connsiteY26" fmla="*/ 240054 h 649129"/>
              <a:gd name="connsiteX27" fmla="*/ 68808 w 2034606"/>
              <a:gd name="connsiteY27" fmla="*/ 352021 h 649129"/>
              <a:gd name="connsiteX28" fmla="*/ 106131 w 2034606"/>
              <a:gd name="connsiteY28" fmla="*/ 389344 h 649129"/>
              <a:gd name="connsiteX29" fmla="*/ 124792 w 2034606"/>
              <a:gd name="connsiteY29" fmla="*/ 417336 h 649129"/>
              <a:gd name="connsiteX30" fmla="*/ 152784 w 2034606"/>
              <a:gd name="connsiteY30" fmla="*/ 435997 h 649129"/>
              <a:gd name="connsiteX31" fmla="*/ 236759 w 2034606"/>
              <a:gd name="connsiteY31" fmla="*/ 501311 h 649129"/>
              <a:gd name="connsiteX32" fmla="*/ 330066 w 2034606"/>
              <a:gd name="connsiteY32" fmla="*/ 519972 h 649129"/>
              <a:gd name="connsiteX33" fmla="*/ 498017 w 2034606"/>
              <a:gd name="connsiteY33" fmla="*/ 575956 h 649129"/>
              <a:gd name="connsiteX34" fmla="*/ 591323 w 2034606"/>
              <a:gd name="connsiteY34" fmla="*/ 603948 h 649129"/>
              <a:gd name="connsiteX35" fmla="*/ 740612 w 2034606"/>
              <a:gd name="connsiteY35" fmla="*/ 622609 h 649129"/>
              <a:gd name="connsiteX36" fmla="*/ 1235135 w 2034606"/>
              <a:gd name="connsiteY36" fmla="*/ 641270 h 649129"/>
              <a:gd name="connsiteX37" fmla="*/ 1431078 w 2034606"/>
              <a:gd name="connsiteY37" fmla="*/ 631940 h 649129"/>
              <a:gd name="connsiteX38" fmla="*/ 1496392 w 2034606"/>
              <a:gd name="connsiteY38" fmla="*/ 613278 h 649129"/>
              <a:gd name="connsiteX39" fmla="*/ 1599029 w 2034606"/>
              <a:gd name="connsiteY39" fmla="*/ 594617 h 649129"/>
              <a:gd name="connsiteX40" fmla="*/ 1655012 w 2034606"/>
              <a:gd name="connsiteY40" fmla="*/ 575956 h 649129"/>
              <a:gd name="connsiteX41" fmla="*/ 1729657 w 2034606"/>
              <a:gd name="connsiteY41" fmla="*/ 557295 h 649129"/>
              <a:gd name="connsiteX42" fmla="*/ 1766980 w 2034606"/>
              <a:gd name="connsiteY42" fmla="*/ 547964 h 649129"/>
              <a:gd name="connsiteX43" fmla="*/ 1878947 w 2034606"/>
              <a:gd name="connsiteY43" fmla="*/ 510642 h 649129"/>
              <a:gd name="connsiteX44" fmla="*/ 1934931 w 2034606"/>
              <a:gd name="connsiteY44" fmla="*/ 482650 h 649129"/>
              <a:gd name="connsiteX45" fmla="*/ 1962923 w 2034606"/>
              <a:gd name="connsiteY45" fmla="*/ 473319 h 649129"/>
              <a:gd name="connsiteX46" fmla="*/ 2009576 w 2034606"/>
              <a:gd name="connsiteY46" fmla="*/ 435997 h 649129"/>
              <a:gd name="connsiteX47" fmla="*/ 2028237 w 2034606"/>
              <a:gd name="connsiteY47" fmla="*/ 408005 h 649129"/>
              <a:gd name="connsiteX48" fmla="*/ 2028237 w 2034606"/>
              <a:gd name="connsiteY48" fmla="*/ 342691 h 649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034606" h="649129">
                <a:moveTo>
                  <a:pt x="2028237" y="342691"/>
                </a:moveTo>
                <a:cubicBezTo>
                  <a:pt x="2015796" y="324030"/>
                  <a:pt x="1976849" y="313928"/>
                  <a:pt x="1953592" y="296038"/>
                </a:cubicBezTo>
                <a:cubicBezTo>
                  <a:pt x="1936160" y="282629"/>
                  <a:pt x="1922490" y="264936"/>
                  <a:pt x="1906939" y="249385"/>
                </a:cubicBezTo>
                <a:cubicBezTo>
                  <a:pt x="1900719" y="243164"/>
                  <a:pt x="1895598" y="235603"/>
                  <a:pt x="1888278" y="230723"/>
                </a:cubicBezTo>
                <a:cubicBezTo>
                  <a:pt x="1878947" y="224503"/>
                  <a:pt x="1868901" y="219241"/>
                  <a:pt x="1860286" y="212062"/>
                </a:cubicBezTo>
                <a:cubicBezTo>
                  <a:pt x="1850149" y="203614"/>
                  <a:pt x="1843829" y="190478"/>
                  <a:pt x="1832294" y="184070"/>
                </a:cubicBezTo>
                <a:cubicBezTo>
                  <a:pt x="1815099" y="174517"/>
                  <a:pt x="1792677" y="176320"/>
                  <a:pt x="1776310" y="165409"/>
                </a:cubicBezTo>
                <a:cubicBezTo>
                  <a:pt x="1766980" y="159189"/>
                  <a:pt x="1758566" y="151302"/>
                  <a:pt x="1748319" y="146748"/>
                </a:cubicBezTo>
                <a:cubicBezTo>
                  <a:pt x="1708407" y="129010"/>
                  <a:pt x="1693009" y="129613"/>
                  <a:pt x="1655012" y="118756"/>
                </a:cubicBezTo>
                <a:cubicBezTo>
                  <a:pt x="1645555" y="116054"/>
                  <a:pt x="1636478" y="112127"/>
                  <a:pt x="1627021" y="109425"/>
                </a:cubicBezTo>
                <a:cubicBezTo>
                  <a:pt x="1614691" y="105902"/>
                  <a:pt x="1602028" y="103618"/>
                  <a:pt x="1589698" y="100095"/>
                </a:cubicBezTo>
                <a:cubicBezTo>
                  <a:pt x="1580241" y="97393"/>
                  <a:pt x="1571307" y="92898"/>
                  <a:pt x="1561706" y="90764"/>
                </a:cubicBezTo>
                <a:cubicBezTo>
                  <a:pt x="1543238" y="86660"/>
                  <a:pt x="1524384" y="84544"/>
                  <a:pt x="1505723" y="81434"/>
                </a:cubicBezTo>
                <a:cubicBezTo>
                  <a:pt x="1479045" y="72541"/>
                  <a:pt x="1469697" y="68630"/>
                  <a:pt x="1440408" y="62772"/>
                </a:cubicBezTo>
                <a:cubicBezTo>
                  <a:pt x="1421857" y="59062"/>
                  <a:pt x="1402923" y="57406"/>
                  <a:pt x="1384425" y="53442"/>
                </a:cubicBezTo>
                <a:cubicBezTo>
                  <a:pt x="1221682" y="18568"/>
                  <a:pt x="1386525" y="47570"/>
                  <a:pt x="1253796" y="25450"/>
                </a:cubicBezTo>
                <a:cubicBezTo>
                  <a:pt x="1244465" y="22340"/>
                  <a:pt x="1235448" y="18048"/>
                  <a:pt x="1225804" y="16119"/>
                </a:cubicBezTo>
                <a:cubicBezTo>
                  <a:pt x="1046053" y="-19831"/>
                  <a:pt x="656058" y="15486"/>
                  <a:pt x="619314" y="16119"/>
                </a:cubicBezTo>
                <a:cubicBezTo>
                  <a:pt x="600653" y="19229"/>
                  <a:pt x="581925" y="21964"/>
                  <a:pt x="563331" y="25450"/>
                </a:cubicBezTo>
                <a:cubicBezTo>
                  <a:pt x="532156" y="31295"/>
                  <a:pt x="501633" y="41477"/>
                  <a:pt x="470025" y="44111"/>
                </a:cubicBezTo>
                <a:cubicBezTo>
                  <a:pt x="339204" y="55013"/>
                  <a:pt x="395000" y="47285"/>
                  <a:pt x="302074" y="62772"/>
                </a:cubicBezTo>
                <a:cubicBezTo>
                  <a:pt x="275396" y="71665"/>
                  <a:pt x="266048" y="75576"/>
                  <a:pt x="236759" y="81434"/>
                </a:cubicBezTo>
                <a:cubicBezTo>
                  <a:pt x="218208" y="85144"/>
                  <a:pt x="199327" y="87054"/>
                  <a:pt x="180776" y="90764"/>
                </a:cubicBezTo>
                <a:cubicBezTo>
                  <a:pt x="132178" y="100484"/>
                  <a:pt x="156948" y="97572"/>
                  <a:pt x="115461" y="109425"/>
                </a:cubicBezTo>
                <a:cubicBezTo>
                  <a:pt x="103131" y="112948"/>
                  <a:pt x="90422" y="115071"/>
                  <a:pt x="78139" y="118756"/>
                </a:cubicBezTo>
                <a:cubicBezTo>
                  <a:pt x="59298" y="124408"/>
                  <a:pt x="22155" y="137417"/>
                  <a:pt x="22155" y="137417"/>
                </a:cubicBezTo>
                <a:cubicBezTo>
                  <a:pt x="-7823" y="182385"/>
                  <a:pt x="-3692" y="162974"/>
                  <a:pt x="12825" y="240054"/>
                </a:cubicBezTo>
                <a:cubicBezTo>
                  <a:pt x="21104" y="278688"/>
                  <a:pt x="40498" y="323711"/>
                  <a:pt x="68808" y="352021"/>
                </a:cubicBezTo>
                <a:cubicBezTo>
                  <a:pt x="81249" y="364462"/>
                  <a:pt x="96372" y="374705"/>
                  <a:pt x="106131" y="389344"/>
                </a:cubicBezTo>
                <a:cubicBezTo>
                  <a:pt x="112351" y="398675"/>
                  <a:pt x="116863" y="409407"/>
                  <a:pt x="124792" y="417336"/>
                </a:cubicBezTo>
                <a:cubicBezTo>
                  <a:pt x="132721" y="425265"/>
                  <a:pt x="144169" y="428818"/>
                  <a:pt x="152784" y="435997"/>
                </a:cubicBezTo>
                <a:cubicBezTo>
                  <a:pt x="184988" y="462833"/>
                  <a:pt x="189593" y="485588"/>
                  <a:pt x="236759" y="501311"/>
                </a:cubicBezTo>
                <a:cubicBezTo>
                  <a:pt x="285615" y="517597"/>
                  <a:pt x="255014" y="509251"/>
                  <a:pt x="330066" y="519972"/>
                </a:cubicBezTo>
                <a:lnTo>
                  <a:pt x="498017" y="575956"/>
                </a:lnTo>
                <a:cubicBezTo>
                  <a:pt x="528951" y="586268"/>
                  <a:pt x="559250" y="597534"/>
                  <a:pt x="591323" y="603948"/>
                </a:cubicBezTo>
                <a:cubicBezTo>
                  <a:pt x="649192" y="615522"/>
                  <a:pt x="676306" y="616178"/>
                  <a:pt x="740612" y="622609"/>
                </a:cubicBezTo>
                <a:cubicBezTo>
                  <a:pt x="922588" y="668104"/>
                  <a:pt x="803479" y="641270"/>
                  <a:pt x="1235135" y="641270"/>
                </a:cubicBezTo>
                <a:cubicBezTo>
                  <a:pt x="1300523" y="641270"/>
                  <a:pt x="1365764" y="635050"/>
                  <a:pt x="1431078" y="631940"/>
                </a:cubicBezTo>
                <a:cubicBezTo>
                  <a:pt x="1455059" y="623946"/>
                  <a:pt x="1470620" y="617964"/>
                  <a:pt x="1496392" y="613278"/>
                </a:cubicBezTo>
                <a:cubicBezTo>
                  <a:pt x="1557568" y="602155"/>
                  <a:pt x="1550186" y="609270"/>
                  <a:pt x="1599029" y="594617"/>
                </a:cubicBezTo>
                <a:cubicBezTo>
                  <a:pt x="1617870" y="588965"/>
                  <a:pt x="1635929" y="580727"/>
                  <a:pt x="1655012" y="575956"/>
                </a:cubicBezTo>
                <a:lnTo>
                  <a:pt x="1729657" y="557295"/>
                </a:lnTo>
                <a:cubicBezTo>
                  <a:pt x="1742098" y="554185"/>
                  <a:pt x="1754814" y="552019"/>
                  <a:pt x="1766980" y="547964"/>
                </a:cubicBezTo>
                <a:lnTo>
                  <a:pt x="1878947" y="510642"/>
                </a:lnTo>
                <a:cubicBezTo>
                  <a:pt x="1949298" y="487192"/>
                  <a:pt x="1862588" y="518821"/>
                  <a:pt x="1934931" y="482650"/>
                </a:cubicBezTo>
                <a:cubicBezTo>
                  <a:pt x="1943728" y="478251"/>
                  <a:pt x="1954126" y="477718"/>
                  <a:pt x="1962923" y="473319"/>
                </a:cubicBezTo>
                <a:cubicBezTo>
                  <a:pt x="1979086" y="465238"/>
                  <a:pt x="1998006" y="450459"/>
                  <a:pt x="2009576" y="435997"/>
                </a:cubicBezTo>
                <a:cubicBezTo>
                  <a:pt x="2016581" y="427240"/>
                  <a:pt x="2025156" y="418788"/>
                  <a:pt x="2028237" y="408005"/>
                </a:cubicBezTo>
                <a:cubicBezTo>
                  <a:pt x="2031655" y="396043"/>
                  <a:pt x="2040678" y="361352"/>
                  <a:pt x="2028237" y="342691"/>
                </a:cubicBezTo>
                <a:close/>
              </a:path>
            </a:pathLst>
          </a:cu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37562ED-BB71-412A-BDFF-366AAD2CF8D0}"/>
              </a:ext>
            </a:extLst>
          </p:cNvPr>
          <p:cNvSpPr/>
          <p:nvPr/>
        </p:nvSpPr>
        <p:spPr>
          <a:xfrm rot="21471391">
            <a:off x="3042417" y="2124356"/>
            <a:ext cx="451498" cy="899737"/>
          </a:xfrm>
          <a:custGeom>
            <a:avLst/>
            <a:gdLst>
              <a:gd name="connsiteX0" fmla="*/ 451498 w 451498"/>
              <a:gd name="connsiteY0" fmla="*/ 0 h 899737"/>
              <a:gd name="connsiteX1" fmla="*/ 427418 w 451498"/>
              <a:gd name="connsiteY1" fmla="*/ 26155 h 899737"/>
              <a:gd name="connsiteX2" fmla="*/ 409358 w 451498"/>
              <a:gd name="connsiteY2" fmla="*/ 31385 h 899737"/>
              <a:gd name="connsiteX3" fmla="*/ 379258 w 451498"/>
              <a:gd name="connsiteY3" fmla="*/ 52310 h 899737"/>
              <a:gd name="connsiteX4" fmla="*/ 343138 w 451498"/>
              <a:gd name="connsiteY4" fmla="*/ 94158 h 899737"/>
              <a:gd name="connsiteX5" fmla="*/ 331098 w 451498"/>
              <a:gd name="connsiteY5" fmla="*/ 109851 h 899737"/>
              <a:gd name="connsiteX6" fmla="*/ 313038 w 451498"/>
              <a:gd name="connsiteY6" fmla="*/ 120313 h 899737"/>
              <a:gd name="connsiteX7" fmla="*/ 288958 w 451498"/>
              <a:gd name="connsiteY7" fmla="*/ 146468 h 899737"/>
              <a:gd name="connsiteX8" fmla="*/ 282938 w 451498"/>
              <a:gd name="connsiteY8" fmla="*/ 162161 h 899737"/>
              <a:gd name="connsiteX9" fmla="*/ 258858 w 451498"/>
              <a:gd name="connsiteY9" fmla="*/ 193547 h 899737"/>
              <a:gd name="connsiteX10" fmla="*/ 240799 w 451498"/>
              <a:gd name="connsiteY10" fmla="*/ 224934 h 899737"/>
              <a:gd name="connsiteX11" fmla="*/ 216718 w 451498"/>
              <a:gd name="connsiteY11" fmla="*/ 256320 h 899737"/>
              <a:gd name="connsiteX12" fmla="*/ 198658 w 451498"/>
              <a:gd name="connsiteY12" fmla="*/ 308630 h 899737"/>
              <a:gd name="connsiteX13" fmla="*/ 186619 w 451498"/>
              <a:gd name="connsiteY13" fmla="*/ 340016 h 899737"/>
              <a:gd name="connsiteX14" fmla="*/ 174579 w 451498"/>
              <a:gd name="connsiteY14" fmla="*/ 350479 h 899737"/>
              <a:gd name="connsiteX15" fmla="*/ 150499 w 451498"/>
              <a:gd name="connsiteY15" fmla="*/ 392327 h 899737"/>
              <a:gd name="connsiteX16" fmla="*/ 126419 w 451498"/>
              <a:gd name="connsiteY16" fmla="*/ 455099 h 899737"/>
              <a:gd name="connsiteX17" fmla="*/ 120399 w 451498"/>
              <a:gd name="connsiteY17" fmla="*/ 470792 h 899737"/>
              <a:gd name="connsiteX18" fmla="*/ 114379 w 451498"/>
              <a:gd name="connsiteY18" fmla="*/ 486485 h 899737"/>
              <a:gd name="connsiteX19" fmla="*/ 102339 w 451498"/>
              <a:gd name="connsiteY19" fmla="*/ 496947 h 899737"/>
              <a:gd name="connsiteX20" fmla="*/ 90299 w 451498"/>
              <a:gd name="connsiteY20" fmla="*/ 528333 h 899737"/>
              <a:gd name="connsiteX21" fmla="*/ 84279 w 451498"/>
              <a:gd name="connsiteY21" fmla="*/ 544026 h 899737"/>
              <a:gd name="connsiteX22" fmla="*/ 72239 w 451498"/>
              <a:gd name="connsiteY22" fmla="*/ 554489 h 899737"/>
              <a:gd name="connsiteX23" fmla="*/ 54180 w 451498"/>
              <a:gd name="connsiteY23" fmla="*/ 606799 h 899737"/>
              <a:gd name="connsiteX24" fmla="*/ 48159 w 451498"/>
              <a:gd name="connsiteY24" fmla="*/ 622492 h 899737"/>
              <a:gd name="connsiteX25" fmla="*/ 42139 w 451498"/>
              <a:gd name="connsiteY25" fmla="*/ 648647 h 899737"/>
              <a:gd name="connsiteX26" fmla="*/ 36120 w 451498"/>
              <a:gd name="connsiteY26" fmla="*/ 664340 h 899737"/>
              <a:gd name="connsiteX27" fmla="*/ 30099 w 451498"/>
              <a:gd name="connsiteY27" fmla="*/ 685264 h 899737"/>
              <a:gd name="connsiteX28" fmla="*/ 24080 w 451498"/>
              <a:gd name="connsiteY28" fmla="*/ 700958 h 899737"/>
              <a:gd name="connsiteX29" fmla="*/ 12039 w 451498"/>
              <a:gd name="connsiteY29" fmla="*/ 742806 h 899737"/>
              <a:gd name="connsiteX30" fmla="*/ 6020 w 451498"/>
              <a:gd name="connsiteY30" fmla="*/ 784654 h 899737"/>
              <a:gd name="connsiteX31" fmla="*/ 0 w 451498"/>
              <a:gd name="connsiteY31" fmla="*/ 899737 h 89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51498" h="899737" extrusionOk="0">
                <a:moveTo>
                  <a:pt x="451498" y="0"/>
                </a:moveTo>
                <a:cubicBezTo>
                  <a:pt x="446835" y="8409"/>
                  <a:pt x="435480" y="21238"/>
                  <a:pt x="427418" y="26155"/>
                </a:cubicBezTo>
                <a:cubicBezTo>
                  <a:pt x="421627" y="30356"/>
                  <a:pt x="414352" y="27367"/>
                  <a:pt x="409358" y="31385"/>
                </a:cubicBezTo>
                <a:cubicBezTo>
                  <a:pt x="382359" y="51352"/>
                  <a:pt x="417232" y="36903"/>
                  <a:pt x="379258" y="52310"/>
                </a:cubicBezTo>
                <a:cubicBezTo>
                  <a:pt x="358289" y="68810"/>
                  <a:pt x="372116" y="59672"/>
                  <a:pt x="343138" y="94158"/>
                </a:cubicBezTo>
                <a:cubicBezTo>
                  <a:pt x="338934" y="99572"/>
                  <a:pt x="336976" y="105974"/>
                  <a:pt x="331098" y="109851"/>
                </a:cubicBezTo>
                <a:cubicBezTo>
                  <a:pt x="327477" y="112808"/>
                  <a:pt x="319086" y="116212"/>
                  <a:pt x="313038" y="120313"/>
                </a:cubicBezTo>
                <a:cubicBezTo>
                  <a:pt x="297781" y="155744"/>
                  <a:pt x="316306" y="102334"/>
                  <a:pt x="288958" y="146468"/>
                </a:cubicBezTo>
                <a:cubicBezTo>
                  <a:pt x="285930" y="150970"/>
                  <a:pt x="284402" y="156777"/>
                  <a:pt x="282938" y="162161"/>
                </a:cubicBezTo>
                <a:cubicBezTo>
                  <a:pt x="275912" y="173153"/>
                  <a:pt x="258858" y="193546"/>
                  <a:pt x="258858" y="193547"/>
                </a:cubicBezTo>
                <a:cubicBezTo>
                  <a:pt x="237478" y="231069"/>
                  <a:pt x="264771" y="189919"/>
                  <a:pt x="240799" y="224934"/>
                </a:cubicBezTo>
                <a:cubicBezTo>
                  <a:pt x="214082" y="256968"/>
                  <a:pt x="252988" y="228288"/>
                  <a:pt x="216718" y="256320"/>
                </a:cubicBezTo>
                <a:cubicBezTo>
                  <a:pt x="206494" y="288224"/>
                  <a:pt x="213446" y="271746"/>
                  <a:pt x="198658" y="308630"/>
                </a:cubicBezTo>
                <a:cubicBezTo>
                  <a:pt x="196775" y="321348"/>
                  <a:pt x="189870" y="327671"/>
                  <a:pt x="186619" y="340016"/>
                </a:cubicBezTo>
                <a:cubicBezTo>
                  <a:pt x="182963" y="345506"/>
                  <a:pt x="178033" y="347191"/>
                  <a:pt x="174579" y="350479"/>
                </a:cubicBezTo>
                <a:cubicBezTo>
                  <a:pt x="160300" y="385931"/>
                  <a:pt x="170674" y="373714"/>
                  <a:pt x="150499" y="392327"/>
                </a:cubicBezTo>
                <a:cubicBezTo>
                  <a:pt x="147576" y="406606"/>
                  <a:pt x="131347" y="430948"/>
                  <a:pt x="126419" y="455099"/>
                </a:cubicBezTo>
                <a:cubicBezTo>
                  <a:pt x="125172" y="463211"/>
                  <a:pt x="120455" y="465331"/>
                  <a:pt x="120399" y="470792"/>
                </a:cubicBezTo>
                <a:cubicBezTo>
                  <a:pt x="119162" y="475641"/>
                  <a:pt x="119654" y="483095"/>
                  <a:pt x="114379" y="486485"/>
                </a:cubicBezTo>
                <a:cubicBezTo>
                  <a:pt x="111360" y="491164"/>
                  <a:pt x="106315" y="492681"/>
                  <a:pt x="102339" y="496947"/>
                </a:cubicBezTo>
                <a:cubicBezTo>
                  <a:pt x="101064" y="505521"/>
                  <a:pt x="93370" y="515732"/>
                  <a:pt x="90299" y="528333"/>
                </a:cubicBezTo>
                <a:cubicBezTo>
                  <a:pt x="87296" y="534758"/>
                  <a:pt x="88012" y="539396"/>
                  <a:pt x="84279" y="544026"/>
                </a:cubicBezTo>
                <a:cubicBezTo>
                  <a:pt x="79617" y="549834"/>
                  <a:pt x="75482" y="550406"/>
                  <a:pt x="72239" y="554489"/>
                </a:cubicBezTo>
                <a:cubicBezTo>
                  <a:pt x="61348" y="589317"/>
                  <a:pt x="70964" y="567168"/>
                  <a:pt x="54180" y="606799"/>
                </a:cubicBezTo>
                <a:cubicBezTo>
                  <a:pt x="52358" y="613527"/>
                  <a:pt x="50064" y="617835"/>
                  <a:pt x="48159" y="622492"/>
                </a:cubicBezTo>
                <a:cubicBezTo>
                  <a:pt x="46201" y="633488"/>
                  <a:pt x="43137" y="640831"/>
                  <a:pt x="42139" y="648647"/>
                </a:cubicBezTo>
                <a:cubicBezTo>
                  <a:pt x="39473" y="653598"/>
                  <a:pt x="38250" y="657565"/>
                  <a:pt x="36120" y="664340"/>
                </a:cubicBezTo>
                <a:cubicBezTo>
                  <a:pt x="31826" y="671329"/>
                  <a:pt x="31297" y="676747"/>
                  <a:pt x="30099" y="685264"/>
                </a:cubicBezTo>
                <a:cubicBezTo>
                  <a:pt x="28712" y="691842"/>
                  <a:pt x="25511" y="695989"/>
                  <a:pt x="24080" y="700958"/>
                </a:cubicBezTo>
                <a:cubicBezTo>
                  <a:pt x="22166" y="716865"/>
                  <a:pt x="12695" y="721775"/>
                  <a:pt x="12039" y="742806"/>
                </a:cubicBezTo>
                <a:cubicBezTo>
                  <a:pt x="9270" y="755328"/>
                  <a:pt x="5866" y="771099"/>
                  <a:pt x="6020" y="784654"/>
                </a:cubicBezTo>
                <a:cubicBezTo>
                  <a:pt x="-245" y="861494"/>
                  <a:pt x="93" y="859994"/>
                  <a:pt x="0" y="899737"/>
                </a:cubicBezTo>
              </a:path>
            </a:pathLst>
          </a:custGeom>
          <a:noFill/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489086855">
                  <a:custGeom>
                    <a:avLst/>
                    <a:gdLst>
                      <a:gd name="connsiteX0" fmla="*/ 699796 w 699796"/>
                      <a:gd name="connsiteY0" fmla="*/ 0 h 1604865"/>
                      <a:gd name="connsiteX1" fmla="*/ 662474 w 699796"/>
                      <a:gd name="connsiteY1" fmla="*/ 46653 h 1604865"/>
                      <a:gd name="connsiteX2" fmla="*/ 634482 w 699796"/>
                      <a:gd name="connsiteY2" fmla="*/ 55983 h 1604865"/>
                      <a:gd name="connsiteX3" fmla="*/ 587829 w 699796"/>
                      <a:gd name="connsiteY3" fmla="*/ 93306 h 1604865"/>
                      <a:gd name="connsiteX4" fmla="*/ 531845 w 699796"/>
                      <a:gd name="connsiteY4" fmla="*/ 167951 h 1604865"/>
                      <a:gd name="connsiteX5" fmla="*/ 513184 w 699796"/>
                      <a:gd name="connsiteY5" fmla="*/ 195943 h 1604865"/>
                      <a:gd name="connsiteX6" fmla="*/ 485192 w 699796"/>
                      <a:gd name="connsiteY6" fmla="*/ 214604 h 1604865"/>
                      <a:gd name="connsiteX7" fmla="*/ 447869 w 699796"/>
                      <a:gd name="connsiteY7" fmla="*/ 261257 h 1604865"/>
                      <a:gd name="connsiteX8" fmla="*/ 438539 w 699796"/>
                      <a:gd name="connsiteY8" fmla="*/ 289249 h 1604865"/>
                      <a:gd name="connsiteX9" fmla="*/ 401216 w 699796"/>
                      <a:gd name="connsiteY9" fmla="*/ 345232 h 1604865"/>
                      <a:gd name="connsiteX10" fmla="*/ 373225 w 699796"/>
                      <a:gd name="connsiteY10" fmla="*/ 401216 h 1604865"/>
                      <a:gd name="connsiteX11" fmla="*/ 335902 w 699796"/>
                      <a:gd name="connsiteY11" fmla="*/ 457200 h 1604865"/>
                      <a:gd name="connsiteX12" fmla="*/ 307910 w 699796"/>
                      <a:gd name="connsiteY12" fmla="*/ 550506 h 1604865"/>
                      <a:gd name="connsiteX13" fmla="*/ 289249 w 699796"/>
                      <a:gd name="connsiteY13" fmla="*/ 606489 h 1604865"/>
                      <a:gd name="connsiteX14" fmla="*/ 270588 w 699796"/>
                      <a:gd name="connsiteY14" fmla="*/ 625151 h 1604865"/>
                      <a:gd name="connsiteX15" fmla="*/ 233265 w 699796"/>
                      <a:gd name="connsiteY15" fmla="*/ 699796 h 1604865"/>
                      <a:gd name="connsiteX16" fmla="*/ 195943 w 699796"/>
                      <a:gd name="connsiteY16" fmla="*/ 811763 h 1604865"/>
                      <a:gd name="connsiteX17" fmla="*/ 186612 w 699796"/>
                      <a:gd name="connsiteY17" fmla="*/ 839755 h 1604865"/>
                      <a:gd name="connsiteX18" fmla="*/ 177282 w 699796"/>
                      <a:gd name="connsiteY18" fmla="*/ 867747 h 1604865"/>
                      <a:gd name="connsiteX19" fmla="*/ 158620 w 699796"/>
                      <a:gd name="connsiteY19" fmla="*/ 886408 h 1604865"/>
                      <a:gd name="connsiteX20" fmla="*/ 139959 w 699796"/>
                      <a:gd name="connsiteY20" fmla="*/ 942391 h 1604865"/>
                      <a:gd name="connsiteX21" fmla="*/ 130629 w 699796"/>
                      <a:gd name="connsiteY21" fmla="*/ 970383 h 1604865"/>
                      <a:gd name="connsiteX22" fmla="*/ 111967 w 699796"/>
                      <a:gd name="connsiteY22" fmla="*/ 989045 h 1604865"/>
                      <a:gd name="connsiteX23" fmla="*/ 83976 w 699796"/>
                      <a:gd name="connsiteY23" fmla="*/ 1082351 h 1604865"/>
                      <a:gd name="connsiteX24" fmla="*/ 74645 w 699796"/>
                      <a:gd name="connsiteY24" fmla="*/ 1110343 h 1604865"/>
                      <a:gd name="connsiteX25" fmla="*/ 65314 w 699796"/>
                      <a:gd name="connsiteY25" fmla="*/ 1156996 h 1604865"/>
                      <a:gd name="connsiteX26" fmla="*/ 55984 w 699796"/>
                      <a:gd name="connsiteY26" fmla="*/ 1184987 h 1604865"/>
                      <a:gd name="connsiteX27" fmla="*/ 46653 w 699796"/>
                      <a:gd name="connsiteY27" fmla="*/ 1222310 h 1604865"/>
                      <a:gd name="connsiteX28" fmla="*/ 37323 w 699796"/>
                      <a:gd name="connsiteY28" fmla="*/ 1250302 h 1604865"/>
                      <a:gd name="connsiteX29" fmla="*/ 18661 w 699796"/>
                      <a:gd name="connsiteY29" fmla="*/ 1324947 h 1604865"/>
                      <a:gd name="connsiteX30" fmla="*/ 9331 w 699796"/>
                      <a:gd name="connsiteY30" fmla="*/ 1399591 h 1604865"/>
                      <a:gd name="connsiteX31" fmla="*/ 0 w 699796"/>
                      <a:gd name="connsiteY31" fmla="*/ 1604865 h 1604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699796" h="1604865">
                        <a:moveTo>
                          <a:pt x="699796" y="0"/>
                        </a:moveTo>
                        <a:cubicBezTo>
                          <a:pt x="687355" y="15551"/>
                          <a:pt x="677595" y="33693"/>
                          <a:pt x="662474" y="46653"/>
                        </a:cubicBezTo>
                        <a:cubicBezTo>
                          <a:pt x="655006" y="53054"/>
                          <a:pt x="642162" y="49839"/>
                          <a:pt x="634482" y="55983"/>
                        </a:cubicBezTo>
                        <a:cubicBezTo>
                          <a:pt x="574185" y="104219"/>
                          <a:pt x="658188" y="69851"/>
                          <a:pt x="587829" y="93306"/>
                        </a:cubicBezTo>
                        <a:cubicBezTo>
                          <a:pt x="553308" y="127826"/>
                          <a:pt x="574047" y="104647"/>
                          <a:pt x="531845" y="167951"/>
                        </a:cubicBezTo>
                        <a:cubicBezTo>
                          <a:pt x="525625" y="177282"/>
                          <a:pt x="522515" y="189723"/>
                          <a:pt x="513184" y="195943"/>
                        </a:cubicBezTo>
                        <a:lnTo>
                          <a:pt x="485192" y="214604"/>
                        </a:lnTo>
                        <a:cubicBezTo>
                          <a:pt x="461737" y="284965"/>
                          <a:pt x="496105" y="200962"/>
                          <a:pt x="447869" y="261257"/>
                        </a:cubicBezTo>
                        <a:cubicBezTo>
                          <a:pt x="441725" y="268937"/>
                          <a:pt x="443315" y="280651"/>
                          <a:pt x="438539" y="289249"/>
                        </a:cubicBezTo>
                        <a:cubicBezTo>
                          <a:pt x="427647" y="308855"/>
                          <a:pt x="401216" y="345232"/>
                          <a:pt x="401216" y="345232"/>
                        </a:cubicBezTo>
                        <a:cubicBezTo>
                          <a:pt x="377767" y="415584"/>
                          <a:pt x="409397" y="328873"/>
                          <a:pt x="373225" y="401216"/>
                        </a:cubicBezTo>
                        <a:cubicBezTo>
                          <a:pt x="346219" y="455229"/>
                          <a:pt x="388964" y="404138"/>
                          <a:pt x="335902" y="457200"/>
                        </a:cubicBezTo>
                        <a:cubicBezTo>
                          <a:pt x="321800" y="513612"/>
                          <a:pt x="330630" y="482347"/>
                          <a:pt x="307910" y="550506"/>
                        </a:cubicBezTo>
                        <a:lnTo>
                          <a:pt x="289249" y="606489"/>
                        </a:lnTo>
                        <a:lnTo>
                          <a:pt x="270588" y="625151"/>
                        </a:lnTo>
                        <a:cubicBezTo>
                          <a:pt x="249145" y="689480"/>
                          <a:pt x="265836" y="667225"/>
                          <a:pt x="233265" y="699796"/>
                        </a:cubicBezTo>
                        <a:lnTo>
                          <a:pt x="195943" y="811763"/>
                        </a:lnTo>
                        <a:lnTo>
                          <a:pt x="186612" y="839755"/>
                        </a:lnTo>
                        <a:cubicBezTo>
                          <a:pt x="183502" y="849086"/>
                          <a:pt x="184237" y="860793"/>
                          <a:pt x="177282" y="867747"/>
                        </a:cubicBezTo>
                        <a:lnTo>
                          <a:pt x="158620" y="886408"/>
                        </a:lnTo>
                        <a:lnTo>
                          <a:pt x="139959" y="942391"/>
                        </a:lnTo>
                        <a:cubicBezTo>
                          <a:pt x="136849" y="951722"/>
                          <a:pt x="137584" y="963428"/>
                          <a:pt x="130629" y="970383"/>
                        </a:cubicBezTo>
                        <a:lnTo>
                          <a:pt x="111967" y="989045"/>
                        </a:lnTo>
                        <a:cubicBezTo>
                          <a:pt x="97867" y="1045447"/>
                          <a:pt x="106691" y="1014206"/>
                          <a:pt x="83976" y="1082351"/>
                        </a:cubicBezTo>
                        <a:cubicBezTo>
                          <a:pt x="80866" y="1091682"/>
                          <a:pt x="76574" y="1100699"/>
                          <a:pt x="74645" y="1110343"/>
                        </a:cubicBezTo>
                        <a:cubicBezTo>
                          <a:pt x="71535" y="1125894"/>
                          <a:pt x="69160" y="1141611"/>
                          <a:pt x="65314" y="1156996"/>
                        </a:cubicBezTo>
                        <a:cubicBezTo>
                          <a:pt x="62929" y="1166537"/>
                          <a:pt x="58686" y="1175530"/>
                          <a:pt x="55984" y="1184987"/>
                        </a:cubicBezTo>
                        <a:cubicBezTo>
                          <a:pt x="52461" y="1197318"/>
                          <a:pt x="50176" y="1209979"/>
                          <a:pt x="46653" y="1222310"/>
                        </a:cubicBezTo>
                        <a:cubicBezTo>
                          <a:pt x="43951" y="1231767"/>
                          <a:pt x="39708" y="1240760"/>
                          <a:pt x="37323" y="1250302"/>
                        </a:cubicBezTo>
                        <a:lnTo>
                          <a:pt x="18661" y="1324947"/>
                        </a:lnTo>
                        <a:cubicBezTo>
                          <a:pt x="15551" y="1349828"/>
                          <a:pt x="11056" y="1374575"/>
                          <a:pt x="9331" y="1399591"/>
                        </a:cubicBezTo>
                        <a:cubicBezTo>
                          <a:pt x="-148" y="1537037"/>
                          <a:pt x="0" y="1533076"/>
                          <a:pt x="0" y="1604865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FC6B311-EBDD-46D2-B424-24CBF82825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993179">
            <a:off x="3840958" y="1638291"/>
            <a:ext cx="504367" cy="1282871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F5D02193-022F-4F1C-A141-849CFC6584E4}"/>
              </a:ext>
            </a:extLst>
          </p:cNvPr>
          <p:cNvGrpSpPr>
            <a:grpSpLocks/>
          </p:cNvGrpSpPr>
          <p:nvPr/>
        </p:nvGrpSpPr>
        <p:grpSpPr>
          <a:xfrm>
            <a:off x="10401111" y="2206606"/>
            <a:ext cx="712170" cy="1025602"/>
            <a:chOff x="8113274" y="4882672"/>
            <a:chExt cx="721259" cy="993533"/>
          </a:xfrm>
        </p:grpSpPr>
        <p:sp>
          <p:nvSpPr>
            <p:cNvPr id="32" name="Trapezoid 31">
              <a:extLst>
                <a:ext uri="{FF2B5EF4-FFF2-40B4-BE49-F238E27FC236}">
                  <a16:creationId xmlns:a16="http://schemas.microsoft.com/office/drawing/2014/main" id="{6BEA7918-6D5B-4442-8EB4-9A28FAE8331C}"/>
                </a:ext>
              </a:extLst>
            </p:cNvPr>
            <p:cNvSpPr>
              <a:spLocks noChangeAspect="1"/>
            </p:cNvSpPr>
            <p:nvPr/>
          </p:nvSpPr>
          <p:spPr>
            <a:xfrm rot="19631809" flipH="1" flipV="1">
              <a:off x="8599875" y="5310266"/>
              <a:ext cx="171270" cy="414717"/>
            </a:xfrm>
            <a:prstGeom prst="trapezoid">
              <a:avLst/>
            </a:prstGeom>
            <a:solidFill>
              <a:srgbClr val="BE8F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C0E7CEB-0E53-4CAE-93EB-8B7B11F6A460}"/>
                </a:ext>
              </a:extLst>
            </p:cNvPr>
            <p:cNvSpPr>
              <a:spLocks noChangeAspect="1"/>
            </p:cNvSpPr>
            <p:nvPr/>
          </p:nvSpPr>
          <p:spPr>
            <a:xfrm rot="12182047" flipH="1" flipV="1">
              <a:off x="8330256" y="4997033"/>
              <a:ext cx="382517" cy="381902"/>
            </a:xfrm>
            <a:custGeom>
              <a:avLst/>
              <a:gdLst>
                <a:gd name="connsiteX0" fmla="*/ 170379 w 698077"/>
                <a:gd name="connsiteY0" fmla="*/ 0 h 653906"/>
                <a:gd name="connsiteX1" fmla="*/ 236699 w 698077"/>
                <a:gd name="connsiteY1" fmla="*/ 10749 h 653906"/>
                <a:gd name="connsiteX2" fmla="*/ 247696 w 698077"/>
                <a:gd name="connsiteY2" fmla="*/ 16702 h 653906"/>
                <a:gd name="connsiteX3" fmla="*/ 253137 w 698077"/>
                <a:gd name="connsiteY3" fmla="*/ 10964 h 653906"/>
                <a:gd name="connsiteX4" fmla="*/ 269887 w 698077"/>
                <a:gd name="connsiteY4" fmla="*/ 28713 h 653906"/>
                <a:gd name="connsiteX5" fmla="*/ 290856 w 698077"/>
                <a:gd name="connsiteY5" fmla="*/ 40062 h 653906"/>
                <a:gd name="connsiteX6" fmla="*/ 327369 w 698077"/>
                <a:gd name="connsiteY6" fmla="*/ 83540 h 653906"/>
                <a:gd name="connsiteX7" fmla="*/ 329454 w 698077"/>
                <a:gd name="connsiteY7" fmla="*/ 91832 h 653906"/>
                <a:gd name="connsiteX8" fmla="*/ 698077 w 698077"/>
                <a:gd name="connsiteY8" fmla="*/ 482432 h 653906"/>
                <a:gd name="connsiteX9" fmla="*/ 535477 w 698077"/>
                <a:gd name="connsiteY9" fmla="*/ 653906 h 653906"/>
                <a:gd name="connsiteX10" fmla="*/ 41053 w 698077"/>
                <a:gd name="connsiteY10" fmla="*/ 234622 h 653906"/>
                <a:gd name="connsiteX11" fmla="*/ 46246 w 698077"/>
                <a:gd name="connsiteY11" fmla="*/ 229146 h 653906"/>
                <a:gd name="connsiteX12" fmla="*/ 13389 w 698077"/>
                <a:gd name="connsiteY12" fmla="*/ 190022 h 653906"/>
                <a:gd name="connsiteX13" fmla="*/ 0 w 698077"/>
                <a:gd name="connsiteY13" fmla="*/ 136781 h 653906"/>
                <a:gd name="connsiteX14" fmla="*/ 170379 w 698077"/>
                <a:gd name="connsiteY14" fmla="*/ 0 h 65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77" h="653906">
                  <a:moveTo>
                    <a:pt x="170379" y="0"/>
                  </a:moveTo>
                  <a:cubicBezTo>
                    <a:pt x="193904" y="0"/>
                    <a:pt x="216315" y="3828"/>
                    <a:pt x="236699" y="10749"/>
                  </a:cubicBezTo>
                  <a:lnTo>
                    <a:pt x="247696" y="16702"/>
                  </a:lnTo>
                  <a:lnTo>
                    <a:pt x="253137" y="10964"/>
                  </a:lnTo>
                  <a:lnTo>
                    <a:pt x="269887" y="28713"/>
                  </a:lnTo>
                  <a:lnTo>
                    <a:pt x="290856" y="40062"/>
                  </a:lnTo>
                  <a:cubicBezTo>
                    <a:pt x="306272" y="52439"/>
                    <a:pt x="318747" y="67176"/>
                    <a:pt x="327369" y="83540"/>
                  </a:cubicBezTo>
                  <a:lnTo>
                    <a:pt x="329454" y="91832"/>
                  </a:lnTo>
                  <a:lnTo>
                    <a:pt x="698077" y="482432"/>
                  </a:lnTo>
                  <a:lnTo>
                    <a:pt x="535477" y="653906"/>
                  </a:lnTo>
                  <a:lnTo>
                    <a:pt x="41053" y="234622"/>
                  </a:lnTo>
                  <a:lnTo>
                    <a:pt x="46246" y="229146"/>
                  </a:lnTo>
                  <a:lnTo>
                    <a:pt x="13389" y="190022"/>
                  </a:lnTo>
                  <a:cubicBezTo>
                    <a:pt x="4768" y="173658"/>
                    <a:pt x="0" y="155667"/>
                    <a:pt x="0" y="136781"/>
                  </a:cubicBezTo>
                  <a:cubicBezTo>
                    <a:pt x="0" y="61239"/>
                    <a:pt x="76281" y="0"/>
                    <a:pt x="170379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4373966-EADC-46B4-A05C-B09DF966B6C2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8492592" y="5290762"/>
              <a:ext cx="190245" cy="152734"/>
            </a:xfrm>
            <a:prstGeom prst="ellipse">
              <a:avLst/>
            </a:prstGeom>
            <a:solidFill>
              <a:srgbClr val="BE8F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5C5305A-2178-4774-B813-90C52D7F5FD8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8319751" y="4882672"/>
              <a:ext cx="319148" cy="2310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6" name="Trapezoid 35">
              <a:extLst>
                <a:ext uri="{FF2B5EF4-FFF2-40B4-BE49-F238E27FC236}">
                  <a16:creationId xmlns:a16="http://schemas.microsoft.com/office/drawing/2014/main" id="{F2DDBE66-8A8E-496E-85BA-E20EB59C8D34}"/>
                </a:ext>
              </a:extLst>
            </p:cNvPr>
            <p:cNvSpPr>
              <a:spLocks noChangeAspect="1"/>
            </p:cNvSpPr>
            <p:nvPr/>
          </p:nvSpPr>
          <p:spPr>
            <a:xfrm rot="19801893" flipH="1" flipV="1">
              <a:off x="8250436" y="5370716"/>
              <a:ext cx="171270" cy="414717"/>
            </a:xfrm>
            <a:prstGeom prst="trapezoid">
              <a:avLst/>
            </a:prstGeom>
            <a:solidFill>
              <a:srgbClr val="BE8F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9AF8BCC-EA5D-41C8-B6B1-13051301D5C4}"/>
                </a:ext>
              </a:extLst>
            </p:cNvPr>
            <p:cNvSpPr>
              <a:spLocks noChangeAspect="1"/>
            </p:cNvSpPr>
            <p:nvPr/>
          </p:nvSpPr>
          <p:spPr>
            <a:xfrm rot="20915985" flipH="1">
              <a:off x="8113274" y="5046199"/>
              <a:ext cx="447269" cy="418969"/>
            </a:xfrm>
            <a:custGeom>
              <a:avLst/>
              <a:gdLst>
                <a:gd name="connsiteX0" fmla="*/ 170379 w 698077"/>
                <a:gd name="connsiteY0" fmla="*/ 0 h 653906"/>
                <a:gd name="connsiteX1" fmla="*/ 236699 w 698077"/>
                <a:gd name="connsiteY1" fmla="*/ 10749 h 653906"/>
                <a:gd name="connsiteX2" fmla="*/ 247696 w 698077"/>
                <a:gd name="connsiteY2" fmla="*/ 16702 h 653906"/>
                <a:gd name="connsiteX3" fmla="*/ 253137 w 698077"/>
                <a:gd name="connsiteY3" fmla="*/ 10964 h 653906"/>
                <a:gd name="connsiteX4" fmla="*/ 269887 w 698077"/>
                <a:gd name="connsiteY4" fmla="*/ 28713 h 653906"/>
                <a:gd name="connsiteX5" fmla="*/ 290856 w 698077"/>
                <a:gd name="connsiteY5" fmla="*/ 40062 h 653906"/>
                <a:gd name="connsiteX6" fmla="*/ 327369 w 698077"/>
                <a:gd name="connsiteY6" fmla="*/ 83540 h 653906"/>
                <a:gd name="connsiteX7" fmla="*/ 329454 w 698077"/>
                <a:gd name="connsiteY7" fmla="*/ 91832 h 653906"/>
                <a:gd name="connsiteX8" fmla="*/ 698077 w 698077"/>
                <a:gd name="connsiteY8" fmla="*/ 482432 h 653906"/>
                <a:gd name="connsiteX9" fmla="*/ 535477 w 698077"/>
                <a:gd name="connsiteY9" fmla="*/ 653906 h 653906"/>
                <a:gd name="connsiteX10" fmla="*/ 41053 w 698077"/>
                <a:gd name="connsiteY10" fmla="*/ 234622 h 653906"/>
                <a:gd name="connsiteX11" fmla="*/ 46246 w 698077"/>
                <a:gd name="connsiteY11" fmla="*/ 229146 h 653906"/>
                <a:gd name="connsiteX12" fmla="*/ 13389 w 698077"/>
                <a:gd name="connsiteY12" fmla="*/ 190022 h 653906"/>
                <a:gd name="connsiteX13" fmla="*/ 0 w 698077"/>
                <a:gd name="connsiteY13" fmla="*/ 136781 h 653906"/>
                <a:gd name="connsiteX14" fmla="*/ 170379 w 698077"/>
                <a:gd name="connsiteY14" fmla="*/ 0 h 65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77" h="653906">
                  <a:moveTo>
                    <a:pt x="170379" y="0"/>
                  </a:moveTo>
                  <a:cubicBezTo>
                    <a:pt x="193904" y="0"/>
                    <a:pt x="216315" y="3828"/>
                    <a:pt x="236699" y="10749"/>
                  </a:cubicBezTo>
                  <a:lnTo>
                    <a:pt x="247696" y="16702"/>
                  </a:lnTo>
                  <a:lnTo>
                    <a:pt x="253137" y="10964"/>
                  </a:lnTo>
                  <a:lnTo>
                    <a:pt x="269887" y="28713"/>
                  </a:lnTo>
                  <a:lnTo>
                    <a:pt x="290856" y="40062"/>
                  </a:lnTo>
                  <a:cubicBezTo>
                    <a:pt x="306272" y="52439"/>
                    <a:pt x="318747" y="67176"/>
                    <a:pt x="327369" y="83540"/>
                  </a:cubicBezTo>
                  <a:lnTo>
                    <a:pt x="329454" y="91832"/>
                  </a:lnTo>
                  <a:lnTo>
                    <a:pt x="698077" y="482432"/>
                  </a:lnTo>
                  <a:lnTo>
                    <a:pt x="535477" y="653906"/>
                  </a:lnTo>
                  <a:lnTo>
                    <a:pt x="41053" y="234622"/>
                  </a:lnTo>
                  <a:lnTo>
                    <a:pt x="46246" y="229146"/>
                  </a:lnTo>
                  <a:lnTo>
                    <a:pt x="13389" y="190022"/>
                  </a:lnTo>
                  <a:cubicBezTo>
                    <a:pt x="4768" y="173658"/>
                    <a:pt x="0" y="155667"/>
                    <a:pt x="0" y="136781"/>
                  </a:cubicBezTo>
                  <a:cubicBezTo>
                    <a:pt x="0" y="61239"/>
                    <a:pt x="76281" y="0"/>
                    <a:pt x="170379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92A9905-D9A0-46CA-A438-91E88618E682}"/>
                </a:ext>
              </a:extLst>
            </p:cNvPr>
            <p:cNvSpPr>
              <a:spLocks noChangeAspect="1"/>
            </p:cNvSpPr>
            <p:nvPr/>
          </p:nvSpPr>
          <p:spPr>
            <a:xfrm rot="20860478" flipH="1">
              <a:off x="8135763" y="5352948"/>
              <a:ext cx="196660" cy="157885"/>
            </a:xfrm>
            <a:prstGeom prst="ellipse">
              <a:avLst/>
            </a:prstGeom>
            <a:solidFill>
              <a:srgbClr val="BE8F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75074F3-30E6-44E8-9BA8-84F85B8BB0A1}"/>
                </a:ext>
              </a:extLst>
            </p:cNvPr>
            <p:cNvGrpSpPr>
              <a:grpSpLocks noChangeAspect="1"/>
            </p:cNvGrpSpPr>
            <p:nvPr/>
          </p:nvGrpSpPr>
          <p:grpSpPr>
            <a:xfrm rot="2611626" flipH="1">
              <a:off x="8715391" y="5626918"/>
              <a:ext cx="119142" cy="229809"/>
              <a:chOff x="9203395" y="3783062"/>
              <a:chExt cx="185959" cy="358678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220DBD50-4F8B-4C10-A5B3-635BFF8ECEB7}"/>
                  </a:ext>
                </a:extLst>
              </p:cNvPr>
              <p:cNvSpPr/>
              <p:nvPr/>
            </p:nvSpPr>
            <p:spPr>
              <a:xfrm rot="4414200">
                <a:off x="9149248" y="3901633"/>
                <a:ext cx="357576" cy="122637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D9416825-E39A-4285-B4F8-640419B5A44D}"/>
                  </a:ext>
                </a:extLst>
              </p:cNvPr>
              <p:cNvSpPr/>
              <p:nvPr/>
            </p:nvSpPr>
            <p:spPr>
              <a:xfrm rot="19416647">
                <a:off x="9203395" y="3783062"/>
                <a:ext cx="153238" cy="153237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609D55E-F43A-48F1-91CA-9A1B1FD0B402}"/>
                </a:ext>
              </a:extLst>
            </p:cNvPr>
            <p:cNvGrpSpPr>
              <a:grpSpLocks noChangeAspect="1"/>
            </p:cNvGrpSpPr>
            <p:nvPr/>
          </p:nvGrpSpPr>
          <p:grpSpPr>
            <a:xfrm rot="4461312" flipH="1">
              <a:off x="8304473" y="5681337"/>
              <a:ext cx="104028" cy="285707"/>
              <a:chOff x="9202463" y="3362014"/>
              <a:chExt cx="162371" cy="445920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12162212-6403-4819-A276-ED2D0CC63FFA}"/>
                  </a:ext>
                </a:extLst>
              </p:cNvPr>
              <p:cNvSpPr/>
              <p:nvPr/>
            </p:nvSpPr>
            <p:spPr>
              <a:xfrm rot="5419049">
                <a:off x="9128302" y="3571403"/>
                <a:ext cx="357575" cy="115488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8FFD1C4A-EE68-495F-9E9A-791853E52FCE}"/>
                  </a:ext>
                </a:extLst>
              </p:cNvPr>
              <p:cNvSpPr/>
              <p:nvPr/>
            </p:nvSpPr>
            <p:spPr>
              <a:xfrm rot="19416647">
                <a:off x="9202463" y="3362014"/>
                <a:ext cx="153235" cy="153239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F98D45B-D251-4051-A9DA-103213FF7533}"/>
              </a:ext>
            </a:extLst>
          </p:cNvPr>
          <p:cNvGrpSpPr>
            <a:grpSpLocks/>
          </p:cNvGrpSpPr>
          <p:nvPr/>
        </p:nvGrpSpPr>
        <p:grpSpPr>
          <a:xfrm>
            <a:off x="9429057" y="4752203"/>
            <a:ext cx="802831" cy="1291591"/>
            <a:chOff x="7388506" y="4194651"/>
            <a:chExt cx="729848" cy="993533"/>
          </a:xfrm>
        </p:grpSpPr>
        <p:sp>
          <p:nvSpPr>
            <p:cNvPr id="46" name="Trapezoid 45">
              <a:extLst>
                <a:ext uri="{FF2B5EF4-FFF2-40B4-BE49-F238E27FC236}">
                  <a16:creationId xmlns:a16="http://schemas.microsoft.com/office/drawing/2014/main" id="{D307BB4A-27A7-4B25-BDB0-E9576A89B203}"/>
                </a:ext>
              </a:extLst>
            </p:cNvPr>
            <p:cNvSpPr>
              <a:spLocks noChangeAspect="1"/>
            </p:cNvSpPr>
            <p:nvPr/>
          </p:nvSpPr>
          <p:spPr>
            <a:xfrm rot="19631809" flipH="1" flipV="1">
              <a:off x="7931573" y="4622245"/>
              <a:ext cx="171270" cy="414717"/>
            </a:xfrm>
            <a:prstGeom prst="trapezoid">
              <a:avLst/>
            </a:prstGeom>
            <a:solidFill>
              <a:srgbClr val="BE8F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260BCCA-142C-45EC-9B0E-9021C773E095}"/>
                </a:ext>
              </a:extLst>
            </p:cNvPr>
            <p:cNvSpPr>
              <a:spLocks noChangeAspect="1"/>
            </p:cNvSpPr>
            <p:nvPr/>
          </p:nvSpPr>
          <p:spPr>
            <a:xfrm rot="12182047" flipH="1" flipV="1">
              <a:off x="7642317" y="4309012"/>
              <a:ext cx="382517" cy="381902"/>
            </a:xfrm>
            <a:custGeom>
              <a:avLst/>
              <a:gdLst>
                <a:gd name="connsiteX0" fmla="*/ 170379 w 698077"/>
                <a:gd name="connsiteY0" fmla="*/ 0 h 653906"/>
                <a:gd name="connsiteX1" fmla="*/ 236699 w 698077"/>
                <a:gd name="connsiteY1" fmla="*/ 10749 h 653906"/>
                <a:gd name="connsiteX2" fmla="*/ 247696 w 698077"/>
                <a:gd name="connsiteY2" fmla="*/ 16702 h 653906"/>
                <a:gd name="connsiteX3" fmla="*/ 253137 w 698077"/>
                <a:gd name="connsiteY3" fmla="*/ 10964 h 653906"/>
                <a:gd name="connsiteX4" fmla="*/ 269887 w 698077"/>
                <a:gd name="connsiteY4" fmla="*/ 28713 h 653906"/>
                <a:gd name="connsiteX5" fmla="*/ 290856 w 698077"/>
                <a:gd name="connsiteY5" fmla="*/ 40062 h 653906"/>
                <a:gd name="connsiteX6" fmla="*/ 327369 w 698077"/>
                <a:gd name="connsiteY6" fmla="*/ 83540 h 653906"/>
                <a:gd name="connsiteX7" fmla="*/ 329454 w 698077"/>
                <a:gd name="connsiteY7" fmla="*/ 91832 h 653906"/>
                <a:gd name="connsiteX8" fmla="*/ 698077 w 698077"/>
                <a:gd name="connsiteY8" fmla="*/ 482432 h 653906"/>
                <a:gd name="connsiteX9" fmla="*/ 535477 w 698077"/>
                <a:gd name="connsiteY9" fmla="*/ 653906 h 653906"/>
                <a:gd name="connsiteX10" fmla="*/ 41053 w 698077"/>
                <a:gd name="connsiteY10" fmla="*/ 234622 h 653906"/>
                <a:gd name="connsiteX11" fmla="*/ 46246 w 698077"/>
                <a:gd name="connsiteY11" fmla="*/ 229146 h 653906"/>
                <a:gd name="connsiteX12" fmla="*/ 13389 w 698077"/>
                <a:gd name="connsiteY12" fmla="*/ 190022 h 653906"/>
                <a:gd name="connsiteX13" fmla="*/ 0 w 698077"/>
                <a:gd name="connsiteY13" fmla="*/ 136781 h 653906"/>
                <a:gd name="connsiteX14" fmla="*/ 170379 w 698077"/>
                <a:gd name="connsiteY14" fmla="*/ 0 h 65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77" h="653906">
                  <a:moveTo>
                    <a:pt x="170379" y="0"/>
                  </a:moveTo>
                  <a:cubicBezTo>
                    <a:pt x="193904" y="0"/>
                    <a:pt x="216315" y="3828"/>
                    <a:pt x="236699" y="10749"/>
                  </a:cubicBezTo>
                  <a:lnTo>
                    <a:pt x="247696" y="16702"/>
                  </a:lnTo>
                  <a:lnTo>
                    <a:pt x="253137" y="10964"/>
                  </a:lnTo>
                  <a:lnTo>
                    <a:pt x="269887" y="28713"/>
                  </a:lnTo>
                  <a:lnTo>
                    <a:pt x="290856" y="40062"/>
                  </a:lnTo>
                  <a:cubicBezTo>
                    <a:pt x="306272" y="52439"/>
                    <a:pt x="318747" y="67176"/>
                    <a:pt x="327369" y="83540"/>
                  </a:cubicBezTo>
                  <a:lnTo>
                    <a:pt x="329454" y="91832"/>
                  </a:lnTo>
                  <a:lnTo>
                    <a:pt x="698077" y="482432"/>
                  </a:lnTo>
                  <a:lnTo>
                    <a:pt x="535477" y="653906"/>
                  </a:lnTo>
                  <a:lnTo>
                    <a:pt x="41053" y="234622"/>
                  </a:lnTo>
                  <a:lnTo>
                    <a:pt x="46246" y="229146"/>
                  </a:lnTo>
                  <a:lnTo>
                    <a:pt x="13389" y="190022"/>
                  </a:lnTo>
                  <a:cubicBezTo>
                    <a:pt x="4768" y="173658"/>
                    <a:pt x="0" y="155667"/>
                    <a:pt x="0" y="136781"/>
                  </a:cubicBezTo>
                  <a:cubicBezTo>
                    <a:pt x="0" y="61239"/>
                    <a:pt x="76281" y="0"/>
                    <a:pt x="170379" y="0"/>
                  </a:cubicBezTo>
                  <a:close/>
                </a:path>
              </a:pathLst>
            </a:custGeom>
            <a:solidFill>
              <a:srgbClr val="06286A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BCB7CC5-3D72-4B3F-A643-C6FC60124E1F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816252" y="4602741"/>
              <a:ext cx="190245" cy="152734"/>
            </a:xfrm>
            <a:prstGeom prst="ellipse">
              <a:avLst/>
            </a:prstGeom>
            <a:solidFill>
              <a:srgbClr val="BE8F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FCBED0C-A411-4BBB-B011-C7831985F344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594983" y="4194651"/>
              <a:ext cx="319148" cy="231050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rapezoid 49">
              <a:extLst>
                <a:ext uri="{FF2B5EF4-FFF2-40B4-BE49-F238E27FC236}">
                  <a16:creationId xmlns:a16="http://schemas.microsoft.com/office/drawing/2014/main" id="{69F5AD8F-26BE-4292-852D-0F63E97C28F1}"/>
                </a:ext>
              </a:extLst>
            </p:cNvPr>
            <p:cNvSpPr>
              <a:spLocks noChangeAspect="1"/>
            </p:cNvSpPr>
            <p:nvPr/>
          </p:nvSpPr>
          <p:spPr>
            <a:xfrm rot="19801893" flipH="1" flipV="1">
              <a:off x="7525668" y="4682695"/>
              <a:ext cx="171270" cy="414717"/>
            </a:xfrm>
            <a:prstGeom prst="trapezoid">
              <a:avLst/>
            </a:prstGeom>
            <a:solidFill>
              <a:srgbClr val="BE8F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6D6836-6D30-4E30-8853-A9B40507C831}"/>
                </a:ext>
              </a:extLst>
            </p:cNvPr>
            <p:cNvSpPr>
              <a:spLocks noChangeAspect="1"/>
            </p:cNvSpPr>
            <p:nvPr/>
          </p:nvSpPr>
          <p:spPr>
            <a:xfrm rot="20915985" flipH="1">
              <a:off x="7388506" y="4358178"/>
              <a:ext cx="447269" cy="418969"/>
            </a:xfrm>
            <a:custGeom>
              <a:avLst/>
              <a:gdLst>
                <a:gd name="connsiteX0" fmla="*/ 170379 w 698077"/>
                <a:gd name="connsiteY0" fmla="*/ 0 h 653906"/>
                <a:gd name="connsiteX1" fmla="*/ 236699 w 698077"/>
                <a:gd name="connsiteY1" fmla="*/ 10749 h 653906"/>
                <a:gd name="connsiteX2" fmla="*/ 247696 w 698077"/>
                <a:gd name="connsiteY2" fmla="*/ 16702 h 653906"/>
                <a:gd name="connsiteX3" fmla="*/ 253137 w 698077"/>
                <a:gd name="connsiteY3" fmla="*/ 10964 h 653906"/>
                <a:gd name="connsiteX4" fmla="*/ 269887 w 698077"/>
                <a:gd name="connsiteY4" fmla="*/ 28713 h 653906"/>
                <a:gd name="connsiteX5" fmla="*/ 290856 w 698077"/>
                <a:gd name="connsiteY5" fmla="*/ 40062 h 653906"/>
                <a:gd name="connsiteX6" fmla="*/ 327369 w 698077"/>
                <a:gd name="connsiteY6" fmla="*/ 83540 h 653906"/>
                <a:gd name="connsiteX7" fmla="*/ 329454 w 698077"/>
                <a:gd name="connsiteY7" fmla="*/ 91832 h 653906"/>
                <a:gd name="connsiteX8" fmla="*/ 698077 w 698077"/>
                <a:gd name="connsiteY8" fmla="*/ 482432 h 653906"/>
                <a:gd name="connsiteX9" fmla="*/ 535477 w 698077"/>
                <a:gd name="connsiteY9" fmla="*/ 653906 h 653906"/>
                <a:gd name="connsiteX10" fmla="*/ 41053 w 698077"/>
                <a:gd name="connsiteY10" fmla="*/ 234622 h 653906"/>
                <a:gd name="connsiteX11" fmla="*/ 46246 w 698077"/>
                <a:gd name="connsiteY11" fmla="*/ 229146 h 653906"/>
                <a:gd name="connsiteX12" fmla="*/ 13389 w 698077"/>
                <a:gd name="connsiteY12" fmla="*/ 190022 h 653906"/>
                <a:gd name="connsiteX13" fmla="*/ 0 w 698077"/>
                <a:gd name="connsiteY13" fmla="*/ 136781 h 653906"/>
                <a:gd name="connsiteX14" fmla="*/ 170379 w 698077"/>
                <a:gd name="connsiteY14" fmla="*/ 0 h 65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77" h="653906">
                  <a:moveTo>
                    <a:pt x="170379" y="0"/>
                  </a:moveTo>
                  <a:cubicBezTo>
                    <a:pt x="193904" y="0"/>
                    <a:pt x="216315" y="3828"/>
                    <a:pt x="236699" y="10749"/>
                  </a:cubicBezTo>
                  <a:lnTo>
                    <a:pt x="247696" y="16702"/>
                  </a:lnTo>
                  <a:lnTo>
                    <a:pt x="253137" y="10964"/>
                  </a:lnTo>
                  <a:lnTo>
                    <a:pt x="269887" y="28713"/>
                  </a:lnTo>
                  <a:lnTo>
                    <a:pt x="290856" y="40062"/>
                  </a:lnTo>
                  <a:cubicBezTo>
                    <a:pt x="306272" y="52439"/>
                    <a:pt x="318747" y="67176"/>
                    <a:pt x="327369" y="83540"/>
                  </a:cubicBezTo>
                  <a:lnTo>
                    <a:pt x="329454" y="91832"/>
                  </a:lnTo>
                  <a:lnTo>
                    <a:pt x="698077" y="482432"/>
                  </a:lnTo>
                  <a:lnTo>
                    <a:pt x="535477" y="653906"/>
                  </a:lnTo>
                  <a:lnTo>
                    <a:pt x="41053" y="234622"/>
                  </a:lnTo>
                  <a:lnTo>
                    <a:pt x="46246" y="229146"/>
                  </a:lnTo>
                  <a:lnTo>
                    <a:pt x="13389" y="190022"/>
                  </a:lnTo>
                  <a:cubicBezTo>
                    <a:pt x="4768" y="173658"/>
                    <a:pt x="0" y="155667"/>
                    <a:pt x="0" y="136781"/>
                  </a:cubicBezTo>
                  <a:cubicBezTo>
                    <a:pt x="0" y="61239"/>
                    <a:pt x="76281" y="0"/>
                    <a:pt x="170379" y="0"/>
                  </a:cubicBezTo>
                  <a:close/>
                </a:path>
              </a:pathLst>
            </a:custGeom>
            <a:solidFill>
              <a:srgbClr val="06286A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05E01CD-B3A8-49CC-85E2-6E0667DAC2E8}"/>
                </a:ext>
              </a:extLst>
            </p:cNvPr>
            <p:cNvSpPr>
              <a:spLocks noChangeAspect="1"/>
            </p:cNvSpPr>
            <p:nvPr/>
          </p:nvSpPr>
          <p:spPr>
            <a:xfrm rot="20860478" flipH="1">
              <a:off x="7410995" y="4664927"/>
              <a:ext cx="196660" cy="157885"/>
            </a:xfrm>
            <a:prstGeom prst="ellipse">
              <a:avLst/>
            </a:prstGeom>
            <a:solidFill>
              <a:srgbClr val="BE8F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73A20E8E-42D8-4C50-8AFD-281D0765EAFB}"/>
                </a:ext>
              </a:extLst>
            </p:cNvPr>
            <p:cNvGrpSpPr>
              <a:grpSpLocks noChangeAspect="1"/>
            </p:cNvGrpSpPr>
            <p:nvPr/>
          </p:nvGrpSpPr>
          <p:grpSpPr>
            <a:xfrm rot="2611626" flipH="1">
              <a:off x="8002070" y="4910214"/>
              <a:ext cx="116284" cy="261916"/>
              <a:chOff x="9207856" y="3732950"/>
              <a:chExt cx="181498" cy="408790"/>
            </a:xfrm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20EEBF67-2631-4D67-99D7-8CDB1581E9C3}"/>
                  </a:ext>
                </a:extLst>
              </p:cNvPr>
              <p:cNvSpPr/>
              <p:nvPr/>
            </p:nvSpPr>
            <p:spPr>
              <a:xfrm rot="4414200">
                <a:off x="9149248" y="3901633"/>
                <a:ext cx="357576" cy="122637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381812C1-2F19-4071-A748-CC068E24B367}"/>
                  </a:ext>
                </a:extLst>
              </p:cNvPr>
              <p:cNvSpPr/>
              <p:nvPr/>
            </p:nvSpPr>
            <p:spPr>
              <a:xfrm rot="19416647">
                <a:off x="9207856" y="3732950"/>
                <a:ext cx="153238" cy="153238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37497A0F-36E8-44CC-A3B2-360CA6B1B564}"/>
                </a:ext>
              </a:extLst>
            </p:cNvPr>
            <p:cNvGrpSpPr>
              <a:grpSpLocks noChangeAspect="1"/>
            </p:cNvGrpSpPr>
            <p:nvPr/>
          </p:nvGrpSpPr>
          <p:grpSpPr>
            <a:xfrm rot="4461312" flipH="1">
              <a:off x="7579705" y="4993316"/>
              <a:ext cx="104028" cy="285707"/>
              <a:chOff x="9202463" y="3362014"/>
              <a:chExt cx="162371" cy="445920"/>
            </a:xfrm>
          </p:grpSpPr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FEC7AD04-E2A1-43E9-8370-9857617B1F8F}"/>
                  </a:ext>
                </a:extLst>
              </p:cNvPr>
              <p:cNvSpPr/>
              <p:nvPr/>
            </p:nvSpPr>
            <p:spPr>
              <a:xfrm rot="5419049">
                <a:off x="9128302" y="3571403"/>
                <a:ext cx="357575" cy="115488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79370106-505D-4866-BCDF-71023D9AC748}"/>
                  </a:ext>
                </a:extLst>
              </p:cNvPr>
              <p:cNvSpPr/>
              <p:nvPr/>
            </p:nvSpPr>
            <p:spPr>
              <a:xfrm rot="19416647">
                <a:off x="9202463" y="3362014"/>
                <a:ext cx="153235" cy="153239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544A78F-AE2C-49F8-953A-F4636A472EEF}"/>
              </a:ext>
            </a:extLst>
          </p:cNvPr>
          <p:cNvGrpSpPr>
            <a:grpSpLocks noChangeAspect="1"/>
          </p:cNvGrpSpPr>
          <p:nvPr/>
        </p:nvGrpSpPr>
        <p:grpSpPr>
          <a:xfrm rot="182871">
            <a:off x="9409183" y="2466128"/>
            <a:ext cx="2739423" cy="1025167"/>
            <a:chOff x="9095407" y="5413613"/>
            <a:chExt cx="2174147" cy="813623"/>
          </a:xfrm>
        </p:grpSpPr>
        <p:sp>
          <p:nvSpPr>
            <p:cNvPr id="60" name="Cube 59">
              <a:extLst>
                <a:ext uri="{FF2B5EF4-FFF2-40B4-BE49-F238E27FC236}">
                  <a16:creationId xmlns:a16="http://schemas.microsoft.com/office/drawing/2014/main" id="{B87FD774-1A78-4839-B243-D7CCAD7ECFC7}"/>
                </a:ext>
              </a:extLst>
            </p:cNvPr>
            <p:cNvSpPr/>
            <p:nvPr/>
          </p:nvSpPr>
          <p:spPr>
            <a:xfrm>
              <a:off x="9180695" y="5929430"/>
              <a:ext cx="2088859" cy="184557"/>
            </a:xfrm>
            <a:prstGeom prst="cube">
              <a:avLst/>
            </a:prstGeom>
            <a:blipFill>
              <a:blip r:embed="rId8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Cube 60">
              <a:extLst>
                <a:ext uri="{FF2B5EF4-FFF2-40B4-BE49-F238E27FC236}">
                  <a16:creationId xmlns:a16="http://schemas.microsoft.com/office/drawing/2014/main" id="{87D47830-78E2-421B-87E1-1D7A6860E9F9}"/>
                </a:ext>
              </a:extLst>
            </p:cNvPr>
            <p:cNvSpPr/>
            <p:nvPr/>
          </p:nvSpPr>
          <p:spPr>
            <a:xfrm rot="17802239">
              <a:off x="10311083" y="5841433"/>
              <a:ext cx="540803" cy="60170"/>
            </a:xfrm>
            <a:prstGeom prst="cube">
              <a:avLst/>
            </a:prstGeom>
            <a:blipFill>
              <a:blip r:embed="rId8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Cube 61">
              <a:extLst>
                <a:ext uri="{FF2B5EF4-FFF2-40B4-BE49-F238E27FC236}">
                  <a16:creationId xmlns:a16="http://schemas.microsoft.com/office/drawing/2014/main" id="{89F97BEE-C242-470B-BD24-693793DE0083}"/>
                </a:ext>
              </a:extLst>
            </p:cNvPr>
            <p:cNvSpPr/>
            <p:nvPr/>
          </p:nvSpPr>
          <p:spPr>
            <a:xfrm rot="18721903">
              <a:off x="9344104" y="5749745"/>
              <a:ext cx="787043" cy="114779"/>
            </a:xfrm>
            <a:prstGeom prst="cube">
              <a:avLst/>
            </a:prstGeom>
            <a:blipFill>
              <a:blip r:embed="rId8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3" name="Cube 62">
              <a:extLst>
                <a:ext uri="{FF2B5EF4-FFF2-40B4-BE49-F238E27FC236}">
                  <a16:creationId xmlns:a16="http://schemas.microsoft.com/office/drawing/2014/main" id="{994F899B-23E7-436E-8DF7-F0F775A55B15}"/>
                </a:ext>
              </a:extLst>
            </p:cNvPr>
            <p:cNvSpPr/>
            <p:nvPr/>
          </p:nvSpPr>
          <p:spPr>
            <a:xfrm>
              <a:off x="9205862" y="5979756"/>
              <a:ext cx="241883" cy="247480"/>
            </a:xfrm>
            <a:prstGeom prst="cube">
              <a:avLst/>
            </a:prstGeom>
            <a:blipFill>
              <a:blip r:embed="rId8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Cube 63">
              <a:extLst>
                <a:ext uri="{FF2B5EF4-FFF2-40B4-BE49-F238E27FC236}">
                  <a16:creationId xmlns:a16="http://schemas.microsoft.com/office/drawing/2014/main" id="{94638959-D429-4F44-B034-9A2CEC848971}"/>
                </a:ext>
              </a:extLst>
            </p:cNvPr>
            <p:cNvSpPr/>
            <p:nvPr/>
          </p:nvSpPr>
          <p:spPr>
            <a:xfrm>
              <a:off x="10864086" y="5979756"/>
              <a:ext cx="241883" cy="247480"/>
            </a:xfrm>
            <a:prstGeom prst="cube">
              <a:avLst/>
            </a:prstGeom>
            <a:blipFill>
              <a:blip r:embed="rId8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Cube 64">
              <a:extLst>
                <a:ext uri="{FF2B5EF4-FFF2-40B4-BE49-F238E27FC236}">
                  <a16:creationId xmlns:a16="http://schemas.microsoft.com/office/drawing/2014/main" id="{87CF4181-E080-46CF-A670-D32B655C30F7}"/>
                </a:ext>
              </a:extLst>
            </p:cNvPr>
            <p:cNvSpPr/>
            <p:nvPr/>
          </p:nvSpPr>
          <p:spPr>
            <a:xfrm rot="3046171" flipH="1">
              <a:off x="9828830" y="5746146"/>
              <a:ext cx="756119" cy="157597"/>
            </a:xfrm>
            <a:prstGeom prst="cube">
              <a:avLst/>
            </a:prstGeom>
            <a:blipFill>
              <a:blip r:embed="rId8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Cube 65">
              <a:extLst>
                <a:ext uri="{FF2B5EF4-FFF2-40B4-BE49-F238E27FC236}">
                  <a16:creationId xmlns:a16="http://schemas.microsoft.com/office/drawing/2014/main" id="{DD9B6A66-56C9-4A32-ABCE-51BA510F5CF4}"/>
                </a:ext>
              </a:extLst>
            </p:cNvPr>
            <p:cNvSpPr/>
            <p:nvPr/>
          </p:nvSpPr>
          <p:spPr>
            <a:xfrm>
              <a:off x="9095407" y="6042678"/>
              <a:ext cx="2088859" cy="184557"/>
            </a:xfrm>
            <a:prstGeom prst="cube">
              <a:avLst/>
            </a:prstGeom>
            <a:blipFill>
              <a:blip r:embed="rId8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360CF2BA-C79A-4C14-8DB5-A91FDA362B5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3448">
            <a:off x="456592" y="4017088"/>
            <a:ext cx="1518898" cy="152290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D1B23FD0-FFB1-4D96-A1BF-ADBE886D27C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3448">
            <a:off x="403043" y="5158575"/>
            <a:ext cx="1539474" cy="490387"/>
          </a:xfrm>
          <a:prstGeom prst="rect">
            <a:avLst/>
          </a:prstGeom>
          <a:ln>
            <a:noFill/>
          </a:ln>
        </p:spPr>
      </p:pic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660E0AEE-7445-40C5-9BBD-591C34CCF575}"/>
              </a:ext>
            </a:extLst>
          </p:cNvPr>
          <p:cNvSpPr/>
          <p:nvPr/>
        </p:nvSpPr>
        <p:spPr>
          <a:xfrm rot="203448">
            <a:off x="451138" y="4013643"/>
            <a:ext cx="525145" cy="1246345"/>
          </a:xfrm>
          <a:custGeom>
            <a:avLst/>
            <a:gdLst>
              <a:gd name="connsiteX0" fmla="*/ 525145 w 525145"/>
              <a:gd name="connsiteY0" fmla="*/ 0 h 1246345"/>
              <a:gd name="connsiteX1" fmla="*/ 497137 w 525145"/>
              <a:gd name="connsiteY1" fmla="*/ 36230 h 1246345"/>
              <a:gd name="connsiteX2" fmla="*/ 476131 w 525145"/>
              <a:gd name="connsiteY2" fmla="*/ 43476 h 1246345"/>
              <a:gd name="connsiteX3" fmla="*/ 441122 w 525145"/>
              <a:gd name="connsiteY3" fmla="*/ 72461 h 1246345"/>
              <a:gd name="connsiteX4" fmla="*/ 399110 w 525145"/>
              <a:gd name="connsiteY4" fmla="*/ 130431 h 1246345"/>
              <a:gd name="connsiteX5" fmla="*/ 385106 w 525145"/>
              <a:gd name="connsiteY5" fmla="*/ 152170 h 1246345"/>
              <a:gd name="connsiteX6" fmla="*/ 364100 w 525145"/>
              <a:gd name="connsiteY6" fmla="*/ 166662 h 1246345"/>
              <a:gd name="connsiteX7" fmla="*/ 336092 w 525145"/>
              <a:gd name="connsiteY7" fmla="*/ 202893 h 1246345"/>
              <a:gd name="connsiteX8" fmla="*/ 329090 w 525145"/>
              <a:gd name="connsiteY8" fmla="*/ 224632 h 1246345"/>
              <a:gd name="connsiteX9" fmla="*/ 301082 w 525145"/>
              <a:gd name="connsiteY9" fmla="*/ 268108 h 1246345"/>
              <a:gd name="connsiteX10" fmla="*/ 280077 w 525145"/>
              <a:gd name="connsiteY10" fmla="*/ 311586 h 1246345"/>
              <a:gd name="connsiteX11" fmla="*/ 252069 w 525145"/>
              <a:gd name="connsiteY11" fmla="*/ 355063 h 1246345"/>
              <a:gd name="connsiteX12" fmla="*/ 231063 w 525145"/>
              <a:gd name="connsiteY12" fmla="*/ 427525 h 1246345"/>
              <a:gd name="connsiteX13" fmla="*/ 217059 w 525145"/>
              <a:gd name="connsiteY13" fmla="*/ 471001 h 1246345"/>
              <a:gd name="connsiteX14" fmla="*/ 203056 w 525145"/>
              <a:gd name="connsiteY14" fmla="*/ 485494 h 1246345"/>
              <a:gd name="connsiteX15" fmla="*/ 175048 w 525145"/>
              <a:gd name="connsiteY15" fmla="*/ 543464 h 1246345"/>
              <a:gd name="connsiteX16" fmla="*/ 147040 w 525145"/>
              <a:gd name="connsiteY16" fmla="*/ 630418 h 1246345"/>
              <a:gd name="connsiteX17" fmla="*/ 140038 w 525145"/>
              <a:gd name="connsiteY17" fmla="*/ 652157 h 1246345"/>
              <a:gd name="connsiteX18" fmla="*/ 133036 w 525145"/>
              <a:gd name="connsiteY18" fmla="*/ 673896 h 1246345"/>
              <a:gd name="connsiteX19" fmla="*/ 119032 w 525145"/>
              <a:gd name="connsiteY19" fmla="*/ 688388 h 1246345"/>
              <a:gd name="connsiteX20" fmla="*/ 105028 w 525145"/>
              <a:gd name="connsiteY20" fmla="*/ 731864 h 1246345"/>
              <a:gd name="connsiteX21" fmla="*/ 98027 w 525145"/>
              <a:gd name="connsiteY21" fmla="*/ 753603 h 1246345"/>
              <a:gd name="connsiteX22" fmla="*/ 84022 w 525145"/>
              <a:gd name="connsiteY22" fmla="*/ 768096 h 1246345"/>
              <a:gd name="connsiteX23" fmla="*/ 63017 w 525145"/>
              <a:gd name="connsiteY23" fmla="*/ 840558 h 1246345"/>
              <a:gd name="connsiteX24" fmla="*/ 56015 w 525145"/>
              <a:gd name="connsiteY24" fmla="*/ 862297 h 1246345"/>
              <a:gd name="connsiteX25" fmla="*/ 49013 w 525145"/>
              <a:gd name="connsiteY25" fmla="*/ 898528 h 1246345"/>
              <a:gd name="connsiteX26" fmla="*/ 42011 w 525145"/>
              <a:gd name="connsiteY26" fmla="*/ 920265 h 1246345"/>
              <a:gd name="connsiteX27" fmla="*/ 35009 w 525145"/>
              <a:gd name="connsiteY27" fmla="*/ 949251 h 1246345"/>
              <a:gd name="connsiteX28" fmla="*/ 28008 w 525145"/>
              <a:gd name="connsiteY28" fmla="*/ 970989 h 1246345"/>
              <a:gd name="connsiteX29" fmla="*/ 14003 w 525145"/>
              <a:gd name="connsiteY29" fmla="*/ 1028959 h 1246345"/>
              <a:gd name="connsiteX30" fmla="*/ 7002 w 525145"/>
              <a:gd name="connsiteY30" fmla="*/ 1086928 h 1246345"/>
              <a:gd name="connsiteX31" fmla="*/ 0 w 525145"/>
              <a:gd name="connsiteY31" fmla="*/ 1246345 h 1246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25145" h="1246345" extrusionOk="0">
                <a:moveTo>
                  <a:pt x="525145" y="0"/>
                </a:moveTo>
                <a:cubicBezTo>
                  <a:pt x="518907" y="11791"/>
                  <a:pt x="506794" y="28509"/>
                  <a:pt x="497137" y="36230"/>
                </a:cubicBezTo>
                <a:cubicBezTo>
                  <a:pt x="490813" y="41655"/>
                  <a:pt x="481938" y="38050"/>
                  <a:pt x="476131" y="43476"/>
                </a:cubicBezTo>
                <a:cubicBezTo>
                  <a:pt x="438037" y="76684"/>
                  <a:pt x="480887" y="50283"/>
                  <a:pt x="441122" y="72461"/>
                </a:cubicBezTo>
                <a:cubicBezTo>
                  <a:pt x="416314" y="96867"/>
                  <a:pt x="435917" y="84218"/>
                  <a:pt x="399110" y="130431"/>
                </a:cubicBezTo>
                <a:cubicBezTo>
                  <a:pt x="394081" y="138023"/>
                  <a:pt x="391764" y="146394"/>
                  <a:pt x="385106" y="152170"/>
                </a:cubicBezTo>
                <a:cubicBezTo>
                  <a:pt x="377532" y="158111"/>
                  <a:pt x="372902" y="157893"/>
                  <a:pt x="364100" y="166662"/>
                </a:cubicBezTo>
                <a:cubicBezTo>
                  <a:pt x="346014" y="205621"/>
                  <a:pt x="370368" y="150805"/>
                  <a:pt x="336092" y="202893"/>
                </a:cubicBezTo>
                <a:cubicBezTo>
                  <a:pt x="333379" y="209255"/>
                  <a:pt x="330751" y="217283"/>
                  <a:pt x="329090" y="224632"/>
                </a:cubicBezTo>
                <a:cubicBezTo>
                  <a:pt x="320918" y="239858"/>
                  <a:pt x="301082" y="268107"/>
                  <a:pt x="301082" y="268108"/>
                </a:cubicBezTo>
                <a:cubicBezTo>
                  <a:pt x="268758" y="318221"/>
                  <a:pt x="308935" y="270357"/>
                  <a:pt x="280077" y="311586"/>
                </a:cubicBezTo>
                <a:cubicBezTo>
                  <a:pt x="257999" y="353874"/>
                  <a:pt x="299048" y="319893"/>
                  <a:pt x="252069" y="355063"/>
                </a:cubicBezTo>
                <a:cubicBezTo>
                  <a:pt x="239170" y="399444"/>
                  <a:pt x="248771" y="381347"/>
                  <a:pt x="231063" y="427525"/>
                </a:cubicBezTo>
                <a:cubicBezTo>
                  <a:pt x="229706" y="441752"/>
                  <a:pt x="218247" y="458137"/>
                  <a:pt x="217059" y="471001"/>
                </a:cubicBezTo>
                <a:cubicBezTo>
                  <a:pt x="212499" y="478275"/>
                  <a:pt x="204817" y="481147"/>
                  <a:pt x="203056" y="485494"/>
                </a:cubicBezTo>
                <a:cubicBezTo>
                  <a:pt x="184262" y="531727"/>
                  <a:pt x="198471" y="517741"/>
                  <a:pt x="175048" y="543464"/>
                </a:cubicBezTo>
                <a:cubicBezTo>
                  <a:pt x="167305" y="576957"/>
                  <a:pt x="148554" y="591562"/>
                  <a:pt x="147040" y="630418"/>
                </a:cubicBezTo>
                <a:cubicBezTo>
                  <a:pt x="145269" y="641217"/>
                  <a:pt x="140032" y="644852"/>
                  <a:pt x="140038" y="652157"/>
                </a:cubicBezTo>
                <a:cubicBezTo>
                  <a:pt x="138511" y="659003"/>
                  <a:pt x="138516" y="668662"/>
                  <a:pt x="133036" y="673896"/>
                </a:cubicBezTo>
                <a:cubicBezTo>
                  <a:pt x="127050" y="680092"/>
                  <a:pt x="122558" y="681480"/>
                  <a:pt x="119032" y="688388"/>
                </a:cubicBezTo>
                <a:cubicBezTo>
                  <a:pt x="113954" y="706138"/>
                  <a:pt x="106414" y="711307"/>
                  <a:pt x="105028" y="731864"/>
                </a:cubicBezTo>
                <a:cubicBezTo>
                  <a:pt x="101415" y="740646"/>
                  <a:pt x="102555" y="747532"/>
                  <a:pt x="98027" y="753603"/>
                </a:cubicBezTo>
                <a:cubicBezTo>
                  <a:pt x="96157" y="758646"/>
                  <a:pt x="86407" y="764464"/>
                  <a:pt x="84022" y="768096"/>
                </a:cubicBezTo>
                <a:cubicBezTo>
                  <a:pt x="70463" y="817226"/>
                  <a:pt x="84963" y="784353"/>
                  <a:pt x="63017" y="840558"/>
                </a:cubicBezTo>
                <a:cubicBezTo>
                  <a:pt x="60821" y="848922"/>
                  <a:pt x="57601" y="854963"/>
                  <a:pt x="56015" y="862297"/>
                </a:cubicBezTo>
                <a:cubicBezTo>
                  <a:pt x="53698" y="875173"/>
                  <a:pt x="49838" y="887702"/>
                  <a:pt x="49013" y="898528"/>
                </a:cubicBezTo>
                <a:cubicBezTo>
                  <a:pt x="45235" y="905235"/>
                  <a:pt x="44310" y="911891"/>
                  <a:pt x="42011" y="920265"/>
                </a:cubicBezTo>
                <a:cubicBezTo>
                  <a:pt x="38524" y="929874"/>
                  <a:pt x="36773" y="938361"/>
                  <a:pt x="35009" y="949251"/>
                </a:cubicBezTo>
                <a:cubicBezTo>
                  <a:pt x="33114" y="957071"/>
                  <a:pt x="29694" y="963943"/>
                  <a:pt x="28008" y="970989"/>
                </a:cubicBezTo>
                <a:cubicBezTo>
                  <a:pt x="27502" y="991358"/>
                  <a:pt x="17435" y="1002183"/>
                  <a:pt x="14003" y="1028959"/>
                </a:cubicBezTo>
                <a:cubicBezTo>
                  <a:pt x="11010" y="1047048"/>
                  <a:pt x="7836" y="1067671"/>
                  <a:pt x="7002" y="1086928"/>
                </a:cubicBezTo>
                <a:cubicBezTo>
                  <a:pt x="-373" y="1193290"/>
                  <a:pt x="79" y="1191023"/>
                  <a:pt x="0" y="1246345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489086855">
                  <a:custGeom>
                    <a:avLst/>
                    <a:gdLst>
                      <a:gd name="connsiteX0" fmla="*/ 699796 w 699796"/>
                      <a:gd name="connsiteY0" fmla="*/ 0 h 1604865"/>
                      <a:gd name="connsiteX1" fmla="*/ 662474 w 699796"/>
                      <a:gd name="connsiteY1" fmla="*/ 46653 h 1604865"/>
                      <a:gd name="connsiteX2" fmla="*/ 634482 w 699796"/>
                      <a:gd name="connsiteY2" fmla="*/ 55983 h 1604865"/>
                      <a:gd name="connsiteX3" fmla="*/ 587829 w 699796"/>
                      <a:gd name="connsiteY3" fmla="*/ 93306 h 1604865"/>
                      <a:gd name="connsiteX4" fmla="*/ 531845 w 699796"/>
                      <a:gd name="connsiteY4" fmla="*/ 167951 h 1604865"/>
                      <a:gd name="connsiteX5" fmla="*/ 513184 w 699796"/>
                      <a:gd name="connsiteY5" fmla="*/ 195943 h 1604865"/>
                      <a:gd name="connsiteX6" fmla="*/ 485192 w 699796"/>
                      <a:gd name="connsiteY6" fmla="*/ 214604 h 1604865"/>
                      <a:gd name="connsiteX7" fmla="*/ 447869 w 699796"/>
                      <a:gd name="connsiteY7" fmla="*/ 261257 h 1604865"/>
                      <a:gd name="connsiteX8" fmla="*/ 438539 w 699796"/>
                      <a:gd name="connsiteY8" fmla="*/ 289249 h 1604865"/>
                      <a:gd name="connsiteX9" fmla="*/ 401216 w 699796"/>
                      <a:gd name="connsiteY9" fmla="*/ 345232 h 1604865"/>
                      <a:gd name="connsiteX10" fmla="*/ 373225 w 699796"/>
                      <a:gd name="connsiteY10" fmla="*/ 401216 h 1604865"/>
                      <a:gd name="connsiteX11" fmla="*/ 335902 w 699796"/>
                      <a:gd name="connsiteY11" fmla="*/ 457200 h 1604865"/>
                      <a:gd name="connsiteX12" fmla="*/ 307910 w 699796"/>
                      <a:gd name="connsiteY12" fmla="*/ 550506 h 1604865"/>
                      <a:gd name="connsiteX13" fmla="*/ 289249 w 699796"/>
                      <a:gd name="connsiteY13" fmla="*/ 606489 h 1604865"/>
                      <a:gd name="connsiteX14" fmla="*/ 270588 w 699796"/>
                      <a:gd name="connsiteY14" fmla="*/ 625151 h 1604865"/>
                      <a:gd name="connsiteX15" fmla="*/ 233265 w 699796"/>
                      <a:gd name="connsiteY15" fmla="*/ 699796 h 1604865"/>
                      <a:gd name="connsiteX16" fmla="*/ 195943 w 699796"/>
                      <a:gd name="connsiteY16" fmla="*/ 811763 h 1604865"/>
                      <a:gd name="connsiteX17" fmla="*/ 186612 w 699796"/>
                      <a:gd name="connsiteY17" fmla="*/ 839755 h 1604865"/>
                      <a:gd name="connsiteX18" fmla="*/ 177282 w 699796"/>
                      <a:gd name="connsiteY18" fmla="*/ 867747 h 1604865"/>
                      <a:gd name="connsiteX19" fmla="*/ 158620 w 699796"/>
                      <a:gd name="connsiteY19" fmla="*/ 886408 h 1604865"/>
                      <a:gd name="connsiteX20" fmla="*/ 139959 w 699796"/>
                      <a:gd name="connsiteY20" fmla="*/ 942391 h 1604865"/>
                      <a:gd name="connsiteX21" fmla="*/ 130629 w 699796"/>
                      <a:gd name="connsiteY21" fmla="*/ 970383 h 1604865"/>
                      <a:gd name="connsiteX22" fmla="*/ 111967 w 699796"/>
                      <a:gd name="connsiteY22" fmla="*/ 989045 h 1604865"/>
                      <a:gd name="connsiteX23" fmla="*/ 83976 w 699796"/>
                      <a:gd name="connsiteY23" fmla="*/ 1082351 h 1604865"/>
                      <a:gd name="connsiteX24" fmla="*/ 74645 w 699796"/>
                      <a:gd name="connsiteY24" fmla="*/ 1110343 h 1604865"/>
                      <a:gd name="connsiteX25" fmla="*/ 65314 w 699796"/>
                      <a:gd name="connsiteY25" fmla="*/ 1156996 h 1604865"/>
                      <a:gd name="connsiteX26" fmla="*/ 55984 w 699796"/>
                      <a:gd name="connsiteY26" fmla="*/ 1184987 h 1604865"/>
                      <a:gd name="connsiteX27" fmla="*/ 46653 w 699796"/>
                      <a:gd name="connsiteY27" fmla="*/ 1222310 h 1604865"/>
                      <a:gd name="connsiteX28" fmla="*/ 37323 w 699796"/>
                      <a:gd name="connsiteY28" fmla="*/ 1250302 h 1604865"/>
                      <a:gd name="connsiteX29" fmla="*/ 18661 w 699796"/>
                      <a:gd name="connsiteY29" fmla="*/ 1324947 h 1604865"/>
                      <a:gd name="connsiteX30" fmla="*/ 9331 w 699796"/>
                      <a:gd name="connsiteY30" fmla="*/ 1399591 h 1604865"/>
                      <a:gd name="connsiteX31" fmla="*/ 0 w 699796"/>
                      <a:gd name="connsiteY31" fmla="*/ 1604865 h 1604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699796" h="1604865">
                        <a:moveTo>
                          <a:pt x="699796" y="0"/>
                        </a:moveTo>
                        <a:cubicBezTo>
                          <a:pt x="687355" y="15551"/>
                          <a:pt x="677595" y="33693"/>
                          <a:pt x="662474" y="46653"/>
                        </a:cubicBezTo>
                        <a:cubicBezTo>
                          <a:pt x="655006" y="53054"/>
                          <a:pt x="642162" y="49839"/>
                          <a:pt x="634482" y="55983"/>
                        </a:cubicBezTo>
                        <a:cubicBezTo>
                          <a:pt x="574185" y="104219"/>
                          <a:pt x="658188" y="69851"/>
                          <a:pt x="587829" y="93306"/>
                        </a:cubicBezTo>
                        <a:cubicBezTo>
                          <a:pt x="553308" y="127826"/>
                          <a:pt x="574047" y="104647"/>
                          <a:pt x="531845" y="167951"/>
                        </a:cubicBezTo>
                        <a:cubicBezTo>
                          <a:pt x="525625" y="177282"/>
                          <a:pt x="522515" y="189723"/>
                          <a:pt x="513184" y="195943"/>
                        </a:cubicBezTo>
                        <a:lnTo>
                          <a:pt x="485192" y="214604"/>
                        </a:lnTo>
                        <a:cubicBezTo>
                          <a:pt x="461737" y="284965"/>
                          <a:pt x="496105" y="200962"/>
                          <a:pt x="447869" y="261257"/>
                        </a:cubicBezTo>
                        <a:cubicBezTo>
                          <a:pt x="441725" y="268937"/>
                          <a:pt x="443315" y="280651"/>
                          <a:pt x="438539" y="289249"/>
                        </a:cubicBezTo>
                        <a:cubicBezTo>
                          <a:pt x="427647" y="308855"/>
                          <a:pt x="401216" y="345232"/>
                          <a:pt x="401216" y="345232"/>
                        </a:cubicBezTo>
                        <a:cubicBezTo>
                          <a:pt x="377767" y="415584"/>
                          <a:pt x="409397" y="328873"/>
                          <a:pt x="373225" y="401216"/>
                        </a:cubicBezTo>
                        <a:cubicBezTo>
                          <a:pt x="346219" y="455229"/>
                          <a:pt x="388964" y="404138"/>
                          <a:pt x="335902" y="457200"/>
                        </a:cubicBezTo>
                        <a:cubicBezTo>
                          <a:pt x="321800" y="513612"/>
                          <a:pt x="330630" y="482347"/>
                          <a:pt x="307910" y="550506"/>
                        </a:cubicBezTo>
                        <a:lnTo>
                          <a:pt x="289249" y="606489"/>
                        </a:lnTo>
                        <a:lnTo>
                          <a:pt x="270588" y="625151"/>
                        </a:lnTo>
                        <a:cubicBezTo>
                          <a:pt x="249145" y="689480"/>
                          <a:pt x="265836" y="667225"/>
                          <a:pt x="233265" y="699796"/>
                        </a:cubicBezTo>
                        <a:lnTo>
                          <a:pt x="195943" y="811763"/>
                        </a:lnTo>
                        <a:lnTo>
                          <a:pt x="186612" y="839755"/>
                        </a:lnTo>
                        <a:cubicBezTo>
                          <a:pt x="183502" y="849086"/>
                          <a:pt x="184237" y="860793"/>
                          <a:pt x="177282" y="867747"/>
                        </a:cubicBezTo>
                        <a:lnTo>
                          <a:pt x="158620" y="886408"/>
                        </a:lnTo>
                        <a:lnTo>
                          <a:pt x="139959" y="942391"/>
                        </a:lnTo>
                        <a:cubicBezTo>
                          <a:pt x="136849" y="951722"/>
                          <a:pt x="137584" y="963428"/>
                          <a:pt x="130629" y="970383"/>
                        </a:cubicBezTo>
                        <a:lnTo>
                          <a:pt x="111967" y="989045"/>
                        </a:lnTo>
                        <a:cubicBezTo>
                          <a:pt x="97867" y="1045447"/>
                          <a:pt x="106691" y="1014206"/>
                          <a:pt x="83976" y="1082351"/>
                        </a:cubicBezTo>
                        <a:cubicBezTo>
                          <a:pt x="80866" y="1091682"/>
                          <a:pt x="76574" y="1100699"/>
                          <a:pt x="74645" y="1110343"/>
                        </a:cubicBezTo>
                        <a:cubicBezTo>
                          <a:pt x="71535" y="1125894"/>
                          <a:pt x="69160" y="1141611"/>
                          <a:pt x="65314" y="1156996"/>
                        </a:cubicBezTo>
                        <a:cubicBezTo>
                          <a:pt x="62929" y="1166537"/>
                          <a:pt x="58686" y="1175530"/>
                          <a:pt x="55984" y="1184987"/>
                        </a:cubicBezTo>
                        <a:cubicBezTo>
                          <a:pt x="52461" y="1197318"/>
                          <a:pt x="50176" y="1209979"/>
                          <a:pt x="46653" y="1222310"/>
                        </a:cubicBezTo>
                        <a:cubicBezTo>
                          <a:pt x="43951" y="1231767"/>
                          <a:pt x="39708" y="1240760"/>
                          <a:pt x="37323" y="1250302"/>
                        </a:cubicBezTo>
                        <a:lnTo>
                          <a:pt x="18661" y="1324947"/>
                        </a:lnTo>
                        <a:cubicBezTo>
                          <a:pt x="15551" y="1349828"/>
                          <a:pt x="11056" y="1374575"/>
                          <a:pt x="9331" y="1399591"/>
                        </a:cubicBezTo>
                        <a:cubicBezTo>
                          <a:pt x="-148" y="1537037"/>
                          <a:pt x="0" y="1533076"/>
                          <a:pt x="0" y="1604865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D770B6F0-AE73-434E-B429-9531CC11A978}"/>
              </a:ext>
            </a:extLst>
          </p:cNvPr>
          <p:cNvSpPr/>
          <p:nvPr/>
        </p:nvSpPr>
        <p:spPr>
          <a:xfrm rot="203448">
            <a:off x="404136" y="5157039"/>
            <a:ext cx="1526822" cy="487124"/>
          </a:xfrm>
          <a:custGeom>
            <a:avLst/>
            <a:gdLst>
              <a:gd name="connsiteX0" fmla="*/ 2028237 w 2034606"/>
              <a:gd name="connsiteY0" fmla="*/ 342691 h 649129"/>
              <a:gd name="connsiteX1" fmla="*/ 1953592 w 2034606"/>
              <a:gd name="connsiteY1" fmla="*/ 296038 h 649129"/>
              <a:gd name="connsiteX2" fmla="*/ 1906939 w 2034606"/>
              <a:gd name="connsiteY2" fmla="*/ 249385 h 649129"/>
              <a:gd name="connsiteX3" fmla="*/ 1888278 w 2034606"/>
              <a:gd name="connsiteY3" fmla="*/ 230723 h 649129"/>
              <a:gd name="connsiteX4" fmla="*/ 1860286 w 2034606"/>
              <a:gd name="connsiteY4" fmla="*/ 212062 h 649129"/>
              <a:gd name="connsiteX5" fmla="*/ 1832294 w 2034606"/>
              <a:gd name="connsiteY5" fmla="*/ 184070 h 649129"/>
              <a:gd name="connsiteX6" fmla="*/ 1776310 w 2034606"/>
              <a:gd name="connsiteY6" fmla="*/ 165409 h 649129"/>
              <a:gd name="connsiteX7" fmla="*/ 1748319 w 2034606"/>
              <a:gd name="connsiteY7" fmla="*/ 146748 h 649129"/>
              <a:gd name="connsiteX8" fmla="*/ 1655012 w 2034606"/>
              <a:gd name="connsiteY8" fmla="*/ 118756 h 649129"/>
              <a:gd name="connsiteX9" fmla="*/ 1627021 w 2034606"/>
              <a:gd name="connsiteY9" fmla="*/ 109425 h 649129"/>
              <a:gd name="connsiteX10" fmla="*/ 1589698 w 2034606"/>
              <a:gd name="connsiteY10" fmla="*/ 100095 h 649129"/>
              <a:gd name="connsiteX11" fmla="*/ 1561706 w 2034606"/>
              <a:gd name="connsiteY11" fmla="*/ 90764 h 649129"/>
              <a:gd name="connsiteX12" fmla="*/ 1505723 w 2034606"/>
              <a:gd name="connsiteY12" fmla="*/ 81434 h 649129"/>
              <a:gd name="connsiteX13" fmla="*/ 1440408 w 2034606"/>
              <a:gd name="connsiteY13" fmla="*/ 62772 h 649129"/>
              <a:gd name="connsiteX14" fmla="*/ 1384425 w 2034606"/>
              <a:gd name="connsiteY14" fmla="*/ 53442 h 649129"/>
              <a:gd name="connsiteX15" fmla="*/ 1253796 w 2034606"/>
              <a:gd name="connsiteY15" fmla="*/ 25450 h 649129"/>
              <a:gd name="connsiteX16" fmla="*/ 1225804 w 2034606"/>
              <a:gd name="connsiteY16" fmla="*/ 16119 h 649129"/>
              <a:gd name="connsiteX17" fmla="*/ 619314 w 2034606"/>
              <a:gd name="connsiteY17" fmla="*/ 16119 h 649129"/>
              <a:gd name="connsiteX18" fmla="*/ 563331 w 2034606"/>
              <a:gd name="connsiteY18" fmla="*/ 25450 h 649129"/>
              <a:gd name="connsiteX19" fmla="*/ 470025 w 2034606"/>
              <a:gd name="connsiteY19" fmla="*/ 44111 h 649129"/>
              <a:gd name="connsiteX20" fmla="*/ 302074 w 2034606"/>
              <a:gd name="connsiteY20" fmla="*/ 62772 h 649129"/>
              <a:gd name="connsiteX21" fmla="*/ 236759 w 2034606"/>
              <a:gd name="connsiteY21" fmla="*/ 81434 h 649129"/>
              <a:gd name="connsiteX22" fmla="*/ 180776 w 2034606"/>
              <a:gd name="connsiteY22" fmla="*/ 90764 h 649129"/>
              <a:gd name="connsiteX23" fmla="*/ 115461 w 2034606"/>
              <a:gd name="connsiteY23" fmla="*/ 109425 h 649129"/>
              <a:gd name="connsiteX24" fmla="*/ 78139 w 2034606"/>
              <a:gd name="connsiteY24" fmla="*/ 118756 h 649129"/>
              <a:gd name="connsiteX25" fmla="*/ 22155 w 2034606"/>
              <a:gd name="connsiteY25" fmla="*/ 137417 h 649129"/>
              <a:gd name="connsiteX26" fmla="*/ 12825 w 2034606"/>
              <a:gd name="connsiteY26" fmla="*/ 240054 h 649129"/>
              <a:gd name="connsiteX27" fmla="*/ 68808 w 2034606"/>
              <a:gd name="connsiteY27" fmla="*/ 352021 h 649129"/>
              <a:gd name="connsiteX28" fmla="*/ 106131 w 2034606"/>
              <a:gd name="connsiteY28" fmla="*/ 389344 h 649129"/>
              <a:gd name="connsiteX29" fmla="*/ 124792 w 2034606"/>
              <a:gd name="connsiteY29" fmla="*/ 417336 h 649129"/>
              <a:gd name="connsiteX30" fmla="*/ 152784 w 2034606"/>
              <a:gd name="connsiteY30" fmla="*/ 435997 h 649129"/>
              <a:gd name="connsiteX31" fmla="*/ 236759 w 2034606"/>
              <a:gd name="connsiteY31" fmla="*/ 501311 h 649129"/>
              <a:gd name="connsiteX32" fmla="*/ 330066 w 2034606"/>
              <a:gd name="connsiteY32" fmla="*/ 519972 h 649129"/>
              <a:gd name="connsiteX33" fmla="*/ 498017 w 2034606"/>
              <a:gd name="connsiteY33" fmla="*/ 575956 h 649129"/>
              <a:gd name="connsiteX34" fmla="*/ 591323 w 2034606"/>
              <a:gd name="connsiteY34" fmla="*/ 603948 h 649129"/>
              <a:gd name="connsiteX35" fmla="*/ 740612 w 2034606"/>
              <a:gd name="connsiteY35" fmla="*/ 622609 h 649129"/>
              <a:gd name="connsiteX36" fmla="*/ 1235135 w 2034606"/>
              <a:gd name="connsiteY36" fmla="*/ 641270 h 649129"/>
              <a:gd name="connsiteX37" fmla="*/ 1431078 w 2034606"/>
              <a:gd name="connsiteY37" fmla="*/ 631940 h 649129"/>
              <a:gd name="connsiteX38" fmla="*/ 1496392 w 2034606"/>
              <a:gd name="connsiteY38" fmla="*/ 613278 h 649129"/>
              <a:gd name="connsiteX39" fmla="*/ 1599029 w 2034606"/>
              <a:gd name="connsiteY39" fmla="*/ 594617 h 649129"/>
              <a:gd name="connsiteX40" fmla="*/ 1655012 w 2034606"/>
              <a:gd name="connsiteY40" fmla="*/ 575956 h 649129"/>
              <a:gd name="connsiteX41" fmla="*/ 1729657 w 2034606"/>
              <a:gd name="connsiteY41" fmla="*/ 557295 h 649129"/>
              <a:gd name="connsiteX42" fmla="*/ 1766980 w 2034606"/>
              <a:gd name="connsiteY42" fmla="*/ 547964 h 649129"/>
              <a:gd name="connsiteX43" fmla="*/ 1878947 w 2034606"/>
              <a:gd name="connsiteY43" fmla="*/ 510642 h 649129"/>
              <a:gd name="connsiteX44" fmla="*/ 1934931 w 2034606"/>
              <a:gd name="connsiteY44" fmla="*/ 482650 h 649129"/>
              <a:gd name="connsiteX45" fmla="*/ 1962923 w 2034606"/>
              <a:gd name="connsiteY45" fmla="*/ 473319 h 649129"/>
              <a:gd name="connsiteX46" fmla="*/ 2009576 w 2034606"/>
              <a:gd name="connsiteY46" fmla="*/ 435997 h 649129"/>
              <a:gd name="connsiteX47" fmla="*/ 2028237 w 2034606"/>
              <a:gd name="connsiteY47" fmla="*/ 408005 h 649129"/>
              <a:gd name="connsiteX48" fmla="*/ 2028237 w 2034606"/>
              <a:gd name="connsiteY48" fmla="*/ 342691 h 649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034606" h="649129">
                <a:moveTo>
                  <a:pt x="2028237" y="342691"/>
                </a:moveTo>
                <a:cubicBezTo>
                  <a:pt x="2015796" y="324030"/>
                  <a:pt x="1976849" y="313928"/>
                  <a:pt x="1953592" y="296038"/>
                </a:cubicBezTo>
                <a:cubicBezTo>
                  <a:pt x="1936160" y="282629"/>
                  <a:pt x="1922490" y="264936"/>
                  <a:pt x="1906939" y="249385"/>
                </a:cubicBezTo>
                <a:cubicBezTo>
                  <a:pt x="1900719" y="243164"/>
                  <a:pt x="1895598" y="235603"/>
                  <a:pt x="1888278" y="230723"/>
                </a:cubicBezTo>
                <a:cubicBezTo>
                  <a:pt x="1878947" y="224503"/>
                  <a:pt x="1868901" y="219241"/>
                  <a:pt x="1860286" y="212062"/>
                </a:cubicBezTo>
                <a:cubicBezTo>
                  <a:pt x="1850149" y="203614"/>
                  <a:pt x="1843829" y="190478"/>
                  <a:pt x="1832294" y="184070"/>
                </a:cubicBezTo>
                <a:cubicBezTo>
                  <a:pt x="1815099" y="174517"/>
                  <a:pt x="1792677" y="176320"/>
                  <a:pt x="1776310" y="165409"/>
                </a:cubicBezTo>
                <a:cubicBezTo>
                  <a:pt x="1766980" y="159189"/>
                  <a:pt x="1758566" y="151302"/>
                  <a:pt x="1748319" y="146748"/>
                </a:cubicBezTo>
                <a:cubicBezTo>
                  <a:pt x="1708407" y="129010"/>
                  <a:pt x="1693009" y="129613"/>
                  <a:pt x="1655012" y="118756"/>
                </a:cubicBezTo>
                <a:cubicBezTo>
                  <a:pt x="1645555" y="116054"/>
                  <a:pt x="1636478" y="112127"/>
                  <a:pt x="1627021" y="109425"/>
                </a:cubicBezTo>
                <a:cubicBezTo>
                  <a:pt x="1614691" y="105902"/>
                  <a:pt x="1602028" y="103618"/>
                  <a:pt x="1589698" y="100095"/>
                </a:cubicBezTo>
                <a:cubicBezTo>
                  <a:pt x="1580241" y="97393"/>
                  <a:pt x="1571307" y="92898"/>
                  <a:pt x="1561706" y="90764"/>
                </a:cubicBezTo>
                <a:cubicBezTo>
                  <a:pt x="1543238" y="86660"/>
                  <a:pt x="1524384" y="84544"/>
                  <a:pt x="1505723" y="81434"/>
                </a:cubicBezTo>
                <a:cubicBezTo>
                  <a:pt x="1479045" y="72541"/>
                  <a:pt x="1469697" y="68630"/>
                  <a:pt x="1440408" y="62772"/>
                </a:cubicBezTo>
                <a:cubicBezTo>
                  <a:pt x="1421857" y="59062"/>
                  <a:pt x="1402923" y="57406"/>
                  <a:pt x="1384425" y="53442"/>
                </a:cubicBezTo>
                <a:cubicBezTo>
                  <a:pt x="1221682" y="18568"/>
                  <a:pt x="1386525" y="47570"/>
                  <a:pt x="1253796" y="25450"/>
                </a:cubicBezTo>
                <a:cubicBezTo>
                  <a:pt x="1244465" y="22340"/>
                  <a:pt x="1235448" y="18048"/>
                  <a:pt x="1225804" y="16119"/>
                </a:cubicBezTo>
                <a:cubicBezTo>
                  <a:pt x="1046053" y="-19831"/>
                  <a:pt x="656058" y="15486"/>
                  <a:pt x="619314" y="16119"/>
                </a:cubicBezTo>
                <a:cubicBezTo>
                  <a:pt x="600653" y="19229"/>
                  <a:pt x="581925" y="21964"/>
                  <a:pt x="563331" y="25450"/>
                </a:cubicBezTo>
                <a:cubicBezTo>
                  <a:pt x="532156" y="31295"/>
                  <a:pt x="501633" y="41477"/>
                  <a:pt x="470025" y="44111"/>
                </a:cubicBezTo>
                <a:cubicBezTo>
                  <a:pt x="339204" y="55013"/>
                  <a:pt x="395000" y="47285"/>
                  <a:pt x="302074" y="62772"/>
                </a:cubicBezTo>
                <a:cubicBezTo>
                  <a:pt x="275396" y="71665"/>
                  <a:pt x="266048" y="75576"/>
                  <a:pt x="236759" y="81434"/>
                </a:cubicBezTo>
                <a:cubicBezTo>
                  <a:pt x="218208" y="85144"/>
                  <a:pt x="199327" y="87054"/>
                  <a:pt x="180776" y="90764"/>
                </a:cubicBezTo>
                <a:cubicBezTo>
                  <a:pt x="132178" y="100484"/>
                  <a:pt x="156948" y="97572"/>
                  <a:pt x="115461" y="109425"/>
                </a:cubicBezTo>
                <a:cubicBezTo>
                  <a:pt x="103131" y="112948"/>
                  <a:pt x="90422" y="115071"/>
                  <a:pt x="78139" y="118756"/>
                </a:cubicBezTo>
                <a:cubicBezTo>
                  <a:pt x="59298" y="124408"/>
                  <a:pt x="22155" y="137417"/>
                  <a:pt x="22155" y="137417"/>
                </a:cubicBezTo>
                <a:cubicBezTo>
                  <a:pt x="-7823" y="182385"/>
                  <a:pt x="-3692" y="162974"/>
                  <a:pt x="12825" y="240054"/>
                </a:cubicBezTo>
                <a:cubicBezTo>
                  <a:pt x="21104" y="278688"/>
                  <a:pt x="40498" y="323711"/>
                  <a:pt x="68808" y="352021"/>
                </a:cubicBezTo>
                <a:cubicBezTo>
                  <a:pt x="81249" y="364462"/>
                  <a:pt x="96372" y="374705"/>
                  <a:pt x="106131" y="389344"/>
                </a:cubicBezTo>
                <a:cubicBezTo>
                  <a:pt x="112351" y="398675"/>
                  <a:pt x="116863" y="409407"/>
                  <a:pt x="124792" y="417336"/>
                </a:cubicBezTo>
                <a:cubicBezTo>
                  <a:pt x="132721" y="425265"/>
                  <a:pt x="144169" y="428818"/>
                  <a:pt x="152784" y="435997"/>
                </a:cubicBezTo>
                <a:cubicBezTo>
                  <a:pt x="184988" y="462833"/>
                  <a:pt x="189593" y="485588"/>
                  <a:pt x="236759" y="501311"/>
                </a:cubicBezTo>
                <a:cubicBezTo>
                  <a:pt x="285615" y="517597"/>
                  <a:pt x="255014" y="509251"/>
                  <a:pt x="330066" y="519972"/>
                </a:cubicBezTo>
                <a:lnTo>
                  <a:pt x="498017" y="575956"/>
                </a:lnTo>
                <a:cubicBezTo>
                  <a:pt x="528951" y="586268"/>
                  <a:pt x="559250" y="597534"/>
                  <a:pt x="591323" y="603948"/>
                </a:cubicBezTo>
                <a:cubicBezTo>
                  <a:pt x="649192" y="615522"/>
                  <a:pt x="676306" y="616178"/>
                  <a:pt x="740612" y="622609"/>
                </a:cubicBezTo>
                <a:cubicBezTo>
                  <a:pt x="922588" y="668104"/>
                  <a:pt x="803479" y="641270"/>
                  <a:pt x="1235135" y="641270"/>
                </a:cubicBezTo>
                <a:cubicBezTo>
                  <a:pt x="1300523" y="641270"/>
                  <a:pt x="1365764" y="635050"/>
                  <a:pt x="1431078" y="631940"/>
                </a:cubicBezTo>
                <a:cubicBezTo>
                  <a:pt x="1455059" y="623946"/>
                  <a:pt x="1470620" y="617964"/>
                  <a:pt x="1496392" y="613278"/>
                </a:cubicBezTo>
                <a:cubicBezTo>
                  <a:pt x="1557568" y="602155"/>
                  <a:pt x="1550186" y="609270"/>
                  <a:pt x="1599029" y="594617"/>
                </a:cubicBezTo>
                <a:cubicBezTo>
                  <a:pt x="1617870" y="588965"/>
                  <a:pt x="1635929" y="580727"/>
                  <a:pt x="1655012" y="575956"/>
                </a:cubicBezTo>
                <a:lnTo>
                  <a:pt x="1729657" y="557295"/>
                </a:lnTo>
                <a:cubicBezTo>
                  <a:pt x="1742098" y="554185"/>
                  <a:pt x="1754814" y="552019"/>
                  <a:pt x="1766980" y="547964"/>
                </a:cubicBezTo>
                <a:lnTo>
                  <a:pt x="1878947" y="510642"/>
                </a:lnTo>
                <a:cubicBezTo>
                  <a:pt x="1949298" y="487192"/>
                  <a:pt x="1862588" y="518821"/>
                  <a:pt x="1934931" y="482650"/>
                </a:cubicBezTo>
                <a:cubicBezTo>
                  <a:pt x="1943728" y="478251"/>
                  <a:pt x="1954126" y="477718"/>
                  <a:pt x="1962923" y="473319"/>
                </a:cubicBezTo>
                <a:cubicBezTo>
                  <a:pt x="1979086" y="465238"/>
                  <a:pt x="1998006" y="450459"/>
                  <a:pt x="2009576" y="435997"/>
                </a:cubicBezTo>
                <a:cubicBezTo>
                  <a:pt x="2016581" y="427240"/>
                  <a:pt x="2025156" y="418788"/>
                  <a:pt x="2028237" y="408005"/>
                </a:cubicBezTo>
                <a:cubicBezTo>
                  <a:pt x="2031655" y="396043"/>
                  <a:pt x="2040678" y="361352"/>
                  <a:pt x="2028237" y="342691"/>
                </a:cubicBezTo>
                <a:close/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F24E104-19FD-4180-B675-3A6765B8EA2E}"/>
              </a:ext>
            </a:extLst>
          </p:cNvPr>
          <p:cNvGrpSpPr>
            <a:grpSpLocks noChangeAspect="1"/>
          </p:cNvGrpSpPr>
          <p:nvPr/>
        </p:nvGrpSpPr>
        <p:grpSpPr>
          <a:xfrm rot="182871">
            <a:off x="8325523" y="5070279"/>
            <a:ext cx="3261218" cy="1201073"/>
            <a:chOff x="9095407" y="5426521"/>
            <a:chExt cx="2174147" cy="800715"/>
          </a:xfrm>
        </p:grpSpPr>
        <p:sp>
          <p:nvSpPr>
            <p:cNvPr id="73" name="Cube 72">
              <a:extLst>
                <a:ext uri="{FF2B5EF4-FFF2-40B4-BE49-F238E27FC236}">
                  <a16:creationId xmlns:a16="http://schemas.microsoft.com/office/drawing/2014/main" id="{1C05F6DE-01AE-4AA8-8F9B-68BAB794EEFD}"/>
                </a:ext>
              </a:extLst>
            </p:cNvPr>
            <p:cNvSpPr/>
            <p:nvPr/>
          </p:nvSpPr>
          <p:spPr>
            <a:xfrm>
              <a:off x="9180695" y="5929430"/>
              <a:ext cx="2088859" cy="184557"/>
            </a:xfrm>
            <a:prstGeom prst="cube">
              <a:avLst/>
            </a:prstGeom>
            <a:blipFill>
              <a:blip r:embed="rId8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Cube 73">
              <a:extLst>
                <a:ext uri="{FF2B5EF4-FFF2-40B4-BE49-F238E27FC236}">
                  <a16:creationId xmlns:a16="http://schemas.microsoft.com/office/drawing/2014/main" id="{61A087E1-8721-43F7-9802-047F2B72F364}"/>
                </a:ext>
              </a:extLst>
            </p:cNvPr>
            <p:cNvSpPr/>
            <p:nvPr/>
          </p:nvSpPr>
          <p:spPr>
            <a:xfrm rot="17802239">
              <a:off x="10311083" y="5841433"/>
              <a:ext cx="540803" cy="60170"/>
            </a:xfrm>
            <a:prstGeom prst="cube">
              <a:avLst/>
            </a:prstGeom>
            <a:blipFill>
              <a:blip r:embed="rId8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Cube 74">
              <a:extLst>
                <a:ext uri="{FF2B5EF4-FFF2-40B4-BE49-F238E27FC236}">
                  <a16:creationId xmlns:a16="http://schemas.microsoft.com/office/drawing/2014/main" id="{541AC082-42E3-4C84-B847-654C9B2405D6}"/>
                </a:ext>
              </a:extLst>
            </p:cNvPr>
            <p:cNvSpPr/>
            <p:nvPr/>
          </p:nvSpPr>
          <p:spPr>
            <a:xfrm rot="18721903">
              <a:off x="9358509" y="5743336"/>
              <a:ext cx="786919" cy="153289"/>
            </a:xfrm>
            <a:prstGeom prst="cube">
              <a:avLst/>
            </a:prstGeom>
            <a:blipFill>
              <a:blip r:embed="rId8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6" name="Cube 75">
              <a:extLst>
                <a:ext uri="{FF2B5EF4-FFF2-40B4-BE49-F238E27FC236}">
                  <a16:creationId xmlns:a16="http://schemas.microsoft.com/office/drawing/2014/main" id="{5143B710-6DF0-478F-9E51-AF98125E57BB}"/>
                </a:ext>
              </a:extLst>
            </p:cNvPr>
            <p:cNvSpPr/>
            <p:nvPr/>
          </p:nvSpPr>
          <p:spPr>
            <a:xfrm>
              <a:off x="9205862" y="5979756"/>
              <a:ext cx="241883" cy="247480"/>
            </a:xfrm>
            <a:prstGeom prst="cube">
              <a:avLst/>
            </a:prstGeom>
            <a:blipFill>
              <a:blip r:embed="rId8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Cube 76">
              <a:extLst>
                <a:ext uri="{FF2B5EF4-FFF2-40B4-BE49-F238E27FC236}">
                  <a16:creationId xmlns:a16="http://schemas.microsoft.com/office/drawing/2014/main" id="{9464F381-2929-4F84-8E6D-8C6112D7FCD3}"/>
                </a:ext>
              </a:extLst>
            </p:cNvPr>
            <p:cNvSpPr/>
            <p:nvPr/>
          </p:nvSpPr>
          <p:spPr>
            <a:xfrm>
              <a:off x="10864086" y="5979756"/>
              <a:ext cx="241883" cy="247480"/>
            </a:xfrm>
            <a:prstGeom prst="cube">
              <a:avLst/>
            </a:prstGeom>
            <a:blipFill>
              <a:blip r:embed="rId8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Cube 77">
              <a:extLst>
                <a:ext uri="{FF2B5EF4-FFF2-40B4-BE49-F238E27FC236}">
                  <a16:creationId xmlns:a16="http://schemas.microsoft.com/office/drawing/2014/main" id="{2CBE2D78-CB99-4113-96AE-75778F0E83E4}"/>
                </a:ext>
              </a:extLst>
            </p:cNvPr>
            <p:cNvSpPr/>
            <p:nvPr/>
          </p:nvSpPr>
          <p:spPr>
            <a:xfrm rot="3046171" flipH="1">
              <a:off x="9828830" y="5746146"/>
              <a:ext cx="756119" cy="157597"/>
            </a:xfrm>
            <a:prstGeom prst="cube">
              <a:avLst/>
            </a:prstGeom>
            <a:blipFill>
              <a:blip r:embed="rId8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Cube 78">
              <a:extLst>
                <a:ext uri="{FF2B5EF4-FFF2-40B4-BE49-F238E27FC236}">
                  <a16:creationId xmlns:a16="http://schemas.microsoft.com/office/drawing/2014/main" id="{B4567CFD-5C8B-4305-BBAC-F7666DE5C8C3}"/>
                </a:ext>
              </a:extLst>
            </p:cNvPr>
            <p:cNvSpPr/>
            <p:nvPr/>
          </p:nvSpPr>
          <p:spPr>
            <a:xfrm>
              <a:off x="9095407" y="6042678"/>
              <a:ext cx="2088859" cy="184557"/>
            </a:xfrm>
            <a:prstGeom prst="cube">
              <a:avLst/>
            </a:prstGeom>
            <a:blipFill>
              <a:blip r:embed="rId8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0" name="push green Group 3">
            <a:extLst>
              <a:ext uri="{FF2B5EF4-FFF2-40B4-BE49-F238E27FC236}">
                <a16:creationId xmlns:a16="http://schemas.microsoft.com/office/drawing/2014/main" id="{FA59A7F3-5B9C-4895-B498-0F4A3B2141E6}"/>
              </a:ext>
            </a:extLst>
          </p:cNvPr>
          <p:cNvGrpSpPr/>
          <p:nvPr/>
        </p:nvGrpSpPr>
        <p:grpSpPr>
          <a:xfrm>
            <a:off x="8945339" y="3628995"/>
            <a:ext cx="1173650" cy="2411407"/>
            <a:chOff x="8786974" y="3554242"/>
            <a:chExt cx="1173650" cy="2411407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8CC465B9-24A3-48F1-B0F7-D916D714FAFA}"/>
                </a:ext>
              </a:extLst>
            </p:cNvPr>
            <p:cNvGrpSpPr>
              <a:grpSpLocks/>
            </p:cNvGrpSpPr>
            <p:nvPr/>
          </p:nvGrpSpPr>
          <p:grpSpPr>
            <a:xfrm rot="21180202">
              <a:off x="8786974" y="3709411"/>
              <a:ext cx="1173650" cy="1313392"/>
              <a:chOff x="6330258" y="5146886"/>
              <a:chExt cx="1066955" cy="1010301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97052A7A-4DA0-4115-B713-B42B7EC1B87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9284397" flipH="1">
                <a:off x="7220997" y="5654971"/>
                <a:ext cx="176216" cy="385850"/>
                <a:chOff x="3884528" y="2998898"/>
                <a:chExt cx="275028" cy="602219"/>
              </a:xfrm>
              <a:solidFill>
                <a:srgbClr val="FFCC05"/>
              </a:solidFill>
            </p:grpSpPr>
            <p:sp>
              <p:nvSpPr>
                <p:cNvPr id="103" name="Rectangle: Rounded Corners 102">
                  <a:extLst>
                    <a:ext uri="{FF2B5EF4-FFF2-40B4-BE49-F238E27FC236}">
                      <a16:creationId xmlns:a16="http://schemas.microsoft.com/office/drawing/2014/main" id="{0213B554-C5A7-41E8-B4D5-82CD591A44BC}"/>
                    </a:ext>
                  </a:extLst>
                </p:cNvPr>
                <p:cNvSpPr/>
                <p:nvPr/>
              </p:nvSpPr>
              <p:spPr>
                <a:xfrm>
                  <a:off x="3939707" y="2998898"/>
                  <a:ext cx="161992" cy="394478"/>
                </a:xfrm>
                <a:prstGeom prst="roundRect">
                  <a:avLst/>
                </a:prstGeom>
                <a:solidFill>
                  <a:srgbClr val="BE8F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Partial Circle 103">
                  <a:extLst>
                    <a:ext uri="{FF2B5EF4-FFF2-40B4-BE49-F238E27FC236}">
                      <a16:creationId xmlns:a16="http://schemas.microsoft.com/office/drawing/2014/main" id="{C77034CB-128A-438A-9011-6C167107AE29}"/>
                    </a:ext>
                  </a:extLst>
                </p:cNvPr>
                <p:cNvSpPr/>
                <p:nvPr/>
              </p:nvSpPr>
              <p:spPr>
                <a:xfrm rot="8057437">
                  <a:off x="3889467" y="3331028"/>
                  <a:ext cx="265150" cy="275028"/>
                </a:xfrm>
                <a:prstGeom prst="pie">
                  <a:avLst/>
                </a:prstGeom>
                <a:solidFill>
                  <a:srgbClr val="BE8F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E96FC29C-A4C4-4DC2-A369-F603ABA068C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230960">
                <a:off x="6946693" y="5430141"/>
                <a:ext cx="147811" cy="351910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5BC58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191AB662-B873-4771-95AF-65792F1F26B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388492" flipH="1">
                <a:off x="7081996" y="5628458"/>
                <a:ext cx="169689" cy="128399"/>
              </a:xfrm>
              <a:prstGeom prst="ellipse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044B6027-FC13-40EA-8E23-A64223E107F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022375" flipH="1">
                <a:off x="6742637" y="5495847"/>
                <a:ext cx="358056" cy="506875"/>
              </a:xfrm>
              <a:prstGeom prst="roundRect">
                <a:avLst>
                  <a:gd name="adj" fmla="val 33590"/>
                </a:avLst>
              </a:prstGeom>
              <a:solidFill>
                <a:srgbClr val="00B05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C18D99F4-9413-4623-9182-EE1E8075EF79}"/>
                  </a:ext>
                </a:extLst>
              </p:cNvPr>
              <p:cNvGrpSpPr/>
              <p:nvPr/>
            </p:nvGrpSpPr>
            <p:grpSpPr>
              <a:xfrm rot="20985715">
                <a:off x="6330258" y="5587669"/>
                <a:ext cx="572299" cy="569518"/>
                <a:chOff x="6376744" y="5242145"/>
                <a:chExt cx="572299" cy="569518"/>
              </a:xfrm>
            </p:grpSpPr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3847B848-C3B9-44B5-8600-04DCBCD5218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78442" flipH="1">
                  <a:off x="6787871" y="5242145"/>
                  <a:ext cx="161172" cy="447981"/>
                </a:xfrm>
                <a:custGeom>
                  <a:avLst/>
                  <a:gdLst>
                    <a:gd name="connsiteX0" fmla="*/ 3881 w 221603"/>
                    <a:gd name="connsiteY0" fmla="*/ 123448 h 549242"/>
                    <a:gd name="connsiteX1" fmla="*/ 139453 w 221603"/>
                    <a:gd name="connsiteY1" fmla="*/ 1626 h 549242"/>
                    <a:gd name="connsiteX2" fmla="*/ 217171 w 221603"/>
                    <a:gd name="connsiteY2" fmla="*/ 166491 h 549242"/>
                    <a:gd name="connsiteX3" fmla="*/ 215616 w 221603"/>
                    <a:gd name="connsiteY3" fmla="*/ 170775 h 549242"/>
                    <a:gd name="connsiteX4" fmla="*/ 221603 w 221603"/>
                    <a:gd name="connsiteY4" fmla="*/ 185228 h 549242"/>
                    <a:gd name="connsiteX5" fmla="*/ 221603 w 221603"/>
                    <a:gd name="connsiteY5" fmla="*/ 518776 h 549242"/>
                    <a:gd name="connsiteX6" fmla="*/ 191137 w 221603"/>
                    <a:gd name="connsiteY6" fmla="*/ 549242 h 549242"/>
                    <a:gd name="connsiteX7" fmla="*/ 69277 w 221603"/>
                    <a:gd name="connsiteY7" fmla="*/ 549242 h 549242"/>
                    <a:gd name="connsiteX8" fmla="*/ 38811 w 221603"/>
                    <a:gd name="connsiteY8" fmla="*/ 518776 h 549242"/>
                    <a:gd name="connsiteX9" fmla="*/ 38811 w 221603"/>
                    <a:gd name="connsiteY9" fmla="*/ 263857 h 549242"/>
                    <a:gd name="connsiteX10" fmla="*/ 14662 w 221603"/>
                    <a:gd name="connsiteY10" fmla="*/ 231111 h 549242"/>
                    <a:gd name="connsiteX11" fmla="*/ 3881 w 221603"/>
                    <a:gd name="connsiteY11" fmla="*/ 123448 h 549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1603" h="549242">
                      <a:moveTo>
                        <a:pt x="3881" y="123448"/>
                      </a:moveTo>
                      <a:cubicBezTo>
                        <a:pt x="19857" y="44282"/>
                        <a:pt x="80555" y="-10260"/>
                        <a:pt x="139453" y="1626"/>
                      </a:cubicBezTo>
                      <a:cubicBezTo>
                        <a:pt x="198352" y="13512"/>
                        <a:pt x="233147" y="87325"/>
                        <a:pt x="217171" y="166491"/>
                      </a:cubicBezTo>
                      <a:lnTo>
                        <a:pt x="215616" y="170775"/>
                      </a:lnTo>
                      <a:lnTo>
                        <a:pt x="221603" y="185228"/>
                      </a:lnTo>
                      <a:lnTo>
                        <a:pt x="221603" y="518776"/>
                      </a:lnTo>
                      <a:cubicBezTo>
                        <a:pt x="221603" y="535602"/>
                        <a:pt x="207963" y="549242"/>
                        <a:pt x="191137" y="549242"/>
                      </a:cubicBezTo>
                      <a:lnTo>
                        <a:pt x="69277" y="549242"/>
                      </a:lnTo>
                      <a:cubicBezTo>
                        <a:pt x="52451" y="549242"/>
                        <a:pt x="38811" y="535602"/>
                        <a:pt x="38811" y="518776"/>
                      </a:cubicBezTo>
                      <a:lnTo>
                        <a:pt x="38811" y="263857"/>
                      </a:lnTo>
                      <a:lnTo>
                        <a:pt x="14662" y="231111"/>
                      </a:lnTo>
                      <a:cubicBezTo>
                        <a:pt x="598" y="201276"/>
                        <a:pt x="-4107" y="163032"/>
                        <a:pt x="3881" y="123448"/>
                      </a:cubicBezTo>
                      <a:close/>
                    </a:path>
                  </a:pathLst>
                </a:custGeom>
                <a:solidFill>
                  <a:srgbClr val="05BC58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B7547FFE-8007-4D0E-ACEB-A0A89FE7481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3105620" flipH="1">
                  <a:off x="6516124" y="5504449"/>
                  <a:ext cx="167834" cy="446593"/>
                  <a:chOff x="3944068" y="2792076"/>
                  <a:chExt cx="275025" cy="731814"/>
                </a:xfrm>
                <a:solidFill>
                  <a:srgbClr val="FFCC05"/>
                </a:solidFill>
              </p:grpSpPr>
              <p:sp>
                <p:nvSpPr>
                  <p:cNvPr id="101" name="Rectangle: Rounded Corners 100">
                    <a:extLst>
                      <a:ext uri="{FF2B5EF4-FFF2-40B4-BE49-F238E27FC236}">
                        <a16:creationId xmlns:a16="http://schemas.microsoft.com/office/drawing/2014/main" id="{73F45925-1D1B-4930-A9E7-00DF0514AC9A}"/>
                      </a:ext>
                    </a:extLst>
                  </p:cNvPr>
                  <p:cNvSpPr/>
                  <p:nvPr/>
                </p:nvSpPr>
                <p:spPr>
                  <a:xfrm>
                    <a:off x="4009837" y="2792076"/>
                    <a:ext cx="147384" cy="517047"/>
                  </a:xfrm>
                  <a:prstGeom prst="roundRect">
                    <a:avLst/>
                  </a:prstGeom>
                  <a:solidFill>
                    <a:srgbClr val="BE8F00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" name="Partial Circle 101">
                    <a:extLst>
                      <a:ext uri="{FF2B5EF4-FFF2-40B4-BE49-F238E27FC236}">
                        <a16:creationId xmlns:a16="http://schemas.microsoft.com/office/drawing/2014/main" id="{02258B3D-D43B-4AAF-BE1D-94E3A8FA287C}"/>
                      </a:ext>
                    </a:extLst>
                  </p:cNvPr>
                  <p:cNvSpPr/>
                  <p:nvPr/>
                </p:nvSpPr>
                <p:spPr>
                  <a:xfrm rot="8057437">
                    <a:off x="3949006" y="3253803"/>
                    <a:ext cx="265149" cy="275025"/>
                  </a:xfrm>
                  <a:prstGeom prst="pie">
                    <a:avLst/>
                  </a:prstGeom>
                  <a:solidFill>
                    <a:srgbClr val="BE8F00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A2FA7D67-8522-4C8F-84E3-7E7A3E83B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8811973" flipH="1">
                  <a:off x="6678730" y="5516084"/>
                  <a:ext cx="183198" cy="138619"/>
                </a:xfrm>
                <a:prstGeom prst="ellipse">
                  <a:avLst/>
                </a:prstGeom>
                <a:solidFill>
                  <a:srgbClr val="BE8F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B8EF92FF-73CD-47D9-8C2F-84C1C77F6263}"/>
                  </a:ext>
                </a:extLst>
              </p:cNvPr>
              <p:cNvGrpSpPr/>
              <p:nvPr/>
            </p:nvGrpSpPr>
            <p:grpSpPr>
              <a:xfrm>
                <a:off x="6478247" y="5146886"/>
                <a:ext cx="414540" cy="422696"/>
                <a:chOff x="6415690" y="4762455"/>
                <a:chExt cx="414540" cy="422696"/>
              </a:xfrm>
            </p:grpSpPr>
            <p:sp>
              <p:nvSpPr>
                <p:cNvPr id="93" name="Rectangle: Rounded Corners 92">
                  <a:extLst>
                    <a:ext uri="{FF2B5EF4-FFF2-40B4-BE49-F238E27FC236}">
                      <a16:creationId xmlns:a16="http://schemas.microsoft.com/office/drawing/2014/main" id="{6697DA42-5F86-478E-8B3C-5E21D9B8305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343584" flipH="1">
                  <a:off x="6658459" y="5027989"/>
                  <a:ext cx="85574" cy="157162"/>
                </a:xfrm>
                <a:prstGeom prst="roundRect">
                  <a:avLst/>
                </a:prstGeom>
                <a:solidFill>
                  <a:schemeClr val="accent4">
                    <a:lumMod val="50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94" name="Group 93">
                  <a:extLst>
                    <a:ext uri="{FF2B5EF4-FFF2-40B4-BE49-F238E27FC236}">
                      <a16:creationId xmlns:a16="http://schemas.microsoft.com/office/drawing/2014/main" id="{8BEF3026-70E6-48E2-A202-B594292A12D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flipH="1">
                  <a:off x="6415690" y="4762455"/>
                  <a:ext cx="414540" cy="343655"/>
                  <a:chOff x="6801298" y="1516456"/>
                  <a:chExt cx="646995" cy="536363"/>
                </a:xfrm>
                <a:solidFill>
                  <a:srgbClr val="FFC000"/>
                </a:solidFill>
              </p:grpSpPr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CD515F52-7D3D-47CF-A7DB-ACF61BBBD03F}"/>
                      </a:ext>
                    </a:extLst>
                  </p:cNvPr>
                  <p:cNvSpPr/>
                  <p:nvPr/>
                </p:nvSpPr>
                <p:spPr>
                  <a:xfrm>
                    <a:off x="6902049" y="1572153"/>
                    <a:ext cx="546244" cy="480666"/>
                  </a:xfrm>
                  <a:custGeom>
                    <a:avLst/>
                    <a:gdLst>
                      <a:gd name="connsiteX0" fmla="*/ 241099 w 546244"/>
                      <a:gd name="connsiteY0" fmla="*/ 0 h 480666"/>
                      <a:gd name="connsiteX1" fmla="*/ 463251 w 546244"/>
                      <a:gd name="connsiteY1" fmla="*/ 146785 h 480666"/>
                      <a:gd name="connsiteX2" fmla="*/ 476819 w 546244"/>
                      <a:gd name="connsiteY2" fmla="*/ 190354 h 480666"/>
                      <a:gd name="connsiteX3" fmla="*/ 546244 w 546244"/>
                      <a:gd name="connsiteY3" fmla="*/ 311904 h 480666"/>
                      <a:gd name="connsiteX4" fmla="*/ 470095 w 546244"/>
                      <a:gd name="connsiteY4" fmla="*/ 311904 h 480666"/>
                      <a:gd name="connsiteX5" fmla="*/ 463251 w 546244"/>
                      <a:gd name="connsiteY5" fmla="*/ 333881 h 480666"/>
                      <a:gd name="connsiteX6" fmla="*/ 241099 w 546244"/>
                      <a:gd name="connsiteY6" fmla="*/ 480666 h 480666"/>
                      <a:gd name="connsiteX7" fmla="*/ 0 w 546244"/>
                      <a:gd name="connsiteY7" fmla="*/ 240333 h 480666"/>
                      <a:gd name="connsiteX8" fmla="*/ 241099 w 546244"/>
                      <a:gd name="connsiteY8" fmla="*/ 0 h 480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46244" h="480666">
                        <a:moveTo>
                          <a:pt x="241099" y="0"/>
                        </a:moveTo>
                        <a:cubicBezTo>
                          <a:pt x="340965" y="0"/>
                          <a:pt x="426651" y="60526"/>
                          <a:pt x="463251" y="146785"/>
                        </a:cubicBezTo>
                        <a:lnTo>
                          <a:pt x="476819" y="190354"/>
                        </a:lnTo>
                        <a:lnTo>
                          <a:pt x="546244" y="311904"/>
                        </a:lnTo>
                        <a:lnTo>
                          <a:pt x="470095" y="311904"/>
                        </a:lnTo>
                        <a:lnTo>
                          <a:pt x="463251" y="333881"/>
                        </a:lnTo>
                        <a:cubicBezTo>
                          <a:pt x="426651" y="420141"/>
                          <a:pt x="340965" y="480666"/>
                          <a:pt x="241099" y="480666"/>
                        </a:cubicBezTo>
                        <a:cubicBezTo>
                          <a:pt x="107944" y="480666"/>
                          <a:pt x="0" y="373065"/>
                          <a:pt x="0" y="240333"/>
                        </a:cubicBezTo>
                        <a:cubicBezTo>
                          <a:pt x="0" y="107601"/>
                          <a:pt x="107944" y="0"/>
                          <a:pt x="241099" y="0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" name="Oval 95">
                    <a:extLst>
                      <a:ext uri="{FF2B5EF4-FFF2-40B4-BE49-F238E27FC236}">
                        <a16:creationId xmlns:a16="http://schemas.microsoft.com/office/drawing/2014/main" id="{743F7C03-4543-4239-956F-5C3F52B412D9}"/>
                      </a:ext>
                    </a:extLst>
                  </p:cNvPr>
                  <p:cNvSpPr/>
                  <p:nvPr/>
                </p:nvSpPr>
                <p:spPr>
                  <a:xfrm flipV="1">
                    <a:off x="7244289" y="1724807"/>
                    <a:ext cx="72000" cy="72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id="{A0324CE8-613C-4A45-B419-DE767E0C8714}"/>
                      </a:ext>
                    </a:extLst>
                  </p:cNvPr>
                  <p:cNvSpPr/>
                  <p:nvPr/>
                </p:nvSpPr>
                <p:spPr>
                  <a:xfrm>
                    <a:off x="6801298" y="1516456"/>
                    <a:ext cx="595126" cy="455604"/>
                  </a:xfrm>
                  <a:custGeom>
                    <a:avLst/>
                    <a:gdLst>
                      <a:gd name="connsiteX0" fmla="*/ 359596 w 473442"/>
                      <a:gd name="connsiteY0" fmla="*/ 157653 h 455604"/>
                      <a:gd name="connsiteX1" fmla="*/ 452063 w 473442"/>
                      <a:gd name="connsiteY1" fmla="*/ 147379 h 455604"/>
                      <a:gd name="connsiteX2" fmla="*/ 472612 w 473442"/>
                      <a:gd name="connsiteY2" fmla="*/ 126831 h 455604"/>
                      <a:gd name="connsiteX3" fmla="*/ 462338 w 473442"/>
                      <a:gd name="connsiteY3" fmla="*/ 24089 h 455604"/>
                      <a:gd name="connsiteX4" fmla="*/ 441789 w 473442"/>
                      <a:gd name="connsiteY4" fmla="*/ 3541 h 455604"/>
                      <a:gd name="connsiteX5" fmla="*/ 71920 w 473442"/>
                      <a:gd name="connsiteY5" fmla="*/ 65186 h 455604"/>
                      <a:gd name="connsiteX6" fmla="*/ 51371 w 473442"/>
                      <a:gd name="connsiteY6" fmla="*/ 85734 h 455604"/>
                      <a:gd name="connsiteX7" fmla="*/ 20549 w 473442"/>
                      <a:gd name="connsiteY7" fmla="*/ 188476 h 455604"/>
                      <a:gd name="connsiteX8" fmla="*/ 10275 w 473442"/>
                      <a:gd name="connsiteY8" fmla="*/ 270669 h 455604"/>
                      <a:gd name="connsiteX9" fmla="*/ 0 w 473442"/>
                      <a:gd name="connsiteY9" fmla="*/ 332314 h 455604"/>
                      <a:gd name="connsiteX10" fmla="*/ 10275 w 473442"/>
                      <a:gd name="connsiteY10" fmla="*/ 404233 h 455604"/>
                      <a:gd name="connsiteX11" fmla="*/ 20549 w 473442"/>
                      <a:gd name="connsiteY11" fmla="*/ 435056 h 455604"/>
                      <a:gd name="connsiteX12" fmla="*/ 82194 w 473442"/>
                      <a:gd name="connsiteY12" fmla="*/ 455604 h 455604"/>
                      <a:gd name="connsiteX13" fmla="*/ 215758 w 473442"/>
                      <a:gd name="connsiteY13" fmla="*/ 435056 h 455604"/>
                      <a:gd name="connsiteX14" fmla="*/ 236306 w 473442"/>
                      <a:gd name="connsiteY14" fmla="*/ 414507 h 455604"/>
                      <a:gd name="connsiteX15" fmla="*/ 267129 w 473442"/>
                      <a:gd name="connsiteY15" fmla="*/ 322040 h 455604"/>
                      <a:gd name="connsiteX16" fmla="*/ 277403 w 473442"/>
                      <a:gd name="connsiteY16" fmla="*/ 291218 h 455604"/>
                      <a:gd name="connsiteX17" fmla="*/ 297951 w 473442"/>
                      <a:gd name="connsiteY17" fmla="*/ 270669 h 455604"/>
                      <a:gd name="connsiteX18" fmla="*/ 308225 w 473442"/>
                      <a:gd name="connsiteY18" fmla="*/ 239847 h 455604"/>
                      <a:gd name="connsiteX19" fmla="*/ 359596 w 473442"/>
                      <a:gd name="connsiteY19" fmla="*/ 157653 h 455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473442" h="455604">
                        <a:moveTo>
                          <a:pt x="359596" y="157653"/>
                        </a:moveTo>
                        <a:cubicBezTo>
                          <a:pt x="383569" y="142242"/>
                          <a:pt x="422144" y="155539"/>
                          <a:pt x="452063" y="147379"/>
                        </a:cubicBezTo>
                        <a:cubicBezTo>
                          <a:pt x="461408" y="144830"/>
                          <a:pt x="471808" y="136484"/>
                          <a:pt x="472612" y="126831"/>
                        </a:cubicBezTo>
                        <a:cubicBezTo>
                          <a:pt x="475471" y="92532"/>
                          <a:pt x="470686" y="57479"/>
                          <a:pt x="462338" y="24089"/>
                        </a:cubicBezTo>
                        <a:cubicBezTo>
                          <a:pt x="459989" y="14692"/>
                          <a:pt x="448639" y="10390"/>
                          <a:pt x="441789" y="3541"/>
                        </a:cubicBezTo>
                        <a:cubicBezTo>
                          <a:pt x="335353" y="7483"/>
                          <a:pt x="165420" y="-28310"/>
                          <a:pt x="71920" y="65186"/>
                        </a:cubicBezTo>
                        <a:lnTo>
                          <a:pt x="51371" y="85734"/>
                        </a:lnTo>
                        <a:cubicBezTo>
                          <a:pt x="42236" y="113140"/>
                          <a:pt x="25725" y="157420"/>
                          <a:pt x="20549" y="188476"/>
                        </a:cubicBezTo>
                        <a:cubicBezTo>
                          <a:pt x="16010" y="215711"/>
                          <a:pt x="14180" y="243336"/>
                          <a:pt x="10275" y="270669"/>
                        </a:cubicBezTo>
                        <a:cubicBezTo>
                          <a:pt x="7329" y="291291"/>
                          <a:pt x="3425" y="311766"/>
                          <a:pt x="0" y="332314"/>
                        </a:cubicBezTo>
                        <a:cubicBezTo>
                          <a:pt x="3425" y="356287"/>
                          <a:pt x="5526" y="380487"/>
                          <a:pt x="10275" y="404233"/>
                        </a:cubicBezTo>
                        <a:cubicBezTo>
                          <a:pt x="12399" y="414853"/>
                          <a:pt x="11736" y="428761"/>
                          <a:pt x="20549" y="435056"/>
                        </a:cubicBezTo>
                        <a:cubicBezTo>
                          <a:pt x="38174" y="447646"/>
                          <a:pt x="82194" y="455604"/>
                          <a:pt x="82194" y="455604"/>
                        </a:cubicBezTo>
                        <a:cubicBezTo>
                          <a:pt x="88121" y="455011"/>
                          <a:pt x="186138" y="452828"/>
                          <a:pt x="215758" y="435056"/>
                        </a:cubicBezTo>
                        <a:cubicBezTo>
                          <a:pt x="224064" y="430072"/>
                          <a:pt x="229457" y="421357"/>
                          <a:pt x="236306" y="414507"/>
                        </a:cubicBezTo>
                        <a:lnTo>
                          <a:pt x="267129" y="322040"/>
                        </a:lnTo>
                        <a:cubicBezTo>
                          <a:pt x="270554" y="311766"/>
                          <a:pt x="269745" y="298876"/>
                          <a:pt x="277403" y="291218"/>
                        </a:cubicBezTo>
                        <a:lnTo>
                          <a:pt x="297951" y="270669"/>
                        </a:lnTo>
                        <a:cubicBezTo>
                          <a:pt x="301376" y="260395"/>
                          <a:pt x="301930" y="248660"/>
                          <a:pt x="308225" y="239847"/>
                        </a:cubicBezTo>
                        <a:cubicBezTo>
                          <a:pt x="319486" y="224082"/>
                          <a:pt x="335623" y="173064"/>
                          <a:pt x="359596" y="157653"/>
                        </a:cubicBezTo>
                        <a:close/>
                      </a:path>
                    </a:pathLst>
                  </a:custGeom>
                  <a:grpFill/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2345A76F-5775-4CF5-BB9D-ED4F82808D7F}"/>
                </a:ext>
              </a:extLst>
            </p:cNvPr>
            <p:cNvGrpSpPr/>
            <p:nvPr/>
          </p:nvGrpSpPr>
          <p:grpSpPr>
            <a:xfrm rot="18724630">
              <a:off x="8408628" y="4544058"/>
              <a:ext cx="2411407" cy="431776"/>
              <a:chOff x="8748277" y="4244673"/>
              <a:chExt cx="2411407" cy="431776"/>
            </a:xfrm>
          </p:grpSpPr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AEA55FC8-8BFC-479A-93D6-E469A8A5B407}"/>
                  </a:ext>
                </a:extLst>
              </p:cNvPr>
              <p:cNvSpPr/>
              <p:nvPr/>
            </p:nvSpPr>
            <p:spPr>
              <a:xfrm rot="1963167" flipH="1">
                <a:off x="9170611" y="4244673"/>
                <a:ext cx="180655" cy="326376"/>
              </a:xfrm>
              <a:custGeom>
                <a:avLst/>
                <a:gdLst>
                  <a:gd name="connsiteX0" fmla="*/ 175105 w 281678"/>
                  <a:gd name="connsiteY0" fmla="*/ 0 h 374736"/>
                  <a:gd name="connsiteX1" fmla="*/ 281678 w 281678"/>
                  <a:gd name="connsiteY1" fmla="*/ 0 h 374736"/>
                  <a:gd name="connsiteX2" fmla="*/ 172575 w 281678"/>
                  <a:gd name="connsiteY2" fmla="*/ 225544 h 374736"/>
                  <a:gd name="connsiteX3" fmla="*/ 175175 w 281678"/>
                  <a:gd name="connsiteY3" fmla="*/ 228371 h 374736"/>
                  <a:gd name="connsiteX4" fmla="*/ 146676 w 281678"/>
                  <a:gd name="connsiteY4" fmla="*/ 361227 h 374736"/>
                  <a:gd name="connsiteX5" fmla="*/ 15158 w 281678"/>
                  <a:gd name="connsiteY5" fmla="*/ 327078 h 374736"/>
                  <a:gd name="connsiteX6" fmla="*/ 43658 w 281678"/>
                  <a:gd name="connsiteY6" fmla="*/ 194221 h 374736"/>
                  <a:gd name="connsiteX7" fmla="*/ 78848 w 281678"/>
                  <a:gd name="connsiteY7" fmla="*/ 181572 h 374736"/>
                  <a:gd name="connsiteX8" fmla="*/ 87032 w 281678"/>
                  <a:gd name="connsiteY8" fmla="*/ 182068 h 374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678" h="374736">
                    <a:moveTo>
                      <a:pt x="175105" y="0"/>
                    </a:moveTo>
                    <a:lnTo>
                      <a:pt x="281678" y="0"/>
                    </a:lnTo>
                    <a:lnTo>
                      <a:pt x="172575" y="225544"/>
                    </a:lnTo>
                    <a:lnTo>
                      <a:pt x="175175" y="228371"/>
                    </a:lnTo>
                    <a:cubicBezTo>
                      <a:pt x="203623" y="274488"/>
                      <a:pt x="190863" y="333970"/>
                      <a:pt x="146676" y="361227"/>
                    </a:cubicBezTo>
                    <a:cubicBezTo>
                      <a:pt x="102489" y="388484"/>
                      <a:pt x="43606" y="373195"/>
                      <a:pt x="15158" y="327078"/>
                    </a:cubicBezTo>
                    <a:cubicBezTo>
                      <a:pt x="-13289" y="280960"/>
                      <a:pt x="-530" y="221478"/>
                      <a:pt x="43658" y="194221"/>
                    </a:cubicBezTo>
                    <a:cubicBezTo>
                      <a:pt x="54704" y="187407"/>
                      <a:pt x="66670" y="183252"/>
                      <a:pt x="78848" y="181572"/>
                    </a:cubicBezTo>
                    <a:lnTo>
                      <a:pt x="87032" y="18206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  <a:shade val="30000"/>
                      <a:satMod val="115000"/>
                    </a:schemeClr>
                  </a:gs>
                  <a:gs pos="50000">
                    <a:schemeClr val="bg1">
                      <a:lumMod val="8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85000"/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" name="Cube 83">
                <a:extLst>
                  <a:ext uri="{FF2B5EF4-FFF2-40B4-BE49-F238E27FC236}">
                    <a16:creationId xmlns:a16="http://schemas.microsoft.com/office/drawing/2014/main" id="{1B71694E-FFC2-478F-8C8F-2A3F15D917C1}"/>
                  </a:ext>
                </a:extLst>
              </p:cNvPr>
              <p:cNvSpPr/>
              <p:nvPr/>
            </p:nvSpPr>
            <p:spPr>
              <a:xfrm rot="119211">
                <a:off x="8748277" y="4489937"/>
                <a:ext cx="2176009" cy="110183"/>
              </a:xfrm>
              <a:prstGeom prst="cube">
                <a:avLst/>
              </a:prstGeom>
              <a:blipFill>
                <a:blip r:embed="rId8"/>
                <a:tile tx="0" ty="0" sx="100000" sy="100000" flip="none" algn="tl"/>
              </a:blip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B85DCBF5-320F-4C5A-8B59-CB7333B99E5F}"/>
                  </a:ext>
                </a:extLst>
              </p:cNvPr>
              <p:cNvSpPr/>
              <p:nvPr/>
            </p:nvSpPr>
            <p:spPr>
              <a:xfrm rot="373854">
                <a:off x="10832124" y="4503728"/>
                <a:ext cx="327560" cy="107558"/>
              </a:xfrm>
              <a:prstGeom prst="ellipse">
                <a:avLst/>
              </a:prstGeom>
              <a:blipFill>
                <a:blip r:embed="rId8"/>
                <a:tile tx="0" ty="0" sx="100000" sy="100000" flip="none" algn="tl"/>
              </a:blip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" name="Moon 85">
                <a:extLst>
                  <a:ext uri="{FF2B5EF4-FFF2-40B4-BE49-F238E27FC236}">
                    <a16:creationId xmlns:a16="http://schemas.microsoft.com/office/drawing/2014/main" id="{9DE47E04-76FE-4C6D-98B5-E7CBB876CEA1}"/>
                  </a:ext>
                </a:extLst>
              </p:cNvPr>
              <p:cNvSpPr/>
              <p:nvPr/>
            </p:nvSpPr>
            <p:spPr>
              <a:xfrm rot="16200000">
                <a:off x="10926392" y="4469268"/>
                <a:ext cx="107712" cy="306649"/>
              </a:xfrm>
              <a:prstGeom prst="moon">
                <a:avLst>
                  <a:gd name="adj" fmla="val 75567"/>
                </a:avLst>
              </a:prstGeom>
              <a:blipFill>
                <a:blip r:embed="rId8"/>
                <a:tile tx="0" ty="0" sx="100000" sy="100000" flip="none" algn="tl"/>
              </a:blip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pic>
        <p:nvPicPr>
          <p:cNvPr id="105" name="Picture 104">
            <a:extLst>
              <a:ext uri="{FF2B5EF4-FFF2-40B4-BE49-F238E27FC236}">
                <a16:creationId xmlns:a16="http://schemas.microsoft.com/office/drawing/2014/main" id="{6DDB3466-0C0A-439C-A04F-13BBCB0F927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5"/>
          <a:stretch/>
        </p:blipFill>
        <p:spPr>
          <a:xfrm rot="20058893">
            <a:off x="1544038" y="3531383"/>
            <a:ext cx="621413" cy="1690640"/>
          </a:xfrm>
          <a:prstGeom prst="rect">
            <a:avLst/>
          </a:prstGeom>
        </p:spPr>
      </p:pic>
      <p:sp>
        <p:nvSpPr>
          <p:cNvPr id="106" name="Oval 105">
            <a:extLst>
              <a:ext uri="{FF2B5EF4-FFF2-40B4-BE49-F238E27FC236}">
                <a16:creationId xmlns:a16="http://schemas.microsoft.com/office/drawing/2014/main" id="{0396BEFD-08C9-41D4-A478-1B3CD997C85F}"/>
              </a:ext>
            </a:extLst>
          </p:cNvPr>
          <p:cNvSpPr>
            <a:spLocks noChangeAspect="1"/>
          </p:cNvSpPr>
          <p:nvPr/>
        </p:nvSpPr>
        <p:spPr>
          <a:xfrm>
            <a:off x="1654192" y="5752476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C1406"/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131" name="miss green 1 Oval 381">
            <a:extLst>
              <a:ext uri="{FF2B5EF4-FFF2-40B4-BE49-F238E27FC236}">
                <a16:creationId xmlns:a16="http://schemas.microsoft.com/office/drawing/2014/main" id="{A667172D-1C9C-40B9-B66F-E7D924BD2642}"/>
              </a:ext>
            </a:extLst>
          </p:cNvPr>
          <p:cNvSpPr>
            <a:spLocks noChangeAspect="1"/>
          </p:cNvSpPr>
          <p:nvPr/>
        </p:nvSpPr>
        <p:spPr>
          <a:xfrm>
            <a:off x="8657460" y="6257915"/>
            <a:ext cx="288000" cy="28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132" name="miss green 2 Oval 382">
            <a:extLst>
              <a:ext uri="{FF2B5EF4-FFF2-40B4-BE49-F238E27FC236}">
                <a16:creationId xmlns:a16="http://schemas.microsoft.com/office/drawing/2014/main" id="{17B903F2-EE6B-47BE-B202-0BCF7AC71DA5}"/>
              </a:ext>
            </a:extLst>
          </p:cNvPr>
          <p:cNvSpPr>
            <a:spLocks noChangeAspect="1"/>
          </p:cNvSpPr>
          <p:nvPr/>
        </p:nvSpPr>
        <p:spPr>
          <a:xfrm>
            <a:off x="9185192" y="6257915"/>
            <a:ext cx="288000" cy="28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133" name="miss green 3 Oval 383">
            <a:extLst>
              <a:ext uri="{FF2B5EF4-FFF2-40B4-BE49-F238E27FC236}">
                <a16:creationId xmlns:a16="http://schemas.microsoft.com/office/drawing/2014/main" id="{49298B0C-438A-4EB8-9C58-3F057E31AF66}"/>
              </a:ext>
            </a:extLst>
          </p:cNvPr>
          <p:cNvSpPr>
            <a:spLocks noChangeAspect="1"/>
          </p:cNvSpPr>
          <p:nvPr/>
        </p:nvSpPr>
        <p:spPr>
          <a:xfrm>
            <a:off x="9702889" y="6269066"/>
            <a:ext cx="288000" cy="28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134" name="miss green 4 Oval 384">
            <a:extLst>
              <a:ext uri="{FF2B5EF4-FFF2-40B4-BE49-F238E27FC236}">
                <a16:creationId xmlns:a16="http://schemas.microsoft.com/office/drawing/2014/main" id="{E12337FD-3766-4B8E-9E06-5FEFE8087A30}"/>
              </a:ext>
            </a:extLst>
          </p:cNvPr>
          <p:cNvSpPr>
            <a:spLocks noChangeAspect="1"/>
          </p:cNvSpPr>
          <p:nvPr/>
        </p:nvSpPr>
        <p:spPr>
          <a:xfrm>
            <a:off x="10182747" y="6313670"/>
            <a:ext cx="288000" cy="28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135" name="miss purple 1 Oval 385">
            <a:extLst>
              <a:ext uri="{FF2B5EF4-FFF2-40B4-BE49-F238E27FC236}">
                <a16:creationId xmlns:a16="http://schemas.microsoft.com/office/drawing/2014/main" id="{557A3356-232D-44F6-9836-76E04E6BE7CE}"/>
              </a:ext>
            </a:extLst>
          </p:cNvPr>
          <p:cNvSpPr>
            <a:spLocks/>
          </p:cNvSpPr>
          <p:nvPr/>
        </p:nvSpPr>
        <p:spPr>
          <a:xfrm>
            <a:off x="9617803" y="3458137"/>
            <a:ext cx="248009" cy="23237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136" name="miss purple 4 Oval 386">
            <a:extLst>
              <a:ext uri="{FF2B5EF4-FFF2-40B4-BE49-F238E27FC236}">
                <a16:creationId xmlns:a16="http://schemas.microsoft.com/office/drawing/2014/main" id="{C7C4142A-008A-43F4-A637-549D21A24D8F}"/>
              </a:ext>
            </a:extLst>
          </p:cNvPr>
          <p:cNvSpPr>
            <a:spLocks noChangeAspect="1"/>
          </p:cNvSpPr>
          <p:nvPr/>
        </p:nvSpPr>
        <p:spPr>
          <a:xfrm>
            <a:off x="10850372" y="3501261"/>
            <a:ext cx="246568" cy="24656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137" name="miss purple 3 Oval 387">
            <a:extLst>
              <a:ext uri="{FF2B5EF4-FFF2-40B4-BE49-F238E27FC236}">
                <a16:creationId xmlns:a16="http://schemas.microsoft.com/office/drawing/2014/main" id="{0D673E79-3C1E-4DB4-834E-11EE87CDEB62}"/>
              </a:ext>
            </a:extLst>
          </p:cNvPr>
          <p:cNvSpPr>
            <a:spLocks noChangeAspect="1"/>
          </p:cNvSpPr>
          <p:nvPr/>
        </p:nvSpPr>
        <p:spPr>
          <a:xfrm>
            <a:off x="10463408" y="3496292"/>
            <a:ext cx="246568" cy="24656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138" name="miss purple 2 Oval 388">
            <a:extLst>
              <a:ext uri="{FF2B5EF4-FFF2-40B4-BE49-F238E27FC236}">
                <a16:creationId xmlns:a16="http://schemas.microsoft.com/office/drawing/2014/main" id="{A135AB24-DE58-44A3-9B08-759CC4F19C5A}"/>
              </a:ext>
            </a:extLst>
          </p:cNvPr>
          <p:cNvSpPr>
            <a:spLocks noChangeAspect="1"/>
          </p:cNvSpPr>
          <p:nvPr/>
        </p:nvSpPr>
        <p:spPr>
          <a:xfrm>
            <a:off x="10038883" y="3459280"/>
            <a:ext cx="246568" cy="24656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139" name="miss purple 5 Oval 389">
            <a:extLst>
              <a:ext uri="{FF2B5EF4-FFF2-40B4-BE49-F238E27FC236}">
                <a16:creationId xmlns:a16="http://schemas.microsoft.com/office/drawing/2014/main" id="{22B62FC2-0DCB-4BD4-87C7-5C9BCB1A681E}"/>
              </a:ext>
            </a:extLst>
          </p:cNvPr>
          <p:cNvSpPr>
            <a:spLocks noChangeAspect="1"/>
          </p:cNvSpPr>
          <p:nvPr/>
        </p:nvSpPr>
        <p:spPr>
          <a:xfrm>
            <a:off x="11339807" y="3534714"/>
            <a:ext cx="246568" cy="24656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140" name="miss green 5 Oval 390">
            <a:extLst>
              <a:ext uri="{FF2B5EF4-FFF2-40B4-BE49-F238E27FC236}">
                <a16:creationId xmlns:a16="http://schemas.microsoft.com/office/drawing/2014/main" id="{1FD82521-1B9A-4625-8C18-CA32968DF82A}"/>
              </a:ext>
            </a:extLst>
          </p:cNvPr>
          <p:cNvSpPr>
            <a:spLocks noChangeAspect="1"/>
          </p:cNvSpPr>
          <p:nvPr/>
        </p:nvSpPr>
        <p:spPr>
          <a:xfrm>
            <a:off x="10669783" y="6347123"/>
            <a:ext cx="288000" cy="28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31E4BCD2-21C6-4573-AB5A-C34BA0A2F4AC}"/>
              </a:ext>
            </a:extLst>
          </p:cNvPr>
          <p:cNvGrpSpPr>
            <a:grpSpLocks/>
          </p:cNvGrpSpPr>
          <p:nvPr/>
        </p:nvGrpSpPr>
        <p:grpSpPr>
          <a:xfrm>
            <a:off x="9525626" y="4971198"/>
            <a:ext cx="325028" cy="361844"/>
            <a:chOff x="7657806" y="4349330"/>
            <a:chExt cx="200958" cy="200958"/>
          </a:xfrm>
        </p:grpSpPr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C8C223C2-0CC0-417D-B0A6-93685AEA5B8D}"/>
                </a:ext>
              </a:extLst>
            </p:cNvPr>
            <p:cNvSpPr/>
            <p:nvPr/>
          </p:nvSpPr>
          <p:spPr>
            <a:xfrm>
              <a:off x="7657806" y="4349330"/>
              <a:ext cx="200958" cy="200958"/>
            </a:xfrm>
            <a:prstGeom prst="ellipse">
              <a:avLst/>
            </a:prstGeom>
            <a:blipFill>
              <a:blip r:embed="rId8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DED864B0-5ED8-4958-9584-9F783613AFC4}"/>
                </a:ext>
              </a:extLst>
            </p:cNvPr>
            <p:cNvSpPr/>
            <p:nvPr/>
          </p:nvSpPr>
          <p:spPr>
            <a:xfrm>
              <a:off x="7717078" y="4408602"/>
              <a:ext cx="82415" cy="8241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grpSp>
        <p:nvGrpSpPr>
          <p:cNvPr id="144" name="ready Group 8">
            <a:extLst>
              <a:ext uri="{FF2B5EF4-FFF2-40B4-BE49-F238E27FC236}">
                <a16:creationId xmlns:a16="http://schemas.microsoft.com/office/drawing/2014/main" id="{9DBBCF88-13F3-4AC5-8EE9-CAEF7E8E0137}"/>
              </a:ext>
            </a:extLst>
          </p:cNvPr>
          <p:cNvGrpSpPr/>
          <p:nvPr/>
        </p:nvGrpSpPr>
        <p:grpSpPr>
          <a:xfrm>
            <a:off x="9870730" y="1425974"/>
            <a:ext cx="2054418" cy="1183304"/>
            <a:chOff x="5551634" y="1437533"/>
            <a:chExt cx="2054418" cy="1183304"/>
          </a:xfrm>
        </p:grpSpPr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274BE4C5-66F3-4D9B-AE25-06EBC9B19A97}"/>
                </a:ext>
              </a:extLst>
            </p:cNvPr>
            <p:cNvGrpSpPr>
              <a:grpSpLocks noChangeAspect="1"/>
            </p:cNvGrpSpPr>
            <p:nvPr/>
          </p:nvGrpSpPr>
          <p:grpSpPr>
            <a:xfrm rot="876219">
              <a:off x="5551634" y="2303991"/>
              <a:ext cx="2054418" cy="316846"/>
              <a:chOff x="8595877" y="4086603"/>
              <a:chExt cx="2445734" cy="377198"/>
            </a:xfrm>
          </p:grpSpPr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511FE0F9-AE1B-437D-8786-1E600517B5B0}"/>
                  </a:ext>
                </a:extLst>
              </p:cNvPr>
              <p:cNvSpPr/>
              <p:nvPr/>
            </p:nvSpPr>
            <p:spPr>
              <a:xfrm rot="330004" flipH="1">
                <a:off x="8999268" y="4086603"/>
                <a:ext cx="180655" cy="326376"/>
              </a:xfrm>
              <a:custGeom>
                <a:avLst/>
                <a:gdLst>
                  <a:gd name="connsiteX0" fmla="*/ 175105 w 281678"/>
                  <a:gd name="connsiteY0" fmla="*/ 0 h 374736"/>
                  <a:gd name="connsiteX1" fmla="*/ 281678 w 281678"/>
                  <a:gd name="connsiteY1" fmla="*/ 0 h 374736"/>
                  <a:gd name="connsiteX2" fmla="*/ 172575 w 281678"/>
                  <a:gd name="connsiteY2" fmla="*/ 225544 h 374736"/>
                  <a:gd name="connsiteX3" fmla="*/ 175175 w 281678"/>
                  <a:gd name="connsiteY3" fmla="*/ 228371 h 374736"/>
                  <a:gd name="connsiteX4" fmla="*/ 146676 w 281678"/>
                  <a:gd name="connsiteY4" fmla="*/ 361227 h 374736"/>
                  <a:gd name="connsiteX5" fmla="*/ 15158 w 281678"/>
                  <a:gd name="connsiteY5" fmla="*/ 327078 h 374736"/>
                  <a:gd name="connsiteX6" fmla="*/ 43658 w 281678"/>
                  <a:gd name="connsiteY6" fmla="*/ 194221 h 374736"/>
                  <a:gd name="connsiteX7" fmla="*/ 78848 w 281678"/>
                  <a:gd name="connsiteY7" fmla="*/ 181572 h 374736"/>
                  <a:gd name="connsiteX8" fmla="*/ 87032 w 281678"/>
                  <a:gd name="connsiteY8" fmla="*/ 182068 h 374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678" h="374736">
                    <a:moveTo>
                      <a:pt x="175105" y="0"/>
                    </a:moveTo>
                    <a:lnTo>
                      <a:pt x="281678" y="0"/>
                    </a:lnTo>
                    <a:lnTo>
                      <a:pt x="172575" y="225544"/>
                    </a:lnTo>
                    <a:lnTo>
                      <a:pt x="175175" y="228371"/>
                    </a:lnTo>
                    <a:cubicBezTo>
                      <a:pt x="203623" y="274488"/>
                      <a:pt x="190863" y="333970"/>
                      <a:pt x="146676" y="361227"/>
                    </a:cubicBezTo>
                    <a:cubicBezTo>
                      <a:pt x="102489" y="388484"/>
                      <a:pt x="43606" y="373195"/>
                      <a:pt x="15158" y="327078"/>
                    </a:cubicBezTo>
                    <a:cubicBezTo>
                      <a:pt x="-13289" y="280960"/>
                      <a:pt x="-530" y="221478"/>
                      <a:pt x="43658" y="194221"/>
                    </a:cubicBezTo>
                    <a:cubicBezTo>
                      <a:pt x="54704" y="187407"/>
                      <a:pt x="66670" y="183252"/>
                      <a:pt x="78848" y="181572"/>
                    </a:cubicBezTo>
                    <a:lnTo>
                      <a:pt x="87032" y="18206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  <a:shade val="30000"/>
                      <a:satMod val="115000"/>
                    </a:schemeClr>
                  </a:gs>
                  <a:gs pos="50000">
                    <a:schemeClr val="bg1">
                      <a:lumMod val="8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85000"/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4" name="Cube 163">
                <a:extLst>
                  <a:ext uri="{FF2B5EF4-FFF2-40B4-BE49-F238E27FC236}">
                    <a16:creationId xmlns:a16="http://schemas.microsoft.com/office/drawing/2014/main" id="{C39C1381-92AD-4882-9249-F0972F9557D5}"/>
                  </a:ext>
                </a:extLst>
              </p:cNvPr>
              <p:cNvSpPr/>
              <p:nvPr/>
            </p:nvSpPr>
            <p:spPr>
              <a:xfrm rot="119211">
                <a:off x="8595877" y="4337537"/>
                <a:ext cx="2176009" cy="110183"/>
              </a:xfrm>
              <a:prstGeom prst="cube">
                <a:avLst/>
              </a:prstGeom>
              <a:blipFill>
                <a:blip r:embed="rId8"/>
                <a:tile tx="0" ty="0" sx="100000" sy="100000" flip="none" algn="tl"/>
              </a:blip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78618E67-CE71-4BAA-A04C-2A9E43277810}"/>
                  </a:ext>
                </a:extLst>
              </p:cNvPr>
              <p:cNvSpPr/>
              <p:nvPr/>
            </p:nvSpPr>
            <p:spPr>
              <a:xfrm rot="373854">
                <a:off x="10679456" y="4353196"/>
                <a:ext cx="362155" cy="110605"/>
              </a:xfrm>
              <a:prstGeom prst="ellipse">
                <a:avLst/>
              </a:prstGeom>
              <a:blipFill>
                <a:blip r:embed="rId8"/>
                <a:tile tx="0" ty="0" sx="100000" sy="100000" flip="none" algn="tl"/>
              </a:blip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696C5482-207B-467D-B300-8125F0325BCE}"/>
                </a:ext>
              </a:extLst>
            </p:cNvPr>
            <p:cNvGrpSpPr>
              <a:grpSpLocks/>
            </p:cNvGrpSpPr>
            <p:nvPr/>
          </p:nvGrpSpPr>
          <p:grpSpPr>
            <a:xfrm>
              <a:off x="5970247" y="1437533"/>
              <a:ext cx="757827" cy="946943"/>
              <a:chOff x="6573653" y="3540453"/>
              <a:chExt cx="767497" cy="917337"/>
            </a:xfrm>
          </p:grpSpPr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8A654B24-465A-46E5-9A01-83A964D31FA1}"/>
                  </a:ext>
                </a:extLst>
              </p:cNvPr>
              <p:cNvGrpSpPr/>
              <p:nvPr/>
            </p:nvGrpSpPr>
            <p:grpSpPr>
              <a:xfrm>
                <a:off x="6965282" y="4015134"/>
                <a:ext cx="375868" cy="379989"/>
                <a:chOff x="7209210" y="4975257"/>
                <a:chExt cx="375868" cy="379989"/>
              </a:xfrm>
            </p:grpSpPr>
            <p:sp>
              <p:nvSpPr>
                <p:cNvPr id="160" name="Rectangle: Rounded Corners 159">
                  <a:extLst>
                    <a:ext uri="{FF2B5EF4-FFF2-40B4-BE49-F238E27FC236}">
                      <a16:creationId xmlns:a16="http://schemas.microsoft.com/office/drawing/2014/main" id="{21D2E412-D865-4029-8E03-4FDE4A0448A1}"/>
                    </a:ext>
                  </a:extLst>
                </p:cNvPr>
                <p:cNvSpPr/>
                <p:nvPr/>
              </p:nvSpPr>
              <p:spPr>
                <a:xfrm rot="2455265" flipH="1">
                  <a:off x="7398883" y="5102496"/>
                  <a:ext cx="103791" cy="252750"/>
                </a:xfrm>
                <a:prstGeom prst="roundRect">
                  <a:avLst/>
                </a:prstGeom>
                <a:solidFill>
                  <a:srgbClr val="BE8F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C1E1F7D7-9A27-4DF8-976A-6AE64354B1E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8540820">
                  <a:off x="7311259" y="4873208"/>
                  <a:ext cx="147811" cy="351910"/>
                </a:xfrm>
                <a:custGeom>
                  <a:avLst/>
                  <a:gdLst>
                    <a:gd name="connsiteX0" fmla="*/ 3881 w 221603"/>
                    <a:gd name="connsiteY0" fmla="*/ 123448 h 549242"/>
                    <a:gd name="connsiteX1" fmla="*/ 139453 w 221603"/>
                    <a:gd name="connsiteY1" fmla="*/ 1626 h 549242"/>
                    <a:gd name="connsiteX2" fmla="*/ 217171 w 221603"/>
                    <a:gd name="connsiteY2" fmla="*/ 166491 h 549242"/>
                    <a:gd name="connsiteX3" fmla="*/ 215616 w 221603"/>
                    <a:gd name="connsiteY3" fmla="*/ 170775 h 549242"/>
                    <a:gd name="connsiteX4" fmla="*/ 221603 w 221603"/>
                    <a:gd name="connsiteY4" fmla="*/ 185228 h 549242"/>
                    <a:gd name="connsiteX5" fmla="*/ 221603 w 221603"/>
                    <a:gd name="connsiteY5" fmla="*/ 518776 h 549242"/>
                    <a:gd name="connsiteX6" fmla="*/ 191137 w 221603"/>
                    <a:gd name="connsiteY6" fmla="*/ 549242 h 549242"/>
                    <a:gd name="connsiteX7" fmla="*/ 69277 w 221603"/>
                    <a:gd name="connsiteY7" fmla="*/ 549242 h 549242"/>
                    <a:gd name="connsiteX8" fmla="*/ 38811 w 221603"/>
                    <a:gd name="connsiteY8" fmla="*/ 518776 h 549242"/>
                    <a:gd name="connsiteX9" fmla="*/ 38811 w 221603"/>
                    <a:gd name="connsiteY9" fmla="*/ 263857 h 549242"/>
                    <a:gd name="connsiteX10" fmla="*/ 14662 w 221603"/>
                    <a:gd name="connsiteY10" fmla="*/ 231111 h 549242"/>
                    <a:gd name="connsiteX11" fmla="*/ 3881 w 221603"/>
                    <a:gd name="connsiteY11" fmla="*/ 123448 h 549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1603" h="549242">
                      <a:moveTo>
                        <a:pt x="3881" y="123448"/>
                      </a:moveTo>
                      <a:cubicBezTo>
                        <a:pt x="19857" y="44282"/>
                        <a:pt x="80555" y="-10260"/>
                        <a:pt x="139453" y="1626"/>
                      </a:cubicBezTo>
                      <a:cubicBezTo>
                        <a:pt x="198352" y="13512"/>
                        <a:pt x="233147" y="87325"/>
                        <a:pt x="217171" y="166491"/>
                      </a:cubicBezTo>
                      <a:lnTo>
                        <a:pt x="215616" y="170775"/>
                      </a:lnTo>
                      <a:lnTo>
                        <a:pt x="221603" y="185228"/>
                      </a:lnTo>
                      <a:lnTo>
                        <a:pt x="221603" y="518776"/>
                      </a:lnTo>
                      <a:cubicBezTo>
                        <a:pt x="221603" y="535602"/>
                        <a:pt x="207963" y="549242"/>
                        <a:pt x="191137" y="549242"/>
                      </a:cubicBezTo>
                      <a:lnTo>
                        <a:pt x="69277" y="549242"/>
                      </a:lnTo>
                      <a:cubicBezTo>
                        <a:pt x="52451" y="549242"/>
                        <a:pt x="38811" y="535602"/>
                        <a:pt x="38811" y="518776"/>
                      </a:cubicBezTo>
                      <a:lnTo>
                        <a:pt x="38811" y="263857"/>
                      </a:lnTo>
                      <a:lnTo>
                        <a:pt x="14662" y="231111"/>
                      </a:lnTo>
                      <a:cubicBezTo>
                        <a:pt x="598" y="201276"/>
                        <a:pt x="-4107" y="163032"/>
                        <a:pt x="3881" y="123448"/>
                      </a:cubicBezTo>
                      <a:close/>
                    </a:path>
                  </a:pathLst>
                </a:custGeom>
                <a:solidFill>
                  <a:srgbClr val="7030A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B8C08CEC-2669-478A-938C-A75D2A5F566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698352" flipH="1">
                  <a:off x="7415389" y="5070621"/>
                  <a:ext cx="169689" cy="128399"/>
                </a:xfrm>
                <a:prstGeom prst="ellipse">
                  <a:avLst/>
                </a:prstGeom>
                <a:solidFill>
                  <a:srgbClr val="BE8F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E4936569-9E33-49FE-AFA1-2EC942312F95}"/>
                  </a:ext>
                </a:extLst>
              </p:cNvPr>
              <p:cNvGrpSpPr/>
              <p:nvPr/>
            </p:nvGrpSpPr>
            <p:grpSpPr>
              <a:xfrm rot="572152">
                <a:off x="6807891" y="3540453"/>
                <a:ext cx="414537" cy="456845"/>
                <a:chOff x="9208001" y="4187764"/>
                <a:chExt cx="414537" cy="456845"/>
              </a:xfrm>
            </p:grpSpPr>
            <p:sp>
              <p:nvSpPr>
                <p:cNvPr id="155" name="Rectangle: Rounded Corners 154">
                  <a:extLst>
                    <a:ext uri="{FF2B5EF4-FFF2-40B4-BE49-F238E27FC236}">
                      <a16:creationId xmlns:a16="http://schemas.microsoft.com/office/drawing/2014/main" id="{04CE2DE1-D4BC-4359-928A-72D2B6A742D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392981" flipH="1">
                  <a:off x="9397132" y="4487447"/>
                  <a:ext cx="85574" cy="157162"/>
                </a:xfrm>
                <a:prstGeom prst="roundRect">
                  <a:avLst/>
                </a:prstGeom>
                <a:solidFill>
                  <a:schemeClr val="accent4">
                    <a:lumMod val="50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6" name="Group 155">
                  <a:extLst>
                    <a:ext uri="{FF2B5EF4-FFF2-40B4-BE49-F238E27FC236}">
                      <a16:creationId xmlns:a16="http://schemas.microsoft.com/office/drawing/2014/main" id="{9477525B-E219-41F1-8F61-F17CD21E096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flipH="1">
                  <a:off x="9208001" y="4187764"/>
                  <a:ext cx="414537" cy="343654"/>
                  <a:chOff x="6801301" y="1516456"/>
                  <a:chExt cx="646992" cy="536361"/>
                </a:xfrm>
                <a:solidFill>
                  <a:srgbClr val="FFC000"/>
                </a:solidFill>
              </p:grpSpPr>
              <p:sp>
                <p:nvSpPr>
                  <p:cNvPr id="157" name="Freeform: Shape 156">
                    <a:extLst>
                      <a:ext uri="{FF2B5EF4-FFF2-40B4-BE49-F238E27FC236}">
                        <a16:creationId xmlns:a16="http://schemas.microsoft.com/office/drawing/2014/main" id="{ECFBBA5F-A439-4B55-A991-3D0FC9824A28}"/>
                      </a:ext>
                    </a:extLst>
                  </p:cNvPr>
                  <p:cNvSpPr/>
                  <p:nvPr/>
                </p:nvSpPr>
                <p:spPr>
                  <a:xfrm rot="572152">
                    <a:off x="6902049" y="1572152"/>
                    <a:ext cx="546244" cy="480665"/>
                  </a:xfrm>
                  <a:custGeom>
                    <a:avLst/>
                    <a:gdLst>
                      <a:gd name="connsiteX0" fmla="*/ 241099 w 546244"/>
                      <a:gd name="connsiteY0" fmla="*/ 0 h 480666"/>
                      <a:gd name="connsiteX1" fmla="*/ 463251 w 546244"/>
                      <a:gd name="connsiteY1" fmla="*/ 146785 h 480666"/>
                      <a:gd name="connsiteX2" fmla="*/ 476819 w 546244"/>
                      <a:gd name="connsiteY2" fmla="*/ 190354 h 480666"/>
                      <a:gd name="connsiteX3" fmla="*/ 546244 w 546244"/>
                      <a:gd name="connsiteY3" fmla="*/ 311904 h 480666"/>
                      <a:gd name="connsiteX4" fmla="*/ 470095 w 546244"/>
                      <a:gd name="connsiteY4" fmla="*/ 311904 h 480666"/>
                      <a:gd name="connsiteX5" fmla="*/ 463251 w 546244"/>
                      <a:gd name="connsiteY5" fmla="*/ 333881 h 480666"/>
                      <a:gd name="connsiteX6" fmla="*/ 241099 w 546244"/>
                      <a:gd name="connsiteY6" fmla="*/ 480666 h 480666"/>
                      <a:gd name="connsiteX7" fmla="*/ 0 w 546244"/>
                      <a:gd name="connsiteY7" fmla="*/ 240333 h 480666"/>
                      <a:gd name="connsiteX8" fmla="*/ 241099 w 546244"/>
                      <a:gd name="connsiteY8" fmla="*/ 0 h 480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46244" h="480666">
                        <a:moveTo>
                          <a:pt x="241099" y="0"/>
                        </a:moveTo>
                        <a:cubicBezTo>
                          <a:pt x="340965" y="0"/>
                          <a:pt x="426651" y="60526"/>
                          <a:pt x="463251" y="146785"/>
                        </a:cubicBezTo>
                        <a:lnTo>
                          <a:pt x="476819" y="190354"/>
                        </a:lnTo>
                        <a:lnTo>
                          <a:pt x="546244" y="311904"/>
                        </a:lnTo>
                        <a:lnTo>
                          <a:pt x="470095" y="311904"/>
                        </a:lnTo>
                        <a:lnTo>
                          <a:pt x="463251" y="333881"/>
                        </a:lnTo>
                        <a:cubicBezTo>
                          <a:pt x="426651" y="420141"/>
                          <a:pt x="340965" y="480666"/>
                          <a:pt x="241099" y="480666"/>
                        </a:cubicBezTo>
                        <a:cubicBezTo>
                          <a:pt x="107944" y="480666"/>
                          <a:pt x="0" y="373065"/>
                          <a:pt x="0" y="240333"/>
                        </a:cubicBezTo>
                        <a:cubicBezTo>
                          <a:pt x="0" y="107601"/>
                          <a:pt x="107944" y="0"/>
                          <a:pt x="241099" y="0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8" name="Oval 157">
                    <a:extLst>
                      <a:ext uri="{FF2B5EF4-FFF2-40B4-BE49-F238E27FC236}">
                        <a16:creationId xmlns:a16="http://schemas.microsoft.com/office/drawing/2014/main" id="{6EEE257C-5FCE-4DFD-A6A7-756E0E7F4BDD}"/>
                      </a:ext>
                    </a:extLst>
                  </p:cNvPr>
                  <p:cNvSpPr/>
                  <p:nvPr/>
                </p:nvSpPr>
                <p:spPr>
                  <a:xfrm flipV="1">
                    <a:off x="7244289" y="1724807"/>
                    <a:ext cx="72000" cy="72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9" name="Freeform: Shape 158">
                    <a:extLst>
                      <a:ext uri="{FF2B5EF4-FFF2-40B4-BE49-F238E27FC236}">
                        <a16:creationId xmlns:a16="http://schemas.microsoft.com/office/drawing/2014/main" id="{85E6B50D-EDD9-42E3-8172-D9A7D10AA4CD}"/>
                      </a:ext>
                    </a:extLst>
                  </p:cNvPr>
                  <p:cNvSpPr/>
                  <p:nvPr/>
                </p:nvSpPr>
                <p:spPr>
                  <a:xfrm rot="354336">
                    <a:off x="6801301" y="1516456"/>
                    <a:ext cx="595123" cy="455604"/>
                  </a:xfrm>
                  <a:custGeom>
                    <a:avLst/>
                    <a:gdLst>
                      <a:gd name="connsiteX0" fmla="*/ 359596 w 473442"/>
                      <a:gd name="connsiteY0" fmla="*/ 157653 h 455604"/>
                      <a:gd name="connsiteX1" fmla="*/ 452063 w 473442"/>
                      <a:gd name="connsiteY1" fmla="*/ 147379 h 455604"/>
                      <a:gd name="connsiteX2" fmla="*/ 472612 w 473442"/>
                      <a:gd name="connsiteY2" fmla="*/ 126831 h 455604"/>
                      <a:gd name="connsiteX3" fmla="*/ 462338 w 473442"/>
                      <a:gd name="connsiteY3" fmla="*/ 24089 h 455604"/>
                      <a:gd name="connsiteX4" fmla="*/ 441789 w 473442"/>
                      <a:gd name="connsiteY4" fmla="*/ 3541 h 455604"/>
                      <a:gd name="connsiteX5" fmla="*/ 71920 w 473442"/>
                      <a:gd name="connsiteY5" fmla="*/ 65186 h 455604"/>
                      <a:gd name="connsiteX6" fmla="*/ 51371 w 473442"/>
                      <a:gd name="connsiteY6" fmla="*/ 85734 h 455604"/>
                      <a:gd name="connsiteX7" fmla="*/ 20549 w 473442"/>
                      <a:gd name="connsiteY7" fmla="*/ 188476 h 455604"/>
                      <a:gd name="connsiteX8" fmla="*/ 10275 w 473442"/>
                      <a:gd name="connsiteY8" fmla="*/ 270669 h 455604"/>
                      <a:gd name="connsiteX9" fmla="*/ 0 w 473442"/>
                      <a:gd name="connsiteY9" fmla="*/ 332314 h 455604"/>
                      <a:gd name="connsiteX10" fmla="*/ 10275 w 473442"/>
                      <a:gd name="connsiteY10" fmla="*/ 404233 h 455604"/>
                      <a:gd name="connsiteX11" fmla="*/ 20549 w 473442"/>
                      <a:gd name="connsiteY11" fmla="*/ 435056 h 455604"/>
                      <a:gd name="connsiteX12" fmla="*/ 82194 w 473442"/>
                      <a:gd name="connsiteY12" fmla="*/ 455604 h 455604"/>
                      <a:gd name="connsiteX13" fmla="*/ 215758 w 473442"/>
                      <a:gd name="connsiteY13" fmla="*/ 435056 h 455604"/>
                      <a:gd name="connsiteX14" fmla="*/ 236306 w 473442"/>
                      <a:gd name="connsiteY14" fmla="*/ 414507 h 455604"/>
                      <a:gd name="connsiteX15" fmla="*/ 267129 w 473442"/>
                      <a:gd name="connsiteY15" fmla="*/ 322040 h 455604"/>
                      <a:gd name="connsiteX16" fmla="*/ 277403 w 473442"/>
                      <a:gd name="connsiteY16" fmla="*/ 291218 h 455604"/>
                      <a:gd name="connsiteX17" fmla="*/ 297951 w 473442"/>
                      <a:gd name="connsiteY17" fmla="*/ 270669 h 455604"/>
                      <a:gd name="connsiteX18" fmla="*/ 308225 w 473442"/>
                      <a:gd name="connsiteY18" fmla="*/ 239847 h 455604"/>
                      <a:gd name="connsiteX19" fmla="*/ 359596 w 473442"/>
                      <a:gd name="connsiteY19" fmla="*/ 157653 h 455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473442" h="455604">
                        <a:moveTo>
                          <a:pt x="359596" y="157653"/>
                        </a:moveTo>
                        <a:cubicBezTo>
                          <a:pt x="383569" y="142242"/>
                          <a:pt x="422144" y="155539"/>
                          <a:pt x="452063" y="147379"/>
                        </a:cubicBezTo>
                        <a:cubicBezTo>
                          <a:pt x="461408" y="144830"/>
                          <a:pt x="471808" y="136484"/>
                          <a:pt x="472612" y="126831"/>
                        </a:cubicBezTo>
                        <a:cubicBezTo>
                          <a:pt x="475471" y="92532"/>
                          <a:pt x="470686" y="57479"/>
                          <a:pt x="462338" y="24089"/>
                        </a:cubicBezTo>
                        <a:cubicBezTo>
                          <a:pt x="459989" y="14692"/>
                          <a:pt x="448639" y="10390"/>
                          <a:pt x="441789" y="3541"/>
                        </a:cubicBezTo>
                        <a:cubicBezTo>
                          <a:pt x="335353" y="7483"/>
                          <a:pt x="165420" y="-28310"/>
                          <a:pt x="71920" y="65186"/>
                        </a:cubicBezTo>
                        <a:lnTo>
                          <a:pt x="51371" y="85734"/>
                        </a:lnTo>
                        <a:cubicBezTo>
                          <a:pt x="42236" y="113140"/>
                          <a:pt x="25725" y="157420"/>
                          <a:pt x="20549" y="188476"/>
                        </a:cubicBezTo>
                        <a:cubicBezTo>
                          <a:pt x="16010" y="215711"/>
                          <a:pt x="14180" y="243336"/>
                          <a:pt x="10275" y="270669"/>
                        </a:cubicBezTo>
                        <a:cubicBezTo>
                          <a:pt x="7329" y="291291"/>
                          <a:pt x="3425" y="311766"/>
                          <a:pt x="0" y="332314"/>
                        </a:cubicBezTo>
                        <a:cubicBezTo>
                          <a:pt x="3425" y="356287"/>
                          <a:pt x="5526" y="380487"/>
                          <a:pt x="10275" y="404233"/>
                        </a:cubicBezTo>
                        <a:cubicBezTo>
                          <a:pt x="12399" y="414853"/>
                          <a:pt x="11736" y="428761"/>
                          <a:pt x="20549" y="435056"/>
                        </a:cubicBezTo>
                        <a:cubicBezTo>
                          <a:pt x="38174" y="447646"/>
                          <a:pt x="82194" y="455604"/>
                          <a:pt x="82194" y="455604"/>
                        </a:cubicBezTo>
                        <a:cubicBezTo>
                          <a:pt x="88121" y="455011"/>
                          <a:pt x="186138" y="452828"/>
                          <a:pt x="215758" y="435056"/>
                        </a:cubicBezTo>
                        <a:cubicBezTo>
                          <a:pt x="224064" y="430072"/>
                          <a:pt x="229457" y="421357"/>
                          <a:pt x="236306" y="414507"/>
                        </a:cubicBezTo>
                        <a:lnTo>
                          <a:pt x="267129" y="322040"/>
                        </a:lnTo>
                        <a:cubicBezTo>
                          <a:pt x="270554" y="311766"/>
                          <a:pt x="269745" y="298876"/>
                          <a:pt x="277403" y="291218"/>
                        </a:cubicBezTo>
                        <a:lnTo>
                          <a:pt x="297951" y="270669"/>
                        </a:lnTo>
                        <a:cubicBezTo>
                          <a:pt x="301376" y="260395"/>
                          <a:pt x="301930" y="248660"/>
                          <a:pt x="308225" y="239847"/>
                        </a:cubicBezTo>
                        <a:cubicBezTo>
                          <a:pt x="319486" y="224082"/>
                          <a:pt x="335623" y="173064"/>
                          <a:pt x="359596" y="157653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5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49" name="Rectangle: Rounded Corners 148">
                <a:extLst>
                  <a:ext uri="{FF2B5EF4-FFF2-40B4-BE49-F238E27FC236}">
                    <a16:creationId xmlns:a16="http://schemas.microsoft.com/office/drawing/2014/main" id="{463A6FB8-D3C9-426E-9AF6-5E678F246FB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24191" flipH="1">
                <a:off x="6843531" y="3950915"/>
                <a:ext cx="392017" cy="506875"/>
              </a:xfrm>
              <a:prstGeom prst="roundRect">
                <a:avLst>
                  <a:gd name="adj" fmla="val 33590"/>
                </a:avLst>
              </a:prstGeom>
              <a:solidFill>
                <a:srgbClr val="7030A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5200BD2-B363-40BA-8CCC-00936EB6612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137522" flipH="1">
                <a:off x="6974093" y="3979755"/>
                <a:ext cx="130443" cy="404812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07E130D1-F046-481B-9013-659AB8CF900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6219597" flipH="1">
                <a:off x="6675634" y="4102984"/>
                <a:ext cx="167834" cy="371796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153" name="Rectangle: Rounded Corners 152">
                  <a:extLst>
                    <a:ext uri="{FF2B5EF4-FFF2-40B4-BE49-F238E27FC236}">
                      <a16:creationId xmlns:a16="http://schemas.microsoft.com/office/drawing/2014/main" id="{F998186C-8A2F-4E5A-8958-E34898BE25C9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BE8F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Partial Circle 153">
                  <a:extLst>
                    <a:ext uri="{FF2B5EF4-FFF2-40B4-BE49-F238E27FC236}">
                      <a16:creationId xmlns:a16="http://schemas.microsoft.com/office/drawing/2014/main" id="{F17B0AF7-E883-479E-869C-0D28F720CFE6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BE8F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16B2A48A-D74B-47FA-A9DA-3DE8B928EA5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333592" flipH="1">
                <a:off x="6893554" y="4262985"/>
                <a:ext cx="183198" cy="138619"/>
              </a:xfrm>
              <a:prstGeom prst="ellipse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 useBgFill="1">
        <p:nvSpPr>
          <p:cNvPr id="166" name="Freeform: Shape 165">
            <a:extLst>
              <a:ext uri="{FF2B5EF4-FFF2-40B4-BE49-F238E27FC236}">
                <a16:creationId xmlns:a16="http://schemas.microsoft.com/office/drawing/2014/main" id="{64280FBA-7301-49F2-A526-D41CDDD017F3}"/>
              </a:ext>
            </a:extLst>
          </p:cNvPr>
          <p:cNvSpPr/>
          <p:nvPr/>
        </p:nvSpPr>
        <p:spPr>
          <a:xfrm>
            <a:off x="4090507" y="3297886"/>
            <a:ext cx="205299" cy="72065"/>
          </a:xfrm>
          <a:custGeom>
            <a:avLst/>
            <a:gdLst>
              <a:gd name="connsiteX0" fmla="*/ 0 w 193545"/>
              <a:gd name="connsiteY0" fmla="*/ 57752 h 68396"/>
              <a:gd name="connsiteX1" fmla="*/ 48126 w 193545"/>
              <a:gd name="connsiteY1" fmla="*/ 19251 h 68396"/>
              <a:gd name="connsiteX2" fmla="*/ 115503 w 193545"/>
              <a:gd name="connsiteY2" fmla="*/ 0 h 68396"/>
              <a:gd name="connsiteX3" fmla="*/ 144379 w 193545"/>
              <a:gd name="connsiteY3" fmla="*/ 9625 h 68396"/>
              <a:gd name="connsiteX4" fmla="*/ 192505 w 193545"/>
              <a:gd name="connsiteY4" fmla="*/ 19251 h 68396"/>
              <a:gd name="connsiteX5" fmla="*/ 163629 w 193545"/>
              <a:gd name="connsiteY5" fmla="*/ 48126 h 68396"/>
              <a:gd name="connsiteX6" fmla="*/ 77002 w 193545"/>
              <a:gd name="connsiteY6" fmla="*/ 57752 h 68396"/>
              <a:gd name="connsiteX7" fmla="*/ 19250 w 193545"/>
              <a:gd name="connsiteY7" fmla="*/ 57752 h 68396"/>
              <a:gd name="connsiteX8" fmla="*/ 19250 w 193545"/>
              <a:gd name="connsiteY8" fmla="*/ 9625 h 68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545" h="68396">
                <a:moveTo>
                  <a:pt x="0" y="57752"/>
                </a:moveTo>
                <a:cubicBezTo>
                  <a:pt x="16042" y="44918"/>
                  <a:pt x="30705" y="30139"/>
                  <a:pt x="48126" y="19251"/>
                </a:cubicBezTo>
                <a:cubicBezTo>
                  <a:pt x="57335" y="13496"/>
                  <a:pt x="109164" y="1585"/>
                  <a:pt x="115503" y="0"/>
                </a:cubicBezTo>
                <a:cubicBezTo>
                  <a:pt x="125128" y="3208"/>
                  <a:pt x="134536" y="7164"/>
                  <a:pt x="144379" y="9625"/>
                </a:cubicBezTo>
                <a:cubicBezTo>
                  <a:pt x="160250" y="13593"/>
                  <a:pt x="185189" y="4618"/>
                  <a:pt x="192505" y="19251"/>
                </a:cubicBezTo>
                <a:cubicBezTo>
                  <a:pt x="198592" y="31426"/>
                  <a:pt x="176543" y="43821"/>
                  <a:pt x="163629" y="48126"/>
                </a:cubicBezTo>
                <a:cubicBezTo>
                  <a:pt x="136067" y="57313"/>
                  <a:pt x="105878" y="54543"/>
                  <a:pt x="77002" y="57752"/>
                </a:cubicBezTo>
                <a:cubicBezTo>
                  <a:pt x="66002" y="61419"/>
                  <a:pt x="30250" y="79752"/>
                  <a:pt x="19250" y="57752"/>
                </a:cubicBezTo>
                <a:cubicBezTo>
                  <a:pt x="12076" y="43403"/>
                  <a:pt x="19250" y="25667"/>
                  <a:pt x="19250" y="9625"/>
                </a:cubicBezTo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1" name="Picture 170">
            <a:extLst>
              <a:ext uri="{FF2B5EF4-FFF2-40B4-BE49-F238E27FC236}">
                <a16:creationId xmlns:a16="http://schemas.microsoft.com/office/drawing/2014/main" id="{5A2E4287-FC16-44C4-96F3-A44748B25A3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2249">
            <a:off x="3081187" y="2064074"/>
            <a:ext cx="1078976" cy="1282855"/>
          </a:xfrm>
          <a:prstGeom prst="rect">
            <a:avLst/>
          </a:prstGeom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1B1EDEA9-CFFE-40B0-9C24-5B56429FC6A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993179">
            <a:off x="3302317" y="1882821"/>
            <a:ext cx="600075" cy="1282871"/>
          </a:xfrm>
          <a:prstGeom prst="rect">
            <a:avLst/>
          </a:prstGeom>
        </p:spPr>
      </p:pic>
      <p:sp>
        <p:nvSpPr>
          <p:cNvPr id="178" name="purple 4 Oval 68">
            <a:extLst>
              <a:ext uri="{FF2B5EF4-FFF2-40B4-BE49-F238E27FC236}">
                <a16:creationId xmlns:a16="http://schemas.microsoft.com/office/drawing/2014/main" id="{384B96F5-42D1-4C85-BA98-42BF68D1F26A}"/>
              </a:ext>
            </a:extLst>
          </p:cNvPr>
          <p:cNvSpPr>
            <a:spLocks noChangeAspect="1"/>
          </p:cNvSpPr>
          <p:nvPr/>
        </p:nvSpPr>
        <p:spPr>
          <a:xfrm>
            <a:off x="11614701" y="2630795"/>
            <a:ext cx="246568" cy="246568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9" name="purple 3 Oval 70">
            <a:extLst>
              <a:ext uri="{FF2B5EF4-FFF2-40B4-BE49-F238E27FC236}">
                <a16:creationId xmlns:a16="http://schemas.microsoft.com/office/drawing/2014/main" id="{C50696BC-8240-458E-B89B-BD5CA21C7C7F}"/>
              </a:ext>
            </a:extLst>
          </p:cNvPr>
          <p:cNvSpPr>
            <a:spLocks noChangeAspect="1"/>
          </p:cNvSpPr>
          <p:nvPr/>
        </p:nvSpPr>
        <p:spPr>
          <a:xfrm>
            <a:off x="11616250" y="2627505"/>
            <a:ext cx="246568" cy="246568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0" name="purple 5 Oval 74">
            <a:extLst>
              <a:ext uri="{FF2B5EF4-FFF2-40B4-BE49-F238E27FC236}">
                <a16:creationId xmlns:a16="http://schemas.microsoft.com/office/drawing/2014/main" id="{E0813B9F-AE52-4324-9843-596D09E14F02}"/>
              </a:ext>
            </a:extLst>
          </p:cNvPr>
          <p:cNvSpPr>
            <a:spLocks noChangeAspect="1"/>
          </p:cNvSpPr>
          <p:nvPr/>
        </p:nvSpPr>
        <p:spPr>
          <a:xfrm>
            <a:off x="3872770" y="3427407"/>
            <a:ext cx="246568" cy="246568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1" name="hit purple 4 Oval 386">
            <a:extLst>
              <a:ext uri="{FF2B5EF4-FFF2-40B4-BE49-F238E27FC236}">
                <a16:creationId xmlns:a16="http://schemas.microsoft.com/office/drawing/2014/main" id="{5B78F2A7-5DC0-48AD-ADEC-807A731D1F9C}"/>
              </a:ext>
            </a:extLst>
          </p:cNvPr>
          <p:cNvSpPr>
            <a:spLocks noChangeAspect="1"/>
          </p:cNvSpPr>
          <p:nvPr/>
        </p:nvSpPr>
        <p:spPr>
          <a:xfrm>
            <a:off x="10912497" y="3294134"/>
            <a:ext cx="216979" cy="21697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2" name="hit purple 3 Oval 387">
            <a:extLst>
              <a:ext uri="{FF2B5EF4-FFF2-40B4-BE49-F238E27FC236}">
                <a16:creationId xmlns:a16="http://schemas.microsoft.com/office/drawing/2014/main" id="{FCDC7435-2028-420E-B46A-EE4CDE8B2E4E}"/>
              </a:ext>
            </a:extLst>
          </p:cNvPr>
          <p:cNvSpPr>
            <a:spLocks noChangeAspect="1"/>
          </p:cNvSpPr>
          <p:nvPr/>
        </p:nvSpPr>
        <p:spPr>
          <a:xfrm>
            <a:off x="10501783" y="3260290"/>
            <a:ext cx="216979" cy="21697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3" name="hit purple 5 Oval 389">
            <a:extLst>
              <a:ext uri="{FF2B5EF4-FFF2-40B4-BE49-F238E27FC236}">
                <a16:creationId xmlns:a16="http://schemas.microsoft.com/office/drawing/2014/main" id="{8AF49CBC-E4EA-4C2E-8B96-F84143D28194}"/>
              </a:ext>
            </a:extLst>
          </p:cNvPr>
          <p:cNvSpPr>
            <a:spLocks noChangeAspect="1"/>
          </p:cNvSpPr>
          <p:nvPr/>
        </p:nvSpPr>
        <p:spPr>
          <a:xfrm>
            <a:off x="11354432" y="3327587"/>
            <a:ext cx="216979" cy="21697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3FB4CFA7-BE81-4E2E-B946-7F0F982B45CB}"/>
              </a:ext>
            </a:extLst>
          </p:cNvPr>
          <p:cNvGrpSpPr>
            <a:grpSpLocks noChangeAspect="1"/>
          </p:cNvGrpSpPr>
          <p:nvPr/>
        </p:nvGrpSpPr>
        <p:grpSpPr>
          <a:xfrm>
            <a:off x="10411339" y="2383080"/>
            <a:ext cx="273239" cy="302660"/>
            <a:chOff x="7657806" y="4349330"/>
            <a:chExt cx="200958" cy="200958"/>
          </a:xfrm>
        </p:grpSpPr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BA9DCED9-7F37-48CA-BC27-58FE5AED396E}"/>
                </a:ext>
              </a:extLst>
            </p:cNvPr>
            <p:cNvSpPr/>
            <p:nvPr/>
          </p:nvSpPr>
          <p:spPr>
            <a:xfrm>
              <a:off x="7657806" y="4349330"/>
              <a:ext cx="200958" cy="200958"/>
            </a:xfrm>
            <a:prstGeom prst="ellipse">
              <a:avLst/>
            </a:prstGeom>
            <a:blipFill>
              <a:blip r:embed="rId8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EFD42A40-6D4E-4E54-AB3F-D0FB7F137C96}"/>
                </a:ext>
              </a:extLst>
            </p:cNvPr>
            <p:cNvSpPr/>
            <p:nvPr/>
          </p:nvSpPr>
          <p:spPr>
            <a:xfrm>
              <a:off x="7717078" y="4408602"/>
              <a:ext cx="82415" cy="8241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187" name="purple 1 Oval 66">
            <a:extLst>
              <a:ext uri="{FF2B5EF4-FFF2-40B4-BE49-F238E27FC236}">
                <a16:creationId xmlns:a16="http://schemas.microsoft.com/office/drawing/2014/main" id="{12305F6F-23EE-429F-96D4-C9A233D9F477}"/>
              </a:ext>
            </a:extLst>
          </p:cNvPr>
          <p:cNvSpPr>
            <a:spLocks noChangeAspect="1"/>
          </p:cNvSpPr>
          <p:nvPr/>
        </p:nvSpPr>
        <p:spPr>
          <a:xfrm>
            <a:off x="4517117" y="3032222"/>
            <a:ext cx="246568" cy="246568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8" name="hit purple 1 Oval 385">
            <a:extLst>
              <a:ext uri="{FF2B5EF4-FFF2-40B4-BE49-F238E27FC236}">
                <a16:creationId xmlns:a16="http://schemas.microsoft.com/office/drawing/2014/main" id="{83BCEDC5-660A-456E-AA72-084DD8D70462}"/>
              </a:ext>
            </a:extLst>
          </p:cNvPr>
          <p:cNvSpPr>
            <a:spLocks noChangeAspect="1"/>
          </p:cNvSpPr>
          <p:nvPr/>
        </p:nvSpPr>
        <p:spPr>
          <a:xfrm>
            <a:off x="9632714" y="3252985"/>
            <a:ext cx="218248" cy="20449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43322ABA-EAA2-460B-8BC4-1C179D03655B}"/>
              </a:ext>
            </a:extLst>
          </p:cNvPr>
          <p:cNvSpPr>
            <a:spLocks noChangeAspect="1"/>
          </p:cNvSpPr>
          <p:nvPr/>
        </p:nvSpPr>
        <p:spPr>
          <a:xfrm>
            <a:off x="930479" y="5237996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C1406"/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8" name="hit green 1 Oval 381">
            <a:extLst>
              <a:ext uri="{FF2B5EF4-FFF2-40B4-BE49-F238E27FC236}">
                <a16:creationId xmlns:a16="http://schemas.microsoft.com/office/drawing/2014/main" id="{52F16B3A-248D-4151-ACAB-F852ABC73FB0}"/>
              </a:ext>
            </a:extLst>
          </p:cNvPr>
          <p:cNvSpPr>
            <a:spLocks noChangeAspect="1"/>
          </p:cNvSpPr>
          <p:nvPr/>
        </p:nvSpPr>
        <p:spPr>
          <a:xfrm>
            <a:off x="8664931" y="5977084"/>
            <a:ext cx="238088" cy="23670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9" name="hit green 2 Oval 382">
            <a:extLst>
              <a:ext uri="{FF2B5EF4-FFF2-40B4-BE49-F238E27FC236}">
                <a16:creationId xmlns:a16="http://schemas.microsoft.com/office/drawing/2014/main" id="{67755FF5-CBE5-418A-BD25-A0386298FDF5}"/>
              </a:ext>
            </a:extLst>
          </p:cNvPr>
          <p:cNvSpPr>
            <a:spLocks noChangeAspect="1"/>
          </p:cNvSpPr>
          <p:nvPr/>
        </p:nvSpPr>
        <p:spPr>
          <a:xfrm>
            <a:off x="9181412" y="6003010"/>
            <a:ext cx="238088" cy="23670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0" name="hit green 3 Oval 383">
            <a:extLst>
              <a:ext uri="{FF2B5EF4-FFF2-40B4-BE49-F238E27FC236}">
                <a16:creationId xmlns:a16="http://schemas.microsoft.com/office/drawing/2014/main" id="{1D87D05F-AD0A-4681-9055-EE2FB3278D9F}"/>
              </a:ext>
            </a:extLst>
          </p:cNvPr>
          <p:cNvSpPr>
            <a:spLocks noChangeAspect="1"/>
          </p:cNvSpPr>
          <p:nvPr/>
        </p:nvSpPr>
        <p:spPr>
          <a:xfrm>
            <a:off x="9677524" y="6017163"/>
            <a:ext cx="238088" cy="23670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1" name="hitgreen 4 Oval 384">
            <a:extLst>
              <a:ext uri="{FF2B5EF4-FFF2-40B4-BE49-F238E27FC236}">
                <a16:creationId xmlns:a16="http://schemas.microsoft.com/office/drawing/2014/main" id="{2805016A-3348-4E6F-ADCB-CF0F55B51CF3}"/>
              </a:ext>
            </a:extLst>
          </p:cNvPr>
          <p:cNvSpPr>
            <a:spLocks noChangeAspect="1"/>
          </p:cNvSpPr>
          <p:nvPr/>
        </p:nvSpPr>
        <p:spPr>
          <a:xfrm>
            <a:off x="10185674" y="6046880"/>
            <a:ext cx="238088" cy="23670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2" name="hit green 5 Oval 390">
            <a:extLst>
              <a:ext uri="{FF2B5EF4-FFF2-40B4-BE49-F238E27FC236}">
                <a16:creationId xmlns:a16="http://schemas.microsoft.com/office/drawing/2014/main" id="{C1537844-634B-4CE9-9E1D-3A894C031AFB}"/>
              </a:ext>
            </a:extLst>
          </p:cNvPr>
          <p:cNvSpPr>
            <a:spLocks noChangeAspect="1"/>
          </p:cNvSpPr>
          <p:nvPr/>
        </p:nvSpPr>
        <p:spPr>
          <a:xfrm>
            <a:off x="10685800" y="6080278"/>
            <a:ext cx="238088" cy="23670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4" name="Picture 203">
            <a:extLst>
              <a:ext uri="{FF2B5EF4-FFF2-40B4-BE49-F238E27FC236}">
                <a16:creationId xmlns:a16="http://schemas.microsoft.com/office/drawing/2014/main" id="{89DC2EE4-36DB-46A1-8CCC-568E27D1AC8D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3448">
            <a:off x="451857" y="4024600"/>
            <a:ext cx="1518898" cy="1647259"/>
          </a:xfrm>
          <a:prstGeom prst="rect">
            <a:avLst/>
          </a:prstGeom>
        </p:spPr>
      </p:pic>
      <p:pic>
        <p:nvPicPr>
          <p:cNvPr id="205" name="Picture 204">
            <a:extLst>
              <a:ext uri="{FF2B5EF4-FFF2-40B4-BE49-F238E27FC236}">
                <a16:creationId xmlns:a16="http://schemas.microsoft.com/office/drawing/2014/main" id="{463638CB-9032-48D6-951F-3024CD65C5E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34"/>
          <a:stretch/>
        </p:blipFill>
        <p:spPr>
          <a:xfrm rot="19996852">
            <a:off x="766404" y="3859169"/>
            <a:ext cx="874192" cy="1680922"/>
          </a:xfrm>
          <a:prstGeom prst="rect">
            <a:avLst/>
          </a:prstGeom>
        </p:spPr>
      </p:pic>
      <p:sp>
        <p:nvSpPr>
          <p:cNvPr id="209" name="Oval 208">
            <a:extLst>
              <a:ext uri="{FF2B5EF4-FFF2-40B4-BE49-F238E27FC236}">
                <a16:creationId xmlns:a16="http://schemas.microsoft.com/office/drawing/2014/main" id="{36D5232F-EB37-41B0-A76A-B40E8B09F3C9}"/>
              </a:ext>
            </a:extLst>
          </p:cNvPr>
          <p:cNvSpPr>
            <a:spLocks noChangeAspect="1"/>
          </p:cNvSpPr>
          <p:nvPr/>
        </p:nvSpPr>
        <p:spPr>
          <a:xfrm>
            <a:off x="7477661" y="3260290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C1406"/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EFB610C3-3194-42C0-ACBA-00006E49DB22}"/>
              </a:ext>
            </a:extLst>
          </p:cNvPr>
          <p:cNvSpPr/>
          <p:nvPr/>
        </p:nvSpPr>
        <p:spPr>
          <a:xfrm rot="20969358" flipH="1">
            <a:off x="1865387" y="4958835"/>
            <a:ext cx="47806" cy="657546"/>
          </a:xfrm>
          <a:prstGeom prst="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 useBgFill="1">
        <p:nvSpPr>
          <p:cNvPr id="211" name="Freeform: Shape 210">
            <a:extLst>
              <a:ext uri="{FF2B5EF4-FFF2-40B4-BE49-F238E27FC236}">
                <a16:creationId xmlns:a16="http://schemas.microsoft.com/office/drawing/2014/main" id="{03388661-089C-492A-9081-7BD7909D66AD}"/>
              </a:ext>
            </a:extLst>
          </p:cNvPr>
          <p:cNvSpPr/>
          <p:nvPr/>
        </p:nvSpPr>
        <p:spPr>
          <a:xfrm>
            <a:off x="1872330" y="5601469"/>
            <a:ext cx="193545" cy="68396"/>
          </a:xfrm>
          <a:custGeom>
            <a:avLst/>
            <a:gdLst>
              <a:gd name="connsiteX0" fmla="*/ 0 w 193545"/>
              <a:gd name="connsiteY0" fmla="*/ 57752 h 68396"/>
              <a:gd name="connsiteX1" fmla="*/ 48126 w 193545"/>
              <a:gd name="connsiteY1" fmla="*/ 19251 h 68396"/>
              <a:gd name="connsiteX2" fmla="*/ 115503 w 193545"/>
              <a:gd name="connsiteY2" fmla="*/ 0 h 68396"/>
              <a:gd name="connsiteX3" fmla="*/ 144379 w 193545"/>
              <a:gd name="connsiteY3" fmla="*/ 9625 h 68396"/>
              <a:gd name="connsiteX4" fmla="*/ 192505 w 193545"/>
              <a:gd name="connsiteY4" fmla="*/ 19251 h 68396"/>
              <a:gd name="connsiteX5" fmla="*/ 163629 w 193545"/>
              <a:gd name="connsiteY5" fmla="*/ 48126 h 68396"/>
              <a:gd name="connsiteX6" fmla="*/ 77002 w 193545"/>
              <a:gd name="connsiteY6" fmla="*/ 57752 h 68396"/>
              <a:gd name="connsiteX7" fmla="*/ 19250 w 193545"/>
              <a:gd name="connsiteY7" fmla="*/ 57752 h 68396"/>
              <a:gd name="connsiteX8" fmla="*/ 19250 w 193545"/>
              <a:gd name="connsiteY8" fmla="*/ 9625 h 68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545" h="68396">
                <a:moveTo>
                  <a:pt x="0" y="57752"/>
                </a:moveTo>
                <a:cubicBezTo>
                  <a:pt x="16042" y="44918"/>
                  <a:pt x="30705" y="30139"/>
                  <a:pt x="48126" y="19251"/>
                </a:cubicBezTo>
                <a:cubicBezTo>
                  <a:pt x="57335" y="13496"/>
                  <a:pt x="109164" y="1585"/>
                  <a:pt x="115503" y="0"/>
                </a:cubicBezTo>
                <a:cubicBezTo>
                  <a:pt x="125128" y="3208"/>
                  <a:pt x="134536" y="7164"/>
                  <a:pt x="144379" y="9625"/>
                </a:cubicBezTo>
                <a:cubicBezTo>
                  <a:pt x="160250" y="13593"/>
                  <a:pt x="185189" y="4618"/>
                  <a:pt x="192505" y="19251"/>
                </a:cubicBezTo>
                <a:cubicBezTo>
                  <a:pt x="198592" y="31426"/>
                  <a:pt x="176543" y="43821"/>
                  <a:pt x="163629" y="48126"/>
                </a:cubicBezTo>
                <a:cubicBezTo>
                  <a:pt x="136067" y="57313"/>
                  <a:pt x="105878" y="54543"/>
                  <a:pt x="77002" y="57752"/>
                </a:cubicBezTo>
                <a:cubicBezTo>
                  <a:pt x="66002" y="61419"/>
                  <a:pt x="30250" y="79752"/>
                  <a:pt x="19250" y="57752"/>
                </a:cubicBezTo>
                <a:cubicBezTo>
                  <a:pt x="12076" y="43403"/>
                  <a:pt x="19250" y="25667"/>
                  <a:pt x="19250" y="9625"/>
                </a:cubicBezTo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D5068A7E-BC86-45C4-8F3C-552EA9BC5148}"/>
              </a:ext>
            </a:extLst>
          </p:cNvPr>
          <p:cNvSpPr>
            <a:spLocks noChangeAspect="1"/>
          </p:cNvSpPr>
          <p:nvPr/>
        </p:nvSpPr>
        <p:spPr>
          <a:xfrm rot="20968159" flipH="1">
            <a:off x="4102763" y="2726615"/>
            <a:ext cx="33810" cy="556041"/>
          </a:xfrm>
          <a:prstGeom prst="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13" name="purple 2 Oval 72">
            <a:extLst>
              <a:ext uri="{FF2B5EF4-FFF2-40B4-BE49-F238E27FC236}">
                <a16:creationId xmlns:a16="http://schemas.microsoft.com/office/drawing/2014/main" id="{6AF1686F-7B41-443A-AB7D-316102D3E757}"/>
              </a:ext>
            </a:extLst>
          </p:cNvPr>
          <p:cNvSpPr>
            <a:spLocks noChangeAspect="1"/>
          </p:cNvSpPr>
          <p:nvPr/>
        </p:nvSpPr>
        <p:spPr>
          <a:xfrm>
            <a:off x="3259885" y="2979202"/>
            <a:ext cx="246568" cy="246568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4" name="hit  purple 2 Oval 388">
            <a:extLst>
              <a:ext uri="{FF2B5EF4-FFF2-40B4-BE49-F238E27FC236}">
                <a16:creationId xmlns:a16="http://schemas.microsoft.com/office/drawing/2014/main" id="{2BA17B1F-404E-4EC0-BC07-DD75F008A148}"/>
              </a:ext>
            </a:extLst>
          </p:cNvPr>
          <p:cNvSpPr>
            <a:spLocks noChangeAspect="1"/>
          </p:cNvSpPr>
          <p:nvPr/>
        </p:nvSpPr>
        <p:spPr>
          <a:xfrm>
            <a:off x="10072333" y="3249021"/>
            <a:ext cx="216979" cy="21697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" name="Moon 214">
            <a:extLst>
              <a:ext uri="{FF2B5EF4-FFF2-40B4-BE49-F238E27FC236}">
                <a16:creationId xmlns:a16="http://schemas.microsoft.com/office/drawing/2014/main" id="{617AE64A-E294-4537-9382-42D1E1DE6B94}"/>
              </a:ext>
            </a:extLst>
          </p:cNvPr>
          <p:cNvSpPr>
            <a:spLocks noChangeAspect="1"/>
          </p:cNvSpPr>
          <p:nvPr/>
        </p:nvSpPr>
        <p:spPr>
          <a:xfrm rot="17501667">
            <a:off x="11653119" y="2698589"/>
            <a:ext cx="90595" cy="289397"/>
          </a:xfrm>
          <a:prstGeom prst="moon">
            <a:avLst>
              <a:gd name="adj" fmla="val 75567"/>
            </a:avLst>
          </a:prstGeom>
          <a:blipFill>
            <a:blip r:embed="rId8"/>
            <a:tile tx="0" ty="0" sx="100000" sy="100000" flip="none" algn="tl"/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16" name="Picture 215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F6F523B-D4AE-47EA-A13D-B9D066145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959">
            <a:off x="11719232" y="3713336"/>
            <a:ext cx="402697" cy="135894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217" name="Picture 216" descr="A picture containing indoor, animal, mollusk&#10;&#10;Description automatically generated">
            <a:hlinkClick r:id="" action="ppaction://noaction">
              <a:snd r:embed="rId15" name="MUSIC &amp; CHEERS.wav"/>
            </a:hlinkClick>
            <a:extLst>
              <a:ext uri="{FF2B5EF4-FFF2-40B4-BE49-F238E27FC236}">
                <a16:creationId xmlns:a16="http://schemas.microsoft.com/office/drawing/2014/main" id="{FE643F08-A3FD-4BC5-8A18-08F135064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40" y="6344156"/>
            <a:ext cx="761248" cy="471548"/>
          </a:xfrm>
          <a:prstGeom prst="rect">
            <a:avLst/>
          </a:prstGeom>
        </p:spPr>
      </p:pic>
      <p:pic>
        <p:nvPicPr>
          <p:cNvPr id="218" name="Picture 21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335041F-6D00-4975-B3A7-D1A325B20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38900" flipV="1">
            <a:off x="28821" y="3619875"/>
            <a:ext cx="556984" cy="359136"/>
          </a:xfrm>
          <a:prstGeom prst="rect">
            <a:avLst/>
          </a:prstGeom>
        </p:spPr>
      </p:pic>
      <p:pic>
        <p:nvPicPr>
          <p:cNvPr id="219" name="Picture 21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B63CB5DD-BB18-4B83-A1C5-EABC8113B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594" y="3820586"/>
            <a:ext cx="397633" cy="126381"/>
          </a:xfrm>
          <a:prstGeom prst="rect">
            <a:avLst/>
          </a:prstGeom>
        </p:spPr>
      </p:pic>
      <p:pic>
        <p:nvPicPr>
          <p:cNvPr id="220" name="Picture 21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89E77BF-633C-4123-8C40-A212A9BC5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4" y="3885278"/>
            <a:ext cx="397633" cy="126381"/>
          </a:xfrm>
          <a:prstGeom prst="rect">
            <a:avLst/>
          </a:prstGeom>
        </p:spPr>
      </p:pic>
      <p:pic>
        <p:nvPicPr>
          <p:cNvPr id="221" name="Picture 220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C6EC5DB-4494-47CE-A15A-B4E3B9532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85" y="4209065"/>
            <a:ext cx="289898" cy="201788"/>
          </a:xfrm>
          <a:prstGeom prst="rect">
            <a:avLst/>
          </a:prstGeom>
        </p:spPr>
      </p:pic>
      <p:pic>
        <p:nvPicPr>
          <p:cNvPr id="222" name="Picture 22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8B0D674-3601-4465-8777-AEA8D5548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757" y="4259344"/>
            <a:ext cx="506618" cy="219977"/>
          </a:xfrm>
          <a:prstGeom prst="rect">
            <a:avLst/>
          </a:prstGeom>
        </p:spPr>
      </p:pic>
      <p:pic>
        <p:nvPicPr>
          <p:cNvPr id="223" name="Picture 222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326947D-7D77-4947-B089-C234E1736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959">
            <a:off x="1003836" y="2920660"/>
            <a:ext cx="289898" cy="97829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224" name="Picture 223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0F755E94-7B3C-4B4D-B493-08776682A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959">
            <a:off x="3245473" y="3489285"/>
            <a:ext cx="416508" cy="140555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225" name="Picture 224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BD03180-8C99-428B-AE15-9F4F822803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959">
            <a:off x="8576248" y="2905320"/>
            <a:ext cx="289898" cy="97829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226" name="RESET ROCK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3CE14222-E7C7-43E4-82B6-AE70F01F3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959">
            <a:off x="6712639" y="6182692"/>
            <a:ext cx="1040674" cy="351186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227" name="Picture 226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0EAF0B0-FF26-434A-BC2A-6AD029B47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959" flipH="1">
            <a:off x="7068922" y="2419645"/>
            <a:ext cx="310822" cy="104890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228" name="Picture 22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CA73313-D866-457C-B948-E2185336A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959" flipH="1">
            <a:off x="5154225" y="2707083"/>
            <a:ext cx="209897" cy="70832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229" name="Picture 228">
            <a:extLst>
              <a:ext uri="{FF2B5EF4-FFF2-40B4-BE49-F238E27FC236}">
                <a16:creationId xmlns:a16="http://schemas.microsoft.com/office/drawing/2014/main" id="{5E03DC96-FE93-4D7B-8626-5EA5A597C6F0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178" y="132083"/>
            <a:ext cx="10813645" cy="6271517"/>
          </a:xfrm>
          <a:custGeom>
            <a:avLst/>
            <a:gdLst>
              <a:gd name="connsiteX0" fmla="*/ 4350618 w 8701236"/>
              <a:gd name="connsiteY0" fmla="*/ 0 h 5505652"/>
              <a:gd name="connsiteX1" fmla="*/ 8701236 w 8701236"/>
              <a:gd name="connsiteY1" fmla="*/ 2752826 h 5505652"/>
              <a:gd name="connsiteX2" fmla="*/ 4350618 w 8701236"/>
              <a:gd name="connsiteY2" fmla="*/ 5505652 h 5505652"/>
              <a:gd name="connsiteX3" fmla="*/ 0 w 8701236"/>
              <a:gd name="connsiteY3" fmla="*/ 2752826 h 5505652"/>
              <a:gd name="connsiteX4" fmla="*/ 4350618 w 8701236"/>
              <a:gd name="connsiteY4" fmla="*/ 0 h 550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1236" h="5505652">
                <a:moveTo>
                  <a:pt x="4350618" y="0"/>
                </a:moveTo>
                <a:cubicBezTo>
                  <a:pt x="6753398" y="0"/>
                  <a:pt x="8701236" y="1232482"/>
                  <a:pt x="8701236" y="2752826"/>
                </a:cubicBezTo>
                <a:cubicBezTo>
                  <a:pt x="8701236" y="4273170"/>
                  <a:pt x="6753398" y="5505652"/>
                  <a:pt x="4350618" y="5505652"/>
                </a:cubicBezTo>
                <a:cubicBezTo>
                  <a:pt x="1947838" y="5505652"/>
                  <a:pt x="0" y="4273170"/>
                  <a:pt x="0" y="2752826"/>
                </a:cubicBezTo>
                <a:cubicBezTo>
                  <a:pt x="0" y="1232482"/>
                  <a:pt x="1947838" y="0"/>
                  <a:pt x="4350618" y="0"/>
                </a:cubicBezTo>
                <a:close/>
              </a:path>
            </a:pathLst>
          </a:custGeom>
        </p:spPr>
      </p:pic>
      <p:sp>
        <p:nvSpPr>
          <p:cNvPr id="230" name="Rectangle 229">
            <a:hlinkClick r:id="rId17" action="ppaction://hlinksldjump"/>
            <a:extLst>
              <a:ext uri="{FF2B5EF4-FFF2-40B4-BE49-F238E27FC236}">
                <a16:creationId xmlns:a16="http://schemas.microsoft.com/office/drawing/2014/main" id="{16B83308-516E-441E-8E9E-83DA082AB6F4}"/>
              </a:ext>
            </a:extLst>
          </p:cNvPr>
          <p:cNvSpPr/>
          <p:nvPr/>
        </p:nvSpPr>
        <p:spPr>
          <a:xfrm>
            <a:off x="5395456" y="5150207"/>
            <a:ext cx="14010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 w="28575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PLAY</a:t>
            </a:r>
            <a:endParaRPr lang="en-US" sz="4400" b="1" cap="none" spc="0" dirty="0">
              <a:ln w="28575">
                <a:solidFill>
                  <a:schemeClr val="accent4">
                    <a:lumMod val="50000"/>
                  </a:schemeClr>
                </a:solidFill>
              </a:ln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ple Boy BTN" panose="020C0904040107040205" pitchFamily="34" charset="0"/>
            </a:endParaRP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D218BF61-2002-4086-9812-0DD28545815C}"/>
              </a:ext>
            </a:extLst>
          </p:cNvPr>
          <p:cNvSpPr/>
          <p:nvPr/>
        </p:nvSpPr>
        <p:spPr>
          <a:xfrm>
            <a:off x="4315962" y="909273"/>
            <a:ext cx="356007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cap="none" spc="0" dirty="0">
                <a:ln w="28575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CATABALL</a:t>
            </a:r>
          </a:p>
        </p:txBody>
      </p:sp>
    </p:spTree>
    <p:extLst>
      <p:ext uri="{BB962C8B-B14F-4D97-AF65-F5344CB8AC3E}">
        <p14:creationId xmlns:p14="http://schemas.microsoft.com/office/powerpoint/2010/main" val="48695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rvival soundtrack - tec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Rectangle 282">
            <a:extLst>
              <a:ext uri="{FF2B5EF4-FFF2-40B4-BE49-F238E27FC236}">
                <a16:creationId xmlns:a16="http://schemas.microsoft.com/office/drawing/2014/main" id="{C5FBA30A-568E-428E-9933-848C559E3E42}"/>
              </a:ext>
            </a:extLst>
          </p:cNvPr>
          <p:cNvSpPr/>
          <p:nvPr/>
        </p:nvSpPr>
        <p:spPr>
          <a:xfrm>
            <a:off x="3867217" y="-177859"/>
            <a:ext cx="445756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dirty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SURVIVAL</a:t>
            </a:r>
          </a:p>
        </p:txBody>
      </p:sp>
      <p:pic>
        <p:nvPicPr>
          <p:cNvPr id="282" name="Picture 28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2B4BAD3-D434-47C7-A3D6-F550A6B471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959" flipH="1">
            <a:off x="2398447" y="2398882"/>
            <a:ext cx="183151" cy="61806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278" name="Picture 27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844CA07-023D-4136-95DA-94F8ABCB34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023" y="4233183"/>
            <a:ext cx="289898" cy="201788"/>
          </a:xfrm>
          <a:prstGeom prst="rect">
            <a:avLst/>
          </a:prstGeom>
        </p:spPr>
      </p:pic>
      <p:pic>
        <p:nvPicPr>
          <p:cNvPr id="268" name="Picture 26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7F903D16-6A5E-4D18-9974-1F9CFBA1EB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31408" y="5782728"/>
            <a:ext cx="606867" cy="266874"/>
          </a:xfrm>
          <a:prstGeom prst="rect">
            <a:avLst/>
          </a:prstGeom>
        </p:spPr>
      </p:pic>
      <p:pic>
        <p:nvPicPr>
          <p:cNvPr id="277" name="Picture 276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09E4E02-ECBE-4071-9832-E0D1DD4E60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91" y="6426767"/>
            <a:ext cx="923682" cy="288000"/>
          </a:xfrm>
          <a:prstGeom prst="rect">
            <a:avLst/>
          </a:prstGeom>
        </p:spPr>
      </p:pic>
      <p:sp>
        <p:nvSpPr>
          <p:cNvPr id="235" name="PURPLE FRAMERectangle 280">
            <a:extLst>
              <a:ext uri="{FF2B5EF4-FFF2-40B4-BE49-F238E27FC236}">
                <a16:creationId xmlns:a16="http://schemas.microsoft.com/office/drawing/2014/main" id="{DCE9BC0A-68AF-47ED-A1AA-677DDFE94C42}"/>
              </a:ext>
            </a:extLst>
          </p:cNvPr>
          <p:cNvSpPr>
            <a:spLocks noChangeAspect="1"/>
          </p:cNvSpPr>
          <p:nvPr/>
        </p:nvSpPr>
        <p:spPr>
          <a:xfrm>
            <a:off x="7244726" y="1659867"/>
            <a:ext cx="627113" cy="799102"/>
          </a:xfrm>
          <a:prstGeom prst="rect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/>
          </a:p>
        </p:txBody>
      </p:sp>
      <p:sp>
        <p:nvSpPr>
          <p:cNvPr id="252" name="GREEN FRAME Rectangle 281">
            <a:extLst>
              <a:ext uri="{FF2B5EF4-FFF2-40B4-BE49-F238E27FC236}">
                <a16:creationId xmlns:a16="http://schemas.microsoft.com/office/drawing/2014/main" id="{EFC7C14E-4100-4FBE-8A66-E1FF7C4388E7}"/>
              </a:ext>
            </a:extLst>
          </p:cNvPr>
          <p:cNvSpPr>
            <a:spLocks noChangeAspect="1"/>
          </p:cNvSpPr>
          <p:nvPr/>
        </p:nvSpPr>
        <p:spPr>
          <a:xfrm>
            <a:off x="5675545" y="1691699"/>
            <a:ext cx="621439" cy="79187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/>
          </a:p>
        </p:txBody>
      </p:sp>
      <p:sp>
        <p:nvSpPr>
          <p:cNvPr id="253" name="1 Rectangle 285">
            <a:extLst>
              <a:ext uri="{FF2B5EF4-FFF2-40B4-BE49-F238E27FC236}">
                <a16:creationId xmlns:a16="http://schemas.microsoft.com/office/drawing/2014/main" id="{A9B31C0C-D077-442B-AFA7-210D46F96C16}"/>
              </a:ext>
            </a:extLst>
          </p:cNvPr>
          <p:cNvSpPr>
            <a:spLocks noChangeAspect="1"/>
          </p:cNvSpPr>
          <p:nvPr/>
        </p:nvSpPr>
        <p:spPr>
          <a:xfrm>
            <a:off x="7327608" y="1736705"/>
            <a:ext cx="483330" cy="644439"/>
          </a:xfrm>
          <a:prstGeom prst="rect">
            <a:avLst/>
          </a:prstGeom>
          <a:solidFill>
            <a:srgbClr val="D5B8EA"/>
          </a:solidFill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4800" dirty="0">
                <a:solidFill>
                  <a:srgbClr val="7030A0"/>
                </a:solidFill>
                <a:latin typeface="Apple Boy BTN" panose="020C0904040107040205" pitchFamily="34" charset="0"/>
              </a:rPr>
              <a:t>1</a:t>
            </a:r>
          </a:p>
        </p:txBody>
      </p:sp>
      <p:sp>
        <p:nvSpPr>
          <p:cNvPr id="254" name="2 Rectangle 286">
            <a:extLst>
              <a:ext uri="{FF2B5EF4-FFF2-40B4-BE49-F238E27FC236}">
                <a16:creationId xmlns:a16="http://schemas.microsoft.com/office/drawing/2014/main" id="{0EA13CE5-E7C0-4FB5-86EE-60E6210FF705}"/>
              </a:ext>
            </a:extLst>
          </p:cNvPr>
          <p:cNvSpPr>
            <a:spLocks noChangeAspect="1"/>
          </p:cNvSpPr>
          <p:nvPr/>
        </p:nvSpPr>
        <p:spPr>
          <a:xfrm>
            <a:off x="7327608" y="1745744"/>
            <a:ext cx="483330" cy="644439"/>
          </a:xfrm>
          <a:prstGeom prst="rect">
            <a:avLst/>
          </a:prstGeom>
          <a:solidFill>
            <a:srgbClr val="D5B8EA"/>
          </a:solidFill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4800" dirty="0">
                <a:solidFill>
                  <a:srgbClr val="7030A0"/>
                </a:solidFill>
                <a:latin typeface="Apple Boy BTN" panose="020C0904040107040205" pitchFamily="34" charset="0"/>
              </a:rPr>
              <a:t>2</a:t>
            </a:r>
          </a:p>
        </p:txBody>
      </p:sp>
      <p:sp>
        <p:nvSpPr>
          <p:cNvPr id="255" name="3 Rectangle 287">
            <a:extLst>
              <a:ext uri="{FF2B5EF4-FFF2-40B4-BE49-F238E27FC236}">
                <a16:creationId xmlns:a16="http://schemas.microsoft.com/office/drawing/2014/main" id="{DAB39351-5A50-45D2-AE77-B74907489AA3}"/>
              </a:ext>
            </a:extLst>
          </p:cNvPr>
          <p:cNvSpPr>
            <a:spLocks noChangeAspect="1"/>
          </p:cNvSpPr>
          <p:nvPr/>
        </p:nvSpPr>
        <p:spPr>
          <a:xfrm>
            <a:off x="7327608" y="1735948"/>
            <a:ext cx="483330" cy="644439"/>
          </a:xfrm>
          <a:prstGeom prst="rect">
            <a:avLst/>
          </a:prstGeom>
          <a:solidFill>
            <a:srgbClr val="D5B8EA"/>
          </a:solidFill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4800" dirty="0">
                <a:solidFill>
                  <a:srgbClr val="7030A0"/>
                </a:solidFill>
                <a:latin typeface="Apple Boy BTN" panose="020C0904040107040205" pitchFamily="34" charset="0"/>
              </a:rPr>
              <a:t>3</a:t>
            </a:r>
          </a:p>
        </p:txBody>
      </p:sp>
      <p:sp>
        <p:nvSpPr>
          <p:cNvPr id="256" name="4 Rectangle 288">
            <a:extLst>
              <a:ext uri="{FF2B5EF4-FFF2-40B4-BE49-F238E27FC236}">
                <a16:creationId xmlns:a16="http://schemas.microsoft.com/office/drawing/2014/main" id="{1D785084-7AA1-4832-93FA-B23461FFC2DB}"/>
              </a:ext>
            </a:extLst>
          </p:cNvPr>
          <p:cNvSpPr>
            <a:spLocks noChangeAspect="1"/>
          </p:cNvSpPr>
          <p:nvPr/>
        </p:nvSpPr>
        <p:spPr>
          <a:xfrm>
            <a:off x="7327608" y="1742265"/>
            <a:ext cx="483330" cy="644439"/>
          </a:xfrm>
          <a:prstGeom prst="rect">
            <a:avLst/>
          </a:prstGeom>
          <a:solidFill>
            <a:srgbClr val="D5B8EA"/>
          </a:solidFill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4800" dirty="0">
                <a:solidFill>
                  <a:srgbClr val="7030A0"/>
                </a:solidFill>
                <a:latin typeface="Apple Boy BTN" panose="020C0904040107040205" pitchFamily="34" charset="0"/>
              </a:rPr>
              <a:t>4</a:t>
            </a:r>
          </a:p>
        </p:txBody>
      </p:sp>
      <p:sp>
        <p:nvSpPr>
          <p:cNvPr id="257" name="5 Rectangle 289">
            <a:extLst>
              <a:ext uri="{FF2B5EF4-FFF2-40B4-BE49-F238E27FC236}">
                <a16:creationId xmlns:a16="http://schemas.microsoft.com/office/drawing/2014/main" id="{A4FBF422-08EB-487F-B16C-35DFE26CEA5B}"/>
              </a:ext>
            </a:extLst>
          </p:cNvPr>
          <p:cNvSpPr>
            <a:spLocks noChangeAspect="1"/>
          </p:cNvSpPr>
          <p:nvPr/>
        </p:nvSpPr>
        <p:spPr>
          <a:xfrm>
            <a:off x="7327608" y="1729586"/>
            <a:ext cx="483330" cy="644439"/>
          </a:xfrm>
          <a:prstGeom prst="rect">
            <a:avLst/>
          </a:prstGeom>
          <a:solidFill>
            <a:srgbClr val="D5B8EA"/>
          </a:solidFill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4800" dirty="0">
                <a:solidFill>
                  <a:srgbClr val="7030A0"/>
                </a:solidFill>
                <a:latin typeface="Apple Boy BTN" panose="020C0904040107040205" pitchFamily="34" charset="0"/>
              </a:rPr>
              <a:t>5</a:t>
            </a:r>
          </a:p>
        </p:txBody>
      </p:sp>
      <p:sp>
        <p:nvSpPr>
          <p:cNvPr id="258" name="0 Rectangle 284">
            <a:extLst>
              <a:ext uri="{FF2B5EF4-FFF2-40B4-BE49-F238E27FC236}">
                <a16:creationId xmlns:a16="http://schemas.microsoft.com/office/drawing/2014/main" id="{8EE040D3-E517-4DC3-91F8-D15B01FEF495}"/>
              </a:ext>
            </a:extLst>
          </p:cNvPr>
          <p:cNvSpPr>
            <a:spLocks noChangeAspect="1"/>
          </p:cNvSpPr>
          <p:nvPr/>
        </p:nvSpPr>
        <p:spPr>
          <a:xfrm>
            <a:off x="7327608" y="1745744"/>
            <a:ext cx="483330" cy="644439"/>
          </a:xfrm>
          <a:prstGeom prst="rect">
            <a:avLst/>
          </a:prstGeom>
          <a:solidFill>
            <a:srgbClr val="D5B8EA"/>
          </a:solidFill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rgbClr val="7030A0"/>
                </a:solidFill>
                <a:latin typeface="Apple Boy BTN" panose="020C0904040107040205" pitchFamily="34" charset="0"/>
              </a:rPr>
              <a:t>0</a:t>
            </a:r>
          </a:p>
        </p:txBody>
      </p:sp>
      <p:sp>
        <p:nvSpPr>
          <p:cNvPr id="259" name="1 Rectangle 285">
            <a:extLst>
              <a:ext uri="{FF2B5EF4-FFF2-40B4-BE49-F238E27FC236}">
                <a16:creationId xmlns:a16="http://schemas.microsoft.com/office/drawing/2014/main" id="{01B8A839-0788-4B69-A7E4-8EA7CAAD2379}"/>
              </a:ext>
            </a:extLst>
          </p:cNvPr>
          <p:cNvSpPr>
            <a:spLocks noChangeAspect="1"/>
          </p:cNvSpPr>
          <p:nvPr/>
        </p:nvSpPr>
        <p:spPr>
          <a:xfrm>
            <a:off x="5719174" y="1743307"/>
            <a:ext cx="509300" cy="6790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4800" dirty="0">
                <a:solidFill>
                  <a:schemeClr val="accent6">
                    <a:lumMod val="75000"/>
                  </a:schemeClr>
                </a:solidFill>
                <a:latin typeface="Apple Boy BTN" panose="020C0904040107040205" pitchFamily="34" charset="0"/>
              </a:rPr>
              <a:t>1</a:t>
            </a:r>
          </a:p>
        </p:txBody>
      </p:sp>
      <p:sp>
        <p:nvSpPr>
          <p:cNvPr id="260" name="2 Rectangle 286">
            <a:extLst>
              <a:ext uri="{FF2B5EF4-FFF2-40B4-BE49-F238E27FC236}">
                <a16:creationId xmlns:a16="http://schemas.microsoft.com/office/drawing/2014/main" id="{9F09E760-8DE6-4405-B11E-F44D9E048577}"/>
              </a:ext>
            </a:extLst>
          </p:cNvPr>
          <p:cNvSpPr>
            <a:spLocks noChangeAspect="1"/>
          </p:cNvSpPr>
          <p:nvPr/>
        </p:nvSpPr>
        <p:spPr>
          <a:xfrm>
            <a:off x="5719174" y="1743307"/>
            <a:ext cx="509300" cy="6790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4800" dirty="0">
                <a:solidFill>
                  <a:schemeClr val="accent6">
                    <a:lumMod val="75000"/>
                  </a:schemeClr>
                </a:solidFill>
                <a:latin typeface="Apple Boy BTN" panose="020C0904040107040205" pitchFamily="34" charset="0"/>
              </a:rPr>
              <a:t>2</a:t>
            </a:r>
          </a:p>
        </p:txBody>
      </p:sp>
      <p:sp>
        <p:nvSpPr>
          <p:cNvPr id="261" name="3 Rectangle 287">
            <a:extLst>
              <a:ext uri="{FF2B5EF4-FFF2-40B4-BE49-F238E27FC236}">
                <a16:creationId xmlns:a16="http://schemas.microsoft.com/office/drawing/2014/main" id="{46CFC544-FFBD-4550-980D-995DF593B512}"/>
              </a:ext>
            </a:extLst>
          </p:cNvPr>
          <p:cNvSpPr>
            <a:spLocks noChangeAspect="1"/>
          </p:cNvSpPr>
          <p:nvPr/>
        </p:nvSpPr>
        <p:spPr>
          <a:xfrm>
            <a:off x="5719174" y="1743307"/>
            <a:ext cx="509300" cy="6790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4800" dirty="0">
                <a:solidFill>
                  <a:schemeClr val="accent6">
                    <a:lumMod val="75000"/>
                  </a:schemeClr>
                </a:solidFill>
                <a:latin typeface="Apple Boy BTN" panose="020C0904040107040205" pitchFamily="34" charset="0"/>
              </a:rPr>
              <a:t>3</a:t>
            </a:r>
          </a:p>
        </p:txBody>
      </p:sp>
      <p:sp>
        <p:nvSpPr>
          <p:cNvPr id="262" name="4 Rectangle 288">
            <a:extLst>
              <a:ext uri="{FF2B5EF4-FFF2-40B4-BE49-F238E27FC236}">
                <a16:creationId xmlns:a16="http://schemas.microsoft.com/office/drawing/2014/main" id="{D6C013D4-8A50-4C69-8B11-838FEA38D21B}"/>
              </a:ext>
            </a:extLst>
          </p:cNvPr>
          <p:cNvSpPr>
            <a:spLocks noChangeAspect="1"/>
          </p:cNvSpPr>
          <p:nvPr/>
        </p:nvSpPr>
        <p:spPr>
          <a:xfrm>
            <a:off x="5719174" y="1743307"/>
            <a:ext cx="509300" cy="6790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4800" dirty="0">
                <a:solidFill>
                  <a:schemeClr val="accent6">
                    <a:lumMod val="75000"/>
                  </a:schemeClr>
                </a:solidFill>
                <a:latin typeface="Apple Boy BTN" panose="020C0904040107040205" pitchFamily="34" charset="0"/>
              </a:rPr>
              <a:t>4</a:t>
            </a:r>
          </a:p>
        </p:txBody>
      </p:sp>
      <p:sp>
        <p:nvSpPr>
          <p:cNvPr id="263" name="5 Rectangle 289">
            <a:extLst>
              <a:ext uri="{FF2B5EF4-FFF2-40B4-BE49-F238E27FC236}">
                <a16:creationId xmlns:a16="http://schemas.microsoft.com/office/drawing/2014/main" id="{82CB8790-7DB1-481D-8FE8-2E9EAB1A7AF3}"/>
              </a:ext>
            </a:extLst>
          </p:cNvPr>
          <p:cNvSpPr>
            <a:spLocks noChangeAspect="1"/>
          </p:cNvSpPr>
          <p:nvPr/>
        </p:nvSpPr>
        <p:spPr>
          <a:xfrm>
            <a:off x="5719174" y="1743307"/>
            <a:ext cx="509300" cy="6790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4800" dirty="0">
                <a:solidFill>
                  <a:schemeClr val="accent6">
                    <a:lumMod val="75000"/>
                  </a:schemeClr>
                </a:solidFill>
                <a:latin typeface="Apple Boy BTN" panose="020C0904040107040205" pitchFamily="34" charset="0"/>
              </a:rPr>
              <a:t>5</a:t>
            </a:r>
          </a:p>
        </p:txBody>
      </p:sp>
      <p:sp>
        <p:nvSpPr>
          <p:cNvPr id="264" name="0 Rectangle 284">
            <a:extLst>
              <a:ext uri="{FF2B5EF4-FFF2-40B4-BE49-F238E27FC236}">
                <a16:creationId xmlns:a16="http://schemas.microsoft.com/office/drawing/2014/main" id="{A1E05621-1742-4AA4-8189-A482F69A86BE}"/>
              </a:ext>
            </a:extLst>
          </p:cNvPr>
          <p:cNvSpPr>
            <a:spLocks noChangeAspect="1"/>
          </p:cNvSpPr>
          <p:nvPr/>
        </p:nvSpPr>
        <p:spPr>
          <a:xfrm>
            <a:off x="5719174" y="1743307"/>
            <a:ext cx="509300" cy="6790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chemeClr val="accent6">
                    <a:lumMod val="75000"/>
                  </a:schemeClr>
                </a:solidFill>
                <a:latin typeface="Apple Boy BTN" panose="020C0904040107040205" pitchFamily="34" charset="0"/>
              </a:rPr>
              <a:t>0</a:t>
            </a:r>
          </a:p>
        </p:txBody>
      </p:sp>
      <p:pic>
        <p:nvPicPr>
          <p:cNvPr id="232" name="Picture 231" descr="A close up of a flower&#10;&#10;Description automatically generated">
            <a:extLst>
              <a:ext uri="{FF2B5EF4-FFF2-40B4-BE49-F238E27FC236}">
                <a16:creationId xmlns:a16="http://schemas.microsoft.com/office/drawing/2014/main" id="{0DCEFBE0-6295-4B6C-AD3F-728ABCB8FE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0713778" y="-869795"/>
            <a:ext cx="1724955" cy="3030093"/>
          </a:xfrm>
          <a:prstGeom prst="rect">
            <a:avLst/>
          </a:prstGeom>
        </p:spPr>
      </p:pic>
      <p:pic>
        <p:nvPicPr>
          <p:cNvPr id="12" name="Picture 11" descr="A close up of a flower&#10;&#10;Description automatically generated">
            <a:extLst>
              <a:ext uri="{FF2B5EF4-FFF2-40B4-BE49-F238E27FC236}">
                <a16:creationId xmlns:a16="http://schemas.microsoft.com/office/drawing/2014/main" id="{8C1416F2-DA4D-481A-AC5A-A573BEDD92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-935749" y="-440129"/>
            <a:ext cx="3174603" cy="3809524"/>
          </a:xfrm>
          <a:prstGeom prst="rect">
            <a:avLst/>
          </a:prstGeom>
        </p:spPr>
      </p:pic>
      <p:pic>
        <p:nvPicPr>
          <p:cNvPr id="230" name="Picture 229" descr="A close up of a flower&#10;&#10;Description automatically generated">
            <a:extLst>
              <a:ext uri="{FF2B5EF4-FFF2-40B4-BE49-F238E27FC236}">
                <a16:creationId xmlns:a16="http://schemas.microsoft.com/office/drawing/2014/main" id="{11E4FEE0-058F-4285-B05D-067108FA16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10859476" y="-607721"/>
            <a:ext cx="1941131" cy="3030093"/>
          </a:xfrm>
          <a:prstGeom prst="rect">
            <a:avLst/>
          </a:prstGeom>
        </p:spPr>
      </p:pic>
      <p:sp>
        <p:nvSpPr>
          <p:cNvPr id="221" name="Oval 220">
            <a:extLst>
              <a:ext uri="{FF2B5EF4-FFF2-40B4-BE49-F238E27FC236}">
                <a16:creationId xmlns:a16="http://schemas.microsoft.com/office/drawing/2014/main" id="{48086A25-2A54-441D-A8AA-7DE6C9D84370}"/>
              </a:ext>
            </a:extLst>
          </p:cNvPr>
          <p:cNvSpPr>
            <a:spLocks noChangeAspect="1"/>
          </p:cNvSpPr>
          <p:nvPr/>
        </p:nvSpPr>
        <p:spPr>
          <a:xfrm>
            <a:off x="10293641" y="3971830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C1406"/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806B3C32-9ED0-4219-AEB3-F411987854AF}"/>
              </a:ext>
            </a:extLst>
          </p:cNvPr>
          <p:cNvSpPr/>
          <p:nvPr/>
        </p:nvSpPr>
        <p:spPr>
          <a:xfrm>
            <a:off x="4878487" y="822648"/>
            <a:ext cx="24350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 w="28575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CATA</a:t>
            </a:r>
            <a:r>
              <a:rPr lang="en-US" sz="4400" b="1" cap="none" spc="0" dirty="0">
                <a:ln w="28575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BALL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397DE03-E3FA-4594-B485-AFFEC0CD172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2249">
            <a:off x="3108762" y="2061343"/>
            <a:ext cx="1078976" cy="11545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5187A40-2B4F-486E-977B-C9BFB8670C1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2249">
            <a:off x="3080197" y="2950288"/>
            <a:ext cx="1069227" cy="394792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0CA78A6-9C4C-4DAD-B96F-793731DA6222}"/>
              </a:ext>
            </a:extLst>
          </p:cNvPr>
          <p:cNvSpPr/>
          <p:nvPr/>
        </p:nvSpPr>
        <p:spPr>
          <a:xfrm rot="202249">
            <a:off x="3078996" y="2082745"/>
            <a:ext cx="382994" cy="1052949"/>
          </a:xfrm>
          <a:custGeom>
            <a:avLst/>
            <a:gdLst>
              <a:gd name="connsiteX0" fmla="*/ 718457 w 718457"/>
              <a:gd name="connsiteY0" fmla="*/ 0 h 1828800"/>
              <a:gd name="connsiteX1" fmla="*/ 681135 w 718457"/>
              <a:gd name="connsiteY1" fmla="*/ 46653 h 1828800"/>
              <a:gd name="connsiteX2" fmla="*/ 653143 w 718457"/>
              <a:gd name="connsiteY2" fmla="*/ 65314 h 1828800"/>
              <a:gd name="connsiteX3" fmla="*/ 615820 w 718457"/>
              <a:gd name="connsiteY3" fmla="*/ 102637 h 1828800"/>
              <a:gd name="connsiteX4" fmla="*/ 587829 w 718457"/>
              <a:gd name="connsiteY4" fmla="*/ 121298 h 1828800"/>
              <a:gd name="connsiteX5" fmla="*/ 522514 w 718457"/>
              <a:gd name="connsiteY5" fmla="*/ 177282 h 1828800"/>
              <a:gd name="connsiteX6" fmla="*/ 503853 w 718457"/>
              <a:gd name="connsiteY6" fmla="*/ 205274 h 1828800"/>
              <a:gd name="connsiteX7" fmla="*/ 475861 w 718457"/>
              <a:gd name="connsiteY7" fmla="*/ 223935 h 1828800"/>
              <a:gd name="connsiteX8" fmla="*/ 466531 w 718457"/>
              <a:gd name="connsiteY8" fmla="*/ 251927 h 1828800"/>
              <a:gd name="connsiteX9" fmla="*/ 447869 w 718457"/>
              <a:gd name="connsiteY9" fmla="*/ 270588 h 1828800"/>
              <a:gd name="connsiteX10" fmla="*/ 410547 w 718457"/>
              <a:gd name="connsiteY10" fmla="*/ 326572 h 1828800"/>
              <a:gd name="connsiteX11" fmla="*/ 391886 w 718457"/>
              <a:gd name="connsiteY11" fmla="*/ 354563 h 1828800"/>
              <a:gd name="connsiteX12" fmla="*/ 354563 w 718457"/>
              <a:gd name="connsiteY12" fmla="*/ 429208 h 1828800"/>
              <a:gd name="connsiteX13" fmla="*/ 326571 w 718457"/>
              <a:gd name="connsiteY13" fmla="*/ 475861 h 1828800"/>
              <a:gd name="connsiteX14" fmla="*/ 289249 w 718457"/>
              <a:gd name="connsiteY14" fmla="*/ 531845 h 1828800"/>
              <a:gd name="connsiteX15" fmla="*/ 261257 w 718457"/>
              <a:gd name="connsiteY15" fmla="*/ 587829 h 1828800"/>
              <a:gd name="connsiteX16" fmla="*/ 233265 w 718457"/>
              <a:gd name="connsiteY16" fmla="*/ 634482 h 1828800"/>
              <a:gd name="connsiteX17" fmla="*/ 205274 w 718457"/>
              <a:gd name="connsiteY17" fmla="*/ 718457 h 1828800"/>
              <a:gd name="connsiteX18" fmla="*/ 195943 w 718457"/>
              <a:gd name="connsiteY18" fmla="*/ 746449 h 1828800"/>
              <a:gd name="connsiteX19" fmla="*/ 177282 w 718457"/>
              <a:gd name="connsiteY19" fmla="*/ 774441 h 1828800"/>
              <a:gd name="connsiteX20" fmla="*/ 158620 w 718457"/>
              <a:gd name="connsiteY20" fmla="*/ 830425 h 1828800"/>
              <a:gd name="connsiteX21" fmla="*/ 139959 w 718457"/>
              <a:gd name="connsiteY21" fmla="*/ 886408 h 1828800"/>
              <a:gd name="connsiteX22" fmla="*/ 130629 w 718457"/>
              <a:gd name="connsiteY22" fmla="*/ 914400 h 1828800"/>
              <a:gd name="connsiteX23" fmla="*/ 121298 w 718457"/>
              <a:gd name="connsiteY23" fmla="*/ 951723 h 1828800"/>
              <a:gd name="connsiteX24" fmla="*/ 111967 w 718457"/>
              <a:gd name="connsiteY24" fmla="*/ 979714 h 1828800"/>
              <a:gd name="connsiteX25" fmla="*/ 102637 w 718457"/>
              <a:gd name="connsiteY25" fmla="*/ 1026368 h 1828800"/>
              <a:gd name="connsiteX26" fmla="*/ 83976 w 718457"/>
              <a:gd name="connsiteY26" fmla="*/ 1082351 h 1828800"/>
              <a:gd name="connsiteX27" fmla="*/ 74645 w 718457"/>
              <a:gd name="connsiteY27" fmla="*/ 1119674 h 1828800"/>
              <a:gd name="connsiteX28" fmla="*/ 55984 w 718457"/>
              <a:gd name="connsiteY28" fmla="*/ 1175657 h 1828800"/>
              <a:gd name="connsiteX29" fmla="*/ 37322 w 718457"/>
              <a:gd name="connsiteY29" fmla="*/ 1231641 h 1828800"/>
              <a:gd name="connsiteX30" fmla="*/ 27992 w 718457"/>
              <a:gd name="connsiteY30" fmla="*/ 1259633 h 1828800"/>
              <a:gd name="connsiteX31" fmla="*/ 18661 w 718457"/>
              <a:gd name="connsiteY31" fmla="*/ 1287625 h 1828800"/>
              <a:gd name="connsiteX32" fmla="*/ 0 w 718457"/>
              <a:gd name="connsiteY32" fmla="*/ 1483568 h 1828800"/>
              <a:gd name="connsiteX33" fmla="*/ 9331 w 718457"/>
              <a:gd name="connsiteY33" fmla="*/ 1670180 h 1828800"/>
              <a:gd name="connsiteX34" fmla="*/ 27992 w 718457"/>
              <a:gd name="connsiteY34" fmla="*/ 1698172 h 1828800"/>
              <a:gd name="connsiteX35" fmla="*/ 74645 w 718457"/>
              <a:gd name="connsiteY35" fmla="*/ 1744825 h 1828800"/>
              <a:gd name="connsiteX36" fmla="*/ 83976 w 718457"/>
              <a:gd name="connsiteY36" fmla="*/ 1800808 h 1828800"/>
              <a:gd name="connsiteX37" fmla="*/ 93306 w 718457"/>
              <a:gd name="connsiteY37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18457" h="1828800">
                <a:moveTo>
                  <a:pt x="718457" y="0"/>
                </a:moveTo>
                <a:cubicBezTo>
                  <a:pt x="706016" y="15551"/>
                  <a:pt x="695217" y="32571"/>
                  <a:pt x="681135" y="46653"/>
                </a:cubicBezTo>
                <a:cubicBezTo>
                  <a:pt x="673206" y="54582"/>
                  <a:pt x="661657" y="58016"/>
                  <a:pt x="653143" y="65314"/>
                </a:cubicBezTo>
                <a:cubicBezTo>
                  <a:pt x="639784" y="76764"/>
                  <a:pt x="630459" y="92877"/>
                  <a:pt x="615820" y="102637"/>
                </a:cubicBezTo>
                <a:cubicBezTo>
                  <a:pt x="606490" y="108857"/>
                  <a:pt x="596343" y="114000"/>
                  <a:pt x="587829" y="121298"/>
                </a:cubicBezTo>
                <a:cubicBezTo>
                  <a:pt x="508643" y="189173"/>
                  <a:pt x="586774" y="134443"/>
                  <a:pt x="522514" y="177282"/>
                </a:cubicBezTo>
                <a:cubicBezTo>
                  <a:pt x="516294" y="186613"/>
                  <a:pt x="511782" y="197345"/>
                  <a:pt x="503853" y="205274"/>
                </a:cubicBezTo>
                <a:cubicBezTo>
                  <a:pt x="495924" y="213203"/>
                  <a:pt x="482866" y="215178"/>
                  <a:pt x="475861" y="223935"/>
                </a:cubicBezTo>
                <a:cubicBezTo>
                  <a:pt x="469717" y="231615"/>
                  <a:pt x="471591" y="243493"/>
                  <a:pt x="466531" y="251927"/>
                </a:cubicBezTo>
                <a:cubicBezTo>
                  <a:pt x="462005" y="259470"/>
                  <a:pt x="453147" y="263550"/>
                  <a:pt x="447869" y="270588"/>
                </a:cubicBezTo>
                <a:cubicBezTo>
                  <a:pt x="434412" y="288530"/>
                  <a:pt x="422988" y="307911"/>
                  <a:pt x="410547" y="326572"/>
                </a:cubicBezTo>
                <a:cubicBezTo>
                  <a:pt x="404327" y="335902"/>
                  <a:pt x="395432" y="343925"/>
                  <a:pt x="391886" y="354563"/>
                </a:cubicBezTo>
                <a:cubicBezTo>
                  <a:pt x="370443" y="418893"/>
                  <a:pt x="387135" y="396638"/>
                  <a:pt x="354563" y="429208"/>
                </a:cubicBezTo>
                <a:cubicBezTo>
                  <a:pt x="328133" y="508504"/>
                  <a:pt x="364995" y="411822"/>
                  <a:pt x="326571" y="475861"/>
                </a:cubicBezTo>
                <a:cubicBezTo>
                  <a:pt x="286058" y="543382"/>
                  <a:pt x="360434" y="460660"/>
                  <a:pt x="289249" y="531845"/>
                </a:cubicBezTo>
                <a:cubicBezTo>
                  <a:pt x="265793" y="602211"/>
                  <a:pt x="297435" y="515470"/>
                  <a:pt x="261257" y="587829"/>
                </a:cubicBezTo>
                <a:cubicBezTo>
                  <a:pt x="237033" y="636278"/>
                  <a:pt x="269715" y="598034"/>
                  <a:pt x="233265" y="634482"/>
                </a:cubicBezTo>
                <a:lnTo>
                  <a:pt x="205274" y="718457"/>
                </a:lnTo>
                <a:cubicBezTo>
                  <a:pt x="202164" y="727788"/>
                  <a:pt x="201399" y="738265"/>
                  <a:pt x="195943" y="746449"/>
                </a:cubicBezTo>
                <a:cubicBezTo>
                  <a:pt x="189723" y="755780"/>
                  <a:pt x="181836" y="764194"/>
                  <a:pt x="177282" y="774441"/>
                </a:cubicBezTo>
                <a:cubicBezTo>
                  <a:pt x="169293" y="792416"/>
                  <a:pt x="164840" y="811764"/>
                  <a:pt x="158620" y="830425"/>
                </a:cubicBezTo>
                <a:lnTo>
                  <a:pt x="139959" y="886408"/>
                </a:lnTo>
                <a:cubicBezTo>
                  <a:pt x="136849" y="895739"/>
                  <a:pt x="133014" y="904858"/>
                  <a:pt x="130629" y="914400"/>
                </a:cubicBezTo>
                <a:cubicBezTo>
                  <a:pt x="127519" y="926841"/>
                  <a:pt x="124821" y="939393"/>
                  <a:pt x="121298" y="951723"/>
                </a:cubicBezTo>
                <a:cubicBezTo>
                  <a:pt x="118596" y="961180"/>
                  <a:pt x="114352" y="970173"/>
                  <a:pt x="111967" y="979714"/>
                </a:cubicBezTo>
                <a:cubicBezTo>
                  <a:pt x="108121" y="995100"/>
                  <a:pt x="106810" y="1011068"/>
                  <a:pt x="102637" y="1026368"/>
                </a:cubicBezTo>
                <a:cubicBezTo>
                  <a:pt x="97462" y="1045345"/>
                  <a:pt x="88747" y="1063268"/>
                  <a:pt x="83976" y="1082351"/>
                </a:cubicBezTo>
                <a:cubicBezTo>
                  <a:pt x="80866" y="1094792"/>
                  <a:pt x="78330" y="1107391"/>
                  <a:pt x="74645" y="1119674"/>
                </a:cubicBezTo>
                <a:cubicBezTo>
                  <a:pt x="68993" y="1138515"/>
                  <a:pt x="62204" y="1156996"/>
                  <a:pt x="55984" y="1175657"/>
                </a:cubicBezTo>
                <a:lnTo>
                  <a:pt x="37322" y="1231641"/>
                </a:lnTo>
                <a:lnTo>
                  <a:pt x="27992" y="1259633"/>
                </a:lnTo>
                <a:lnTo>
                  <a:pt x="18661" y="1287625"/>
                </a:lnTo>
                <a:cubicBezTo>
                  <a:pt x="13971" y="1329836"/>
                  <a:pt x="0" y="1448569"/>
                  <a:pt x="0" y="1483568"/>
                </a:cubicBezTo>
                <a:cubicBezTo>
                  <a:pt x="0" y="1545850"/>
                  <a:pt x="1275" y="1608421"/>
                  <a:pt x="9331" y="1670180"/>
                </a:cubicBezTo>
                <a:cubicBezTo>
                  <a:pt x="10781" y="1681300"/>
                  <a:pt x="20608" y="1689733"/>
                  <a:pt x="27992" y="1698172"/>
                </a:cubicBezTo>
                <a:cubicBezTo>
                  <a:pt x="42474" y="1714723"/>
                  <a:pt x="74645" y="1744825"/>
                  <a:pt x="74645" y="1744825"/>
                </a:cubicBezTo>
                <a:cubicBezTo>
                  <a:pt x="77755" y="1763486"/>
                  <a:pt x="79872" y="1782340"/>
                  <a:pt x="83976" y="1800808"/>
                </a:cubicBezTo>
                <a:cubicBezTo>
                  <a:pt x="86110" y="1810409"/>
                  <a:pt x="93306" y="1828800"/>
                  <a:pt x="93306" y="1828800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BD86093-4D64-4EA9-8098-F65033722BB7}"/>
              </a:ext>
            </a:extLst>
          </p:cNvPr>
          <p:cNvSpPr/>
          <p:nvPr/>
        </p:nvSpPr>
        <p:spPr>
          <a:xfrm rot="202249">
            <a:off x="3062503" y="2955920"/>
            <a:ext cx="1084605" cy="373742"/>
          </a:xfrm>
          <a:custGeom>
            <a:avLst/>
            <a:gdLst>
              <a:gd name="connsiteX0" fmla="*/ 2028237 w 2034606"/>
              <a:gd name="connsiteY0" fmla="*/ 342691 h 649129"/>
              <a:gd name="connsiteX1" fmla="*/ 1953592 w 2034606"/>
              <a:gd name="connsiteY1" fmla="*/ 296038 h 649129"/>
              <a:gd name="connsiteX2" fmla="*/ 1906939 w 2034606"/>
              <a:gd name="connsiteY2" fmla="*/ 249385 h 649129"/>
              <a:gd name="connsiteX3" fmla="*/ 1888278 w 2034606"/>
              <a:gd name="connsiteY3" fmla="*/ 230723 h 649129"/>
              <a:gd name="connsiteX4" fmla="*/ 1860286 w 2034606"/>
              <a:gd name="connsiteY4" fmla="*/ 212062 h 649129"/>
              <a:gd name="connsiteX5" fmla="*/ 1832294 w 2034606"/>
              <a:gd name="connsiteY5" fmla="*/ 184070 h 649129"/>
              <a:gd name="connsiteX6" fmla="*/ 1776310 w 2034606"/>
              <a:gd name="connsiteY6" fmla="*/ 165409 h 649129"/>
              <a:gd name="connsiteX7" fmla="*/ 1748319 w 2034606"/>
              <a:gd name="connsiteY7" fmla="*/ 146748 h 649129"/>
              <a:gd name="connsiteX8" fmla="*/ 1655012 w 2034606"/>
              <a:gd name="connsiteY8" fmla="*/ 118756 h 649129"/>
              <a:gd name="connsiteX9" fmla="*/ 1627021 w 2034606"/>
              <a:gd name="connsiteY9" fmla="*/ 109425 h 649129"/>
              <a:gd name="connsiteX10" fmla="*/ 1589698 w 2034606"/>
              <a:gd name="connsiteY10" fmla="*/ 100095 h 649129"/>
              <a:gd name="connsiteX11" fmla="*/ 1561706 w 2034606"/>
              <a:gd name="connsiteY11" fmla="*/ 90764 h 649129"/>
              <a:gd name="connsiteX12" fmla="*/ 1505723 w 2034606"/>
              <a:gd name="connsiteY12" fmla="*/ 81434 h 649129"/>
              <a:gd name="connsiteX13" fmla="*/ 1440408 w 2034606"/>
              <a:gd name="connsiteY13" fmla="*/ 62772 h 649129"/>
              <a:gd name="connsiteX14" fmla="*/ 1384425 w 2034606"/>
              <a:gd name="connsiteY14" fmla="*/ 53442 h 649129"/>
              <a:gd name="connsiteX15" fmla="*/ 1253796 w 2034606"/>
              <a:gd name="connsiteY15" fmla="*/ 25450 h 649129"/>
              <a:gd name="connsiteX16" fmla="*/ 1225804 w 2034606"/>
              <a:gd name="connsiteY16" fmla="*/ 16119 h 649129"/>
              <a:gd name="connsiteX17" fmla="*/ 619314 w 2034606"/>
              <a:gd name="connsiteY17" fmla="*/ 16119 h 649129"/>
              <a:gd name="connsiteX18" fmla="*/ 563331 w 2034606"/>
              <a:gd name="connsiteY18" fmla="*/ 25450 h 649129"/>
              <a:gd name="connsiteX19" fmla="*/ 470025 w 2034606"/>
              <a:gd name="connsiteY19" fmla="*/ 44111 h 649129"/>
              <a:gd name="connsiteX20" fmla="*/ 302074 w 2034606"/>
              <a:gd name="connsiteY20" fmla="*/ 62772 h 649129"/>
              <a:gd name="connsiteX21" fmla="*/ 236759 w 2034606"/>
              <a:gd name="connsiteY21" fmla="*/ 81434 h 649129"/>
              <a:gd name="connsiteX22" fmla="*/ 180776 w 2034606"/>
              <a:gd name="connsiteY22" fmla="*/ 90764 h 649129"/>
              <a:gd name="connsiteX23" fmla="*/ 115461 w 2034606"/>
              <a:gd name="connsiteY23" fmla="*/ 109425 h 649129"/>
              <a:gd name="connsiteX24" fmla="*/ 78139 w 2034606"/>
              <a:gd name="connsiteY24" fmla="*/ 118756 h 649129"/>
              <a:gd name="connsiteX25" fmla="*/ 22155 w 2034606"/>
              <a:gd name="connsiteY25" fmla="*/ 137417 h 649129"/>
              <a:gd name="connsiteX26" fmla="*/ 12825 w 2034606"/>
              <a:gd name="connsiteY26" fmla="*/ 240054 h 649129"/>
              <a:gd name="connsiteX27" fmla="*/ 68808 w 2034606"/>
              <a:gd name="connsiteY27" fmla="*/ 352021 h 649129"/>
              <a:gd name="connsiteX28" fmla="*/ 106131 w 2034606"/>
              <a:gd name="connsiteY28" fmla="*/ 389344 h 649129"/>
              <a:gd name="connsiteX29" fmla="*/ 124792 w 2034606"/>
              <a:gd name="connsiteY29" fmla="*/ 417336 h 649129"/>
              <a:gd name="connsiteX30" fmla="*/ 152784 w 2034606"/>
              <a:gd name="connsiteY30" fmla="*/ 435997 h 649129"/>
              <a:gd name="connsiteX31" fmla="*/ 236759 w 2034606"/>
              <a:gd name="connsiteY31" fmla="*/ 501311 h 649129"/>
              <a:gd name="connsiteX32" fmla="*/ 330066 w 2034606"/>
              <a:gd name="connsiteY32" fmla="*/ 519972 h 649129"/>
              <a:gd name="connsiteX33" fmla="*/ 498017 w 2034606"/>
              <a:gd name="connsiteY33" fmla="*/ 575956 h 649129"/>
              <a:gd name="connsiteX34" fmla="*/ 591323 w 2034606"/>
              <a:gd name="connsiteY34" fmla="*/ 603948 h 649129"/>
              <a:gd name="connsiteX35" fmla="*/ 740612 w 2034606"/>
              <a:gd name="connsiteY35" fmla="*/ 622609 h 649129"/>
              <a:gd name="connsiteX36" fmla="*/ 1235135 w 2034606"/>
              <a:gd name="connsiteY36" fmla="*/ 641270 h 649129"/>
              <a:gd name="connsiteX37" fmla="*/ 1431078 w 2034606"/>
              <a:gd name="connsiteY37" fmla="*/ 631940 h 649129"/>
              <a:gd name="connsiteX38" fmla="*/ 1496392 w 2034606"/>
              <a:gd name="connsiteY38" fmla="*/ 613278 h 649129"/>
              <a:gd name="connsiteX39" fmla="*/ 1599029 w 2034606"/>
              <a:gd name="connsiteY39" fmla="*/ 594617 h 649129"/>
              <a:gd name="connsiteX40" fmla="*/ 1655012 w 2034606"/>
              <a:gd name="connsiteY40" fmla="*/ 575956 h 649129"/>
              <a:gd name="connsiteX41" fmla="*/ 1729657 w 2034606"/>
              <a:gd name="connsiteY41" fmla="*/ 557295 h 649129"/>
              <a:gd name="connsiteX42" fmla="*/ 1766980 w 2034606"/>
              <a:gd name="connsiteY42" fmla="*/ 547964 h 649129"/>
              <a:gd name="connsiteX43" fmla="*/ 1878947 w 2034606"/>
              <a:gd name="connsiteY43" fmla="*/ 510642 h 649129"/>
              <a:gd name="connsiteX44" fmla="*/ 1934931 w 2034606"/>
              <a:gd name="connsiteY44" fmla="*/ 482650 h 649129"/>
              <a:gd name="connsiteX45" fmla="*/ 1962923 w 2034606"/>
              <a:gd name="connsiteY45" fmla="*/ 473319 h 649129"/>
              <a:gd name="connsiteX46" fmla="*/ 2009576 w 2034606"/>
              <a:gd name="connsiteY46" fmla="*/ 435997 h 649129"/>
              <a:gd name="connsiteX47" fmla="*/ 2028237 w 2034606"/>
              <a:gd name="connsiteY47" fmla="*/ 408005 h 649129"/>
              <a:gd name="connsiteX48" fmla="*/ 2028237 w 2034606"/>
              <a:gd name="connsiteY48" fmla="*/ 342691 h 649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034606" h="649129">
                <a:moveTo>
                  <a:pt x="2028237" y="342691"/>
                </a:moveTo>
                <a:cubicBezTo>
                  <a:pt x="2015796" y="324030"/>
                  <a:pt x="1976849" y="313928"/>
                  <a:pt x="1953592" y="296038"/>
                </a:cubicBezTo>
                <a:cubicBezTo>
                  <a:pt x="1936160" y="282629"/>
                  <a:pt x="1922490" y="264936"/>
                  <a:pt x="1906939" y="249385"/>
                </a:cubicBezTo>
                <a:cubicBezTo>
                  <a:pt x="1900719" y="243164"/>
                  <a:pt x="1895598" y="235603"/>
                  <a:pt x="1888278" y="230723"/>
                </a:cubicBezTo>
                <a:cubicBezTo>
                  <a:pt x="1878947" y="224503"/>
                  <a:pt x="1868901" y="219241"/>
                  <a:pt x="1860286" y="212062"/>
                </a:cubicBezTo>
                <a:cubicBezTo>
                  <a:pt x="1850149" y="203614"/>
                  <a:pt x="1843829" y="190478"/>
                  <a:pt x="1832294" y="184070"/>
                </a:cubicBezTo>
                <a:cubicBezTo>
                  <a:pt x="1815099" y="174517"/>
                  <a:pt x="1792677" y="176320"/>
                  <a:pt x="1776310" y="165409"/>
                </a:cubicBezTo>
                <a:cubicBezTo>
                  <a:pt x="1766980" y="159189"/>
                  <a:pt x="1758566" y="151302"/>
                  <a:pt x="1748319" y="146748"/>
                </a:cubicBezTo>
                <a:cubicBezTo>
                  <a:pt x="1708407" y="129010"/>
                  <a:pt x="1693009" y="129613"/>
                  <a:pt x="1655012" y="118756"/>
                </a:cubicBezTo>
                <a:cubicBezTo>
                  <a:pt x="1645555" y="116054"/>
                  <a:pt x="1636478" y="112127"/>
                  <a:pt x="1627021" y="109425"/>
                </a:cubicBezTo>
                <a:cubicBezTo>
                  <a:pt x="1614691" y="105902"/>
                  <a:pt x="1602028" y="103618"/>
                  <a:pt x="1589698" y="100095"/>
                </a:cubicBezTo>
                <a:cubicBezTo>
                  <a:pt x="1580241" y="97393"/>
                  <a:pt x="1571307" y="92898"/>
                  <a:pt x="1561706" y="90764"/>
                </a:cubicBezTo>
                <a:cubicBezTo>
                  <a:pt x="1543238" y="86660"/>
                  <a:pt x="1524384" y="84544"/>
                  <a:pt x="1505723" y="81434"/>
                </a:cubicBezTo>
                <a:cubicBezTo>
                  <a:pt x="1479045" y="72541"/>
                  <a:pt x="1469697" y="68630"/>
                  <a:pt x="1440408" y="62772"/>
                </a:cubicBezTo>
                <a:cubicBezTo>
                  <a:pt x="1421857" y="59062"/>
                  <a:pt x="1402923" y="57406"/>
                  <a:pt x="1384425" y="53442"/>
                </a:cubicBezTo>
                <a:cubicBezTo>
                  <a:pt x="1221682" y="18568"/>
                  <a:pt x="1386525" y="47570"/>
                  <a:pt x="1253796" y="25450"/>
                </a:cubicBezTo>
                <a:cubicBezTo>
                  <a:pt x="1244465" y="22340"/>
                  <a:pt x="1235448" y="18048"/>
                  <a:pt x="1225804" y="16119"/>
                </a:cubicBezTo>
                <a:cubicBezTo>
                  <a:pt x="1046053" y="-19831"/>
                  <a:pt x="656058" y="15486"/>
                  <a:pt x="619314" y="16119"/>
                </a:cubicBezTo>
                <a:cubicBezTo>
                  <a:pt x="600653" y="19229"/>
                  <a:pt x="581925" y="21964"/>
                  <a:pt x="563331" y="25450"/>
                </a:cubicBezTo>
                <a:cubicBezTo>
                  <a:pt x="532156" y="31295"/>
                  <a:pt x="501633" y="41477"/>
                  <a:pt x="470025" y="44111"/>
                </a:cubicBezTo>
                <a:cubicBezTo>
                  <a:pt x="339204" y="55013"/>
                  <a:pt x="395000" y="47285"/>
                  <a:pt x="302074" y="62772"/>
                </a:cubicBezTo>
                <a:cubicBezTo>
                  <a:pt x="275396" y="71665"/>
                  <a:pt x="266048" y="75576"/>
                  <a:pt x="236759" y="81434"/>
                </a:cubicBezTo>
                <a:cubicBezTo>
                  <a:pt x="218208" y="85144"/>
                  <a:pt x="199327" y="87054"/>
                  <a:pt x="180776" y="90764"/>
                </a:cubicBezTo>
                <a:cubicBezTo>
                  <a:pt x="132178" y="100484"/>
                  <a:pt x="156948" y="97572"/>
                  <a:pt x="115461" y="109425"/>
                </a:cubicBezTo>
                <a:cubicBezTo>
                  <a:pt x="103131" y="112948"/>
                  <a:pt x="90422" y="115071"/>
                  <a:pt x="78139" y="118756"/>
                </a:cubicBezTo>
                <a:cubicBezTo>
                  <a:pt x="59298" y="124408"/>
                  <a:pt x="22155" y="137417"/>
                  <a:pt x="22155" y="137417"/>
                </a:cubicBezTo>
                <a:cubicBezTo>
                  <a:pt x="-7823" y="182385"/>
                  <a:pt x="-3692" y="162974"/>
                  <a:pt x="12825" y="240054"/>
                </a:cubicBezTo>
                <a:cubicBezTo>
                  <a:pt x="21104" y="278688"/>
                  <a:pt x="40498" y="323711"/>
                  <a:pt x="68808" y="352021"/>
                </a:cubicBezTo>
                <a:cubicBezTo>
                  <a:pt x="81249" y="364462"/>
                  <a:pt x="96372" y="374705"/>
                  <a:pt x="106131" y="389344"/>
                </a:cubicBezTo>
                <a:cubicBezTo>
                  <a:pt x="112351" y="398675"/>
                  <a:pt x="116863" y="409407"/>
                  <a:pt x="124792" y="417336"/>
                </a:cubicBezTo>
                <a:cubicBezTo>
                  <a:pt x="132721" y="425265"/>
                  <a:pt x="144169" y="428818"/>
                  <a:pt x="152784" y="435997"/>
                </a:cubicBezTo>
                <a:cubicBezTo>
                  <a:pt x="184988" y="462833"/>
                  <a:pt x="189593" y="485588"/>
                  <a:pt x="236759" y="501311"/>
                </a:cubicBezTo>
                <a:cubicBezTo>
                  <a:pt x="285615" y="517597"/>
                  <a:pt x="255014" y="509251"/>
                  <a:pt x="330066" y="519972"/>
                </a:cubicBezTo>
                <a:lnTo>
                  <a:pt x="498017" y="575956"/>
                </a:lnTo>
                <a:cubicBezTo>
                  <a:pt x="528951" y="586268"/>
                  <a:pt x="559250" y="597534"/>
                  <a:pt x="591323" y="603948"/>
                </a:cubicBezTo>
                <a:cubicBezTo>
                  <a:pt x="649192" y="615522"/>
                  <a:pt x="676306" y="616178"/>
                  <a:pt x="740612" y="622609"/>
                </a:cubicBezTo>
                <a:cubicBezTo>
                  <a:pt x="922588" y="668104"/>
                  <a:pt x="803479" y="641270"/>
                  <a:pt x="1235135" y="641270"/>
                </a:cubicBezTo>
                <a:cubicBezTo>
                  <a:pt x="1300523" y="641270"/>
                  <a:pt x="1365764" y="635050"/>
                  <a:pt x="1431078" y="631940"/>
                </a:cubicBezTo>
                <a:cubicBezTo>
                  <a:pt x="1455059" y="623946"/>
                  <a:pt x="1470620" y="617964"/>
                  <a:pt x="1496392" y="613278"/>
                </a:cubicBezTo>
                <a:cubicBezTo>
                  <a:pt x="1557568" y="602155"/>
                  <a:pt x="1550186" y="609270"/>
                  <a:pt x="1599029" y="594617"/>
                </a:cubicBezTo>
                <a:cubicBezTo>
                  <a:pt x="1617870" y="588965"/>
                  <a:pt x="1635929" y="580727"/>
                  <a:pt x="1655012" y="575956"/>
                </a:cubicBezTo>
                <a:lnTo>
                  <a:pt x="1729657" y="557295"/>
                </a:lnTo>
                <a:cubicBezTo>
                  <a:pt x="1742098" y="554185"/>
                  <a:pt x="1754814" y="552019"/>
                  <a:pt x="1766980" y="547964"/>
                </a:cubicBezTo>
                <a:lnTo>
                  <a:pt x="1878947" y="510642"/>
                </a:lnTo>
                <a:cubicBezTo>
                  <a:pt x="1949298" y="487192"/>
                  <a:pt x="1862588" y="518821"/>
                  <a:pt x="1934931" y="482650"/>
                </a:cubicBezTo>
                <a:cubicBezTo>
                  <a:pt x="1943728" y="478251"/>
                  <a:pt x="1954126" y="477718"/>
                  <a:pt x="1962923" y="473319"/>
                </a:cubicBezTo>
                <a:cubicBezTo>
                  <a:pt x="1979086" y="465238"/>
                  <a:pt x="1998006" y="450459"/>
                  <a:pt x="2009576" y="435997"/>
                </a:cubicBezTo>
                <a:cubicBezTo>
                  <a:pt x="2016581" y="427240"/>
                  <a:pt x="2025156" y="418788"/>
                  <a:pt x="2028237" y="408005"/>
                </a:cubicBezTo>
                <a:cubicBezTo>
                  <a:pt x="2031655" y="396043"/>
                  <a:pt x="2040678" y="361352"/>
                  <a:pt x="2028237" y="342691"/>
                </a:cubicBezTo>
                <a:close/>
              </a:path>
            </a:pathLst>
          </a:cu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5C84C2B-19CF-4E85-89E1-662BF164501D}"/>
              </a:ext>
            </a:extLst>
          </p:cNvPr>
          <p:cNvSpPr/>
          <p:nvPr/>
        </p:nvSpPr>
        <p:spPr>
          <a:xfrm rot="21471391">
            <a:off x="3042417" y="2124356"/>
            <a:ext cx="451498" cy="899737"/>
          </a:xfrm>
          <a:custGeom>
            <a:avLst/>
            <a:gdLst>
              <a:gd name="connsiteX0" fmla="*/ 451498 w 451498"/>
              <a:gd name="connsiteY0" fmla="*/ 0 h 899737"/>
              <a:gd name="connsiteX1" fmla="*/ 427418 w 451498"/>
              <a:gd name="connsiteY1" fmla="*/ 26155 h 899737"/>
              <a:gd name="connsiteX2" fmla="*/ 409358 w 451498"/>
              <a:gd name="connsiteY2" fmla="*/ 31385 h 899737"/>
              <a:gd name="connsiteX3" fmla="*/ 379258 w 451498"/>
              <a:gd name="connsiteY3" fmla="*/ 52310 h 899737"/>
              <a:gd name="connsiteX4" fmla="*/ 343138 w 451498"/>
              <a:gd name="connsiteY4" fmla="*/ 94158 h 899737"/>
              <a:gd name="connsiteX5" fmla="*/ 331098 w 451498"/>
              <a:gd name="connsiteY5" fmla="*/ 109851 h 899737"/>
              <a:gd name="connsiteX6" fmla="*/ 313038 w 451498"/>
              <a:gd name="connsiteY6" fmla="*/ 120313 h 899737"/>
              <a:gd name="connsiteX7" fmla="*/ 288958 w 451498"/>
              <a:gd name="connsiteY7" fmla="*/ 146468 h 899737"/>
              <a:gd name="connsiteX8" fmla="*/ 282938 w 451498"/>
              <a:gd name="connsiteY8" fmla="*/ 162161 h 899737"/>
              <a:gd name="connsiteX9" fmla="*/ 258858 w 451498"/>
              <a:gd name="connsiteY9" fmla="*/ 193547 h 899737"/>
              <a:gd name="connsiteX10" fmla="*/ 240799 w 451498"/>
              <a:gd name="connsiteY10" fmla="*/ 224934 h 899737"/>
              <a:gd name="connsiteX11" fmla="*/ 216718 w 451498"/>
              <a:gd name="connsiteY11" fmla="*/ 256320 h 899737"/>
              <a:gd name="connsiteX12" fmla="*/ 198658 w 451498"/>
              <a:gd name="connsiteY12" fmla="*/ 308630 h 899737"/>
              <a:gd name="connsiteX13" fmla="*/ 186619 w 451498"/>
              <a:gd name="connsiteY13" fmla="*/ 340016 h 899737"/>
              <a:gd name="connsiteX14" fmla="*/ 174579 w 451498"/>
              <a:gd name="connsiteY14" fmla="*/ 350479 h 899737"/>
              <a:gd name="connsiteX15" fmla="*/ 150499 w 451498"/>
              <a:gd name="connsiteY15" fmla="*/ 392327 h 899737"/>
              <a:gd name="connsiteX16" fmla="*/ 126419 w 451498"/>
              <a:gd name="connsiteY16" fmla="*/ 455099 h 899737"/>
              <a:gd name="connsiteX17" fmla="*/ 120399 w 451498"/>
              <a:gd name="connsiteY17" fmla="*/ 470792 h 899737"/>
              <a:gd name="connsiteX18" fmla="*/ 114379 w 451498"/>
              <a:gd name="connsiteY18" fmla="*/ 486485 h 899737"/>
              <a:gd name="connsiteX19" fmla="*/ 102339 w 451498"/>
              <a:gd name="connsiteY19" fmla="*/ 496947 h 899737"/>
              <a:gd name="connsiteX20" fmla="*/ 90299 w 451498"/>
              <a:gd name="connsiteY20" fmla="*/ 528333 h 899737"/>
              <a:gd name="connsiteX21" fmla="*/ 84279 w 451498"/>
              <a:gd name="connsiteY21" fmla="*/ 544026 h 899737"/>
              <a:gd name="connsiteX22" fmla="*/ 72239 w 451498"/>
              <a:gd name="connsiteY22" fmla="*/ 554489 h 899737"/>
              <a:gd name="connsiteX23" fmla="*/ 54180 w 451498"/>
              <a:gd name="connsiteY23" fmla="*/ 606799 h 899737"/>
              <a:gd name="connsiteX24" fmla="*/ 48159 w 451498"/>
              <a:gd name="connsiteY24" fmla="*/ 622492 h 899737"/>
              <a:gd name="connsiteX25" fmla="*/ 42139 w 451498"/>
              <a:gd name="connsiteY25" fmla="*/ 648647 h 899737"/>
              <a:gd name="connsiteX26" fmla="*/ 36120 w 451498"/>
              <a:gd name="connsiteY26" fmla="*/ 664340 h 899737"/>
              <a:gd name="connsiteX27" fmla="*/ 30099 w 451498"/>
              <a:gd name="connsiteY27" fmla="*/ 685264 h 899737"/>
              <a:gd name="connsiteX28" fmla="*/ 24080 w 451498"/>
              <a:gd name="connsiteY28" fmla="*/ 700958 h 899737"/>
              <a:gd name="connsiteX29" fmla="*/ 12039 w 451498"/>
              <a:gd name="connsiteY29" fmla="*/ 742806 h 899737"/>
              <a:gd name="connsiteX30" fmla="*/ 6020 w 451498"/>
              <a:gd name="connsiteY30" fmla="*/ 784654 h 899737"/>
              <a:gd name="connsiteX31" fmla="*/ 0 w 451498"/>
              <a:gd name="connsiteY31" fmla="*/ 899737 h 89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51498" h="899737" extrusionOk="0">
                <a:moveTo>
                  <a:pt x="451498" y="0"/>
                </a:moveTo>
                <a:cubicBezTo>
                  <a:pt x="446835" y="8409"/>
                  <a:pt x="435480" y="21238"/>
                  <a:pt x="427418" y="26155"/>
                </a:cubicBezTo>
                <a:cubicBezTo>
                  <a:pt x="421627" y="30356"/>
                  <a:pt x="414352" y="27367"/>
                  <a:pt x="409358" y="31385"/>
                </a:cubicBezTo>
                <a:cubicBezTo>
                  <a:pt x="382359" y="51352"/>
                  <a:pt x="417232" y="36903"/>
                  <a:pt x="379258" y="52310"/>
                </a:cubicBezTo>
                <a:cubicBezTo>
                  <a:pt x="358289" y="68810"/>
                  <a:pt x="372116" y="59672"/>
                  <a:pt x="343138" y="94158"/>
                </a:cubicBezTo>
                <a:cubicBezTo>
                  <a:pt x="338934" y="99572"/>
                  <a:pt x="336976" y="105974"/>
                  <a:pt x="331098" y="109851"/>
                </a:cubicBezTo>
                <a:cubicBezTo>
                  <a:pt x="327477" y="112808"/>
                  <a:pt x="319086" y="116212"/>
                  <a:pt x="313038" y="120313"/>
                </a:cubicBezTo>
                <a:cubicBezTo>
                  <a:pt x="297781" y="155744"/>
                  <a:pt x="316306" y="102334"/>
                  <a:pt x="288958" y="146468"/>
                </a:cubicBezTo>
                <a:cubicBezTo>
                  <a:pt x="285930" y="150970"/>
                  <a:pt x="284402" y="156777"/>
                  <a:pt x="282938" y="162161"/>
                </a:cubicBezTo>
                <a:cubicBezTo>
                  <a:pt x="275912" y="173153"/>
                  <a:pt x="258858" y="193546"/>
                  <a:pt x="258858" y="193547"/>
                </a:cubicBezTo>
                <a:cubicBezTo>
                  <a:pt x="237478" y="231069"/>
                  <a:pt x="264771" y="189919"/>
                  <a:pt x="240799" y="224934"/>
                </a:cubicBezTo>
                <a:cubicBezTo>
                  <a:pt x="214082" y="256968"/>
                  <a:pt x="252988" y="228288"/>
                  <a:pt x="216718" y="256320"/>
                </a:cubicBezTo>
                <a:cubicBezTo>
                  <a:pt x="206494" y="288224"/>
                  <a:pt x="213446" y="271746"/>
                  <a:pt x="198658" y="308630"/>
                </a:cubicBezTo>
                <a:cubicBezTo>
                  <a:pt x="196775" y="321348"/>
                  <a:pt x="189870" y="327671"/>
                  <a:pt x="186619" y="340016"/>
                </a:cubicBezTo>
                <a:cubicBezTo>
                  <a:pt x="182963" y="345506"/>
                  <a:pt x="178033" y="347191"/>
                  <a:pt x="174579" y="350479"/>
                </a:cubicBezTo>
                <a:cubicBezTo>
                  <a:pt x="160300" y="385931"/>
                  <a:pt x="170674" y="373714"/>
                  <a:pt x="150499" y="392327"/>
                </a:cubicBezTo>
                <a:cubicBezTo>
                  <a:pt x="147576" y="406606"/>
                  <a:pt x="131347" y="430948"/>
                  <a:pt x="126419" y="455099"/>
                </a:cubicBezTo>
                <a:cubicBezTo>
                  <a:pt x="125172" y="463211"/>
                  <a:pt x="120455" y="465331"/>
                  <a:pt x="120399" y="470792"/>
                </a:cubicBezTo>
                <a:cubicBezTo>
                  <a:pt x="119162" y="475641"/>
                  <a:pt x="119654" y="483095"/>
                  <a:pt x="114379" y="486485"/>
                </a:cubicBezTo>
                <a:cubicBezTo>
                  <a:pt x="111360" y="491164"/>
                  <a:pt x="106315" y="492681"/>
                  <a:pt x="102339" y="496947"/>
                </a:cubicBezTo>
                <a:cubicBezTo>
                  <a:pt x="101064" y="505521"/>
                  <a:pt x="93370" y="515732"/>
                  <a:pt x="90299" y="528333"/>
                </a:cubicBezTo>
                <a:cubicBezTo>
                  <a:pt x="87296" y="534758"/>
                  <a:pt x="88012" y="539396"/>
                  <a:pt x="84279" y="544026"/>
                </a:cubicBezTo>
                <a:cubicBezTo>
                  <a:pt x="79617" y="549834"/>
                  <a:pt x="75482" y="550406"/>
                  <a:pt x="72239" y="554489"/>
                </a:cubicBezTo>
                <a:cubicBezTo>
                  <a:pt x="61348" y="589317"/>
                  <a:pt x="70964" y="567168"/>
                  <a:pt x="54180" y="606799"/>
                </a:cubicBezTo>
                <a:cubicBezTo>
                  <a:pt x="52358" y="613527"/>
                  <a:pt x="50064" y="617835"/>
                  <a:pt x="48159" y="622492"/>
                </a:cubicBezTo>
                <a:cubicBezTo>
                  <a:pt x="46201" y="633488"/>
                  <a:pt x="43137" y="640831"/>
                  <a:pt x="42139" y="648647"/>
                </a:cubicBezTo>
                <a:cubicBezTo>
                  <a:pt x="39473" y="653598"/>
                  <a:pt x="38250" y="657565"/>
                  <a:pt x="36120" y="664340"/>
                </a:cubicBezTo>
                <a:cubicBezTo>
                  <a:pt x="31826" y="671329"/>
                  <a:pt x="31297" y="676747"/>
                  <a:pt x="30099" y="685264"/>
                </a:cubicBezTo>
                <a:cubicBezTo>
                  <a:pt x="28712" y="691842"/>
                  <a:pt x="25511" y="695989"/>
                  <a:pt x="24080" y="700958"/>
                </a:cubicBezTo>
                <a:cubicBezTo>
                  <a:pt x="22166" y="716865"/>
                  <a:pt x="12695" y="721775"/>
                  <a:pt x="12039" y="742806"/>
                </a:cubicBezTo>
                <a:cubicBezTo>
                  <a:pt x="9270" y="755328"/>
                  <a:pt x="5866" y="771099"/>
                  <a:pt x="6020" y="784654"/>
                </a:cubicBezTo>
                <a:cubicBezTo>
                  <a:pt x="-245" y="861494"/>
                  <a:pt x="93" y="859994"/>
                  <a:pt x="0" y="899737"/>
                </a:cubicBezTo>
              </a:path>
            </a:pathLst>
          </a:custGeom>
          <a:noFill/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489086855">
                  <a:custGeom>
                    <a:avLst/>
                    <a:gdLst>
                      <a:gd name="connsiteX0" fmla="*/ 699796 w 699796"/>
                      <a:gd name="connsiteY0" fmla="*/ 0 h 1604865"/>
                      <a:gd name="connsiteX1" fmla="*/ 662474 w 699796"/>
                      <a:gd name="connsiteY1" fmla="*/ 46653 h 1604865"/>
                      <a:gd name="connsiteX2" fmla="*/ 634482 w 699796"/>
                      <a:gd name="connsiteY2" fmla="*/ 55983 h 1604865"/>
                      <a:gd name="connsiteX3" fmla="*/ 587829 w 699796"/>
                      <a:gd name="connsiteY3" fmla="*/ 93306 h 1604865"/>
                      <a:gd name="connsiteX4" fmla="*/ 531845 w 699796"/>
                      <a:gd name="connsiteY4" fmla="*/ 167951 h 1604865"/>
                      <a:gd name="connsiteX5" fmla="*/ 513184 w 699796"/>
                      <a:gd name="connsiteY5" fmla="*/ 195943 h 1604865"/>
                      <a:gd name="connsiteX6" fmla="*/ 485192 w 699796"/>
                      <a:gd name="connsiteY6" fmla="*/ 214604 h 1604865"/>
                      <a:gd name="connsiteX7" fmla="*/ 447869 w 699796"/>
                      <a:gd name="connsiteY7" fmla="*/ 261257 h 1604865"/>
                      <a:gd name="connsiteX8" fmla="*/ 438539 w 699796"/>
                      <a:gd name="connsiteY8" fmla="*/ 289249 h 1604865"/>
                      <a:gd name="connsiteX9" fmla="*/ 401216 w 699796"/>
                      <a:gd name="connsiteY9" fmla="*/ 345232 h 1604865"/>
                      <a:gd name="connsiteX10" fmla="*/ 373225 w 699796"/>
                      <a:gd name="connsiteY10" fmla="*/ 401216 h 1604865"/>
                      <a:gd name="connsiteX11" fmla="*/ 335902 w 699796"/>
                      <a:gd name="connsiteY11" fmla="*/ 457200 h 1604865"/>
                      <a:gd name="connsiteX12" fmla="*/ 307910 w 699796"/>
                      <a:gd name="connsiteY12" fmla="*/ 550506 h 1604865"/>
                      <a:gd name="connsiteX13" fmla="*/ 289249 w 699796"/>
                      <a:gd name="connsiteY13" fmla="*/ 606489 h 1604865"/>
                      <a:gd name="connsiteX14" fmla="*/ 270588 w 699796"/>
                      <a:gd name="connsiteY14" fmla="*/ 625151 h 1604865"/>
                      <a:gd name="connsiteX15" fmla="*/ 233265 w 699796"/>
                      <a:gd name="connsiteY15" fmla="*/ 699796 h 1604865"/>
                      <a:gd name="connsiteX16" fmla="*/ 195943 w 699796"/>
                      <a:gd name="connsiteY16" fmla="*/ 811763 h 1604865"/>
                      <a:gd name="connsiteX17" fmla="*/ 186612 w 699796"/>
                      <a:gd name="connsiteY17" fmla="*/ 839755 h 1604865"/>
                      <a:gd name="connsiteX18" fmla="*/ 177282 w 699796"/>
                      <a:gd name="connsiteY18" fmla="*/ 867747 h 1604865"/>
                      <a:gd name="connsiteX19" fmla="*/ 158620 w 699796"/>
                      <a:gd name="connsiteY19" fmla="*/ 886408 h 1604865"/>
                      <a:gd name="connsiteX20" fmla="*/ 139959 w 699796"/>
                      <a:gd name="connsiteY20" fmla="*/ 942391 h 1604865"/>
                      <a:gd name="connsiteX21" fmla="*/ 130629 w 699796"/>
                      <a:gd name="connsiteY21" fmla="*/ 970383 h 1604865"/>
                      <a:gd name="connsiteX22" fmla="*/ 111967 w 699796"/>
                      <a:gd name="connsiteY22" fmla="*/ 989045 h 1604865"/>
                      <a:gd name="connsiteX23" fmla="*/ 83976 w 699796"/>
                      <a:gd name="connsiteY23" fmla="*/ 1082351 h 1604865"/>
                      <a:gd name="connsiteX24" fmla="*/ 74645 w 699796"/>
                      <a:gd name="connsiteY24" fmla="*/ 1110343 h 1604865"/>
                      <a:gd name="connsiteX25" fmla="*/ 65314 w 699796"/>
                      <a:gd name="connsiteY25" fmla="*/ 1156996 h 1604865"/>
                      <a:gd name="connsiteX26" fmla="*/ 55984 w 699796"/>
                      <a:gd name="connsiteY26" fmla="*/ 1184987 h 1604865"/>
                      <a:gd name="connsiteX27" fmla="*/ 46653 w 699796"/>
                      <a:gd name="connsiteY27" fmla="*/ 1222310 h 1604865"/>
                      <a:gd name="connsiteX28" fmla="*/ 37323 w 699796"/>
                      <a:gd name="connsiteY28" fmla="*/ 1250302 h 1604865"/>
                      <a:gd name="connsiteX29" fmla="*/ 18661 w 699796"/>
                      <a:gd name="connsiteY29" fmla="*/ 1324947 h 1604865"/>
                      <a:gd name="connsiteX30" fmla="*/ 9331 w 699796"/>
                      <a:gd name="connsiteY30" fmla="*/ 1399591 h 1604865"/>
                      <a:gd name="connsiteX31" fmla="*/ 0 w 699796"/>
                      <a:gd name="connsiteY31" fmla="*/ 1604865 h 1604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699796" h="1604865">
                        <a:moveTo>
                          <a:pt x="699796" y="0"/>
                        </a:moveTo>
                        <a:cubicBezTo>
                          <a:pt x="687355" y="15551"/>
                          <a:pt x="677595" y="33693"/>
                          <a:pt x="662474" y="46653"/>
                        </a:cubicBezTo>
                        <a:cubicBezTo>
                          <a:pt x="655006" y="53054"/>
                          <a:pt x="642162" y="49839"/>
                          <a:pt x="634482" y="55983"/>
                        </a:cubicBezTo>
                        <a:cubicBezTo>
                          <a:pt x="574185" y="104219"/>
                          <a:pt x="658188" y="69851"/>
                          <a:pt x="587829" y="93306"/>
                        </a:cubicBezTo>
                        <a:cubicBezTo>
                          <a:pt x="553308" y="127826"/>
                          <a:pt x="574047" y="104647"/>
                          <a:pt x="531845" y="167951"/>
                        </a:cubicBezTo>
                        <a:cubicBezTo>
                          <a:pt x="525625" y="177282"/>
                          <a:pt x="522515" y="189723"/>
                          <a:pt x="513184" y="195943"/>
                        </a:cubicBezTo>
                        <a:lnTo>
                          <a:pt x="485192" y="214604"/>
                        </a:lnTo>
                        <a:cubicBezTo>
                          <a:pt x="461737" y="284965"/>
                          <a:pt x="496105" y="200962"/>
                          <a:pt x="447869" y="261257"/>
                        </a:cubicBezTo>
                        <a:cubicBezTo>
                          <a:pt x="441725" y="268937"/>
                          <a:pt x="443315" y="280651"/>
                          <a:pt x="438539" y="289249"/>
                        </a:cubicBezTo>
                        <a:cubicBezTo>
                          <a:pt x="427647" y="308855"/>
                          <a:pt x="401216" y="345232"/>
                          <a:pt x="401216" y="345232"/>
                        </a:cubicBezTo>
                        <a:cubicBezTo>
                          <a:pt x="377767" y="415584"/>
                          <a:pt x="409397" y="328873"/>
                          <a:pt x="373225" y="401216"/>
                        </a:cubicBezTo>
                        <a:cubicBezTo>
                          <a:pt x="346219" y="455229"/>
                          <a:pt x="388964" y="404138"/>
                          <a:pt x="335902" y="457200"/>
                        </a:cubicBezTo>
                        <a:cubicBezTo>
                          <a:pt x="321800" y="513612"/>
                          <a:pt x="330630" y="482347"/>
                          <a:pt x="307910" y="550506"/>
                        </a:cubicBezTo>
                        <a:lnTo>
                          <a:pt x="289249" y="606489"/>
                        </a:lnTo>
                        <a:lnTo>
                          <a:pt x="270588" y="625151"/>
                        </a:lnTo>
                        <a:cubicBezTo>
                          <a:pt x="249145" y="689480"/>
                          <a:pt x="265836" y="667225"/>
                          <a:pt x="233265" y="699796"/>
                        </a:cubicBezTo>
                        <a:lnTo>
                          <a:pt x="195943" y="811763"/>
                        </a:lnTo>
                        <a:lnTo>
                          <a:pt x="186612" y="839755"/>
                        </a:lnTo>
                        <a:cubicBezTo>
                          <a:pt x="183502" y="849086"/>
                          <a:pt x="184237" y="860793"/>
                          <a:pt x="177282" y="867747"/>
                        </a:cubicBezTo>
                        <a:lnTo>
                          <a:pt x="158620" y="886408"/>
                        </a:lnTo>
                        <a:lnTo>
                          <a:pt x="139959" y="942391"/>
                        </a:lnTo>
                        <a:cubicBezTo>
                          <a:pt x="136849" y="951722"/>
                          <a:pt x="137584" y="963428"/>
                          <a:pt x="130629" y="970383"/>
                        </a:cubicBezTo>
                        <a:lnTo>
                          <a:pt x="111967" y="989045"/>
                        </a:lnTo>
                        <a:cubicBezTo>
                          <a:pt x="97867" y="1045447"/>
                          <a:pt x="106691" y="1014206"/>
                          <a:pt x="83976" y="1082351"/>
                        </a:cubicBezTo>
                        <a:cubicBezTo>
                          <a:pt x="80866" y="1091682"/>
                          <a:pt x="76574" y="1100699"/>
                          <a:pt x="74645" y="1110343"/>
                        </a:cubicBezTo>
                        <a:cubicBezTo>
                          <a:pt x="71535" y="1125894"/>
                          <a:pt x="69160" y="1141611"/>
                          <a:pt x="65314" y="1156996"/>
                        </a:cubicBezTo>
                        <a:cubicBezTo>
                          <a:pt x="62929" y="1166537"/>
                          <a:pt x="58686" y="1175530"/>
                          <a:pt x="55984" y="1184987"/>
                        </a:cubicBezTo>
                        <a:cubicBezTo>
                          <a:pt x="52461" y="1197318"/>
                          <a:pt x="50176" y="1209979"/>
                          <a:pt x="46653" y="1222310"/>
                        </a:cubicBezTo>
                        <a:cubicBezTo>
                          <a:pt x="43951" y="1231767"/>
                          <a:pt x="39708" y="1240760"/>
                          <a:pt x="37323" y="1250302"/>
                        </a:cubicBezTo>
                        <a:lnTo>
                          <a:pt x="18661" y="1324947"/>
                        </a:lnTo>
                        <a:cubicBezTo>
                          <a:pt x="15551" y="1349828"/>
                          <a:pt x="11056" y="1374575"/>
                          <a:pt x="9331" y="1399591"/>
                        </a:cubicBezTo>
                        <a:cubicBezTo>
                          <a:pt x="-148" y="1537037"/>
                          <a:pt x="0" y="1533076"/>
                          <a:pt x="0" y="1604865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E9EE95B9-F504-407B-839A-2BD95DBC15B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993179">
            <a:off x="3840958" y="1638291"/>
            <a:ext cx="504367" cy="1282871"/>
          </a:xfrm>
          <a:prstGeom prst="rect">
            <a:avLst/>
          </a:prstGeom>
        </p:spPr>
      </p:pic>
      <p:grpSp>
        <p:nvGrpSpPr>
          <p:cNvPr id="331" name="Group 330">
            <a:extLst>
              <a:ext uri="{FF2B5EF4-FFF2-40B4-BE49-F238E27FC236}">
                <a16:creationId xmlns:a16="http://schemas.microsoft.com/office/drawing/2014/main" id="{73EAB293-35A8-47A0-ABD9-CC5731F994CD}"/>
              </a:ext>
            </a:extLst>
          </p:cNvPr>
          <p:cNvGrpSpPr>
            <a:grpSpLocks/>
          </p:cNvGrpSpPr>
          <p:nvPr/>
        </p:nvGrpSpPr>
        <p:grpSpPr>
          <a:xfrm>
            <a:off x="10401111" y="2206606"/>
            <a:ext cx="712170" cy="1025602"/>
            <a:chOff x="8113274" y="4882672"/>
            <a:chExt cx="721259" cy="993533"/>
          </a:xfrm>
        </p:grpSpPr>
        <p:sp>
          <p:nvSpPr>
            <p:cNvPr id="332" name="Trapezoid 331">
              <a:extLst>
                <a:ext uri="{FF2B5EF4-FFF2-40B4-BE49-F238E27FC236}">
                  <a16:creationId xmlns:a16="http://schemas.microsoft.com/office/drawing/2014/main" id="{8DE6A28A-A83B-44A6-9E17-22EAE1925697}"/>
                </a:ext>
              </a:extLst>
            </p:cNvPr>
            <p:cNvSpPr>
              <a:spLocks noChangeAspect="1"/>
            </p:cNvSpPr>
            <p:nvPr/>
          </p:nvSpPr>
          <p:spPr>
            <a:xfrm rot="19631809" flipH="1" flipV="1">
              <a:off x="8599875" y="5310266"/>
              <a:ext cx="171270" cy="414717"/>
            </a:xfrm>
            <a:prstGeom prst="trapezoid">
              <a:avLst/>
            </a:prstGeom>
            <a:solidFill>
              <a:srgbClr val="BE8F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F734C938-86F4-41BA-8623-988B8005C2C9}"/>
                </a:ext>
              </a:extLst>
            </p:cNvPr>
            <p:cNvSpPr>
              <a:spLocks noChangeAspect="1"/>
            </p:cNvSpPr>
            <p:nvPr/>
          </p:nvSpPr>
          <p:spPr>
            <a:xfrm rot="12182047" flipH="1" flipV="1">
              <a:off x="8330256" y="4997033"/>
              <a:ext cx="382517" cy="381902"/>
            </a:xfrm>
            <a:custGeom>
              <a:avLst/>
              <a:gdLst>
                <a:gd name="connsiteX0" fmla="*/ 170379 w 698077"/>
                <a:gd name="connsiteY0" fmla="*/ 0 h 653906"/>
                <a:gd name="connsiteX1" fmla="*/ 236699 w 698077"/>
                <a:gd name="connsiteY1" fmla="*/ 10749 h 653906"/>
                <a:gd name="connsiteX2" fmla="*/ 247696 w 698077"/>
                <a:gd name="connsiteY2" fmla="*/ 16702 h 653906"/>
                <a:gd name="connsiteX3" fmla="*/ 253137 w 698077"/>
                <a:gd name="connsiteY3" fmla="*/ 10964 h 653906"/>
                <a:gd name="connsiteX4" fmla="*/ 269887 w 698077"/>
                <a:gd name="connsiteY4" fmla="*/ 28713 h 653906"/>
                <a:gd name="connsiteX5" fmla="*/ 290856 w 698077"/>
                <a:gd name="connsiteY5" fmla="*/ 40062 h 653906"/>
                <a:gd name="connsiteX6" fmla="*/ 327369 w 698077"/>
                <a:gd name="connsiteY6" fmla="*/ 83540 h 653906"/>
                <a:gd name="connsiteX7" fmla="*/ 329454 w 698077"/>
                <a:gd name="connsiteY7" fmla="*/ 91832 h 653906"/>
                <a:gd name="connsiteX8" fmla="*/ 698077 w 698077"/>
                <a:gd name="connsiteY8" fmla="*/ 482432 h 653906"/>
                <a:gd name="connsiteX9" fmla="*/ 535477 w 698077"/>
                <a:gd name="connsiteY9" fmla="*/ 653906 h 653906"/>
                <a:gd name="connsiteX10" fmla="*/ 41053 w 698077"/>
                <a:gd name="connsiteY10" fmla="*/ 234622 h 653906"/>
                <a:gd name="connsiteX11" fmla="*/ 46246 w 698077"/>
                <a:gd name="connsiteY11" fmla="*/ 229146 h 653906"/>
                <a:gd name="connsiteX12" fmla="*/ 13389 w 698077"/>
                <a:gd name="connsiteY12" fmla="*/ 190022 h 653906"/>
                <a:gd name="connsiteX13" fmla="*/ 0 w 698077"/>
                <a:gd name="connsiteY13" fmla="*/ 136781 h 653906"/>
                <a:gd name="connsiteX14" fmla="*/ 170379 w 698077"/>
                <a:gd name="connsiteY14" fmla="*/ 0 h 65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77" h="653906">
                  <a:moveTo>
                    <a:pt x="170379" y="0"/>
                  </a:moveTo>
                  <a:cubicBezTo>
                    <a:pt x="193904" y="0"/>
                    <a:pt x="216315" y="3828"/>
                    <a:pt x="236699" y="10749"/>
                  </a:cubicBezTo>
                  <a:lnTo>
                    <a:pt x="247696" y="16702"/>
                  </a:lnTo>
                  <a:lnTo>
                    <a:pt x="253137" y="10964"/>
                  </a:lnTo>
                  <a:lnTo>
                    <a:pt x="269887" y="28713"/>
                  </a:lnTo>
                  <a:lnTo>
                    <a:pt x="290856" y="40062"/>
                  </a:lnTo>
                  <a:cubicBezTo>
                    <a:pt x="306272" y="52439"/>
                    <a:pt x="318747" y="67176"/>
                    <a:pt x="327369" y="83540"/>
                  </a:cubicBezTo>
                  <a:lnTo>
                    <a:pt x="329454" y="91832"/>
                  </a:lnTo>
                  <a:lnTo>
                    <a:pt x="698077" y="482432"/>
                  </a:lnTo>
                  <a:lnTo>
                    <a:pt x="535477" y="653906"/>
                  </a:lnTo>
                  <a:lnTo>
                    <a:pt x="41053" y="234622"/>
                  </a:lnTo>
                  <a:lnTo>
                    <a:pt x="46246" y="229146"/>
                  </a:lnTo>
                  <a:lnTo>
                    <a:pt x="13389" y="190022"/>
                  </a:lnTo>
                  <a:cubicBezTo>
                    <a:pt x="4768" y="173658"/>
                    <a:pt x="0" y="155667"/>
                    <a:pt x="0" y="136781"/>
                  </a:cubicBezTo>
                  <a:cubicBezTo>
                    <a:pt x="0" y="61239"/>
                    <a:pt x="76281" y="0"/>
                    <a:pt x="170379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E6845A7C-41BB-4CBF-98D6-3FB8587956AF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8492592" y="5290762"/>
              <a:ext cx="190245" cy="152734"/>
            </a:xfrm>
            <a:prstGeom prst="ellipse">
              <a:avLst/>
            </a:prstGeom>
            <a:solidFill>
              <a:srgbClr val="BE8F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16586A7B-CFF1-4DF3-B713-57F20F578882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8319751" y="4882672"/>
              <a:ext cx="319148" cy="2310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6" name="Trapezoid 335">
              <a:extLst>
                <a:ext uri="{FF2B5EF4-FFF2-40B4-BE49-F238E27FC236}">
                  <a16:creationId xmlns:a16="http://schemas.microsoft.com/office/drawing/2014/main" id="{C15E1939-A7D7-4A5C-A452-F5FD5281F18F}"/>
                </a:ext>
              </a:extLst>
            </p:cNvPr>
            <p:cNvSpPr>
              <a:spLocks noChangeAspect="1"/>
            </p:cNvSpPr>
            <p:nvPr/>
          </p:nvSpPr>
          <p:spPr>
            <a:xfrm rot="19801893" flipH="1" flipV="1">
              <a:off x="8250436" y="5370716"/>
              <a:ext cx="171270" cy="414717"/>
            </a:xfrm>
            <a:prstGeom prst="trapezoid">
              <a:avLst/>
            </a:prstGeom>
            <a:solidFill>
              <a:srgbClr val="BE8F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F16A9118-0AFF-4FC7-B1EA-9C6F104FC102}"/>
                </a:ext>
              </a:extLst>
            </p:cNvPr>
            <p:cNvSpPr>
              <a:spLocks noChangeAspect="1"/>
            </p:cNvSpPr>
            <p:nvPr/>
          </p:nvSpPr>
          <p:spPr>
            <a:xfrm rot="20915985" flipH="1">
              <a:off x="8113274" y="5046199"/>
              <a:ext cx="447269" cy="418969"/>
            </a:xfrm>
            <a:custGeom>
              <a:avLst/>
              <a:gdLst>
                <a:gd name="connsiteX0" fmla="*/ 170379 w 698077"/>
                <a:gd name="connsiteY0" fmla="*/ 0 h 653906"/>
                <a:gd name="connsiteX1" fmla="*/ 236699 w 698077"/>
                <a:gd name="connsiteY1" fmla="*/ 10749 h 653906"/>
                <a:gd name="connsiteX2" fmla="*/ 247696 w 698077"/>
                <a:gd name="connsiteY2" fmla="*/ 16702 h 653906"/>
                <a:gd name="connsiteX3" fmla="*/ 253137 w 698077"/>
                <a:gd name="connsiteY3" fmla="*/ 10964 h 653906"/>
                <a:gd name="connsiteX4" fmla="*/ 269887 w 698077"/>
                <a:gd name="connsiteY4" fmla="*/ 28713 h 653906"/>
                <a:gd name="connsiteX5" fmla="*/ 290856 w 698077"/>
                <a:gd name="connsiteY5" fmla="*/ 40062 h 653906"/>
                <a:gd name="connsiteX6" fmla="*/ 327369 w 698077"/>
                <a:gd name="connsiteY6" fmla="*/ 83540 h 653906"/>
                <a:gd name="connsiteX7" fmla="*/ 329454 w 698077"/>
                <a:gd name="connsiteY7" fmla="*/ 91832 h 653906"/>
                <a:gd name="connsiteX8" fmla="*/ 698077 w 698077"/>
                <a:gd name="connsiteY8" fmla="*/ 482432 h 653906"/>
                <a:gd name="connsiteX9" fmla="*/ 535477 w 698077"/>
                <a:gd name="connsiteY9" fmla="*/ 653906 h 653906"/>
                <a:gd name="connsiteX10" fmla="*/ 41053 w 698077"/>
                <a:gd name="connsiteY10" fmla="*/ 234622 h 653906"/>
                <a:gd name="connsiteX11" fmla="*/ 46246 w 698077"/>
                <a:gd name="connsiteY11" fmla="*/ 229146 h 653906"/>
                <a:gd name="connsiteX12" fmla="*/ 13389 w 698077"/>
                <a:gd name="connsiteY12" fmla="*/ 190022 h 653906"/>
                <a:gd name="connsiteX13" fmla="*/ 0 w 698077"/>
                <a:gd name="connsiteY13" fmla="*/ 136781 h 653906"/>
                <a:gd name="connsiteX14" fmla="*/ 170379 w 698077"/>
                <a:gd name="connsiteY14" fmla="*/ 0 h 65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77" h="653906">
                  <a:moveTo>
                    <a:pt x="170379" y="0"/>
                  </a:moveTo>
                  <a:cubicBezTo>
                    <a:pt x="193904" y="0"/>
                    <a:pt x="216315" y="3828"/>
                    <a:pt x="236699" y="10749"/>
                  </a:cubicBezTo>
                  <a:lnTo>
                    <a:pt x="247696" y="16702"/>
                  </a:lnTo>
                  <a:lnTo>
                    <a:pt x="253137" y="10964"/>
                  </a:lnTo>
                  <a:lnTo>
                    <a:pt x="269887" y="28713"/>
                  </a:lnTo>
                  <a:lnTo>
                    <a:pt x="290856" y="40062"/>
                  </a:lnTo>
                  <a:cubicBezTo>
                    <a:pt x="306272" y="52439"/>
                    <a:pt x="318747" y="67176"/>
                    <a:pt x="327369" y="83540"/>
                  </a:cubicBezTo>
                  <a:lnTo>
                    <a:pt x="329454" y="91832"/>
                  </a:lnTo>
                  <a:lnTo>
                    <a:pt x="698077" y="482432"/>
                  </a:lnTo>
                  <a:lnTo>
                    <a:pt x="535477" y="653906"/>
                  </a:lnTo>
                  <a:lnTo>
                    <a:pt x="41053" y="234622"/>
                  </a:lnTo>
                  <a:lnTo>
                    <a:pt x="46246" y="229146"/>
                  </a:lnTo>
                  <a:lnTo>
                    <a:pt x="13389" y="190022"/>
                  </a:lnTo>
                  <a:cubicBezTo>
                    <a:pt x="4768" y="173658"/>
                    <a:pt x="0" y="155667"/>
                    <a:pt x="0" y="136781"/>
                  </a:cubicBezTo>
                  <a:cubicBezTo>
                    <a:pt x="0" y="61239"/>
                    <a:pt x="76281" y="0"/>
                    <a:pt x="170379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3AD7FD1D-AE09-494A-9F17-43CF73CA0121}"/>
                </a:ext>
              </a:extLst>
            </p:cNvPr>
            <p:cNvSpPr>
              <a:spLocks noChangeAspect="1"/>
            </p:cNvSpPr>
            <p:nvPr/>
          </p:nvSpPr>
          <p:spPr>
            <a:xfrm rot="20860478" flipH="1">
              <a:off x="8135763" y="5352948"/>
              <a:ext cx="196660" cy="157885"/>
            </a:xfrm>
            <a:prstGeom prst="ellipse">
              <a:avLst/>
            </a:prstGeom>
            <a:solidFill>
              <a:srgbClr val="BE8F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39" name="Group 338">
              <a:extLst>
                <a:ext uri="{FF2B5EF4-FFF2-40B4-BE49-F238E27FC236}">
                  <a16:creationId xmlns:a16="http://schemas.microsoft.com/office/drawing/2014/main" id="{9105B3A6-86A0-4F58-84BA-0CBD7737BC9C}"/>
                </a:ext>
              </a:extLst>
            </p:cNvPr>
            <p:cNvGrpSpPr>
              <a:grpSpLocks noChangeAspect="1"/>
            </p:cNvGrpSpPr>
            <p:nvPr/>
          </p:nvGrpSpPr>
          <p:grpSpPr>
            <a:xfrm rot="2611626" flipH="1">
              <a:off x="8715391" y="5626918"/>
              <a:ext cx="119142" cy="229809"/>
              <a:chOff x="9203395" y="3783062"/>
              <a:chExt cx="185959" cy="358678"/>
            </a:xfrm>
          </p:grpSpPr>
          <p:sp>
            <p:nvSpPr>
              <p:cNvPr id="343" name="Rectangle: Rounded Corners 342">
                <a:extLst>
                  <a:ext uri="{FF2B5EF4-FFF2-40B4-BE49-F238E27FC236}">
                    <a16:creationId xmlns:a16="http://schemas.microsoft.com/office/drawing/2014/main" id="{C8014EC5-2833-4D51-9D58-FA4544CABBEC}"/>
                  </a:ext>
                </a:extLst>
              </p:cNvPr>
              <p:cNvSpPr/>
              <p:nvPr/>
            </p:nvSpPr>
            <p:spPr>
              <a:xfrm rot="4414200">
                <a:off x="9149248" y="3901633"/>
                <a:ext cx="357576" cy="122637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7C74F6D7-9416-4848-B90B-CDC04E6CB18A}"/>
                  </a:ext>
                </a:extLst>
              </p:cNvPr>
              <p:cNvSpPr/>
              <p:nvPr/>
            </p:nvSpPr>
            <p:spPr>
              <a:xfrm rot="19416647">
                <a:off x="9203395" y="3783062"/>
                <a:ext cx="153238" cy="153237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340" name="Group 339">
              <a:extLst>
                <a:ext uri="{FF2B5EF4-FFF2-40B4-BE49-F238E27FC236}">
                  <a16:creationId xmlns:a16="http://schemas.microsoft.com/office/drawing/2014/main" id="{0052CC4E-6B97-4B66-ABC9-94D774C30720}"/>
                </a:ext>
              </a:extLst>
            </p:cNvPr>
            <p:cNvGrpSpPr>
              <a:grpSpLocks noChangeAspect="1"/>
            </p:cNvGrpSpPr>
            <p:nvPr/>
          </p:nvGrpSpPr>
          <p:grpSpPr>
            <a:xfrm rot="4461312" flipH="1">
              <a:off x="8304473" y="5681337"/>
              <a:ext cx="104028" cy="285707"/>
              <a:chOff x="9202463" y="3362014"/>
              <a:chExt cx="162371" cy="445920"/>
            </a:xfrm>
          </p:grpSpPr>
          <p:sp>
            <p:nvSpPr>
              <p:cNvPr id="341" name="Rectangle: Rounded Corners 340">
                <a:extLst>
                  <a:ext uri="{FF2B5EF4-FFF2-40B4-BE49-F238E27FC236}">
                    <a16:creationId xmlns:a16="http://schemas.microsoft.com/office/drawing/2014/main" id="{ACC55993-7475-442D-8356-1A8D3224BB0B}"/>
                  </a:ext>
                </a:extLst>
              </p:cNvPr>
              <p:cNvSpPr/>
              <p:nvPr/>
            </p:nvSpPr>
            <p:spPr>
              <a:xfrm rot="5419049">
                <a:off x="9128302" y="3571403"/>
                <a:ext cx="357575" cy="115488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9AAC0197-EB86-4234-9D7B-A0006A9BE996}"/>
                  </a:ext>
                </a:extLst>
              </p:cNvPr>
              <p:cNvSpPr/>
              <p:nvPr/>
            </p:nvSpPr>
            <p:spPr>
              <a:xfrm rot="19416647">
                <a:off x="9202463" y="3362014"/>
                <a:ext cx="153235" cy="153239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9713F98-B8EA-4DDF-8D24-C5116047F239}"/>
              </a:ext>
            </a:extLst>
          </p:cNvPr>
          <p:cNvGrpSpPr>
            <a:grpSpLocks/>
          </p:cNvGrpSpPr>
          <p:nvPr/>
        </p:nvGrpSpPr>
        <p:grpSpPr>
          <a:xfrm>
            <a:off x="9429057" y="4752203"/>
            <a:ext cx="802831" cy="1291591"/>
            <a:chOff x="7388506" y="4194651"/>
            <a:chExt cx="729848" cy="993533"/>
          </a:xfrm>
        </p:grpSpPr>
        <p:sp>
          <p:nvSpPr>
            <p:cNvPr id="239" name="Trapezoid 238">
              <a:extLst>
                <a:ext uri="{FF2B5EF4-FFF2-40B4-BE49-F238E27FC236}">
                  <a16:creationId xmlns:a16="http://schemas.microsoft.com/office/drawing/2014/main" id="{8BC5036C-E360-4F68-A402-3C1403ED4A93}"/>
                </a:ext>
              </a:extLst>
            </p:cNvPr>
            <p:cNvSpPr>
              <a:spLocks noChangeAspect="1"/>
            </p:cNvSpPr>
            <p:nvPr/>
          </p:nvSpPr>
          <p:spPr>
            <a:xfrm rot="19631809" flipH="1" flipV="1">
              <a:off x="7931573" y="4622245"/>
              <a:ext cx="171270" cy="414717"/>
            </a:xfrm>
            <a:prstGeom prst="trapezoid">
              <a:avLst/>
            </a:prstGeom>
            <a:solidFill>
              <a:srgbClr val="BE8F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2C1DA57B-0C29-4555-9589-B9335F06C616}"/>
                </a:ext>
              </a:extLst>
            </p:cNvPr>
            <p:cNvSpPr>
              <a:spLocks noChangeAspect="1"/>
            </p:cNvSpPr>
            <p:nvPr/>
          </p:nvSpPr>
          <p:spPr>
            <a:xfrm rot="12182047" flipH="1" flipV="1">
              <a:off x="7642317" y="4309012"/>
              <a:ext cx="382517" cy="381902"/>
            </a:xfrm>
            <a:custGeom>
              <a:avLst/>
              <a:gdLst>
                <a:gd name="connsiteX0" fmla="*/ 170379 w 698077"/>
                <a:gd name="connsiteY0" fmla="*/ 0 h 653906"/>
                <a:gd name="connsiteX1" fmla="*/ 236699 w 698077"/>
                <a:gd name="connsiteY1" fmla="*/ 10749 h 653906"/>
                <a:gd name="connsiteX2" fmla="*/ 247696 w 698077"/>
                <a:gd name="connsiteY2" fmla="*/ 16702 h 653906"/>
                <a:gd name="connsiteX3" fmla="*/ 253137 w 698077"/>
                <a:gd name="connsiteY3" fmla="*/ 10964 h 653906"/>
                <a:gd name="connsiteX4" fmla="*/ 269887 w 698077"/>
                <a:gd name="connsiteY4" fmla="*/ 28713 h 653906"/>
                <a:gd name="connsiteX5" fmla="*/ 290856 w 698077"/>
                <a:gd name="connsiteY5" fmla="*/ 40062 h 653906"/>
                <a:gd name="connsiteX6" fmla="*/ 327369 w 698077"/>
                <a:gd name="connsiteY6" fmla="*/ 83540 h 653906"/>
                <a:gd name="connsiteX7" fmla="*/ 329454 w 698077"/>
                <a:gd name="connsiteY7" fmla="*/ 91832 h 653906"/>
                <a:gd name="connsiteX8" fmla="*/ 698077 w 698077"/>
                <a:gd name="connsiteY8" fmla="*/ 482432 h 653906"/>
                <a:gd name="connsiteX9" fmla="*/ 535477 w 698077"/>
                <a:gd name="connsiteY9" fmla="*/ 653906 h 653906"/>
                <a:gd name="connsiteX10" fmla="*/ 41053 w 698077"/>
                <a:gd name="connsiteY10" fmla="*/ 234622 h 653906"/>
                <a:gd name="connsiteX11" fmla="*/ 46246 w 698077"/>
                <a:gd name="connsiteY11" fmla="*/ 229146 h 653906"/>
                <a:gd name="connsiteX12" fmla="*/ 13389 w 698077"/>
                <a:gd name="connsiteY12" fmla="*/ 190022 h 653906"/>
                <a:gd name="connsiteX13" fmla="*/ 0 w 698077"/>
                <a:gd name="connsiteY13" fmla="*/ 136781 h 653906"/>
                <a:gd name="connsiteX14" fmla="*/ 170379 w 698077"/>
                <a:gd name="connsiteY14" fmla="*/ 0 h 65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77" h="653906">
                  <a:moveTo>
                    <a:pt x="170379" y="0"/>
                  </a:moveTo>
                  <a:cubicBezTo>
                    <a:pt x="193904" y="0"/>
                    <a:pt x="216315" y="3828"/>
                    <a:pt x="236699" y="10749"/>
                  </a:cubicBezTo>
                  <a:lnTo>
                    <a:pt x="247696" y="16702"/>
                  </a:lnTo>
                  <a:lnTo>
                    <a:pt x="253137" y="10964"/>
                  </a:lnTo>
                  <a:lnTo>
                    <a:pt x="269887" y="28713"/>
                  </a:lnTo>
                  <a:lnTo>
                    <a:pt x="290856" y="40062"/>
                  </a:lnTo>
                  <a:cubicBezTo>
                    <a:pt x="306272" y="52439"/>
                    <a:pt x="318747" y="67176"/>
                    <a:pt x="327369" y="83540"/>
                  </a:cubicBezTo>
                  <a:lnTo>
                    <a:pt x="329454" y="91832"/>
                  </a:lnTo>
                  <a:lnTo>
                    <a:pt x="698077" y="482432"/>
                  </a:lnTo>
                  <a:lnTo>
                    <a:pt x="535477" y="653906"/>
                  </a:lnTo>
                  <a:lnTo>
                    <a:pt x="41053" y="234622"/>
                  </a:lnTo>
                  <a:lnTo>
                    <a:pt x="46246" y="229146"/>
                  </a:lnTo>
                  <a:lnTo>
                    <a:pt x="13389" y="190022"/>
                  </a:lnTo>
                  <a:cubicBezTo>
                    <a:pt x="4768" y="173658"/>
                    <a:pt x="0" y="155667"/>
                    <a:pt x="0" y="136781"/>
                  </a:cubicBezTo>
                  <a:cubicBezTo>
                    <a:pt x="0" y="61239"/>
                    <a:pt x="76281" y="0"/>
                    <a:pt x="170379" y="0"/>
                  </a:cubicBezTo>
                  <a:close/>
                </a:path>
              </a:pathLst>
            </a:custGeom>
            <a:solidFill>
              <a:srgbClr val="06286A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FD951563-7124-4E5C-9C17-F5B99CA4A5C2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816252" y="4602741"/>
              <a:ext cx="190245" cy="152734"/>
            </a:xfrm>
            <a:prstGeom prst="ellipse">
              <a:avLst/>
            </a:prstGeom>
            <a:solidFill>
              <a:srgbClr val="BE8F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440CCC3D-1359-449A-B571-4A6E2F818E4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594983" y="4194651"/>
              <a:ext cx="319148" cy="231050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" name="Trapezoid 242">
              <a:extLst>
                <a:ext uri="{FF2B5EF4-FFF2-40B4-BE49-F238E27FC236}">
                  <a16:creationId xmlns:a16="http://schemas.microsoft.com/office/drawing/2014/main" id="{E0FB3DC8-0EE1-445D-AF04-F41033954E22}"/>
                </a:ext>
              </a:extLst>
            </p:cNvPr>
            <p:cNvSpPr>
              <a:spLocks noChangeAspect="1"/>
            </p:cNvSpPr>
            <p:nvPr/>
          </p:nvSpPr>
          <p:spPr>
            <a:xfrm rot="19801893" flipH="1" flipV="1">
              <a:off x="7525668" y="4682695"/>
              <a:ext cx="171270" cy="414717"/>
            </a:xfrm>
            <a:prstGeom prst="trapezoid">
              <a:avLst/>
            </a:prstGeom>
            <a:solidFill>
              <a:srgbClr val="BE8F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41C9DC00-3638-4478-A978-36A48D39FF8C}"/>
                </a:ext>
              </a:extLst>
            </p:cNvPr>
            <p:cNvSpPr>
              <a:spLocks noChangeAspect="1"/>
            </p:cNvSpPr>
            <p:nvPr/>
          </p:nvSpPr>
          <p:spPr>
            <a:xfrm rot="20915985" flipH="1">
              <a:off x="7388506" y="4358178"/>
              <a:ext cx="447269" cy="418969"/>
            </a:xfrm>
            <a:custGeom>
              <a:avLst/>
              <a:gdLst>
                <a:gd name="connsiteX0" fmla="*/ 170379 w 698077"/>
                <a:gd name="connsiteY0" fmla="*/ 0 h 653906"/>
                <a:gd name="connsiteX1" fmla="*/ 236699 w 698077"/>
                <a:gd name="connsiteY1" fmla="*/ 10749 h 653906"/>
                <a:gd name="connsiteX2" fmla="*/ 247696 w 698077"/>
                <a:gd name="connsiteY2" fmla="*/ 16702 h 653906"/>
                <a:gd name="connsiteX3" fmla="*/ 253137 w 698077"/>
                <a:gd name="connsiteY3" fmla="*/ 10964 h 653906"/>
                <a:gd name="connsiteX4" fmla="*/ 269887 w 698077"/>
                <a:gd name="connsiteY4" fmla="*/ 28713 h 653906"/>
                <a:gd name="connsiteX5" fmla="*/ 290856 w 698077"/>
                <a:gd name="connsiteY5" fmla="*/ 40062 h 653906"/>
                <a:gd name="connsiteX6" fmla="*/ 327369 w 698077"/>
                <a:gd name="connsiteY6" fmla="*/ 83540 h 653906"/>
                <a:gd name="connsiteX7" fmla="*/ 329454 w 698077"/>
                <a:gd name="connsiteY7" fmla="*/ 91832 h 653906"/>
                <a:gd name="connsiteX8" fmla="*/ 698077 w 698077"/>
                <a:gd name="connsiteY8" fmla="*/ 482432 h 653906"/>
                <a:gd name="connsiteX9" fmla="*/ 535477 w 698077"/>
                <a:gd name="connsiteY9" fmla="*/ 653906 h 653906"/>
                <a:gd name="connsiteX10" fmla="*/ 41053 w 698077"/>
                <a:gd name="connsiteY10" fmla="*/ 234622 h 653906"/>
                <a:gd name="connsiteX11" fmla="*/ 46246 w 698077"/>
                <a:gd name="connsiteY11" fmla="*/ 229146 h 653906"/>
                <a:gd name="connsiteX12" fmla="*/ 13389 w 698077"/>
                <a:gd name="connsiteY12" fmla="*/ 190022 h 653906"/>
                <a:gd name="connsiteX13" fmla="*/ 0 w 698077"/>
                <a:gd name="connsiteY13" fmla="*/ 136781 h 653906"/>
                <a:gd name="connsiteX14" fmla="*/ 170379 w 698077"/>
                <a:gd name="connsiteY14" fmla="*/ 0 h 65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77" h="653906">
                  <a:moveTo>
                    <a:pt x="170379" y="0"/>
                  </a:moveTo>
                  <a:cubicBezTo>
                    <a:pt x="193904" y="0"/>
                    <a:pt x="216315" y="3828"/>
                    <a:pt x="236699" y="10749"/>
                  </a:cubicBezTo>
                  <a:lnTo>
                    <a:pt x="247696" y="16702"/>
                  </a:lnTo>
                  <a:lnTo>
                    <a:pt x="253137" y="10964"/>
                  </a:lnTo>
                  <a:lnTo>
                    <a:pt x="269887" y="28713"/>
                  </a:lnTo>
                  <a:lnTo>
                    <a:pt x="290856" y="40062"/>
                  </a:lnTo>
                  <a:cubicBezTo>
                    <a:pt x="306272" y="52439"/>
                    <a:pt x="318747" y="67176"/>
                    <a:pt x="327369" y="83540"/>
                  </a:cubicBezTo>
                  <a:lnTo>
                    <a:pt x="329454" y="91832"/>
                  </a:lnTo>
                  <a:lnTo>
                    <a:pt x="698077" y="482432"/>
                  </a:lnTo>
                  <a:lnTo>
                    <a:pt x="535477" y="653906"/>
                  </a:lnTo>
                  <a:lnTo>
                    <a:pt x="41053" y="234622"/>
                  </a:lnTo>
                  <a:lnTo>
                    <a:pt x="46246" y="229146"/>
                  </a:lnTo>
                  <a:lnTo>
                    <a:pt x="13389" y="190022"/>
                  </a:lnTo>
                  <a:cubicBezTo>
                    <a:pt x="4768" y="173658"/>
                    <a:pt x="0" y="155667"/>
                    <a:pt x="0" y="136781"/>
                  </a:cubicBezTo>
                  <a:cubicBezTo>
                    <a:pt x="0" y="61239"/>
                    <a:pt x="76281" y="0"/>
                    <a:pt x="170379" y="0"/>
                  </a:cubicBezTo>
                  <a:close/>
                </a:path>
              </a:pathLst>
            </a:custGeom>
            <a:solidFill>
              <a:srgbClr val="06286A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48C0ABBB-62F2-4E3A-B147-270707360615}"/>
                </a:ext>
              </a:extLst>
            </p:cNvPr>
            <p:cNvSpPr>
              <a:spLocks noChangeAspect="1"/>
            </p:cNvSpPr>
            <p:nvPr/>
          </p:nvSpPr>
          <p:spPr>
            <a:xfrm rot="20860478" flipH="1">
              <a:off x="7410995" y="4664927"/>
              <a:ext cx="196660" cy="157885"/>
            </a:xfrm>
            <a:prstGeom prst="ellipse">
              <a:avLst/>
            </a:prstGeom>
            <a:solidFill>
              <a:srgbClr val="BE8F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D3D639AC-7864-41E7-B5F9-50189270FA1A}"/>
                </a:ext>
              </a:extLst>
            </p:cNvPr>
            <p:cNvGrpSpPr>
              <a:grpSpLocks noChangeAspect="1"/>
            </p:cNvGrpSpPr>
            <p:nvPr/>
          </p:nvGrpSpPr>
          <p:grpSpPr>
            <a:xfrm rot="2611626" flipH="1">
              <a:off x="8002070" y="4910214"/>
              <a:ext cx="116284" cy="261916"/>
              <a:chOff x="9207856" y="3732950"/>
              <a:chExt cx="181498" cy="408790"/>
            </a:xfrm>
          </p:grpSpPr>
          <p:sp>
            <p:nvSpPr>
              <p:cNvPr id="247" name="Rectangle: Rounded Corners 246">
                <a:extLst>
                  <a:ext uri="{FF2B5EF4-FFF2-40B4-BE49-F238E27FC236}">
                    <a16:creationId xmlns:a16="http://schemas.microsoft.com/office/drawing/2014/main" id="{2D954100-E699-49AC-A8A1-DDB16CE1FA77}"/>
                  </a:ext>
                </a:extLst>
              </p:cNvPr>
              <p:cNvSpPr/>
              <p:nvPr/>
            </p:nvSpPr>
            <p:spPr>
              <a:xfrm rot="4414200">
                <a:off x="9149248" y="3901633"/>
                <a:ext cx="357576" cy="122637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719975E5-E370-4E7E-96FE-DBF380D41F8A}"/>
                  </a:ext>
                </a:extLst>
              </p:cNvPr>
              <p:cNvSpPr/>
              <p:nvPr/>
            </p:nvSpPr>
            <p:spPr>
              <a:xfrm rot="19416647">
                <a:off x="9207856" y="3732950"/>
                <a:ext cx="153238" cy="153238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DE498A20-ADDC-46A7-9D06-1EB1C686025E}"/>
                </a:ext>
              </a:extLst>
            </p:cNvPr>
            <p:cNvGrpSpPr>
              <a:grpSpLocks noChangeAspect="1"/>
            </p:cNvGrpSpPr>
            <p:nvPr/>
          </p:nvGrpSpPr>
          <p:grpSpPr>
            <a:xfrm rot="4461312" flipH="1">
              <a:off x="7579705" y="4993316"/>
              <a:ext cx="104028" cy="285707"/>
              <a:chOff x="9202463" y="3362014"/>
              <a:chExt cx="162371" cy="445920"/>
            </a:xfrm>
          </p:grpSpPr>
          <p:sp>
            <p:nvSpPr>
              <p:cNvPr id="250" name="Rectangle: Rounded Corners 249">
                <a:extLst>
                  <a:ext uri="{FF2B5EF4-FFF2-40B4-BE49-F238E27FC236}">
                    <a16:creationId xmlns:a16="http://schemas.microsoft.com/office/drawing/2014/main" id="{1CA4C0B6-A1A6-4AAA-8E65-121AA3AC7829}"/>
                  </a:ext>
                </a:extLst>
              </p:cNvPr>
              <p:cNvSpPr/>
              <p:nvPr/>
            </p:nvSpPr>
            <p:spPr>
              <a:xfrm rot="5419049">
                <a:off x="9128302" y="3571403"/>
                <a:ext cx="357575" cy="115488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Oval 250">
                <a:extLst>
                  <a:ext uri="{FF2B5EF4-FFF2-40B4-BE49-F238E27FC236}">
                    <a16:creationId xmlns:a16="http://schemas.microsoft.com/office/drawing/2014/main" id="{CDD11690-0EF1-4FA1-B0E3-14310A379CE0}"/>
                  </a:ext>
                </a:extLst>
              </p:cNvPr>
              <p:cNvSpPr/>
              <p:nvPr/>
            </p:nvSpPr>
            <p:spPr>
              <a:xfrm rot="19416647">
                <a:off x="9202463" y="3362014"/>
                <a:ext cx="153235" cy="153239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E8189A2D-D264-4CEE-B526-42C24F6CF7C5}"/>
              </a:ext>
            </a:extLst>
          </p:cNvPr>
          <p:cNvGrpSpPr>
            <a:grpSpLocks noChangeAspect="1"/>
          </p:cNvGrpSpPr>
          <p:nvPr/>
        </p:nvGrpSpPr>
        <p:grpSpPr>
          <a:xfrm rot="182871">
            <a:off x="9409183" y="2466128"/>
            <a:ext cx="2739423" cy="1025167"/>
            <a:chOff x="9095407" y="5413613"/>
            <a:chExt cx="2174147" cy="813623"/>
          </a:xfrm>
        </p:grpSpPr>
        <p:sp>
          <p:nvSpPr>
            <p:cNvPr id="88" name="Cube 87">
              <a:extLst>
                <a:ext uri="{FF2B5EF4-FFF2-40B4-BE49-F238E27FC236}">
                  <a16:creationId xmlns:a16="http://schemas.microsoft.com/office/drawing/2014/main" id="{21923C22-E89F-44D4-B3B8-A0A0E36F6197}"/>
                </a:ext>
              </a:extLst>
            </p:cNvPr>
            <p:cNvSpPr/>
            <p:nvPr/>
          </p:nvSpPr>
          <p:spPr>
            <a:xfrm>
              <a:off x="9180695" y="5929430"/>
              <a:ext cx="2088859" cy="184557"/>
            </a:xfrm>
            <a:prstGeom prst="cube">
              <a:avLst/>
            </a:prstGeom>
            <a:blipFill>
              <a:blip r:embed="rId14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Cube 95">
              <a:extLst>
                <a:ext uri="{FF2B5EF4-FFF2-40B4-BE49-F238E27FC236}">
                  <a16:creationId xmlns:a16="http://schemas.microsoft.com/office/drawing/2014/main" id="{8A894EC0-5AA2-4111-B767-4CCC9C29B5A4}"/>
                </a:ext>
              </a:extLst>
            </p:cNvPr>
            <p:cNvSpPr/>
            <p:nvPr/>
          </p:nvSpPr>
          <p:spPr>
            <a:xfrm rot="17802239">
              <a:off x="10311083" y="5841433"/>
              <a:ext cx="540803" cy="60170"/>
            </a:xfrm>
            <a:prstGeom prst="cube">
              <a:avLst/>
            </a:prstGeom>
            <a:blipFill>
              <a:blip r:embed="rId14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Cube 99">
              <a:extLst>
                <a:ext uri="{FF2B5EF4-FFF2-40B4-BE49-F238E27FC236}">
                  <a16:creationId xmlns:a16="http://schemas.microsoft.com/office/drawing/2014/main" id="{B01D40C9-944C-411B-93FD-0CB9BBCF6F2A}"/>
                </a:ext>
              </a:extLst>
            </p:cNvPr>
            <p:cNvSpPr/>
            <p:nvPr/>
          </p:nvSpPr>
          <p:spPr>
            <a:xfrm rot="18721903">
              <a:off x="9344104" y="5749745"/>
              <a:ext cx="787043" cy="114779"/>
            </a:xfrm>
            <a:prstGeom prst="cube">
              <a:avLst/>
            </a:prstGeom>
            <a:blipFill>
              <a:blip r:embed="rId14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3" name="Cube 102">
              <a:extLst>
                <a:ext uri="{FF2B5EF4-FFF2-40B4-BE49-F238E27FC236}">
                  <a16:creationId xmlns:a16="http://schemas.microsoft.com/office/drawing/2014/main" id="{98D18E3B-3251-43AF-8922-BB3604A00888}"/>
                </a:ext>
              </a:extLst>
            </p:cNvPr>
            <p:cNvSpPr/>
            <p:nvPr/>
          </p:nvSpPr>
          <p:spPr>
            <a:xfrm>
              <a:off x="9205862" y="5979756"/>
              <a:ext cx="241883" cy="247480"/>
            </a:xfrm>
            <a:prstGeom prst="cube">
              <a:avLst/>
            </a:prstGeom>
            <a:blipFill>
              <a:blip r:embed="rId14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Cube 103">
              <a:extLst>
                <a:ext uri="{FF2B5EF4-FFF2-40B4-BE49-F238E27FC236}">
                  <a16:creationId xmlns:a16="http://schemas.microsoft.com/office/drawing/2014/main" id="{59268576-D175-4A45-AFD1-0214ED1DFE3D}"/>
                </a:ext>
              </a:extLst>
            </p:cNvPr>
            <p:cNvSpPr/>
            <p:nvPr/>
          </p:nvSpPr>
          <p:spPr>
            <a:xfrm>
              <a:off x="10864086" y="5979756"/>
              <a:ext cx="241883" cy="247480"/>
            </a:xfrm>
            <a:prstGeom prst="cube">
              <a:avLst/>
            </a:prstGeom>
            <a:blipFill>
              <a:blip r:embed="rId14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Cube 104">
              <a:extLst>
                <a:ext uri="{FF2B5EF4-FFF2-40B4-BE49-F238E27FC236}">
                  <a16:creationId xmlns:a16="http://schemas.microsoft.com/office/drawing/2014/main" id="{A076639A-C815-4359-B21D-E75D4D60A054}"/>
                </a:ext>
              </a:extLst>
            </p:cNvPr>
            <p:cNvSpPr/>
            <p:nvPr/>
          </p:nvSpPr>
          <p:spPr>
            <a:xfrm rot="3046171" flipH="1">
              <a:off x="9828830" y="5746146"/>
              <a:ext cx="756119" cy="157597"/>
            </a:xfrm>
            <a:prstGeom prst="cube">
              <a:avLst/>
            </a:prstGeom>
            <a:blipFill>
              <a:blip r:embed="rId14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" name="Cube 105">
              <a:extLst>
                <a:ext uri="{FF2B5EF4-FFF2-40B4-BE49-F238E27FC236}">
                  <a16:creationId xmlns:a16="http://schemas.microsoft.com/office/drawing/2014/main" id="{FC9A6C49-966D-40C4-AA15-7019681B557B}"/>
                </a:ext>
              </a:extLst>
            </p:cNvPr>
            <p:cNvSpPr/>
            <p:nvPr/>
          </p:nvSpPr>
          <p:spPr>
            <a:xfrm>
              <a:off x="9095407" y="6042678"/>
              <a:ext cx="2088859" cy="184557"/>
            </a:xfrm>
            <a:prstGeom prst="cube">
              <a:avLst/>
            </a:prstGeom>
            <a:blipFill>
              <a:blip r:embed="rId14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" name="push Group 10">
            <a:extLst>
              <a:ext uri="{FF2B5EF4-FFF2-40B4-BE49-F238E27FC236}">
                <a16:creationId xmlns:a16="http://schemas.microsoft.com/office/drawing/2014/main" id="{ED796E7E-CE0A-4C4F-AFF3-9239AC3F5ABA}"/>
              </a:ext>
            </a:extLst>
          </p:cNvPr>
          <p:cNvGrpSpPr/>
          <p:nvPr/>
        </p:nvGrpSpPr>
        <p:grpSpPr>
          <a:xfrm>
            <a:off x="10120082" y="1187604"/>
            <a:ext cx="872220" cy="2025583"/>
            <a:chOff x="10120082" y="1187604"/>
            <a:chExt cx="872220" cy="2025583"/>
          </a:xfrm>
        </p:grpSpPr>
        <p:grpSp>
          <p:nvGrpSpPr>
            <p:cNvPr id="345" name="Group 344">
              <a:extLst>
                <a:ext uri="{FF2B5EF4-FFF2-40B4-BE49-F238E27FC236}">
                  <a16:creationId xmlns:a16="http://schemas.microsoft.com/office/drawing/2014/main" id="{786D9C9C-A016-4B51-8BBF-C0509DA95EDD}"/>
                </a:ext>
              </a:extLst>
            </p:cNvPr>
            <p:cNvGrpSpPr>
              <a:grpSpLocks/>
            </p:cNvGrpSpPr>
            <p:nvPr/>
          </p:nvGrpSpPr>
          <p:grpSpPr>
            <a:xfrm rot="21182828">
              <a:off x="10120082" y="1376327"/>
              <a:ext cx="872220" cy="1191199"/>
              <a:chOff x="7777432" y="3581080"/>
              <a:chExt cx="883354" cy="1153950"/>
            </a:xfrm>
          </p:grpSpPr>
          <p:grpSp>
            <p:nvGrpSpPr>
              <p:cNvPr id="346" name="Group 345">
                <a:extLst>
                  <a:ext uri="{FF2B5EF4-FFF2-40B4-BE49-F238E27FC236}">
                    <a16:creationId xmlns:a16="http://schemas.microsoft.com/office/drawing/2014/main" id="{5D4D9A44-2B3C-429D-922F-5B44CB12583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9085143" flipH="1">
                <a:off x="8484573" y="4036953"/>
                <a:ext cx="176213" cy="390355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361" name="Rectangle: Rounded Corners 360">
                  <a:extLst>
                    <a:ext uri="{FF2B5EF4-FFF2-40B4-BE49-F238E27FC236}">
                      <a16:creationId xmlns:a16="http://schemas.microsoft.com/office/drawing/2014/main" id="{30E9B5F8-DBF7-448A-BE79-2FCF7885DED2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BE8F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Partial Circle 361">
                  <a:extLst>
                    <a:ext uri="{FF2B5EF4-FFF2-40B4-BE49-F238E27FC236}">
                      <a16:creationId xmlns:a16="http://schemas.microsoft.com/office/drawing/2014/main" id="{A9E1CF7E-328C-4A37-A916-25E46E34E89D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BE8F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D8C14E89-492B-4CDC-A256-7E2961C9D5D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031706">
                <a:off x="8259673" y="3844508"/>
                <a:ext cx="147811" cy="351910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9BAB66A4-50C7-4869-A3D1-571A3B229C2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189238" flipH="1">
                <a:off x="8399745" y="4034208"/>
                <a:ext cx="169689" cy="128399"/>
              </a:xfrm>
              <a:prstGeom prst="ellipse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Rectangle: Rounded Corners 348">
                <a:extLst>
                  <a:ext uri="{FF2B5EF4-FFF2-40B4-BE49-F238E27FC236}">
                    <a16:creationId xmlns:a16="http://schemas.microsoft.com/office/drawing/2014/main" id="{9EF1F763-127F-4FEB-BE49-FF0A02EF987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823121" flipH="1">
                <a:off x="8064078" y="3915705"/>
                <a:ext cx="358056" cy="506875"/>
              </a:xfrm>
              <a:prstGeom prst="roundRect">
                <a:avLst>
                  <a:gd name="adj" fmla="val 33590"/>
                </a:avLst>
              </a:prstGeom>
              <a:solidFill>
                <a:srgbClr val="7030A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E1194D75-E034-4628-8168-F36B86DF51F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586682" flipH="1">
                <a:off x="8029997" y="4022120"/>
                <a:ext cx="146135" cy="406187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351" name="Group 350">
                <a:extLst>
                  <a:ext uri="{FF2B5EF4-FFF2-40B4-BE49-F238E27FC236}">
                    <a16:creationId xmlns:a16="http://schemas.microsoft.com/office/drawing/2014/main" id="{3BC0F359-5FA7-496D-8C9A-57CE8DB8413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292081" flipH="1">
                <a:off x="7824436" y="4363234"/>
                <a:ext cx="167834" cy="371796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359" name="Rectangle: Rounded Corners 358">
                  <a:extLst>
                    <a:ext uri="{FF2B5EF4-FFF2-40B4-BE49-F238E27FC236}">
                      <a16:creationId xmlns:a16="http://schemas.microsoft.com/office/drawing/2014/main" id="{C954CB7A-EB42-4254-A4A4-F1DD09E35D4A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BE8F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0" name="Partial Circle 359">
                  <a:extLst>
                    <a:ext uri="{FF2B5EF4-FFF2-40B4-BE49-F238E27FC236}">
                      <a16:creationId xmlns:a16="http://schemas.microsoft.com/office/drawing/2014/main" id="{1CF6C31D-502A-4190-AD24-49DC00217CF2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BE8F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20E0684E-5286-41CA-A6A6-3B41EFA43ED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7998434" flipH="1">
                <a:off x="7922852" y="4333201"/>
                <a:ext cx="183198" cy="138619"/>
              </a:xfrm>
              <a:prstGeom prst="ellipse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53" name="Group 352">
                <a:extLst>
                  <a:ext uri="{FF2B5EF4-FFF2-40B4-BE49-F238E27FC236}">
                    <a16:creationId xmlns:a16="http://schemas.microsoft.com/office/drawing/2014/main" id="{12BB7E34-92E5-468C-9AFC-74813AC3372D}"/>
                  </a:ext>
                </a:extLst>
              </p:cNvPr>
              <p:cNvGrpSpPr/>
              <p:nvPr/>
            </p:nvGrpSpPr>
            <p:grpSpPr>
              <a:xfrm rot="21400746">
                <a:off x="7777432" y="3581080"/>
                <a:ext cx="414540" cy="422696"/>
                <a:chOff x="6415690" y="4762455"/>
                <a:chExt cx="414540" cy="422696"/>
              </a:xfrm>
            </p:grpSpPr>
            <p:sp>
              <p:nvSpPr>
                <p:cNvPr id="354" name="Rectangle: Rounded Corners 353">
                  <a:extLst>
                    <a:ext uri="{FF2B5EF4-FFF2-40B4-BE49-F238E27FC236}">
                      <a16:creationId xmlns:a16="http://schemas.microsoft.com/office/drawing/2014/main" id="{255316F3-9A08-48AB-BA1E-254F6F9F6AB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343584" flipH="1">
                  <a:off x="6658459" y="5027989"/>
                  <a:ext cx="85574" cy="157162"/>
                </a:xfrm>
                <a:prstGeom prst="roundRect">
                  <a:avLst/>
                </a:prstGeom>
                <a:solidFill>
                  <a:schemeClr val="accent4">
                    <a:lumMod val="50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355" name="Group 354">
                  <a:extLst>
                    <a:ext uri="{FF2B5EF4-FFF2-40B4-BE49-F238E27FC236}">
                      <a16:creationId xmlns:a16="http://schemas.microsoft.com/office/drawing/2014/main" id="{9C11469B-D324-453C-8954-2159FF8064A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flipH="1">
                  <a:off x="6415690" y="4762455"/>
                  <a:ext cx="414540" cy="343655"/>
                  <a:chOff x="6801298" y="1516456"/>
                  <a:chExt cx="646995" cy="536363"/>
                </a:xfrm>
                <a:solidFill>
                  <a:srgbClr val="FFC000"/>
                </a:solidFill>
              </p:grpSpPr>
              <p:sp>
                <p:nvSpPr>
                  <p:cNvPr id="356" name="Freeform: Shape 355">
                    <a:extLst>
                      <a:ext uri="{FF2B5EF4-FFF2-40B4-BE49-F238E27FC236}">
                        <a16:creationId xmlns:a16="http://schemas.microsoft.com/office/drawing/2014/main" id="{97DB4E60-EF70-4CA2-84F9-ED14F0B62F80}"/>
                      </a:ext>
                    </a:extLst>
                  </p:cNvPr>
                  <p:cNvSpPr/>
                  <p:nvPr/>
                </p:nvSpPr>
                <p:spPr>
                  <a:xfrm>
                    <a:off x="6902049" y="1572153"/>
                    <a:ext cx="546244" cy="480666"/>
                  </a:xfrm>
                  <a:custGeom>
                    <a:avLst/>
                    <a:gdLst>
                      <a:gd name="connsiteX0" fmla="*/ 241099 w 546244"/>
                      <a:gd name="connsiteY0" fmla="*/ 0 h 480666"/>
                      <a:gd name="connsiteX1" fmla="*/ 463251 w 546244"/>
                      <a:gd name="connsiteY1" fmla="*/ 146785 h 480666"/>
                      <a:gd name="connsiteX2" fmla="*/ 476819 w 546244"/>
                      <a:gd name="connsiteY2" fmla="*/ 190354 h 480666"/>
                      <a:gd name="connsiteX3" fmla="*/ 546244 w 546244"/>
                      <a:gd name="connsiteY3" fmla="*/ 311904 h 480666"/>
                      <a:gd name="connsiteX4" fmla="*/ 470095 w 546244"/>
                      <a:gd name="connsiteY4" fmla="*/ 311904 h 480666"/>
                      <a:gd name="connsiteX5" fmla="*/ 463251 w 546244"/>
                      <a:gd name="connsiteY5" fmla="*/ 333881 h 480666"/>
                      <a:gd name="connsiteX6" fmla="*/ 241099 w 546244"/>
                      <a:gd name="connsiteY6" fmla="*/ 480666 h 480666"/>
                      <a:gd name="connsiteX7" fmla="*/ 0 w 546244"/>
                      <a:gd name="connsiteY7" fmla="*/ 240333 h 480666"/>
                      <a:gd name="connsiteX8" fmla="*/ 241099 w 546244"/>
                      <a:gd name="connsiteY8" fmla="*/ 0 h 480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46244" h="480666">
                        <a:moveTo>
                          <a:pt x="241099" y="0"/>
                        </a:moveTo>
                        <a:cubicBezTo>
                          <a:pt x="340965" y="0"/>
                          <a:pt x="426651" y="60526"/>
                          <a:pt x="463251" y="146785"/>
                        </a:cubicBezTo>
                        <a:lnTo>
                          <a:pt x="476819" y="190354"/>
                        </a:lnTo>
                        <a:lnTo>
                          <a:pt x="546244" y="311904"/>
                        </a:lnTo>
                        <a:lnTo>
                          <a:pt x="470095" y="311904"/>
                        </a:lnTo>
                        <a:lnTo>
                          <a:pt x="463251" y="333881"/>
                        </a:lnTo>
                        <a:cubicBezTo>
                          <a:pt x="426651" y="420141"/>
                          <a:pt x="340965" y="480666"/>
                          <a:pt x="241099" y="480666"/>
                        </a:cubicBezTo>
                        <a:cubicBezTo>
                          <a:pt x="107944" y="480666"/>
                          <a:pt x="0" y="373065"/>
                          <a:pt x="0" y="240333"/>
                        </a:cubicBezTo>
                        <a:cubicBezTo>
                          <a:pt x="0" y="107601"/>
                          <a:pt x="107944" y="0"/>
                          <a:pt x="241099" y="0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7" name="Oval 356">
                    <a:extLst>
                      <a:ext uri="{FF2B5EF4-FFF2-40B4-BE49-F238E27FC236}">
                        <a16:creationId xmlns:a16="http://schemas.microsoft.com/office/drawing/2014/main" id="{DF669370-FF7D-4BCA-B380-609C0225008B}"/>
                      </a:ext>
                    </a:extLst>
                  </p:cNvPr>
                  <p:cNvSpPr/>
                  <p:nvPr/>
                </p:nvSpPr>
                <p:spPr>
                  <a:xfrm flipV="1">
                    <a:off x="7244289" y="1724807"/>
                    <a:ext cx="72000" cy="72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8" name="Freeform: Shape 357">
                    <a:extLst>
                      <a:ext uri="{FF2B5EF4-FFF2-40B4-BE49-F238E27FC236}">
                        <a16:creationId xmlns:a16="http://schemas.microsoft.com/office/drawing/2014/main" id="{F43CC8A8-82B3-4557-AAE5-B652F0E2F46F}"/>
                      </a:ext>
                    </a:extLst>
                  </p:cNvPr>
                  <p:cNvSpPr/>
                  <p:nvPr/>
                </p:nvSpPr>
                <p:spPr>
                  <a:xfrm>
                    <a:off x="6801298" y="1516456"/>
                    <a:ext cx="595126" cy="455604"/>
                  </a:xfrm>
                  <a:custGeom>
                    <a:avLst/>
                    <a:gdLst>
                      <a:gd name="connsiteX0" fmla="*/ 359596 w 473442"/>
                      <a:gd name="connsiteY0" fmla="*/ 157653 h 455604"/>
                      <a:gd name="connsiteX1" fmla="*/ 452063 w 473442"/>
                      <a:gd name="connsiteY1" fmla="*/ 147379 h 455604"/>
                      <a:gd name="connsiteX2" fmla="*/ 472612 w 473442"/>
                      <a:gd name="connsiteY2" fmla="*/ 126831 h 455604"/>
                      <a:gd name="connsiteX3" fmla="*/ 462338 w 473442"/>
                      <a:gd name="connsiteY3" fmla="*/ 24089 h 455604"/>
                      <a:gd name="connsiteX4" fmla="*/ 441789 w 473442"/>
                      <a:gd name="connsiteY4" fmla="*/ 3541 h 455604"/>
                      <a:gd name="connsiteX5" fmla="*/ 71920 w 473442"/>
                      <a:gd name="connsiteY5" fmla="*/ 65186 h 455604"/>
                      <a:gd name="connsiteX6" fmla="*/ 51371 w 473442"/>
                      <a:gd name="connsiteY6" fmla="*/ 85734 h 455604"/>
                      <a:gd name="connsiteX7" fmla="*/ 20549 w 473442"/>
                      <a:gd name="connsiteY7" fmla="*/ 188476 h 455604"/>
                      <a:gd name="connsiteX8" fmla="*/ 10275 w 473442"/>
                      <a:gd name="connsiteY8" fmla="*/ 270669 h 455604"/>
                      <a:gd name="connsiteX9" fmla="*/ 0 w 473442"/>
                      <a:gd name="connsiteY9" fmla="*/ 332314 h 455604"/>
                      <a:gd name="connsiteX10" fmla="*/ 10275 w 473442"/>
                      <a:gd name="connsiteY10" fmla="*/ 404233 h 455604"/>
                      <a:gd name="connsiteX11" fmla="*/ 20549 w 473442"/>
                      <a:gd name="connsiteY11" fmla="*/ 435056 h 455604"/>
                      <a:gd name="connsiteX12" fmla="*/ 82194 w 473442"/>
                      <a:gd name="connsiteY12" fmla="*/ 455604 h 455604"/>
                      <a:gd name="connsiteX13" fmla="*/ 215758 w 473442"/>
                      <a:gd name="connsiteY13" fmla="*/ 435056 h 455604"/>
                      <a:gd name="connsiteX14" fmla="*/ 236306 w 473442"/>
                      <a:gd name="connsiteY14" fmla="*/ 414507 h 455604"/>
                      <a:gd name="connsiteX15" fmla="*/ 267129 w 473442"/>
                      <a:gd name="connsiteY15" fmla="*/ 322040 h 455604"/>
                      <a:gd name="connsiteX16" fmla="*/ 277403 w 473442"/>
                      <a:gd name="connsiteY16" fmla="*/ 291218 h 455604"/>
                      <a:gd name="connsiteX17" fmla="*/ 297951 w 473442"/>
                      <a:gd name="connsiteY17" fmla="*/ 270669 h 455604"/>
                      <a:gd name="connsiteX18" fmla="*/ 308225 w 473442"/>
                      <a:gd name="connsiteY18" fmla="*/ 239847 h 455604"/>
                      <a:gd name="connsiteX19" fmla="*/ 359596 w 473442"/>
                      <a:gd name="connsiteY19" fmla="*/ 157653 h 455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473442" h="455604">
                        <a:moveTo>
                          <a:pt x="359596" y="157653"/>
                        </a:moveTo>
                        <a:cubicBezTo>
                          <a:pt x="383569" y="142242"/>
                          <a:pt x="422144" y="155539"/>
                          <a:pt x="452063" y="147379"/>
                        </a:cubicBezTo>
                        <a:cubicBezTo>
                          <a:pt x="461408" y="144830"/>
                          <a:pt x="471808" y="136484"/>
                          <a:pt x="472612" y="126831"/>
                        </a:cubicBezTo>
                        <a:cubicBezTo>
                          <a:pt x="475471" y="92532"/>
                          <a:pt x="470686" y="57479"/>
                          <a:pt x="462338" y="24089"/>
                        </a:cubicBezTo>
                        <a:cubicBezTo>
                          <a:pt x="459989" y="14692"/>
                          <a:pt x="448639" y="10390"/>
                          <a:pt x="441789" y="3541"/>
                        </a:cubicBezTo>
                        <a:cubicBezTo>
                          <a:pt x="335353" y="7483"/>
                          <a:pt x="165420" y="-28310"/>
                          <a:pt x="71920" y="65186"/>
                        </a:cubicBezTo>
                        <a:lnTo>
                          <a:pt x="51371" y="85734"/>
                        </a:lnTo>
                        <a:cubicBezTo>
                          <a:pt x="42236" y="113140"/>
                          <a:pt x="25725" y="157420"/>
                          <a:pt x="20549" y="188476"/>
                        </a:cubicBezTo>
                        <a:cubicBezTo>
                          <a:pt x="16010" y="215711"/>
                          <a:pt x="14180" y="243336"/>
                          <a:pt x="10275" y="270669"/>
                        </a:cubicBezTo>
                        <a:cubicBezTo>
                          <a:pt x="7329" y="291291"/>
                          <a:pt x="3425" y="311766"/>
                          <a:pt x="0" y="332314"/>
                        </a:cubicBezTo>
                        <a:cubicBezTo>
                          <a:pt x="3425" y="356287"/>
                          <a:pt x="5526" y="380487"/>
                          <a:pt x="10275" y="404233"/>
                        </a:cubicBezTo>
                        <a:cubicBezTo>
                          <a:pt x="12399" y="414853"/>
                          <a:pt x="11736" y="428761"/>
                          <a:pt x="20549" y="435056"/>
                        </a:cubicBezTo>
                        <a:cubicBezTo>
                          <a:pt x="38174" y="447646"/>
                          <a:pt x="82194" y="455604"/>
                          <a:pt x="82194" y="455604"/>
                        </a:cubicBezTo>
                        <a:cubicBezTo>
                          <a:pt x="88121" y="455011"/>
                          <a:pt x="186138" y="452828"/>
                          <a:pt x="215758" y="435056"/>
                        </a:cubicBezTo>
                        <a:cubicBezTo>
                          <a:pt x="224064" y="430072"/>
                          <a:pt x="229457" y="421357"/>
                          <a:pt x="236306" y="414507"/>
                        </a:cubicBezTo>
                        <a:lnTo>
                          <a:pt x="267129" y="322040"/>
                        </a:lnTo>
                        <a:cubicBezTo>
                          <a:pt x="270554" y="311766"/>
                          <a:pt x="269745" y="298876"/>
                          <a:pt x="277403" y="291218"/>
                        </a:cubicBezTo>
                        <a:lnTo>
                          <a:pt x="297951" y="270669"/>
                        </a:lnTo>
                        <a:cubicBezTo>
                          <a:pt x="301376" y="260395"/>
                          <a:pt x="301930" y="248660"/>
                          <a:pt x="308225" y="239847"/>
                        </a:cubicBezTo>
                        <a:cubicBezTo>
                          <a:pt x="319486" y="224082"/>
                          <a:pt x="335623" y="173064"/>
                          <a:pt x="359596" y="157653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5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8FCA7620-BFAF-47BE-BA61-8E7DC62D61E5}"/>
                </a:ext>
              </a:extLst>
            </p:cNvPr>
            <p:cNvGrpSpPr>
              <a:grpSpLocks noChangeAspect="1"/>
            </p:cNvGrpSpPr>
            <p:nvPr/>
          </p:nvGrpSpPr>
          <p:grpSpPr>
            <a:xfrm rot="18724630">
              <a:off x="9704572" y="2019052"/>
              <a:ext cx="2025583" cy="362688"/>
              <a:chOff x="8748277" y="4244673"/>
              <a:chExt cx="2411407" cy="431776"/>
            </a:xfrm>
          </p:grpSpPr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51321E16-9322-425D-8050-4587D5D19C76}"/>
                  </a:ext>
                </a:extLst>
              </p:cNvPr>
              <p:cNvSpPr/>
              <p:nvPr/>
            </p:nvSpPr>
            <p:spPr>
              <a:xfrm rot="1963167" flipH="1">
                <a:off x="9170611" y="4244673"/>
                <a:ext cx="180655" cy="326376"/>
              </a:xfrm>
              <a:custGeom>
                <a:avLst/>
                <a:gdLst>
                  <a:gd name="connsiteX0" fmla="*/ 175105 w 281678"/>
                  <a:gd name="connsiteY0" fmla="*/ 0 h 374736"/>
                  <a:gd name="connsiteX1" fmla="*/ 281678 w 281678"/>
                  <a:gd name="connsiteY1" fmla="*/ 0 h 374736"/>
                  <a:gd name="connsiteX2" fmla="*/ 172575 w 281678"/>
                  <a:gd name="connsiteY2" fmla="*/ 225544 h 374736"/>
                  <a:gd name="connsiteX3" fmla="*/ 175175 w 281678"/>
                  <a:gd name="connsiteY3" fmla="*/ 228371 h 374736"/>
                  <a:gd name="connsiteX4" fmla="*/ 146676 w 281678"/>
                  <a:gd name="connsiteY4" fmla="*/ 361227 h 374736"/>
                  <a:gd name="connsiteX5" fmla="*/ 15158 w 281678"/>
                  <a:gd name="connsiteY5" fmla="*/ 327078 h 374736"/>
                  <a:gd name="connsiteX6" fmla="*/ 43658 w 281678"/>
                  <a:gd name="connsiteY6" fmla="*/ 194221 h 374736"/>
                  <a:gd name="connsiteX7" fmla="*/ 78848 w 281678"/>
                  <a:gd name="connsiteY7" fmla="*/ 181572 h 374736"/>
                  <a:gd name="connsiteX8" fmla="*/ 87032 w 281678"/>
                  <a:gd name="connsiteY8" fmla="*/ 182068 h 374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678" h="374736">
                    <a:moveTo>
                      <a:pt x="175105" y="0"/>
                    </a:moveTo>
                    <a:lnTo>
                      <a:pt x="281678" y="0"/>
                    </a:lnTo>
                    <a:lnTo>
                      <a:pt x="172575" y="225544"/>
                    </a:lnTo>
                    <a:lnTo>
                      <a:pt x="175175" y="228371"/>
                    </a:lnTo>
                    <a:cubicBezTo>
                      <a:pt x="203623" y="274488"/>
                      <a:pt x="190863" y="333970"/>
                      <a:pt x="146676" y="361227"/>
                    </a:cubicBezTo>
                    <a:cubicBezTo>
                      <a:pt x="102489" y="388484"/>
                      <a:pt x="43606" y="373195"/>
                      <a:pt x="15158" y="327078"/>
                    </a:cubicBezTo>
                    <a:cubicBezTo>
                      <a:pt x="-13289" y="280960"/>
                      <a:pt x="-530" y="221478"/>
                      <a:pt x="43658" y="194221"/>
                    </a:cubicBezTo>
                    <a:cubicBezTo>
                      <a:pt x="54704" y="187407"/>
                      <a:pt x="66670" y="183252"/>
                      <a:pt x="78848" y="181572"/>
                    </a:cubicBezTo>
                    <a:lnTo>
                      <a:pt x="87032" y="18206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  <a:shade val="30000"/>
                      <a:satMod val="115000"/>
                    </a:schemeClr>
                  </a:gs>
                  <a:gs pos="50000">
                    <a:schemeClr val="bg1">
                      <a:lumMod val="8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85000"/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15" name="Cube 114">
                <a:extLst>
                  <a:ext uri="{FF2B5EF4-FFF2-40B4-BE49-F238E27FC236}">
                    <a16:creationId xmlns:a16="http://schemas.microsoft.com/office/drawing/2014/main" id="{AAD38B07-6AAD-4D83-BD51-779690B23030}"/>
                  </a:ext>
                </a:extLst>
              </p:cNvPr>
              <p:cNvSpPr/>
              <p:nvPr/>
            </p:nvSpPr>
            <p:spPr>
              <a:xfrm rot="119211">
                <a:off x="8748277" y="4489937"/>
                <a:ext cx="2176009" cy="110183"/>
              </a:xfrm>
              <a:prstGeom prst="cube">
                <a:avLst/>
              </a:prstGeom>
              <a:blipFill>
                <a:blip r:embed="rId14"/>
                <a:tile tx="0" ty="0" sx="100000" sy="100000" flip="none" algn="tl"/>
              </a:blip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64F6EA66-080D-44BA-817C-150EDC3411D4}"/>
                  </a:ext>
                </a:extLst>
              </p:cNvPr>
              <p:cNvSpPr/>
              <p:nvPr/>
            </p:nvSpPr>
            <p:spPr>
              <a:xfrm rot="373854">
                <a:off x="10832124" y="4503728"/>
                <a:ext cx="327560" cy="107558"/>
              </a:xfrm>
              <a:prstGeom prst="ellipse">
                <a:avLst/>
              </a:prstGeom>
              <a:blipFill>
                <a:blip r:embed="rId14"/>
                <a:tile tx="0" ty="0" sx="100000" sy="100000" flip="none" algn="tl"/>
              </a:blip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7" name="Moon 116">
                <a:extLst>
                  <a:ext uri="{FF2B5EF4-FFF2-40B4-BE49-F238E27FC236}">
                    <a16:creationId xmlns:a16="http://schemas.microsoft.com/office/drawing/2014/main" id="{78125E0A-A619-4AD8-8B88-10A42CDFD2FA}"/>
                  </a:ext>
                </a:extLst>
              </p:cNvPr>
              <p:cNvSpPr/>
              <p:nvPr/>
            </p:nvSpPr>
            <p:spPr>
              <a:xfrm rot="16200000">
                <a:off x="10926392" y="4469268"/>
                <a:ext cx="107712" cy="306649"/>
              </a:xfrm>
              <a:prstGeom prst="moon">
                <a:avLst>
                  <a:gd name="adj" fmla="val 75567"/>
                </a:avLst>
              </a:prstGeom>
              <a:blipFill>
                <a:blip r:embed="rId14"/>
                <a:tile tx="0" ty="0" sx="100000" sy="100000" flip="none" algn="tl"/>
              </a:blip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sp>
        <p:nvSpPr>
          <p:cNvPr id="77" name="Oval 76">
            <a:extLst>
              <a:ext uri="{FF2B5EF4-FFF2-40B4-BE49-F238E27FC236}">
                <a16:creationId xmlns:a16="http://schemas.microsoft.com/office/drawing/2014/main" id="{3CB5E343-4040-4CAE-9E8C-083D61BF0AC8}"/>
              </a:ext>
            </a:extLst>
          </p:cNvPr>
          <p:cNvSpPr>
            <a:spLocks noChangeAspect="1"/>
          </p:cNvSpPr>
          <p:nvPr/>
        </p:nvSpPr>
        <p:spPr>
          <a:xfrm>
            <a:off x="11223045" y="1454205"/>
            <a:ext cx="246568" cy="246568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8FA24686-6BA9-410C-A26D-A219C145C0B8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3448">
            <a:off x="456592" y="4017088"/>
            <a:ext cx="1518898" cy="152290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4826921-CB3B-4822-B988-F96BA8326B18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3448">
            <a:off x="403043" y="5158575"/>
            <a:ext cx="1539474" cy="490387"/>
          </a:xfrm>
          <a:prstGeom prst="rect">
            <a:avLst/>
          </a:prstGeom>
          <a:ln>
            <a:noFill/>
          </a:ln>
        </p:spPr>
      </p:pic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92BAA025-D590-42B0-9EE3-9821647EE7D9}"/>
              </a:ext>
            </a:extLst>
          </p:cNvPr>
          <p:cNvSpPr/>
          <p:nvPr/>
        </p:nvSpPr>
        <p:spPr>
          <a:xfrm rot="203448">
            <a:off x="451138" y="4013643"/>
            <a:ext cx="525145" cy="1246345"/>
          </a:xfrm>
          <a:custGeom>
            <a:avLst/>
            <a:gdLst>
              <a:gd name="connsiteX0" fmla="*/ 525145 w 525145"/>
              <a:gd name="connsiteY0" fmla="*/ 0 h 1246345"/>
              <a:gd name="connsiteX1" fmla="*/ 497137 w 525145"/>
              <a:gd name="connsiteY1" fmla="*/ 36230 h 1246345"/>
              <a:gd name="connsiteX2" fmla="*/ 476131 w 525145"/>
              <a:gd name="connsiteY2" fmla="*/ 43476 h 1246345"/>
              <a:gd name="connsiteX3" fmla="*/ 441122 w 525145"/>
              <a:gd name="connsiteY3" fmla="*/ 72461 h 1246345"/>
              <a:gd name="connsiteX4" fmla="*/ 399110 w 525145"/>
              <a:gd name="connsiteY4" fmla="*/ 130431 h 1246345"/>
              <a:gd name="connsiteX5" fmla="*/ 385106 w 525145"/>
              <a:gd name="connsiteY5" fmla="*/ 152170 h 1246345"/>
              <a:gd name="connsiteX6" fmla="*/ 364100 w 525145"/>
              <a:gd name="connsiteY6" fmla="*/ 166662 h 1246345"/>
              <a:gd name="connsiteX7" fmla="*/ 336092 w 525145"/>
              <a:gd name="connsiteY7" fmla="*/ 202893 h 1246345"/>
              <a:gd name="connsiteX8" fmla="*/ 329090 w 525145"/>
              <a:gd name="connsiteY8" fmla="*/ 224632 h 1246345"/>
              <a:gd name="connsiteX9" fmla="*/ 301082 w 525145"/>
              <a:gd name="connsiteY9" fmla="*/ 268108 h 1246345"/>
              <a:gd name="connsiteX10" fmla="*/ 280077 w 525145"/>
              <a:gd name="connsiteY10" fmla="*/ 311586 h 1246345"/>
              <a:gd name="connsiteX11" fmla="*/ 252069 w 525145"/>
              <a:gd name="connsiteY11" fmla="*/ 355063 h 1246345"/>
              <a:gd name="connsiteX12" fmla="*/ 231063 w 525145"/>
              <a:gd name="connsiteY12" fmla="*/ 427525 h 1246345"/>
              <a:gd name="connsiteX13" fmla="*/ 217059 w 525145"/>
              <a:gd name="connsiteY13" fmla="*/ 471001 h 1246345"/>
              <a:gd name="connsiteX14" fmla="*/ 203056 w 525145"/>
              <a:gd name="connsiteY14" fmla="*/ 485494 h 1246345"/>
              <a:gd name="connsiteX15" fmla="*/ 175048 w 525145"/>
              <a:gd name="connsiteY15" fmla="*/ 543464 h 1246345"/>
              <a:gd name="connsiteX16" fmla="*/ 147040 w 525145"/>
              <a:gd name="connsiteY16" fmla="*/ 630418 h 1246345"/>
              <a:gd name="connsiteX17" fmla="*/ 140038 w 525145"/>
              <a:gd name="connsiteY17" fmla="*/ 652157 h 1246345"/>
              <a:gd name="connsiteX18" fmla="*/ 133036 w 525145"/>
              <a:gd name="connsiteY18" fmla="*/ 673896 h 1246345"/>
              <a:gd name="connsiteX19" fmla="*/ 119032 w 525145"/>
              <a:gd name="connsiteY19" fmla="*/ 688388 h 1246345"/>
              <a:gd name="connsiteX20" fmla="*/ 105028 w 525145"/>
              <a:gd name="connsiteY20" fmla="*/ 731864 h 1246345"/>
              <a:gd name="connsiteX21" fmla="*/ 98027 w 525145"/>
              <a:gd name="connsiteY21" fmla="*/ 753603 h 1246345"/>
              <a:gd name="connsiteX22" fmla="*/ 84022 w 525145"/>
              <a:gd name="connsiteY22" fmla="*/ 768096 h 1246345"/>
              <a:gd name="connsiteX23" fmla="*/ 63017 w 525145"/>
              <a:gd name="connsiteY23" fmla="*/ 840558 h 1246345"/>
              <a:gd name="connsiteX24" fmla="*/ 56015 w 525145"/>
              <a:gd name="connsiteY24" fmla="*/ 862297 h 1246345"/>
              <a:gd name="connsiteX25" fmla="*/ 49013 w 525145"/>
              <a:gd name="connsiteY25" fmla="*/ 898528 h 1246345"/>
              <a:gd name="connsiteX26" fmla="*/ 42011 w 525145"/>
              <a:gd name="connsiteY26" fmla="*/ 920265 h 1246345"/>
              <a:gd name="connsiteX27" fmla="*/ 35009 w 525145"/>
              <a:gd name="connsiteY27" fmla="*/ 949251 h 1246345"/>
              <a:gd name="connsiteX28" fmla="*/ 28008 w 525145"/>
              <a:gd name="connsiteY28" fmla="*/ 970989 h 1246345"/>
              <a:gd name="connsiteX29" fmla="*/ 14003 w 525145"/>
              <a:gd name="connsiteY29" fmla="*/ 1028959 h 1246345"/>
              <a:gd name="connsiteX30" fmla="*/ 7002 w 525145"/>
              <a:gd name="connsiteY30" fmla="*/ 1086928 h 1246345"/>
              <a:gd name="connsiteX31" fmla="*/ 0 w 525145"/>
              <a:gd name="connsiteY31" fmla="*/ 1246345 h 1246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25145" h="1246345" extrusionOk="0">
                <a:moveTo>
                  <a:pt x="525145" y="0"/>
                </a:moveTo>
                <a:cubicBezTo>
                  <a:pt x="518907" y="11791"/>
                  <a:pt x="506794" y="28509"/>
                  <a:pt x="497137" y="36230"/>
                </a:cubicBezTo>
                <a:cubicBezTo>
                  <a:pt x="490813" y="41655"/>
                  <a:pt x="481938" y="38050"/>
                  <a:pt x="476131" y="43476"/>
                </a:cubicBezTo>
                <a:cubicBezTo>
                  <a:pt x="438037" y="76684"/>
                  <a:pt x="480887" y="50283"/>
                  <a:pt x="441122" y="72461"/>
                </a:cubicBezTo>
                <a:cubicBezTo>
                  <a:pt x="416314" y="96867"/>
                  <a:pt x="435917" y="84218"/>
                  <a:pt x="399110" y="130431"/>
                </a:cubicBezTo>
                <a:cubicBezTo>
                  <a:pt x="394081" y="138023"/>
                  <a:pt x="391764" y="146394"/>
                  <a:pt x="385106" y="152170"/>
                </a:cubicBezTo>
                <a:cubicBezTo>
                  <a:pt x="377532" y="158111"/>
                  <a:pt x="372902" y="157893"/>
                  <a:pt x="364100" y="166662"/>
                </a:cubicBezTo>
                <a:cubicBezTo>
                  <a:pt x="346014" y="205621"/>
                  <a:pt x="370368" y="150805"/>
                  <a:pt x="336092" y="202893"/>
                </a:cubicBezTo>
                <a:cubicBezTo>
                  <a:pt x="333379" y="209255"/>
                  <a:pt x="330751" y="217283"/>
                  <a:pt x="329090" y="224632"/>
                </a:cubicBezTo>
                <a:cubicBezTo>
                  <a:pt x="320918" y="239858"/>
                  <a:pt x="301082" y="268107"/>
                  <a:pt x="301082" y="268108"/>
                </a:cubicBezTo>
                <a:cubicBezTo>
                  <a:pt x="268758" y="318221"/>
                  <a:pt x="308935" y="270357"/>
                  <a:pt x="280077" y="311586"/>
                </a:cubicBezTo>
                <a:cubicBezTo>
                  <a:pt x="257999" y="353874"/>
                  <a:pt x="299048" y="319893"/>
                  <a:pt x="252069" y="355063"/>
                </a:cubicBezTo>
                <a:cubicBezTo>
                  <a:pt x="239170" y="399444"/>
                  <a:pt x="248771" y="381347"/>
                  <a:pt x="231063" y="427525"/>
                </a:cubicBezTo>
                <a:cubicBezTo>
                  <a:pt x="229706" y="441752"/>
                  <a:pt x="218247" y="458137"/>
                  <a:pt x="217059" y="471001"/>
                </a:cubicBezTo>
                <a:cubicBezTo>
                  <a:pt x="212499" y="478275"/>
                  <a:pt x="204817" y="481147"/>
                  <a:pt x="203056" y="485494"/>
                </a:cubicBezTo>
                <a:cubicBezTo>
                  <a:pt x="184262" y="531727"/>
                  <a:pt x="198471" y="517741"/>
                  <a:pt x="175048" y="543464"/>
                </a:cubicBezTo>
                <a:cubicBezTo>
                  <a:pt x="167305" y="576957"/>
                  <a:pt x="148554" y="591562"/>
                  <a:pt x="147040" y="630418"/>
                </a:cubicBezTo>
                <a:cubicBezTo>
                  <a:pt x="145269" y="641217"/>
                  <a:pt x="140032" y="644852"/>
                  <a:pt x="140038" y="652157"/>
                </a:cubicBezTo>
                <a:cubicBezTo>
                  <a:pt x="138511" y="659003"/>
                  <a:pt x="138516" y="668662"/>
                  <a:pt x="133036" y="673896"/>
                </a:cubicBezTo>
                <a:cubicBezTo>
                  <a:pt x="127050" y="680092"/>
                  <a:pt x="122558" y="681480"/>
                  <a:pt x="119032" y="688388"/>
                </a:cubicBezTo>
                <a:cubicBezTo>
                  <a:pt x="113954" y="706138"/>
                  <a:pt x="106414" y="711307"/>
                  <a:pt x="105028" y="731864"/>
                </a:cubicBezTo>
                <a:cubicBezTo>
                  <a:pt x="101415" y="740646"/>
                  <a:pt x="102555" y="747532"/>
                  <a:pt x="98027" y="753603"/>
                </a:cubicBezTo>
                <a:cubicBezTo>
                  <a:pt x="96157" y="758646"/>
                  <a:pt x="86407" y="764464"/>
                  <a:pt x="84022" y="768096"/>
                </a:cubicBezTo>
                <a:cubicBezTo>
                  <a:pt x="70463" y="817226"/>
                  <a:pt x="84963" y="784353"/>
                  <a:pt x="63017" y="840558"/>
                </a:cubicBezTo>
                <a:cubicBezTo>
                  <a:pt x="60821" y="848922"/>
                  <a:pt x="57601" y="854963"/>
                  <a:pt x="56015" y="862297"/>
                </a:cubicBezTo>
                <a:cubicBezTo>
                  <a:pt x="53698" y="875173"/>
                  <a:pt x="49838" y="887702"/>
                  <a:pt x="49013" y="898528"/>
                </a:cubicBezTo>
                <a:cubicBezTo>
                  <a:pt x="45235" y="905235"/>
                  <a:pt x="44310" y="911891"/>
                  <a:pt x="42011" y="920265"/>
                </a:cubicBezTo>
                <a:cubicBezTo>
                  <a:pt x="38524" y="929874"/>
                  <a:pt x="36773" y="938361"/>
                  <a:pt x="35009" y="949251"/>
                </a:cubicBezTo>
                <a:cubicBezTo>
                  <a:pt x="33114" y="957071"/>
                  <a:pt x="29694" y="963943"/>
                  <a:pt x="28008" y="970989"/>
                </a:cubicBezTo>
                <a:cubicBezTo>
                  <a:pt x="27502" y="991358"/>
                  <a:pt x="17435" y="1002183"/>
                  <a:pt x="14003" y="1028959"/>
                </a:cubicBezTo>
                <a:cubicBezTo>
                  <a:pt x="11010" y="1047048"/>
                  <a:pt x="7836" y="1067671"/>
                  <a:pt x="7002" y="1086928"/>
                </a:cubicBezTo>
                <a:cubicBezTo>
                  <a:pt x="-373" y="1193290"/>
                  <a:pt x="79" y="1191023"/>
                  <a:pt x="0" y="1246345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489086855">
                  <a:custGeom>
                    <a:avLst/>
                    <a:gdLst>
                      <a:gd name="connsiteX0" fmla="*/ 699796 w 699796"/>
                      <a:gd name="connsiteY0" fmla="*/ 0 h 1604865"/>
                      <a:gd name="connsiteX1" fmla="*/ 662474 w 699796"/>
                      <a:gd name="connsiteY1" fmla="*/ 46653 h 1604865"/>
                      <a:gd name="connsiteX2" fmla="*/ 634482 w 699796"/>
                      <a:gd name="connsiteY2" fmla="*/ 55983 h 1604865"/>
                      <a:gd name="connsiteX3" fmla="*/ 587829 w 699796"/>
                      <a:gd name="connsiteY3" fmla="*/ 93306 h 1604865"/>
                      <a:gd name="connsiteX4" fmla="*/ 531845 w 699796"/>
                      <a:gd name="connsiteY4" fmla="*/ 167951 h 1604865"/>
                      <a:gd name="connsiteX5" fmla="*/ 513184 w 699796"/>
                      <a:gd name="connsiteY5" fmla="*/ 195943 h 1604865"/>
                      <a:gd name="connsiteX6" fmla="*/ 485192 w 699796"/>
                      <a:gd name="connsiteY6" fmla="*/ 214604 h 1604865"/>
                      <a:gd name="connsiteX7" fmla="*/ 447869 w 699796"/>
                      <a:gd name="connsiteY7" fmla="*/ 261257 h 1604865"/>
                      <a:gd name="connsiteX8" fmla="*/ 438539 w 699796"/>
                      <a:gd name="connsiteY8" fmla="*/ 289249 h 1604865"/>
                      <a:gd name="connsiteX9" fmla="*/ 401216 w 699796"/>
                      <a:gd name="connsiteY9" fmla="*/ 345232 h 1604865"/>
                      <a:gd name="connsiteX10" fmla="*/ 373225 w 699796"/>
                      <a:gd name="connsiteY10" fmla="*/ 401216 h 1604865"/>
                      <a:gd name="connsiteX11" fmla="*/ 335902 w 699796"/>
                      <a:gd name="connsiteY11" fmla="*/ 457200 h 1604865"/>
                      <a:gd name="connsiteX12" fmla="*/ 307910 w 699796"/>
                      <a:gd name="connsiteY12" fmla="*/ 550506 h 1604865"/>
                      <a:gd name="connsiteX13" fmla="*/ 289249 w 699796"/>
                      <a:gd name="connsiteY13" fmla="*/ 606489 h 1604865"/>
                      <a:gd name="connsiteX14" fmla="*/ 270588 w 699796"/>
                      <a:gd name="connsiteY14" fmla="*/ 625151 h 1604865"/>
                      <a:gd name="connsiteX15" fmla="*/ 233265 w 699796"/>
                      <a:gd name="connsiteY15" fmla="*/ 699796 h 1604865"/>
                      <a:gd name="connsiteX16" fmla="*/ 195943 w 699796"/>
                      <a:gd name="connsiteY16" fmla="*/ 811763 h 1604865"/>
                      <a:gd name="connsiteX17" fmla="*/ 186612 w 699796"/>
                      <a:gd name="connsiteY17" fmla="*/ 839755 h 1604865"/>
                      <a:gd name="connsiteX18" fmla="*/ 177282 w 699796"/>
                      <a:gd name="connsiteY18" fmla="*/ 867747 h 1604865"/>
                      <a:gd name="connsiteX19" fmla="*/ 158620 w 699796"/>
                      <a:gd name="connsiteY19" fmla="*/ 886408 h 1604865"/>
                      <a:gd name="connsiteX20" fmla="*/ 139959 w 699796"/>
                      <a:gd name="connsiteY20" fmla="*/ 942391 h 1604865"/>
                      <a:gd name="connsiteX21" fmla="*/ 130629 w 699796"/>
                      <a:gd name="connsiteY21" fmla="*/ 970383 h 1604865"/>
                      <a:gd name="connsiteX22" fmla="*/ 111967 w 699796"/>
                      <a:gd name="connsiteY22" fmla="*/ 989045 h 1604865"/>
                      <a:gd name="connsiteX23" fmla="*/ 83976 w 699796"/>
                      <a:gd name="connsiteY23" fmla="*/ 1082351 h 1604865"/>
                      <a:gd name="connsiteX24" fmla="*/ 74645 w 699796"/>
                      <a:gd name="connsiteY24" fmla="*/ 1110343 h 1604865"/>
                      <a:gd name="connsiteX25" fmla="*/ 65314 w 699796"/>
                      <a:gd name="connsiteY25" fmla="*/ 1156996 h 1604865"/>
                      <a:gd name="connsiteX26" fmla="*/ 55984 w 699796"/>
                      <a:gd name="connsiteY26" fmla="*/ 1184987 h 1604865"/>
                      <a:gd name="connsiteX27" fmla="*/ 46653 w 699796"/>
                      <a:gd name="connsiteY27" fmla="*/ 1222310 h 1604865"/>
                      <a:gd name="connsiteX28" fmla="*/ 37323 w 699796"/>
                      <a:gd name="connsiteY28" fmla="*/ 1250302 h 1604865"/>
                      <a:gd name="connsiteX29" fmla="*/ 18661 w 699796"/>
                      <a:gd name="connsiteY29" fmla="*/ 1324947 h 1604865"/>
                      <a:gd name="connsiteX30" fmla="*/ 9331 w 699796"/>
                      <a:gd name="connsiteY30" fmla="*/ 1399591 h 1604865"/>
                      <a:gd name="connsiteX31" fmla="*/ 0 w 699796"/>
                      <a:gd name="connsiteY31" fmla="*/ 1604865 h 1604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699796" h="1604865">
                        <a:moveTo>
                          <a:pt x="699796" y="0"/>
                        </a:moveTo>
                        <a:cubicBezTo>
                          <a:pt x="687355" y="15551"/>
                          <a:pt x="677595" y="33693"/>
                          <a:pt x="662474" y="46653"/>
                        </a:cubicBezTo>
                        <a:cubicBezTo>
                          <a:pt x="655006" y="53054"/>
                          <a:pt x="642162" y="49839"/>
                          <a:pt x="634482" y="55983"/>
                        </a:cubicBezTo>
                        <a:cubicBezTo>
                          <a:pt x="574185" y="104219"/>
                          <a:pt x="658188" y="69851"/>
                          <a:pt x="587829" y="93306"/>
                        </a:cubicBezTo>
                        <a:cubicBezTo>
                          <a:pt x="553308" y="127826"/>
                          <a:pt x="574047" y="104647"/>
                          <a:pt x="531845" y="167951"/>
                        </a:cubicBezTo>
                        <a:cubicBezTo>
                          <a:pt x="525625" y="177282"/>
                          <a:pt x="522515" y="189723"/>
                          <a:pt x="513184" y="195943"/>
                        </a:cubicBezTo>
                        <a:lnTo>
                          <a:pt x="485192" y="214604"/>
                        </a:lnTo>
                        <a:cubicBezTo>
                          <a:pt x="461737" y="284965"/>
                          <a:pt x="496105" y="200962"/>
                          <a:pt x="447869" y="261257"/>
                        </a:cubicBezTo>
                        <a:cubicBezTo>
                          <a:pt x="441725" y="268937"/>
                          <a:pt x="443315" y="280651"/>
                          <a:pt x="438539" y="289249"/>
                        </a:cubicBezTo>
                        <a:cubicBezTo>
                          <a:pt x="427647" y="308855"/>
                          <a:pt x="401216" y="345232"/>
                          <a:pt x="401216" y="345232"/>
                        </a:cubicBezTo>
                        <a:cubicBezTo>
                          <a:pt x="377767" y="415584"/>
                          <a:pt x="409397" y="328873"/>
                          <a:pt x="373225" y="401216"/>
                        </a:cubicBezTo>
                        <a:cubicBezTo>
                          <a:pt x="346219" y="455229"/>
                          <a:pt x="388964" y="404138"/>
                          <a:pt x="335902" y="457200"/>
                        </a:cubicBezTo>
                        <a:cubicBezTo>
                          <a:pt x="321800" y="513612"/>
                          <a:pt x="330630" y="482347"/>
                          <a:pt x="307910" y="550506"/>
                        </a:cubicBezTo>
                        <a:lnTo>
                          <a:pt x="289249" y="606489"/>
                        </a:lnTo>
                        <a:lnTo>
                          <a:pt x="270588" y="625151"/>
                        </a:lnTo>
                        <a:cubicBezTo>
                          <a:pt x="249145" y="689480"/>
                          <a:pt x="265836" y="667225"/>
                          <a:pt x="233265" y="699796"/>
                        </a:cubicBezTo>
                        <a:lnTo>
                          <a:pt x="195943" y="811763"/>
                        </a:lnTo>
                        <a:lnTo>
                          <a:pt x="186612" y="839755"/>
                        </a:lnTo>
                        <a:cubicBezTo>
                          <a:pt x="183502" y="849086"/>
                          <a:pt x="184237" y="860793"/>
                          <a:pt x="177282" y="867747"/>
                        </a:cubicBezTo>
                        <a:lnTo>
                          <a:pt x="158620" y="886408"/>
                        </a:lnTo>
                        <a:lnTo>
                          <a:pt x="139959" y="942391"/>
                        </a:lnTo>
                        <a:cubicBezTo>
                          <a:pt x="136849" y="951722"/>
                          <a:pt x="137584" y="963428"/>
                          <a:pt x="130629" y="970383"/>
                        </a:cubicBezTo>
                        <a:lnTo>
                          <a:pt x="111967" y="989045"/>
                        </a:lnTo>
                        <a:cubicBezTo>
                          <a:pt x="97867" y="1045447"/>
                          <a:pt x="106691" y="1014206"/>
                          <a:pt x="83976" y="1082351"/>
                        </a:cubicBezTo>
                        <a:cubicBezTo>
                          <a:pt x="80866" y="1091682"/>
                          <a:pt x="76574" y="1100699"/>
                          <a:pt x="74645" y="1110343"/>
                        </a:cubicBezTo>
                        <a:cubicBezTo>
                          <a:pt x="71535" y="1125894"/>
                          <a:pt x="69160" y="1141611"/>
                          <a:pt x="65314" y="1156996"/>
                        </a:cubicBezTo>
                        <a:cubicBezTo>
                          <a:pt x="62929" y="1166537"/>
                          <a:pt x="58686" y="1175530"/>
                          <a:pt x="55984" y="1184987"/>
                        </a:cubicBezTo>
                        <a:cubicBezTo>
                          <a:pt x="52461" y="1197318"/>
                          <a:pt x="50176" y="1209979"/>
                          <a:pt x="46653" y="1222310"/>
                        </a:cubicBezTo>
                        <a:cubicBezTo>
                          <a:pt x="43951" y="1231767"/>
                          <a:pt x="39708" y="1240760"/>
                          <a:pt x="37323" y="1250302"/>
                        </a:cubicBezTo>
                        <a:lnTo>
                          <a:pt x="18661" y="1324947"/>
                        </a:lnTo>
                        <a:cubicBezTo>
                          <a:pt x="15551" y="1349828"/>
                          <a:pt x="11056" y="1374575"/>
                          <a:pt x="9331" y="1399591"/>
                        </a:cubicBezTo>
                        <a:cubicBezTo>
                          <a:pt x="-148" y="1537037"/>
                          <a:pt x="0" y="1533076"/>
                          <a:pt x="0" y="1604865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A0D5364D-1844-42D5-8A3B-B30791D7D873}"/>
              </a:ext>
            </a:extLst>
          </p:cNvPr>
          <p:cNvSpPr/>
          <p:nvPr/>
        </p:nvSpPr>
        <p:spPr>
          <a:xfrm rot="203448">
            <a:off x="404136" y="5157039"/>
            <a:ext cx="1526822" cy="487124"/>
          </a:xfrm>
          <a:custGeom>
            <a:avLst/>
            <a:gdLst>
              <a:gd name="connsiteX0" fmla="*/ 2028237 w 2034606"/>
              <a:gd name="connsiteY0" fmla="*/ 342691 h 649129"/>
              <a:gd name="connsiteX1" fmla="*/ 1953592 w 2034606"/>
              <a:gd name="connsiteY1" fmla="*/ 296038 h 649129"/>
              <a:gd name="connsiteX2" fmla="*/ 1906939 w 2034606"/>
              <a:gd name="connsiteY2" fmla="*/ 249385 h 649129"/>
              <a:gd name="connsiteX3" fmla="*/ 1888278 w 2034606"/>
              <a:gd name="connsiteY3" fmla="*/ 230723 h 649129"/>
              <a:gd name="connsiteX4" fmla="*/ 1860286 w 2034606"/>
              <a:gd name="connsiteY4" fmla="*/ 212062 h 649129"/>
              <a:gd name="connsiteX5" fmla="*/ 1832294 w 2034606"/>
              <a:gd name="connsiteY5" fmla="*/ 184070 h 649129"/>
              <a:gd name="connsiteX6" fmla="*/ 1776310 w 2034606"/>
              <a:gd name="connsiteY6" fmla="*/ 165409 h 649129"/>
              <a:gd name="connsiteX7" fmla="*/ 1748319 w 2034606"/>
              <a:gd name="connsiteY7" fmla="*/ 146748 h 649129"/>
              <a:gd name="connsiteX8" fmla="*/ 1655012 w 2034606"/>
              <a:gd name="connsiteY8" fmla="*/ 118756 h 649129"/>
              <a:gd name="connsiteX9" fmla="*/ 1627021 w 2034606"/>
              <a:gd name="connsiteY9" fmla="*/ 109425 h 649129"/>
              <a:gd name="connsiteX10" fmla="*/ 1589698 w 2034606"/>
              <a:gd name="connsiteY10" fmla="*/ 100095 h 649129"/>
              <a:gd name="connsiteX11" fmla="*/ 1561706 w 2034606"/>
              <a:gd name="connsiteY11" fmla="*/ 90764 h 649129"/>
              <a:gd name="connsiteX12" fmla="*/ 1505723 w 2034606"/>
              <a:gd name="connsiteY12" fmla="*/ 81434 h 649129"/>
              <a:gd name="connsiteX13" fmla="*/ 1440408 w 2034606"/>
              <a:gd name="connsiteY13" fmla="*/ 62772 h 649129"/>
              <a:gd name="connsiteX14" fmla="*/ 1384425 w 2034606"/>
              <a:gd name="connsiteY14" fmla="*/ 53442 h 649129"/>
              <a:gd name="connsiteX15" fmla="*/ 1253796 w 2034606"/>
              <a:gd name="connsiteY15" fmla="*/ 25450 h 649129"/>
              <a:gd name="connsiteX16" fmla="*/ 1225804 w 2034606"/>
              <a:gd name="connsiteY16" fmla="*/ 16119 h 649129"/>
              <a:gd name="connsiteX17" fmla="*/ 619314 w 2034606"/>
              <a:gd name="connsiteY17" fmla="*/ 16119 h 649129"/>
              <a:gd name="connsiteX18" fmla="*/ 563331 w 2034606"/>
              <a:gd name="connsiteY18" fmla="*/ 25450 h 649129"/>
              <a:gd name="connsiteX19" fmla="*/ 470025 w 2034606"/>
              <a:gd name="connsiteY19" fmla="*/ 44111 h 649129"/>
              <a:gd name="connsiteX20" fmla="*/ 302074 w 2034606"/>
              <a:gd name="connsiteY20" fmla="*/ 62772 h 649129"/>
              <a:gd name="connsiteX21" fmla="*/ 236759 w 2034606"/>
              <a:gd name="connsiteY21" fmla="*/ 81434 h 649129"/>
              <a:gd name="connsiteX22" fmla="*/ 180776 w 2034606"/>
              <a:gd name="connsiteY22" fmla="*/ 90764 h 649129"/>
              <a:gd name="connsiteX23" fmla="*/ 115461 w 2034606"/>
              <a:gd name="connsiteY23" fmla="*/ 109425 h 649129"/>
              <a:gd name="connsiteX24" fmla="*/ 78139 w 2034606"/>
              <a:gd name="connsiteY24" fmla="*/ 118756 h 649129"/>
              <a:gd name="connsiteX25" fmla="*/ 22155 w 2034606"/>
              <a:gd name="connsiteY25" fmla="*/ 137417 h 649129"/>
              <a:gd name="connsiteX26" fmla="*/ 12825 w 2034606"/>
              <a:gd name="connsiteY26" fmla="*/ 240054 h 649129"/>
              <a:gd name="connsiteX27" fmla="*/ 68808 w 2034606"/>
              <a:gd name="connsiteY27" fmla="*/ 352021 h 649129"/>
              <a:gd name="connsiteX28" fmla="*/ 106131 w 2034606"/>
              <a:gd name="connsiteY28" fmla="*/ 389344 h 649129"/>
              <a:gd name="connsiteX29" fmla="*/ 124792 w 2034606"/>
              <a:gd name="connsiteY29" fmla="*/ 417336 h 649129"/>
              <a:gd name="connsiteX30" fmla="*/ 152784 w 2034606"/>
              <a:gd name="connsiteY30" fmla="*/ 435997 h 649129"/>
              <a:gd name="connsiteX31" fmla="*/ 236759 w 2034606"/>
              <a:gd name="connsiteY31" fmla="*/ 501311 h 649129"/>
              <a:gd name="connsiteX32" fmla="*/ 330066 w 2034606"/>
              <a:gd name="connsiteY32" fmla="*/ 519972 h 649129"/>
              <a:gd name="connsiteX33" fmla="*/ 498017 w 2034606"/>
              <a:gd name="connsiteY33" fmla="*/ 575956 h 649129"/>
              <a:gd name="connsiteX34" fmla="*/ 591323 w 2034606"/>
              <a:gd name="connsiteY34" fmla="*/ 603948 h 649129"/>
              <a:gd name="connsiteX35" fmla="*/ 740612 w 2034606"/>
              <a:gd name="connsiteY35" fmla="*/ 622609 h 649129"/>
              <a:gd name="connsiteX36" fmla="*/ 1235135 w 2034606"/>
              <a:gd name="connsiteY36" fmla="*/ 641270 h 649129"/>
              <a:gd name="connsiteX37" fmla="*/ 1431078 w 2034606"/>
              <a:gd name="connsiteY37" fmla="*/ 631940 h 649129"/>
              <a:gd name="connsiteX38" fmla="*/ 1496392 w 2034606"/>
              <a:gd name="connsiteY38" fmla="*/ 613278 h 649129"/>
              <a:gd name="connsiteX39" fmla="*/ 1599029 w 2034606"/>
              <a:gd name="connsiteY39" fmla="*/ 594617 h 649129"/>
              <a:gd name="connsiteX40" fmla="*/ 1655012 w 2034606"/>
              <a:gd name="connsiteY40" fmla="*/ 575956 h 649129"/>
              <a:gd name="connsiteX41" fmla="*/ 1729657 w 2034606"/>
              <a:gd name="connsiteY41" fmla="*/ 557295 h 649129"/>
              <a:gd name="connsiteX42" fmla="*/ 1766980 w 2034606"/>
              <a:gd name="connsiteY42" fmla="*/ 547964 h 649129"/>
              <a:gd name="connsiteX43" fmla="*/ 1878947 w 2034606"/>
              <a:gd name="connsiteY43" fmla="*/ 510642 h 649129"/>
              <a:gd name="connsiteX44" fmla="*/ 1934931 w 2034606"/>
              <a:gd name="connsiteY44" fmla="*/ 482650 h 649129"/>
              <a:gd name="connsiteX45" fmla="*/ 1962923 w 2034606"/>
              <a:gd name="connsiteY45" fmla="*/ 473319 h 649129"/>
              <a:gd name="connsiteX46" fmla="*/ 2009576 w 2034606"/>
              <a:gd name="connsiteY46" fmla="*/ 435997 h 649129"/>
              <a:gd name="connsiteX47" fmla="*/ 2028237 w 2034606"/>
              <a:gd name="connsiteY47" fmla="*/ 408005 h 649129"/>
              <a:gd name="connsiteX48" fmla="*/ 2028237 w 2034606"/>
              <a:gd name="connsiteY48" fmla="*/ 342691 h 649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034606" h="649129">
                <a:moveTo>
                  <a:pt x="2028237" y="342691"/>
                </a:moveTo>
                <a:cubicBezTo>
                  <a:pt x="2015796" y="324030"/>
                  <a:pt x="1976849" y="313928"/>
                  <a:pt x="1953592" y="296038"/>
                </a:cubicBezTo>
                <a:cubicBezTo>
                  <a:pt x="1936160" y="282629"/>
                  <a:pt x="1922490" y="264936"/>
                  <a:pt x="1906939" y="249385"/>
                </a:cubicBezTo>
                <a:cubicBezTo>
                  <a:pt x="1900719" y="243164"/>
                  <a:pt x="1895598" y="235603"/>
                  <a:pt x="1888278" y="230723"/>
                </a:cubicBezTo>
                <a:cubicBezTo>
                  <a:pt x="1878947" y="224503"/>
                  <a:pt x="1868901" y="219241"/>
                  <a:pt x="1860286" y="212062"/>
                </a:cubicBezTo>
                <a:cubicBezTo>
                  <a:pt x="1850149" y="203614"/>
                  <a:pt x="1843829" y="190478"/>
                  <a:pt x="1832294" y="184070"/>
                </a:cubicBezTo>
                <a:cubicBezTo>
                  <a:pt x="1815099" y="174517"/>
                  <a:pt x="1792677" y="176320"/>
                  <a:pt x="1776310" y="165409"/>
                </a:cubicBezTo>
                <a:cubicBezTo>
                  <a:pt x="1766980" y="159189"/>
                  <a:pt x="1758566" y="151302"/>
                  <a:pt x="1748319" y="146748"/>
                </a:cubicBezTo>
                <a:cubicBezTo>
                  <a:pt x="1708407" y="129010"/>
                  <a:pt x="1693009" y="129613"/>
                  <a:pt x="1655012" y="118756"/>
                </a:cubicBezTo>
                <a:cubicBezTo>
                  <a:pt x="1645555" y="116054"/>
                  <a:pt x="1636478" y="112127"/>
                  <a:pt x="1627021" y="109425"/>
                </a:cubicBezTo>
                <a:cubicBezTo>
                  <a:pt x="1614691" y="105902"/>
                  <a:pt x="1602028" y="103618"/>
                  <a:pt x="1589698" y="100095"/>
                </a:cubicBezTo>
                <a:cubicBezTo>
                  <a:pt x="1580241" y="97393"/>
                  <a:pt x="1571307" y="92898"/>
                  <a:pt x="1561706" y="90764"/>
                </a:cubicBezTo>
                <a:cubicBezTo>
                  <a:pt x="1543238" y="86660"/>
                  <a:pt x="1524384" y="84544"/>
                  <a:pt x="1505723" y="81434"/>
                </a:cubicBezTo>
                <a:cubicBezTo>
                  <a:pt x="1479045" y="72541"/>
                  <a:pt x="1469697" y="68630"/>
                  <a:pt x="1440408" y="62772"/>
                </a:cubicBezTo>
                <a:cubicBezTo>
                  <a:pt x="1421857" y="59062"/>
                  <a:pt x="1402923" y="57406"/>
                  <a:pt x="1384425" y="53442"/>
                </a:cubicBezTo>
                <a:cubicBezTo>
                  <a:pt x="1221682" y="18568"/>
                  <a:pt x="1386525" y="47570"/>
                  <a:pt x="1253796" y="25450"/>
                </a:cubicBezTo>
                <a:cubicBezTo>
                  <a:pt x="1244465" y="22340"/>
                  <a:pt x="1235448" y="18048"/>
                  <a:pt x="1225804" y="16119"/>
                </a:cubicBezTo>
                <a:cubicBezTo>
                  <a:pt x="1046053" y="-19831"/>
                  <a:pt x="656058" y="15486"/>
                  <a:pt x="619314" y="16119"/>
                </a:cubicBezTo>
                <a:cubicBezTo>
                  <a:pt x="600653" y="19229"/>
                  <a:pt x="581925" y="21964"/>
                  <a:pt x="563331" y="25450"/>
                </a:cubicBezTo>
                <a:cubicBezTo>
                  <a:pt x="532156" y="31295"/>
                  <a:pt x="501633" y="41477"/>
                  <a:pt x="470025" y="44111"/>
                </a:cubicBezTo>
                <a:cubicBezTo>
                  <a:pt x="339204" y="55013"/>
                  <a:pt x="395000" y="47285"/>
                  <a:pt x="302074" y="62772"/>
                </a:cubicBezTo>
                <a:cubicBezTo>
                  <a:pt x="275396" y="71665"/>
                  <a:pt x="266048" y="75576"/>
                  <a:pt x="236759" y="81434"/>
                </a:cubicBezTo>
                <a:cubicBezTo>
                  <a:pt x="218208" y="85144"/>
                  <a:pt x="199327" y="87054"/>
                  <a:pt x="180776" y="90764"/>
                </a:cubicBezTo>
                <a:cubicBezTo>
                  <a:pt x="132178" y="100484"/>
                  <a:pt x="156948" y="97572"/>
                  <a:pt x="115461" y="109425"/>
                </a:cubicBezTo>
                <a:cubicBezTo>
                  <a:pt x="103131" y="112948"/>
                  <a:pt x="90422" y="115071"/>
                  <a:pt x="78139" y="118756"/>
                </a:cubicBezTo>
                <a:cubicBezTo>
                  <a:pt x="59298" y="124408"/>
                  <a:pt x="22155" y="137417"/>
                  <a:pt x="22155" y="137417"/>
                </a:cubicBezTo>
                <a:cubicBezTo>
                  <a:pt x="-7823" y="182385"/>
                  <a:pt x="-3692" y="162974"/>
                  <a:pt x="12825" y="240054"/>
                </a:cubicBezTo>
                <a:cubicBezTo>
                  <a:pt x="21104" y="278688"/>
                  <a:pt x="40498" y="323711"/>
                  <a:pt x="68808" y="352021"/>
                </a:cubicBezTo>
                <a:cubicBezTo>
                  <a:pt x="81249" y="364462"/>
                  <a:pt x="96372" y="374705"/>
                  <a:pt x="106131" y="389344"/>
                </a:cubicBezTo>
                <a:cubicBezTo>
                  <a:pt x="112351" y="398675"/>
                  <a:pt x="116863" y="409407"/>
                  <a:pt x="124792" y="417336"/>
                </a:cubicBezTo>
                <a:cubicBezTo>
                  <a:pt x="132721" y="425265"/>
                  <a:pt x="144169" y="428818"/>
                  <a:pt x="152784" y="435997"/>
                </a:cubicBezTo>
                <a:cubicBezTo>
                  <a:pt x="184988" y="462833"/>
                  <a:pt x="189593" y="485588"/>
                  <a:pt x="236759" y="501311"/>
                </a:cubicBezTo>
                <a:cubicBezTo>
                  <a:pt x="285615" y="517597"/>
                  <a:pt x="255014" y="509251"/>
                  <a:pt x="330066" y="519972"/>
                </a:cubicBezTo>
                <a:lnTo>
                  <a:pt x="498017" y="575956"/>
                </a:lnTo>
                <a:cubicBezTo>
                  <a:pt x="528951" y="586268"/>
                  <a:pt x="559250" y="597534"/>
                  <a:pt x="591323" y="603948"/>
                </a:cubicBezTo>
                <a:cubicBezTo>
                  <a:pt x="649192" y="615522"/>
                  <a:pt x="676306" y="616178"/>
                  <a:pt x="740612" y="622609"/>
                </a:cubicBezTo>
                <a:cubicBezTo>
                  <a:pt x="922588" y="668104"/>
                  <a:pt x="803479" y="641270"/>
                  <a:pt x="1235135" y="641270"/>
                </a:cubicBezTo>
                <a:cubicBezTo>
                  <a:pt x="1300523" y="641270"/>
                  <a:pt x="1365764" y="635050"/>
                  <a:pt x="1431078" y="631940"/>
                </a:cubicBezTo>
                <a:cubicBezTo>
                  <a:pt x="1455059" y="623946"/>
                  <a:pt x="1470620" y="617964"/>
                  <a:pt x="1496392" y="613278"/>
                </a:cubicBezTo>
                <a:cubicBezTo>
                  <a:pt x="1557568" y="602155"/>
                  <a:pt x="1550186" y="609270"/>
                  <a:pt x="1599029" y="594617"/>
                </a:cubicBezTo>
                <a:cubicBezTo>
                  <a:pt x="1617870" y="588965"/>
                  <a:pt x="1635929" y="580727"/>
                  <a:pt x="1655012" y="575956"/>
                </a:cubicBezTo>
                <a:lnTo>
                  <a:pt x="1729657" y="557295"/>
                </a:lnTo>
                <a:cubicBezTo>
                  <a:pt x="1742098" y="554185"/>
                  <a:pt x="1754814" y="552019"/>
                  <a:pt x="1766980" y="547964"/>
                </a:cubicBezTo>
                <a:lnTo>
                  <a:pt x="1878947" y="510642"/>
                </a:lnTo>
                <a:cubicBezTo>
                  <a:pt x="1949298" y="487192"/>
                  <a:pt x="1862588" y="518821"/>
                  <a:pt x="1934931" y="482650"/>
                </a:cubicBezTo>
                <a:cubicBezTo>
                  <a:pt x="1943728" y="478251"/>
                  <a:pt x="1954126" y="477718"/>
                  <a:pt x="1962923" y="473319"/>
                </a:cubicBezTo>
                <a:cubicBezTo>
                  <a:pt x="1979086" y="465238"/>
                  <a:pt x="1998006" y="450459"/>
                  <a:pt x="2009576" y="435997"/>
                </a:cubicBezTo>
                <a:cubicBezTo>
                  <a:pt x="2016581" y="427240"/>
                  <a:pt x="2025156" y="418788"/>
                  <a:pt x="2028237" y="408005"/>
                </a:cubicBezTo>
                <a:cubicBezTo>
                  <a:pt x="2031655" y="396043"/>
                  <a:pt x="2040678" y="361352"/>
                  <a:pt x="2028237" y="342691"/>
                </a:cubicBezTo>
                <a:close/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FADED1E-4D0B-4EF5-AAA1-E8F79588AFCC}"/>
              </a:ext>
            </a:extLst>
          </p:cNvPr>
          <p:cNvGrpSpPr>
            <a:grpSpLocks noChangeAspect="1"/>
          </p:cNvGrpSpPr>
          <p:nvPr/>
        </p:nvGrpSpPr>
        <p:grpSpPr>
          <a:xfrm rot="182871">
            <a:off x="8325523" y="5070279"/>
            <a:ext cx="3261218" cy="1201073"/>
            <a:chOff x="9095407" y="5426521"/>
            <a:chExt cx="2174147" cy="800715"/>
          </a:xfrm>
        </p:grpSpPr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E93D6FF8-62C5-412C-82FB-AF0831DE41C6}"/>
                </a:ext>
              </a:extLst>
            </p:cNvPr>
            <p:cNvSpPr/>
            <p:nvPr/>
          </p:nvSpPr>
          <p:spPr>
            <a:xfrm>
              <a:off x="9180695" y="5929430"/>
              <a:ext cx="2088859" cy="184557"/>
            </a:xfrm>
            <a:prstGeom prst="cube">
              <a:avLst/>
            </a:prstGeom>
            <a:blipFill>
              <a:blip r:embed="rId14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8AA715F0-CFEC-4E01-B187-3E3BB5D4F0DA}"/>
                </a:ext>
              </a:extLst>
            </p:cNvPr>
            <p:cNvSpPr/>
            <p:nvPr/>
          </p:nvSpPr>
          <p:spPr>
            <a:xfrm rot="17802239">
              <a:off x="10311083" y="5841433"/>
              <a:ext cx="540803" cy="60170"/>
            </a:xfrm>
            <a:prstGeom prst="cube">
              <a:avLst/>
            </a:prstGeom>
            <a:blipFill>
              <a:blip r:embed="rId14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610B8C5F-3945-4B03-9D13-A730E0887AAE}"/>
                </a:ext>
              </a:extLst>
            </p:cNvPr>
            <p:cNvSpPr/>
            <p:nvPr/>
          </p:nvSpPr>
          <p:spPr>
            <a:xfrm rot="18721903">
              <a:off x="9358509" y="5743336"/>
              <a:ext cx="786919" cy="153289"/>
            </a:xfrm>
            <a:prstGeom prst="cube">
              <a:avLst/>
            </a:prstGeom>
            <a:blipFill>
              <a:blip r:embed="rId14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Cube 27">
              <a:extLst>
                <a:ext uri="{FF2B5EF4-FFF2-40B4-BE49-F238E27FC236}">
                  <a16:creationId xmlns:a16="http://schemas.microsoft.com/office/drawing/2014/main" id="{EE8665D3-2276-40CB-ACC7-EADB4B9367A3}"/>
                </a:ext>
              </a:extLst>
            </p:cNvPr>
            <p:cNvSpPr/>
            <p:nvPr/>
          </p:nvSpPr>
          <p:spPr>
            <a:xfrm>
              <a:off x="9205862" y="5979756"/>
              <a:ext cx="241883" cy="247480"/>
            </a:xfrm>
            <a:prstGeom prst="cube">
              <a:avLst/>
            </a:prstGeom>
            <a:blipFill>
              <a:blip r:embed="rId14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49851349-2363-4B47-9619-B481E64B0608}"/>
                </a:ext>
              </a:extLst>
            </p:cNvPr>
            <p:cNvSpPr/>
            <p:nvPr/>
          </p:nvSpPr>
          <p:spPr>
            <a:xfrm>
              <a:off x="10864086" y="5979756"/>
              <a:ext cx="241883" cy="247480"/>
            </a:xfrm>
            <a:prstGeom prst="cube">
              <a:avLst/>
            </a:prstGeom>
            <a:blipFill>
              <a:blip r:embed="rId14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736D45F1-AD38-447B-AB3F-0121D89E79EE}"/>
                </a:ext>
              </a:extLst>
            </p:cNvPr>
            <p:cNvSpPr/>
            <p:nvPr/>
          </p:nvSpPr>
          <p:spPr>
            <a:xfrm rot="3046171" flipH="1">
              <a:off x="9828830" y="5746146"/>
              <a:ext cx="756119" cy="157597"/>
            </a:xfrm>
            <a:prstGeom prst="cube">
              <a:avLst/>
            </a:prstGeom>
            <a:blipFill>
              <a:blip r:embed="rId14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F1FFF0BB-AEE0-42B1-B7FB-AD1FD44D87CE}"/>
                </a:ext>
              </a:extLst>
            </p:cNvPr>
            <p:cNvSpPr/>
            <p:nvPr/>
          </p:nvSpPr>
          <p:spPr>
            <a:xfrm>
              <a:off x="9095407" y="6042678"/>
              <a:ext cx="2088859" cy="184557"/>
            </a:xfrm>
            <a:prstGeom prst="cube">
              <a:avLst/>
            </a:prstGeom>
            <a:blipFill>
              <a:blip r:embed="rId14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push green Group 3">
            <a:extLst>
              <a:ext uri="{FF2B5EF4-FFF2-40B4-BE49-F238E27FC236}">
                <a16:creationId xmlns:a16="http://schemas.microsoft.com/office/drawing/2014/main" id="{0AC4600A-676E-4A93-9242-A54403D0665B}"/>
              </a:ext>
            </a:extLst>
          </p:cNvPr>
          <p:cNvGrpSpPr/>
          <p:nvPr/>
        </p:nvGrpSpPr>
        <p:grpSpPr>
          <a:xfrm>
            <a:off x="8945339" y="3628995"/>
            <a:ext cx="1173650" cy="2411407"/>
            <a:chOff x="8786974" y="3554242"/>
            <a:chExt cx="1173650" cy="2411407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DA6BE86-F8AB-4A4F-A517-B9CF6D118D05}"/>
                </a:ext>
              </a:extLst>
            </p:cNvPr>
            <p:cNvGrpSpPr>
              <a:grpSpLocks/>
            </p:cNvGrpSpPr>
            <p:nvPr/>
          </p:nvGrpSpPr>
          <p:grpSpPr>
            <a:xfrm rot="21180202">
              <a:off x="8786974" y="3709411"/>
              <a:ext cx="1173650" cy="1313392"/>
              <a:chOff x="6330258" y="5146886"/>
              <a:chExt cx="1066955" cy="1010301"/>
            </a:xfrm>
          </p:grpSpPr>
          <p:grpSp>
            <p:nvGrpSpPr>
              <p:cNvPr id="293" name="Group 292">
                <a:extLst>
                  <a:ext uri="{FF2B5EF4-FFF2-40B4-BE49-F238E27FC236}">
                    <a16:creationId xmlns:a16="http://schemas.microsoft.com/office/drawing/2014/main" id="{6FBC8413-EA08-45E8-A825-032FB4DB108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9284397" flipH="1">
                <a:off x="7220997" y="5654971"/>
                <a:ext cx="176216" cy="385850"/>
                <a:chOff x="3884528" y="2998898"/>
                <a:chExt cx="275028" cy="602219"/>
              </a:xfrm>
              <a:solidFill>
                <a:srgbClr val="FFCC05"/>
              </a:solidFill>
            </p:grpSpPr>
            <p:sp>
              <p:nvSpPr>
                <p:cNvPr id="294" name="Rectangle: Rounded Corners 293">
                  <a:extLst>
                    <a:ext uri="{FF2B5EF4-FFF2-40B4-BE49-F238E27FC236}">
                      <a16:creationId xmlns:a16="http://schemas.microsoft.com/office/drawing/2014/main" id="{722A37F9-428A-47D0-A963-74324DCC9604}"/>
                    </a:ext>
                  </a:extLst>
                </p:cNvPr>
                <p:cNvSpPr/>
                <p:nvPr/>
              </p:nvSpPr>
              <p:spPr>
                <a:xfrm>
                  <a:off x="3939707" y="2998898"/>
                  <a:ext cx="161992" cy="394478"/>
                </a:xfrm>
                <a:prstGeom prst="roundRect">
                  <a:avLst/>
                </a:prstGeom>
                <a:solidFill>
                  <a:srgbClr val="BE8F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5" name="Partial Circle 294">
                  <a:extLst>
                    <a:ext uri="{FF2B5EF4-FFF2-40B4-BE49-F238E27FC236}">
                      <a16:creationId xmlns:a16="http://schemas.microsoft.com/office/drawing/2014/main" id="{47D99FB5-AE79-4B71-8207-CF69FE56BE96}"/>
                    </a:ext>
                  </a:extLst>
                </p:cNvPr>
                <p:cNvSpPr/>
                <p:nvPr/>
              </p:nvSpPr>
              <p:spPr>
                <a:xfrm rot="8057437">
                  <a:off x="3889467" y="3331028"/>
                  <a:ext cx="265150" cy="275028"/>
                </a:xfrm>
                <a:prstGeom prst="pie">
                  <a:avLst/>
                </a:prstGeom>
                <a:solidFill>
                  <a:srgbClr val="BE8F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7F4C7BFA-F9AD-4FA3-8FF5-E074301F0A5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230960">
                <a:off x="6946693" y="5430141"/>
                <a:ext cx="147811" cy="351910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5BC58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2E6B2BEB-B7FA-49C3-920B-2C3FF3059EA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388492" flipH="1">
                <a:off x="7081996" y="5628458"/>
                <a:ext cx="169689" cy="128399"/>
              </a:xfrm>
              <a:prstGeom prst="ellipse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Rectangle: Rounded Corners 297">
                <a:extLst>
                  <a:ext uri="{FF2B5EF4-FFF2-40B4-BE49-F238E27FC236}">
                    <a16:creationId xmlns:a16="http://schemas.microsoft.com/office/drawing/2014/main" id="{7D99CF95-B11C-4F2D-A524-EFFEEDD4B23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022375" flipH="1">
                <a:off x="6742637" y="5495847"/>
                <a:ext cx="358056" cy="506875"/>
              </a:xfrm>
              <a:prstGeom prst="roundRect">
                <a:avLst>
                  <a:gd name="adj" fmla="val 33590"/>
                </a:avLst>
              </a:prstGeom>
              <a:solidFill>
                <a:srgbClr val="00B05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440BC453-3EF9-4E7E-A819-1287B878EDCB}"/>
                  </a:ext>
                </a:extLst>
              </p:cNvPr>
              <p:cNvGrpSpPr/>
              <p:nvPr/>
            </p:nvGrpSpPr>
            <p:grpSpPr>
              <a:xfrm rot="20985715">
                <a:off x="6330258" y="5587669"/>
                <a:ext cx="572299" cy="569518"/>
                <a:chOff x="6376744" y="5242145"/>
                <a:chExt cx="572299" cy="569518"/>
              </a:xfrm>
            </p:grpSpPr>
            <p:sp>
              <p:nvSpPr>
                <p:cNvPr id="300" name="Freeform: Shape 299">
                  <a:extLst>
                    <a:ext uri="{FF2B5EF4-FFF2-40B4-BE49-F238E27FC236}">
                      <a16:creationId xmlns:a16="http://schemas.microsoft.com/office/drawing/2014/main" id="{C8BB5A44-C858-4369-B85F-B84FC8997B2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78442" flipH="1">
                  <a:off x="6787871" y="5242145"/>
                  <a:ext cx="161172" cy="447981"/>
                </a:xfrm>
                <a:custGeom>
                  <a:avLst/>
                  <a:gdLst>
                    <a:gd name="connsiteX0" fmla="*/ 3881 w 221603"/>
                    <a:gd name="connsiteY0" fmla="*/ 123448 h 549242"/>
                    <a:gd name="connsiteX1" fmla="*/ 139453 w 221603"/>
                    <a:gd name="connsiteY1" fmla="*/ 1626 h 549242"/>
                    <a:gd name="connsiteX2" fmla="*/ 217171 w 221603"/>
                    <a:gd name="connsiteY2" fmla="*/ 166491 h 549242"/>
                    <a:gd name="connsiteX3" fmla="*/ 215616 w 221603"/>
                    <a:gd name="connsiteY3" fmla="*/ 170775 h 549242"/>
                    <a:gd name="connsiteX4" fmla="*/ 221603 w 221603"/>
                    <a:gd name="connsiteY4" fmla="*/ 185228 h 549242"/>
                    <a:gd name="connsiteX5" fmla="*/ 221603 w 221603"/>
                    <a:gd name="connsiteY5" fmla="*/ 518776 h 549242"/>
                    <a:gd name="connsiteX6" fmla="*/ 191137 w 221603"/>
                    <a:gd name="connsiteY6" fmla="*/ 549242 h 549242"/>
                    <a:gd name="connsiteX7" fmla="*/ 69277 w 221603"/>
                    <a:gd name="connsiteY7" fmla="*/ 549242 h 549242"/>
                    <a:gd name="connsiteX8" fmla="*/ 38811 w 221603"/>
                    <a:gd name="connsiteY8" fmla="*/ 518776 h 549242"/>
                    <a:gd name="connsiteX9" fmla="*/ 38811 w 221603"/>
                    <a:gd name="connsiteY9" fmla="*/ 263857 h 549242"/>
                    <a:gd name="connsiteX10" fmla="*/ 14662 w 221603"/>
                    <a:gd name="connsiteY10" fmla="*/ 231111 h 549242"/>
                    <a:gd name="connsiteX11" fmla="*/ 3881 w 221603"/>
                    <a:gd name="connsiteY11" fmla="*/ 123448 h 549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1603" h="549242">
                      <a:moveTo>
                        <a:pt x="3881" y="123448"/>
                      </a:moveTo>
                      <a:cubicBezTo>
                        <a:pt x="19857" y="44282"/>
                        <a:pt x="80555" y="-10260"/>
                        <a:pt x="139453" y="1626"/>
                      </a:cubicBezTo>
                      <a:cubicBezTo>
                        <a:pt x="198352" y="13512"/>
                        <a:pt x="233147" y="87325"/>
                        <a:pt x="217171" y="166491"/>
                      </a:cubicBezTo>
                      <a:lnTo>
                        <a:pt x="215616" y="170775"/>
                      </a:lnTo>
                      <a:lnTo>
                        <a:pt x="221603" y="185228"/>
                      </a:lnTo>
                      <a:lnTo>
                        <a:pt x="221603" y="518776"/>
                      </a:lnTo>
                      <a:cubicBezTo>
                        <a:pt x="221603" y="535602"/>
                        <a:pt x="207963" y="549242"/>
                        <a:pt x="191137" y="549242"/>
                      </a:cubicBezTo>
                      <a:lnTo>
                        <a:pt x="69277" y="549242"/>
                      </a:lnTo>
                      <a:cubicBezTo>
                        <a:pt x="52451" y="549242"/>
                        <a:pt x="38811" y="535602"/>
                        <a:pt x="38811" y="518776"/>
                      </a:cubicBezTo>
                      <a:lnTo>
                        <a:pt x="38811" y="263857"/>
                      </a:lnTo>
                      <a:lnTo>
                        <a:pt x="14662" y="231111"/>
                      </a:lnTo>
                      <a:cubicBezTo>
                        <a:pt x="598" y="201276"/>
                        <a:pt x="-4107" y="163032"/>
                        <a:pt x="3881" y="123448"/>
                      </a:cubicBezTo>
                      <a:close/>
                    </a:path>
                  </a:pathLst>
                </a:custGeom>
                <a:solidFill>
                  <a:srgbClr val="05BC58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301" name="Group 300">
                  <a:extLst>
                    <a:ext uri="{FF2B5EF4-FFF2-40B4-BE49-F238E27FC236}">
                      <a16:creationId xmlns:a16="http://schemas.microsoft.com/office/drawing/2014/main" id="{01BD5439-492B-49FB-8607-C5FC4367A34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3105620" flipH="1">
                  <a:off x="6516124" y="5504449"/>
                  <a:ext cx="167834" cy="446593"/>
                  <a:chOff x="3944068" y="2792076"/>
                  <a:chExt cx="275025" cy="731814"/>
                </a:xfrm>
                <a:solidFill>
                  <a:srgbClr val="FFCC05"/>
                </a:solidFill>
              </p:grpSpPr>
              <p:sp>
                <p:nvSpPr>
                  <p:cNvPr id="303" name="Rectangle: Rounded Corners 302">
                    <a:extLst>
                      <a:ext uri="{FF2B5EF4-FFF2-40B4-BE49-F238E27FC236}">
                        <a16:creationId xmlns:a16="http://schemas.microsoft.com/office/drawing/2014/main" id="{DD206B81-DD70-4CD1-8B91-1BFB032BC45A}"/>
                      </a:ext>
                    </a:extLst>
                  </p:cNvPr>
                  <p:cNvSpPr/>
                  <p:nvPr/>
                </p:nvSpPr>
                <p:spPr>
                  <a:xfrm>
                    <a:off x="4009837" y="2792076"/>
                    <a:ext cx="147384" cy="517047"/>
                  </a:xfrm>
                  <a:prstGeom prst="roundRect">
                    <a:avLst/>
                  </a:prstGeom>
                  <a:solidFill>
                    <a:srgbClr val="BE8F00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4" name="Partial Circle 303">
                    <a:extLst>
                      <a:ext uri="{FF2B5EF4-FFF2-40B4-BE49-F238E27FC236}">
                        <a16:creationId xmlns:a16="http://schemas.microsoft.com/office/drawing/2014/main" id="{02906BAF-D434-41ED-A694-D212115A64A8}"/>
                      </a:ext>
                    </a:extLst>
                  </p:cNvPr>
                  <p:cNvSpPr/>
                  <p:nvPr/>
                </p:nvSpPr>
                <p:spPr>
                  <a:xfrm rot="8057437">
                    <a:off x="3949006" y="3253803"/>
                    <a:ext cx="265149" cy="275025"/>
                  </a:xfrm>
                  <a:prstGeom prst="pie">
                    <a:avLst/>
                  </a:prstGeom>
                  <a:solidFill>
                    <a:srgbClr val="BE8F00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02" name="Oval 301">
                  <a:extLst>
                    <a:ext uri="{FF2B5EF4-FFF2-40B4-BE49-F238E27FC236}">
                      <a16:creationId xmlns:a16="http://schemas.microsoft.com/office/drawing/2014/main" id="{399CE24A-7E74-40BF-9F6E-2AA783F09E6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8811973" flipH="1">
                  <a:off x="6678730" y="5516084"/>
                  <a:ext cx="183198" cy="138619"/>
                </a:xfrm>
                <a:prstGeom prst="ellipse">
                  <a:avLst/>
                </a:prstGeom>
                <a:solidFill>
                  <a:srgbClr val="BE8F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5" name="Group 304">
                <a:extLst>
                  <a:ext uri="{FF2B5EF4-FFF2-40B4-BE49-F238E27FC236}">
                    <a16:creationId xmlns:a16="http://schemas.microsoft.com/office/drawing/2014/main" id="{B4A66692-0A41-4CEE-9730-8FD02C8735DF}"/>
                  </a:ext>
                </a:extLst>
              </p:cNvPr>
              <p:cNvGrpSpPr/>
              <p:nvPr/>
            </p:nvGrpSpPr>
            <p:grpSpPr>
              <a:xfrm>
                <a:off x="6478247" y="5146886"/>
                <a:ext cx="414540" cy="422696"/>
                <a:chOff x="6415690" y="4762455"/>
                <a:chExt cx="414540" cy="422696"/>
              </a:xfrm>
            </p:grpSpPr>
            <p:sp>
              <p:nvSpPr>
                <p:cNvPr id="306" name="Rectangle: Rounded Corners 305">
                  <a:extLst>
                    <a:ext uri="{FF2B5EF4-FFF2-40B4-BE49-F238E27FC236}">
                      <a16:creationId xmlns:a16="http://schemas.microsoft.com/office/drawing/2014/main" id="{9EA63F71-BE22-4C45-A652-48CA7167AD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343584" flipH="1">
                  <a:off x="6658459" y="5027989"/>
                  <a:ext cx="85574" cy="157162"/>
                </a:xfrm>
                <a:prstGeom prst="roundRect">
                  <a:avLst/>
                </a:prstGeom>
                <a:solidFill>
                  <a:schemeClr val="accent4">
                    <a:lumMod val="50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307" name="Group 306">
                  <a:extLst>
                    <a:ext uri="{FF2B5EF4-FFF2-40B4-BE49-F238E27FC236}">
                      <a16:creationId xmlns:a16="http://schemas.microsoft.com/office/drawing/2014/main" id="{431F6BFA-43C7-4091-B613-D1727E4F9A9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flipH="1">
                  <a:off x="6415690" y="4762455"/>
                  <a:ext cx="414540" cy="343655"/>
                  <a:chOff x="6801298" y="1516456"/>
                  <a:chExt cx="646995" cy="536363"/>
                </a:xfrm>
                <a:solidFill>
                  <a:srgbClr val="FFC000"/>
                </a:solidFill>
              </p:grpSpPr>
              <p:sp>
                <p:nvSpPr>
                  <p:cNvPr id="308" name="Freeform: Shape 307">
                    <a:extLst>
                      <a:ext uri="{FF2B5EF4-FFF2-40B4-BE49-F238E27FC236}">
                        <a16:creationId xmlns:a16="http://schemas.microsoft.com/office/drawing/2014/main" id="{1976DFB4-939F-41C4-A235-F56B660A6E86}"/>
                      </a:ext>
                    </a:extLst>
                  </p:cNvPr>
                  <p:cNvSpPr/>
                  <p:nvPr/>
                </p:nvSpPr>
                <p:spPr>
                  <a:xfrm>
                    <a:off x="6902049" y="1572153"/>
                    <a:ext cx="546244" cy="480666"/>
                  </a:xfrm>
                  <a:custGeom>
                    <a:avLst/>
                    <a:gdLst>
                      <a:gd name="connsiteX0" fmla="*/ 241099 w 546244"/>
                      <a:gd name="connsiteY0" fmla="*/ 0 h 480666"/>
                      <a:gd name="connsiteX1" fmla="*/ 463251 w 546244"/>
                      <a:gd name="connsiteY1" fmla="*/ 146785 h 480666"/>
                      <a:gd name="connsiteX2" fmla="*/ 476819 w 546244"/>
                      <a:gd name="connsiteY2" fmla="*/ 190354 h 480666"/>
                      <a:gd name="connsiteX3" fmla="*/ 546244 w 546244"/>
                      <a:gd name="connsiteY3" fmla="*/ 311904 h 480666"/>
                      <a:gd name="connsiteX4" fmla="*/ 470095 w 546244"/>
                      <a:gd name="connsiteY4" fmla="*/ 311904 h 480666"/>
                      <a:gd name="connsiteX5" fmla="*/ 463251 w 546244"/>
                      <a:gd name="connsiteY5" fmla="*/ 333881 h 480666"/>
                      <a:gd name="connsiteX6" fmla="*/ 241099 w 546244"/>
                      <a:gd name="connsiteY6" fmla="*/ 480666 h 480666"/>
                      <a:gd name="connsiteX7" fmla="*/ 0 w 546244"/>
                      <a:gd name="connsiteY7" fmla="*/ 240333 h 480666"/>
                      <a:gd name="connsiteX8" fmla="*/ 241099 w 546244"/>
                      <a:gd name="connsiteY8" fmla="*/ 0 h 480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46244" h="480666">
                        <a:moveTo>
                          <a:pt x="241099" y="0"/>
                        </a:moveTo>
                        <a:cubicBezTo>
                          <a:pt x="340965" y="0"/>
                          <a:pt x="426651" y="60526"/>
                          <a:pt x="463251" y="146785"/>
                        </a:cubicBezTo>
                        <a:lnTo>
                          <a:pt x="476819" y="190354"/>
                        </a:lnTo>
                        <a:lnTo>
                          <a:pt x="546244" y="311904"/>
                        </a:lnTo>
                        <a:lnTo>
                          <a:pt x="470095" y="311904"/>
                        </a:lnTo>
                        <a:lnTo>
                          <a:pt x="463251" y="333881"/>
                        </a:lnTo>
                        <a:cubicBezTo>
                          <a:pt x="426651" y="420141"/>
                          <a:pt x="340965" y="480666"/>
                          <a:pt x="241099" y="480666"/>
                        </a:cubicBezTo>
                        <a:cubicBezTo>
                          <a:pt x="107944" y="480666"/>
                          <a:pt x="0" y="373065"/>
                          <a:pt x="0" y="240333"/>
                        </a:cubicBezTo>
                        <a:cubicBezTo>
                          <a:pt x="0" y="107601"/>
                          <a:pt x="107944" y="0"/>
                          <a:pt x="241099" y="0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9" name="Oval 308">
                    <a:extLst>
                      <a:ext uri="{FF2B5EF4-FFF2-40B4-BE49-F238E27FC236}">
                        <a16:creationId xmlns:a16="http://schemas.microsoft.com/office/drawing/2014/main" id="{6079342F-926D-4576-B214-E845B3B89951}"/>
                      </a:ext>
                    </a:extLst>
                  </p:cNvPr>
                  <p:cNvSpPr/>
                  <p:nvPr/>
                </p:nvSpPr>
                <p:spPr>
                  <a:xfrm flipV="1">
                    <a:off x="7244289" y="1724807"/>
                    <a:ext cx="72000" cy="72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0" name="Freeform: Shape 309">
                    <a:extLst>
                      <a:ext uri="{FF2B5EF4-FFF2-40B4-BE49-F238E27FC236}">
                        <a16:creationId xmlns:a16="http://schemas.microsoft.com/office/drawing/2014/main" id="{3B9DEAFA-90F2-41FE-AFF2-EA27162295B4}"/>
                      </a:ext>
                    </a:extLst>
                  </p:cNvPr>
                  <p:cNvSpPr/>
                  <p:nvPr/>
                </p:nvSpPr>
                <p:spPr>
                  <a:xfrm>
                    <a:off x="6801298" y="1516456"/>
                    <a:ext cx="595126" cy="455604"/>
                  </a:xfrm>
                  <a:custGeom>
                    <a:avLst/>
                    <a:gdLst>
                      <a:gd name="connsiteX0" fmla="*/ 359596 w 473442"/>
                      <a:gd name="connsiteY0" fmla="*/ 157653 h 455604"/>
                      <a:gd name="connsiteX1" fmla="*/ 452063 w 473442"/>
                      <a:gd name="connsiteY1" fmla="*/ 147379 h 455604"/>
                      <a:gd name="connsiteX2" fmla="*/ 472612 w 473442"/>
                      <a:gd name="connsiteY2" fmla="*/ 126831 h 455604"/>
                      <a:gd name="connsiteX3" fmla="*/ 462338 w 473442"/>
                      <a:gd name="connsiteY3" fmla="*/ 24089 h 455604"/>
                      <a:gd name="connsiteX4" fmla="*/ 441789 w 473442"/>
                      <a:gd name="connsiteY4" fmla="*/ 3541 h 455604"/>
                      <a:gd name="connsiteX5" fmla="*/ 71920 w 473442"/>
                      <a:gd name="connsiteY5" fmla="*/ 65186 h 455604"/>
                      <a:gd name="connsiteX6" fmla="*/ 51371 w 473442"/>
                      <a:gd name="connsiteY6" fmla="*/ 85734 h 455604"/>
                      <a:gd name="connsiteX7" fmla="*/ 20549 w 473442"/>
                      <a:gd name="connsiteY7" fmla="*/ 188476 h 455604"/>
                      <a:gd name="connsiteX8" fmla="*/ 10275 w 473442"/>
                      <a:gd name="connsiteY8" fmla="*/ 270669 h 455604"/>
                      <a:gd name="connsiteX9" fmla="*/ 0 w 473442"/>
                      <a:gd name="connsiteY9" fmla="*/ 332314 h 455604"/>
                      <a:gd name="connsiteX10" fmla="*/ 10275 w 473442"/>
                      <a:gd name="connsiteY10" fmla="*/ 404233 h 455604"/>
                      <a:gd name="connsiteX11" fmla="*/ 20549 w 473442"/>
                      <a:gd name="connsiteY11" fmla="*/ 435056 h 455604"/>
                      <a:gd name="connsiteX12" fmla="*/ 82194 w 473442"/>
                      <a:gd name="connsiteY12" fmla="*/ 455604 h 455604"/>
                      <a:gd name="connsiteX13" fmla="*/ 215758 w 473442"/>
                      <a:gd name="connsiteY13" fmla="*/ 435056 h 455604"/>
                      <a:gd name="connsiteX14" fmla="*/ 236306 w 473442"/>
                      <a:gd name="connsiteY14" fmla="*/ 414507 h 455604"/>
                      <a:gd name="connsiteX15" fmla="*/ 267129 w 473442"/>
                      <a:gd name="connsiteY15" fmla="*/ 322040 h 455604"/>
                      <a:gd name="connsiteX16" fmla="*/ 277403 w 473442"/>
                      <a:gd name="connsiteY16" fmla="*/ 291218 h 455604"/>
                      <a:gd name="connsiteX17" fmla="*/ 297951 w 473442"/>
                      <a:gd name="connsiteY17" fmla="*/ 270669 h 455604"/>
                      <a:gd name="connsiteX18" fmla="*/ 308225 w 473442"/>
                      <a:gd name="connsiteY18" fmla="*/ 239847 h 455604"/>
                      <a:gd name="connsiteX19" fmla="*/ 359596 w 473442"/>
                      <a:gd name="connsiteY19" fmla="*/ 157653 h 455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473442" h="455604">
                        <a:moveTo>
                          <a:pt x="359596" y="157653"/>
                        </a:moveTo>
                        <a:cubicBezTo>
                          <a:pt x="383569" y="142242"/>
                          <a:pt x="422144" y="155539"/>
                          <a:pt x="452063" y="147379"/>
                        </a:cubicBezTo>
                        <a:cubicBezTo>
                          <a:pt x="461408" y="144830"/>
                          <a:pt x="471808" y="136484"/>
                          <a:pt x="472612" y="126831"/>
                        </a:cubicBezTo>
                        <a:cubicBezTo>
                          <a:pt x="475471" y="92532"/>
                          <a:pt x="470686" y="57479"/>
                          <a:pt x="462338" y="24089"/>
                        </a:cubicBezTo>
                        <a:cubicBezTo>
                          <a:pt x="459989" y="14692"/>
                          <a:pt x="448639" y="10390"/>
                          <a:pt x="441789" y="3541"/>
                        </a:cubicBezTo>
                        <a:cubicBezTo>
                          <a:pt x="335353" y="7483"/>
                          <a:pt x="165420" y="-28310"/>
                          <a:pt x="71920" y="65186"/>
                        </a:cubicBezTo>
                        <a:lnTo>
                          <a:pt x="51371" y="85734"/>
                        </a:lnTo>
                        <a:cubicBezTo>
                          <a:pt x="42236" y="113140"/>
                          <a:pt x="25725" y="157420"/>
                          <a:pt x="20549" y="188476"/>
                        </a:cubicBezTo>
                        <a:cubicBezTo>
                          <a:pt x="16010" y="215711"/>
                          <a:pt x="14180" y="243336"/>
                          <a:pt x="10275" y="270669"/>
                        </a:cubicBezTo>
                        <a:cubicBezTo>
                          <a:pt x="7329" y="291291"/>
                          <a:pt x="3425" y="311766"/>
                          <a:pt x="0" y="332314"/>
                        </a:cubicBezTo>
                        <a:cubicBezTo>
                          <a:pt x="3425" y="356287"/>
                          <a:pt x="5526" y="380487"/>
                          <a:pt x="10275" y="404233"/>
                        </a:cubicBezTo>
                        <a:cubicBezTo>
                          <a:pt x="12399" y="414853"/>
                          <a:pt x="11736" y="428761"/>
                          <a:pt x="20549" y="435056"/>
                        </a:cubicBezTo>
                        <a:cubicBezTo>
                          <a:pt x="38174" y="447646"/>
                          <a:pt x="82194" y="455604"/>
                          <a:pt x="82194" y="455604"/>
                        </a:cubicBezTo>
                        <a:cubicBezTo>
                          <a:pt x="88121" y="455011"/>
                          <a:pt x="186138" y="452828"/>
                          <a:pt x="215758" y="435056"/>
                        </a:cubicBezTo>
                        <a:cubicBezTo>
                          <a:pt x="224064" y="430072"/>
                          <a:pt x="229457" y="421357"/>
                          <a:pt x="236306" y="414507"/>
                        </a:cubicBezTo>
                        <a:lnTo>
                          <a:pt x="267129" y="322040"/>
                        </a:lnTo>
                        <a:cubicBezTo>
                          <a:pt x="270554" y="311766"/>
                          <a:pt x="269745" y="298876"/>
                          <a:pt x="277403" y="291218"/>
                        </a:cubicBezTo>
                        <a:lnTo>
                          <a:pt x="297951" y="270669"/>
                        </a:lnTo>
                        <a:cubicBezTo>
                          <a:pt x="301376" y="260395"/>
                          <a:pt x="301930" y="248660"/>
                          <a:pt x="308225" y="239847"/>
                        </a:cubicBezTo>
                        <a:cubicBezTo>
                          <a:pt x="319486" y="224082"/>
                          <a:pt x="335623" y="173064"/>
                          <a:pt x="359596" y="157653"/>
                        </a:cubicBezTo>
                        <a:close/>
                      </a:path>
                    </a:pathLst>
                  </a:custGeom>
                  <a:grpFill/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1A386AA-E03F-4FCA-BDCB-60F16164A2D8}"/>
                </a:ext>
              </a:extLst>
            </p:cNvPr>
            <p:cNvGrpSpPr/>
            <p:nvPr/>
          </p:nvGrpSpPr>
          <p:grpSpPr>
            <a:xfrm rot="18724630">
              <a:off x="8408628" y="4544058"/>
              <a:ext cx="2411407" cy="431776"/>
              <a:chOff x="8748277" y="4244673"/>
              <a:chExt cx="2411407" cy="431776"/>
            </a:xfrm>
          </p:grpSpPr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9DDD98E1-F1A2-402E-9110-F662E248B246}"/>
                  </a:ext>
                </a:extLst>
              </p:cNvPr>
              <p:cNvSpPr/>
              <p:nvPr/>
            </p:nvSpPr>
            <p:spPr>
              <a:xfrm rot="1963167" flipH="1">
                <a:off x="9170611" y="4244673"/>
                <a:ext cx="180655" cy="326376"/>
              </a:xfrm>
              <a:custGeom>
                <a:avLst/>
                <a:gdLst>
                  <a:gd name="connsiteX0" fmla="*/ 175105 w 281678"/>
                  <a:gd name="connsiteY0" fmla="*/ 0 h 374736"/>
                  <a:gd name="connsiteX1" fmla="*/ 281678 w 281678"/>
                  <a:gd name="connsiteY1" fmla="*/ 0 h 374736"/>
                  <a:gd name="connsiteX2" fmla="*/ 172575 w 281678"/>
                  <a:gd name="connsiteY2" fmla="*/ 225544 h 374736"/>
                  <a:gd name="connsiteX3" fmla="*/ 175175 w 281678"/>
                  <a:gd name="connsiteY3" fmla="*/ 228371 h 374736"/>
                  <a:gd name="connsiteX4" fmla="*/ 146676 w 281678"/>
                  <a:gd name="connsiteY4" fmla="*/ 361227 h 374736"/>
                  <a:gd name="connsiteX5" fmla="*/ 15158 w 281678"/>
                  <a:gd name="connsiteY5" fmla="*/ 327078 h 374736"/>
                  <a:gd name="connsiteX6" fmla="*/ 43658 w 281678"/>
                  <a:gd name="connsiteY6" fmla="*/ 194221 h 374736"/>
                  <a:gd name="connsiteX7" fmla="*/ 78848 w 281678"/>
                  <a:gd name="connsiteY7" fmla="*/ 181572 h 374736"/>
                  <a:gd name="connsiteX8" fmla="*/ 87032 w 281678"/>
                  <a:gd name="connsiteY8" fmla="*/ 182068 h 374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678" h="374736">
                    <a:moveTo>
                      <a:pt x="175105" y="0"/>
                    </a:moveTo>
                    <a:lnTo>
                      <a:pt x="281678" y="0"/>
                    </a:lnTo>
                    <a:lnTo>
                      <a:pt x="172575" y="225544"/>
                    </a:lnTo>
                    <a:lnTo>
                      <a:pt x="175175" y="228371"/>
                    </a:lnTo>
                    <a:cubicBezTo>
                      <a:pt x="203623" y="274488"/>
                      <a:pt x="190863" y="333970"/>
                      <a:pt x="146676" y="361227"/>
                    </a:cubicBezTo>
                    <a:cubicBezTo>
                      <a:pt x="102489" y="388484"/>
                      <a:pt x="43606" y="373195"/>
                      <a:pt x="15158" y="327078"/>
                    </a:cubicBezTo>
                    <a:cubicBezTo>
                      <a:pt x="-13289" y="280960"/>
                      <a:pt x="-530" y="221478"/>
                      <a:pt x="43658" y="194221"/>
                    </a:cubicBezTo>
                    <a:cubicBezTo>
                      <a:pt x="54704" y="187407"/>
                      <a:pt x="66670" y="183252"/>
                      <a:pt x="78848" y="181572"/>
                    </a:cubicBezTo>
                    <a:lnTo>
                      <a:pt x="87032" y="18206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  <a:shade val="30000"/>
                      <a:satMod val="115000"/>
                    </a:schemeClr>
                  </a:gs>
                  <a:gs pos="50000">
                    <a:schemeClr val="bg1">
                      <a:lumMod val="8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85000"/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" name="Cube 89">
                <a:extLst>
                  <a:ext uri="{FF2B5EF4-FFF2-40B4-BE49-F238E27FC236}">
                    <a16:creationId xmlns:a16="http://schemas.microsoft.com/office/drawing/2014/main" id="{4337AEE3-0B52-45CB-82FC-0DEBE29E50A1}"/>
                  </a:ext>
                </a:extLst>
              </p:cNvPr>
              <p:cNvSpPr/>
              <p:nvPr/>
            </p:nvSpPr>
            <p:spPr>
              <a:xfrm rot="119211">
                <a:off x="8748277" y="4489937"/>
                <a:ext cx="2176009" cy="110183"/>
              </a:xfrm>
              <a:prstGeom prst="cube">
                <a:avLst/>
              </a:prstGeom>
              <a:blipFill>
                <a:blip r:embed="rId14"/>
                <a:tile tx="0" ty="0" sx="100000" sy="100000" flip="none" algn="tl"/>
              </a:blip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CA884691-4240-4121-B73C-C56551B241C6}"/>
                  </a:ext>
                </a:extLst>
              </p:cNvPr>
              <p:cNvSpPr/>
              <p:nvPr/>
            </p:nvSpPr>
            <p:spPr>
              <a:xfrm rot="373854">
                <a:off x="10832124" y="4503728"/>
                <a:ext cx="327560" cy="107558"/>
              </a:xfrm>
              <a:prstGeom prst="ellipse">
                <a:avLst/>
              </a:prstGeom>
              <a:blipFill>
                <a:blip r:embed="rId14"/>
                <a:tile tx="0" ty="0" sx="100000" sy="100000" flip="none" algn="tl"/>
              </a:blip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" name="Moon 92">
                <a:extLst>
                  <a:ext uri="{FF2B5EF4-FFF2-40B4-BE49-F238E27FC236}">
                    <a16:creationId xmlns:a16="http://schemas.microsoft.com/office/drawing/2014/main" id="{5D1E714D-7666-4C3A-885C-33B16B9E6B3D}"/>
                  </a:ext>
                </a:extLst>
              </p:cNvPr>
              <p:cNvSpPr/>
              <p:nvPr/>
            </p:nvSpPr>
            <p:spPr>
              <a:xfrm rot="16200000">
                <a:off x="10926392" y="4469268"/>
                <a:ext cx="107712" cy="306649"/>
              </a:xfrm>
              <a:prstGeom prst="moon">
                <a:avLst>
                  <a:gd name="adj" fmla="val 75567"/>
                </a:avLst>
              </a:prstGeom>
              <a:blipFill>
                <a:blip r:embed="rId14"/>
                <a:tile tx="0" ty="0" sx="100000" sy="100000" flip="none" algn="tl"/>
              </a:blip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505196A-C78F-4B16-A2ED-3E0C2F09EAB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5"/>
          <a:stretch/>
        </p:blipFill>
        <p:spPr>
          <a:xfrm rot="20058893">
            <a:off x="1544038" y="3531383"/>
            <a:ext cx="621413" cy="1690640"/>
          </a:xfrm>
          <a:prstGeom prst="rect">
            <a:avLst/>
          </a:prstGeom>
        </p:spPr>
      </p:pic>
      <p:sp>
        <p:nvSpPr>
          <p:cNvPr id="78" name="Oval 77">
            <a:extLst>
              <a:ext uri="{FF2B5EF4-FFF2-40B4-BE49-F238E27FC236}">
                <a16:creationId xmlns:a16="http://schemas.microsoft.com/office/drawing/2014/main" id="{067A9E8D-9FA0-48E1-9D52-080988F4CF60}"/>
              </a:ext>
            </a:extLst>
          </p:cNvPr>
          <p:cNvSpPr>
            <a:spLocks noChangeAspect="1"/>
          </p:cNvSpPr>
          <p:nvPr/>
        </p:nvSpPr>
        <p:spPr>
          <a:xfrm>
            <a:off x="10328462" y="3935962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C1406"/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ready green Group 6">
            <a:extLst>
              <a:ext uri="{FF2B5EF4-FFF2-40B4-BE49-F238E27FC236}">
                <a16:creationId xmlns:a16="http://schemas.microsoft.com/office/drawing/2014/main" id="{6F46BEC0-D906-4CC5-9107-7CCD419F4336}"/>
              </a:ext>
            </a:extLst>
          </p:cNvPr>
          <p:cNvGrpSpPr/>
          <p:nvPr/>
        </p:nvGrpSpPr>
        <p:grpSpPr>
          <a:xfrm>
            <a:off x="8783680" y="3754929"/>
            <a:ext cx="2445734" cy="1449285"/>
            <a:chOff x="4958938" y="3778510"/>
            <a:chExt cx="2445734" cy="144928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3EDEDE7-B22D-4710-8FD6-0A02D24323CA}"/>
                </a:ext>
              </a:extLst>
            </p:cNvPr>
            <p:cNvGrpSpPr/>
            <p:nvPr/>
          </p:nvGrpSpPr>
          <p:grpSpPr>
            <a:xfrm rot="876219">
              <a:off x="4958938" y="4850597"/>
              <a:ext cx="2445734" cy="377198"/>
              <a:chOff x="8595877" y="4086603"/>
              <a:chExt cx="2445734" cy="377198"/>
            </a:xfrm>
          </p:grpSpPr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7DC6B31B-A801-40F2-BC8F-5F6606787901}"/>
                  </a:ext>
                </a:extLst>
              </p:cNvPr>
              <p:cNvSpPr/>
              <p:nvPr/>
            </p:nvSpPr>
            <p:spPr>
              <a:xfrm rot="330004" flipH="1">
                <a:off x="8999268" y="4086603"/>
                <a:ext cx="180655" cy="326376"/>
              </a:xfrm>
              <a:custGeom>
                <a:avLst/>
                <a:gdLst>
                  <a:gd name="connsiteX0" fmla="*/ 175105 w 281678"/>
                  <a:gd name="connsiteY0" fmla="*/ 0 h 374736"/>
                  <a:gd name="connsiteX1" fmla="*/ 281678 w 281678"/>
                  <a:gd name="connsiteY1" fmla="*/ 0 h 374736"/>
                  <a:gd name="connsiteX2" fmla="*/ 172575 w 281678"/>
                  <a:gd name="connsiteY2" fmla="*/ 225544 h 374736"/>
                  <a:gd name="connsiteX3" fmla="*/ 175175 w 281678"/>
                  <a:gd name="connsiteY3" fmla="*/ 228371 h 374736"/>
                  <a:gd name="connsiteX4" fmla="*/ 146676 w 281678"/>
                  <a:gd name="connsiteY4" fmla="*/ 361227 h 374736"/>
                  <a:gd name="connsiteX5" fmla="*/ 15158 w 281678"/>
                  <a:gd name="connsiteY5" fmla="*/ 327078 h 374736"/>
                  <a:gd name="connsiteX6" fmla="*/ 43658 w 281678"/>
                  <a:gd name="connsiteY6" fmla="*/ 194221 h 374736"/>
                  <a:gd name="connsiteX7" fmla="*/ 78848 w 281678"/>
                  <a:gd name="connsiteY7" fmla="*/ 181572 h 374736"/>
                  <a:gd name="connsiteX8" fmla="*/ 87032 w 281678"/>
                  <a:gd name="connsiteY8" fmla="*/ 182068 h 374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678" h="374736">
                    <a:moveTo>
                      <a:pt x="175105" y="0"/>
                    </a:moveTo>
                    <a:lnTo>
                      <a:pt x="281678" y="0"/>
                    </a:lnTo>
                    <a:lnTo>
                      <a:pt x="172575" y="225544"/>
                    </a:lnTo>
                    <a:lnTo>
                      <a:pt x="175175" y="228371"/>
                    </a:lnTo>
                    <a:cubicBezTo>
                      <a:pt x="203623" y="274488"/>
                      <a:pt x="190863" y="333970"/>
                      <a:pt x="146676" y="361227"/>
                    </a:cubicBezTo>
                    <a:cubicBezTo>
                      <a:pt x="102489" y="388484"/>
                      <a:pt x="43606" y="373195"/>
                      <a:pt x="15158" y="327078"/>
                    </a:cubicBezTo>
                    <a:cubicBezTo>
                      <a:pt x="-13289" y="280960"/>
                      <a:pt x="-530" y="221478"/>
                      <a:pt x="43658" y="194221"/>
                    </a:cubicBezTo>
                    <a:cubicBezTo>
                      <a:pt x="54704" y="187407"/>
                      <a:pt x="66670" y="183252"/>
                      <a:pt x="78848" y="181572"/>
                    </a:cubicBezTo>
                    <a:lnTo>
                      <a:pt x="87032" y="18206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  <a:shade val="30000"/>
                      <a:satMod val="115000"/>
                    </a:schemeClr>
                  </a:gs>
                  <a:gs pos="50000">
                    <a:schemeClr val="bg1">
                      <a:lumMod val="8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85000"/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" name="Cube 81">
                <a:extLst>
                  <a:ext uri="{FF2B5EF4-FFF2-40B4-BE49-F238E27FC236}">
                    <a16:creationId xmlns:a16="http://schemas.microsoft.com/office/drawing/2014/main" id="{E7A16F48-471C-4492-ADCF-EDD87C9639BB}"/>
                  </a:ext>
                </a:extLst>
              </p:cNvPr>
              <p:cNvSpPr/>
              <p:nvPr/>
            </p:nvSpPr>
            <p:spPr>
              <a:xfrm rot="119211">
                <a:off x="8595877" y="4337537"/>
                <a:ext cx="2176009" cy="110183"/>
              </a:xfrm>
              <a:prstGeom prst="cube">
                <a:avLst/>
              </a:prstGeom>
              <a:blipFill>
                <a:blip r:embed="rId14"/>
                <a:tile tx="0" ty="0" sx="100000" sy="100000" flip="none" algn="tl"/>
              </a:blip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898D72C7-6DFD-4A49-9AE7-718B87097E2A}"/>
                  </a:ext>
                </a:extLst>
              </p:cNvPr>
              <p:cNvSpPr/>
              <p:nvPr/>
            </p:nvSpPr>
            <p:spPr>
              <a:xfrm rot="373854">
                <a:off x="10679456" y="4353196"/>
                <a:ext cx="362155" cy="110605"/>
              </a:xfrm>
              <a:prstGeom prst="ellipse">
                <a:avLst/>
              </a:prstGeom>
              <a:blipFill>
                <a:blip r:embed="rId14"/>
                <a:tile tx="0" ty="0" sx="100000" sy="100000" flip="none" algn="tl"/>
              </a:blip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A7B6B60-6975-4797-83F9-7D7709886A3F}"/>
                </a:ext>
              </a:extLst>
            </p:cNvPr>
            <p:cNvGrpSpPr>
              <a:grpSpLocks/>
            </p:cNvGrpSpPr>
            <p:nvPr/>
          </p:nvGrpSpPr>
          <p:grpSpPr>
            <a:xfrm rot="309860">
              <a:off x="5521789" y="3778510"/>
              <a:ext cx="866977" cy="1179467"/>
              <a:chOff x="10700518" y="4273002"/>
              <a:chExt cx="788160" cy="907283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960ECB06-C655-4ACA-9D4D-AF141AFA34FF}"/>
                  </a:ext>
                </a:extLst>
              </p:cNvPr>
              <p:cNvGrpSpPr/>
              <p:nvPr/>
            </p:nvGrpSpPr>
            <p:grpSpPr>
              <a:xfrm>
                <a:off x="11071139" y="4736381"/>
                <a:ext cx="417539" cy="373353"/>
                <a:chOff x="6844644" y="5532190"/>
                <a:chExt cx="417539" cy="373353"/>
              </a:xfrm>
            </p:grpSpPr>
            <p:sp>
              <p:nvSpPr>
                <p:cNvPr id="312" name="Rectangle: Rounded Corners 311">
                  <a:extLst>
                    <a:ext uri="{FF2B5EF4-FFF2-40B4-BE49-F238E27FC236}">
                      <a16:creationId xmlns:a16="http://schemas.microsoft.com/office/drawing/2014/main" id="{1872F7FE-86A8-4542-BFB7-0478D9F4728C}"/>
                    </a:ext>
                  </a:extLst>
                </p:cNvPr>
                <p:cNvSpPr/>
                <p:nvPr/>
              </p:nvSpPr>
              <p:spPr>
                <a:xfrm rot="2145405" flipH="1">
                  <a:off x="7050227" y="5652793"/>
                  <a:ext cx="103791" cy="252750"/>
                </a:xfrm>
                <a:prstGeom prst="roundRect">
                  <a:avLst/>
                </a:prstGeom>
                <a:solidFill>
                  <a:srgbClr val="BE8F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7313DB01-83EA-4EF6-8192-66C10A9603A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8230960">
                  <a:off x="6946693" y="5430141"/>
                  <a:ext cx="147811" cy="351910"/>
                </a:xfrm>
                <a:custGeom>
                  <a:avLst/>
                  <a:gdLst>
                    <a:gd name="connsiteX0" fmla="*/ 3881 w 221603"/>
                    <a:gd name="connsiteY0" fmla="*/ 123448 h 549242"/>
                    <a:gd name="connsiteX1" fmla="*/ 139453 w 221603"/>
                    <a:gd name="connsiteY1" fmla="*/ 1626 h 549242"/>
                    <a:gd name="connsiteX2" fmla="*/ 217171 w 221603"/>
                    <a:gd name="connsiteY2" fmla="*/ 166491 h 549242"/>
                    <a:gd name="connsiteX3" fmla="*/ 215616 w 221603"/>
                    <a:gd name="connsiteY3" fmla="*/ 170775 h 549242"/>
                    <a:gd name="connsiteX4" fmla="*/ 221603 w 221603"/>
                    <a:gd name="connsiteY4" fmla="*/ 185228 h 549242"/>
                    <a:gd name="connsiteX5" fmla="*/ 221603 w 221603"/>
                    <a:gd name="connsiteY5" fmla="*/ 518776 h 549242"/>
                    <a:gd name="connsiteX6" fmla="*/ 191137 w 221603"/>
                    <a:gd name="connsiteY6" fmla="*/ 549242 h 549242"/>
                    <a:gd name="connsiteX7" fmla="*/ 69277 w 221603"/>
                    <a:gd name="connsiteY7" fmla="*/ 549242 h 549242"/>
                    <a:gd name="connsiteX8" fmla="*/ 38811 w 221603"/>
                    <a:gd name="connsiteY8" fmla="*/ 518776 h 549242"/>
                    <a:gd name="connsiteX9" fmla="*/ 38811 w 221603"/>
                    <a:gd name="connsiteY9" fmla="*/ 263857 h 549242"/>
                    <a:gd name="connsiteX10" fmla="*/ 14662 w 221603"/>
                    <a:gd name="connsiteY10" fmla="*/ 231111 h 549242"/>
                    <a:gd name="connsiteX11" fmla="*/ 3881 w 221603"/>
                    <a:gd name="connsiteY11" fmla="*/ 123448 h 549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1603" h="549242">
                      <a:moveTo>
                        <a:pt x="3881" y="123448"/>
                      </a:moveTo>
                      <a:cubicBezTo>
                        <a:pt x="19857" y="44282"/>
                        <a:pt x="80555" y="-10260"/>
                        <a:pt x="139453" y="1626"/>
                      </a:cubicBezTo>
                      <a:cubicBezTo>
                        <a:pt x="198352" y="13512"/>
                        <a:pt x="233147" y="87325"/>
                        <a:pt x="217171" y="166491"/>
                      </a:cubicBezTo>
                      <a:lnTo>
                        <a:pt x="215616" y="170775"/>
                      </a:lnTo>
                      <a:lnTo>
                        <a:pt x="221603" y="185228"/>
                      </a:lnTo>
                      <a:lnTo>
                        <a:pt x="221603" y="518776"/>
                      </a:lnTo>
                      <a:cubicBezTo>
                        <a:pt x="221603" y="535602"/>
                        <a:pt x="207963" y="549242"/>
                        <a:pt x="191137" y="549242"/>
                      </a:cubicBezTo>
                      <a:lnTo>
                        <a:pt x="69277" y="549242"/>
                      </a:lnTo>
                      <a:cubicBezTo>
                        <a:pt x="52451" y="549242"/>
                        <a:pt x="38811" y="535602"/>
                        <a:pt x="38811" y="518776"/>
                      </a:cubicBezTo>
                      <a:lnTo>
                        <a:pt x="38811" y="263857"/>
                      </a:lnTo>
                      <a:lnTo>
                        <a:pt x="14662" y="231111"/>
                      </a:lnTo>
                      <a:cubicBezTo>
                        <a:pt x="598" y="201276"/>
                        <a:pt x="-4107" y="163032"/>
                        <a:pt x="3881" y="123448"/>
                      </a:cubicBezTo>
                      <a:close/>
                    </a:path>
                  </a:pathLst>
                </a:custGeom>
                <a:solidFill>
                  <a:srgbClr val="05BC58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5" name="Oval 314">
                  <a:extLst>
                    <a:ext uri="{FF2B5EF4-FFF2-40B4-BE49-F238E27FC236}">
                      <a16:creationId xmlns:a16="http://schemas.microsoft.com/office/drawing/2014/main" id="{EE8B8D51-6D54-4ED7-8551-4C093418696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388492" flipH="1">
                  <a:off x="7092494" y="5631786"/>
                  <a:ext cx="169689" cy="128399"/>
                </a:xfrm>
                <a:prstGeom prst="ellipse">
                  <a:avLst/>
                </a:prstGeom>
                <a:solidFill>
                  <a:srgbClr val="BE8F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E158DA3F-B068-4A51-A0B1-A05DD3D8A624}"/>
                  </a:ext>
                </a:extLst>
              </p:cNvPr>
              <p:cNvGrpSpPr/>
              <p:nvPr/>
            </p:nvGrpSpPr>
            <p:grpSpPr>
              <a:xfrm rot="262292">
                <a:off x="10700518" y="4273002"/>
                <a:ext cx="644015" cy="907283"/>
                <a:chOff x="9219250" y="4050395"/>
                <a:chExt cx="644015" cy="907283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33C6B7D5-6C02-4E3D-898B-1DA924C2C742}"/>
                    </a:ext>
                  </a:extLst>
                </p:cNvPr>
                <p:cNvGrpSpPr/>
                <p:nvPr/>
              </p:nvGrpSpPr>
              <p:grpSpPr>
                <a:xfrm>
                  <a:off x="9363789" y="4050395"/>
                  <a:ext cx="414540" cy="456846"/>
                  <a:chOff x="9207989" y="4187763"/>
                  <a:chExt cx="414540" cy="456846"/>
                </a:xfrm>
              </p:grpSpPr>
              <p:sp>
                <p:nvSpPr>
                  <p:cNvPr id="222" name="Rectangle: Rounded Corners 221">
                    <a:extLst>
                      <a:ext uri="{FF2B5EF4-FFF2-40B4-BE49-F238E27FC236}">
                        <a16:creationId xmlns:a16="http://schemas.microsoft.com/office/drawing/2014/main" id="{3ABB4E75-252B-43DD-8B6E-8A4DF4BCEDC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0392981" flipH="1">
                    <a:off x="9397132" y="4487447"/>
                    <a:ext cx="85574" cy="157162"/>
                  </a:xfrm>
                  <a:prstGeom prst="roundRect">
                    <a:avLst/>
                  </a:prstGeom>
                  <a:solidFill>
                    <a:schemeClr val="accent4">
                      <a:lumMod val="5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24" name="Group 223">
                    <a:extLst>
                      <a:ext uri="{FF2B5EF4-FFF2-40B4-BE49-F238E27FC236}">
                        <a16:creationId xmlns:a16="http://schemas.microsoft.com/office/drawing/2014/main" id="{98E2F610-55EA-478C-9D38-D0A9B69E0873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flipH="1">
                    <a:off x="9207989" y="4187763"/>
                    <a:ext cx="414540" cy="343655"/>
                    <a:chOff x="6801298" y="1516456"/>
                    <a:chExt cx="646995" cy="536363"/>
                  </a:xfrm>
                  <a:solidFill>
                    <a:srgbClr val="FFC000"/>
                  </a:solidFill>
                </p:grpSpPr>
                <p:sp>
                  <p:nvSpPr>
                    <p:cNvPr id="236" name="Freeform: Shape 235">
                      <a:extLst>
                        <a:ext uri="{FF2B5EF4-FFF2-40B4-BE49-F238E27FC236}">
                          <a16:creationId xmlns:a16="http://schemas.microsoft.com/office/drawing/2014/main" id="{4CFA860F-29BB-43CB-973C-0D6DF9BAD8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02049" y="1572153"/>
                      <a:ext cx="546244" cy="480666"/>
                    </a:xfrm>
                    <a:custGeom>
                      <a:avLst/>
                      <a:gdLst>
                        <a:gd name="connsiteX0" fmla="*/ 241099 w 546244"/>
                        <a:gd name="connsiteY0" fmla="*/ 0 h 480666"/>
                        <a:gd name="connsiteX1" fmla="*/ 463251 w 546244"/>
                        <a:gd name="connsiteY1" fmla="*/ 146785 h 480666"/>
                        <a:gd name="connsiteX2" fmla="*/ 476819 w 546244"/>
                        <a:gd name="connsiteY2" fmla="*/ 190354 h 480666"/>
                        <a:gd name="connsiteX3" fmla="*/ 546244 w 546244"/>
                        <a:gd name="connsiteY3" fmla="*/ 311904 h 480666"/>
                        <a:gd name="connsiteX4" fmla="*/ 470095 w 546244"/>
                        <a:gd name="connsiteY4" fmla="*/ 311904 h 480666"/>
                        <a:gd name="connsiteX5" fmla="*/ 463251 w 546244"/>
                        <a:gd name="connsiteY5" fmla="*/ 333881 h 480666"/>
                        <a:gd name="connsiteX6" fmla="*/ 241099 w 546244"/>
                        <a:gd name="connsiteY6" fmla="*/ 480666 h 480666"/>
                        <a:gd name="connsiteX7" fmla="*/ 0 w 546244"/>
                        <a:gd name="connsiteY7" fmla="*/ 240333 h 480666"/>
                        <a:gd name="connsiteX8" fmla="*/ 241099 w 546244"/>
                        <a:gd name="connsiteY8" fmla="*/ 0 h 4806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46244" h="480666">
                          <a:moveTo>
                            <a:pt x="241099" y="0"/>
                          </a:moveTo>
                          <a:cubicBezTo>
                            <a:pt x="340965" y="0"/>
                            <a:pt x="426651" y="60526"/>
                            <a:pt x="463251" y="146785"/>
                          </a:cubicBezTo>
                          <a:lnTo>
                            <a:pt x="476819" y="190354"/>
                          </a:lnTo>
                          <a:lnTo>
                            <a:pt x="546244" y="311904"/>
                          </a:lnTo>
                          <a:lnTo>
                            <a:pt x="470095" y="311904"/>
                          </a:lnTo>
                          <a:lnTo>
                            <a:pt x="463251" y="333881"/>
                          </a:lnTo>
                          <a:cubicBezTo>
                            <a:pt x="426651" y="420141"/>
                            <a:pt x="340965" y="480666"/>
                            <a:pt x="241099" y="480666"/>
                          </a:cubicBezTo>
                          <a:cubicBezTo>
                            <a:pt x="107944" y="480666"/>
                            <a:pt x="0" y="373065"/>
                            <a:pt x="0" y="240333"/>
                          </a:cubicBezTo>
                          <a:cubicBezTo>
                            <a:pt x="0" y="107601"/>
                            <a:pt x="107944" y="0"/>
                            <a:pt x="241099" y="0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7" name="Oval 236">
                      <a:extLst>
                        <a:ext uri="{FF2B5EF4-FFF2-40B4-BE49-F238E27FC236}">
                          <a16:creationId xmlns:a16="http://schemas.microsoft.com/office/drawing/2014/main" id="{35732A2C-0702-437B-9946-B959206AE8BE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7244289" y="1724807"/>
                      <a:ext cx="72000" cy="72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8" name="Freeform: Shape 237">
                      <a:extLst>
                        <a:ext uri="{FF2B5EF4-FFF2-40B4-BE49-F238E27FC236}">
                          <a16:creationId xmlns:a16="http://schemas.microsoft.com/office/drawing/2014/main" id="{81D0311E-1DF0-4C66-B65A-9D71F4984B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1298" y="1516456"/>
                      <a:ext cx="595126" cy="455604"/>
                    </a:xfrm>
                    <a:custGeom>
                      <a:avLst/>
                      <a:gdLst>
                        <a:gd name="connsiteX0" fmla="*/ 359596 w 473442"/>
                        <a:gd name="connsiteY0" fmla="*/ 157653 h 455604"/>
                        <a:gd name="connsiteX1" fmla="*/ 452063 w 473442"/>
                        <a:gd name="connsiteY1" fmla="*/ 147379 h 455604"/>
                        <a:gd name="connsiteX2" fmla="*/ 472612 w 473442"/>
                        <a:gd name="connsiteY2" fmla="*/ 126831 h 455604"/>
                        <a:gd name="connsiteX3" fmla="*/ 462338 w 473442"/>
                        <a:gd name="connsiteY3" fmla="*/ 24089 h 455604"/>
                        <a:gd name="connsiteX4" fmla="*/ 441789 w 473442"/>
                        <a:gd name="connsiteY4" fmla="*/ 3541 h 455604"/>
                        <a:gd name="connsiteX5" fmla="*/ 71920 w 473442"/>
                        <a:gd name="connsiteY5" fmla="*/ 65186 h 455604"/>
                        <a:gd name="connsiteX6" fmla="*/ 51371 w 473442"/>
                        <a:gd name="connsiteY6" fmla="*/ 85734 h 455604"/>
                        <a:gd name="connsiteX7" fmla="*/ 20549 w 473442"/>
                        <a:gd name="connsiteY7" fmla="*/ 188476 h 455604"/>
                        <a:gd name="connsiteX8" fmla="*/ 10275 w 473442"/>
                        <a:gd name="connsiteY8" fmla="*/ 270669 h 455604"/>
                        <a:gd name="connsiteX9" fmla="*/ 0 w 473442"/>
                        <a:gd name="connsiteY9" fmla="*/ 332314 h 455604"/>
                        <a:gd name="connsiteX10" fmla="*/ 10275 w 473442"/>
                        <a:gd name="connsiteY10" fmla="*/ 404233 h 455604"/>
                        <a:gd name="connsiteX11" fmla="*/ 20549 w 473442"/>
                        <a:gd name="connsiteY11" fmla="*/ 435056 h 455604"/>
                        <a:gd name="connsiteX12" fmla="*/ 82194 w 473442"/>
                        <a:gd name="connsiteY12" fmla="*/ 455604 h 455604"/>
                        <a:gd name="connsiteX13" fmla="*/ 215758 w 473442"/>
                        <a:gd name="connsiteY13" fmla="*/ 435056 h 455604"/>
                        <a:gd name="connsiteX14" fmla="*/ 236306 w 473442"/>
                        <a:gd name="connsiteY14" fmla="*/ 414507 h 455604"/>
                        <a:gd name="connsiteX15" fmla="*/ 267129 w 473442"/>
                        <a:gd name="connsiteY15" fmla="*/ 322040 h 455604"/>
                        <a:gd name="connsiteX16" fmla="*/ 277403 w 473442"/>
                        <a:gd name="connsiteY16" fmla="*/ 291218 h 455604"/>
                        <a:gd name="connsiteX17" fmla="*/ 297951 w 473442"/>
                        <a:gd name="connsiteY17" fmla="*/ 270669 h 455604"/>
                        <a:gd name="connsiteX18" fmla="*/ 308225 w 473442"/>
                        <a:gd name="connsiteY18" fmla="*/ 239847 h 455604"/>
                        <a:gd name="connsiteX19" fmla="*/ 359596 w 473442"/>
                        <a:gd name="connsiteY19" fmla="*/ 157653 h 4556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473442" h="455604">
                          <a:moveTo>
                            <a:pt x="359596" y="157653"/>
                          </a:moveTo>
                          <a:cubicBezTo>
                            <a:pt x="383569" y="142242"/>
                            <a:pt x="422144" y="155539"/>
                            <a:pt x="452063" y="147379"/>
                          </a:cubicBezTo>
                          <a:cubicBezTo>
                            <a:pt x="461408" y="144830"/>
                            <a:pt x="471808" y="136484"/>
                            <a:pt x="472612" y="126831"/>
                          </a:cubicBezTo>
                          <a:cubicBezTo>
                            <a:pt x="475471" y="92532"/>
                            <a:pt x="470686" y="57479"/>
                            <a:pt x="462338" y="24089"/>
                          </a:cubicBezTo>
                          <a:cubicBezTo>
                            <a:pt x="459989" y="14692"/>
                            <a:pt x="448639" y="10390"/>
                            <a:pt x="441789" y="3541"/>
                          </a:cubicBezTo>
                          <a:cubicBezTo>
                            <a:pt x="335353" y="7483"/>
                            <a:pt x="165420" y="-28310"/>
                            <a:pt x="71920" y="65186"/>
                          </a:cubicBezTo>
                          <a:lnTo>
                            <a:pt x="51371" y="85734"/>
                          </a:lnTo>
                          <a:cubicBezTo>
                            <a:pt x="42236" y="113140"/>
                            <a:pt x="25725" y="157420"/>
                            <a:pt x="20549" y="188476"/>
                          </a:cubicBezTo>
                          <a:cubicBezTo>
                            <a:pt x="16010" y="215711"/>
                            <a:pt x="14180" y="243336"/>
                            <a:pt x="10275" y="270669"/>
                          </a:cubicBezTo>
                          <a:cubicBezTo>
                            <a:pt x="7329" y="291291"/>
                            <a:pt x="3425" y="311766"/>
                            <a:pt x="0" y="332314"/>
                          </a:cubicBezTo>
                          <a:cubicBezTo>
                            <a:pt x="3425" y="356287"/>
                            <a:pt x="5526" y="380487"/>
                            <a:pt x="10275" y="404233"/>
                          </a:cubicBezTo>
                          <a:cubicBezTo>
                            <a:pt x="12399" y="414853"/>
                            <a:pt x="11736" y="428761"/>
                            <a:pt x="20549" y="435056"/>
                          </a:cubicBezTo>
                          <a:cubicBezTo>
                            <a:pt x="38174" y="447646"/>
                            <a:pt x="82194" y="455604"/>
                            <a:pt x="82194" y="455604"/>
                          </a:cubicBezTo>
                          <a:cubicBezTo>
                            <a:pt x="88121" y="455011"/>
                            <a:pt x="186138" y="452828"/>
                            <a:pt x="215758" y="435056"/>
                          </a:cubicBezTo>
                          <a:cubicBezTo>
                            <a:pt x="224064" y="430072"/>
                            <a:pt x="229457" y="421357"/>
                            <a:pt x="236306" y="414507"/>
                          </a:cubicBezTo>
                          <a:lnTo>
                            <a:pt x="267129" y="322040"/>
                          </a:lnTo>
                          <a:cubicBezTo>
                            <a:pt x="270554" y="311766"/>
                            <a:pt x="269745" y="298876"/>
                            <a:pt x="277403" y="291218"/>
                          </a:cubicBezTo>
                          <a:lnTo>
                            <a:pt x="297951" y="270669"/>
                          </a:lnTo>
                          <a:cubicBezTo>
                            <a:pt x="301376" y="260395"/>
                            <a:pt x="301930" y="248660"/>
                            <a:pt x="308225" y="239847"/>
                          </a:cubicBezTo>
                          <a:cubicBezTo>
                            <a:pt x="319486" y="224082"/>
                            <a:pt x="335623" y="173064"/>
                            <a:pt x="359596" y="157653"/>
                          </a:cubicBezTo>
                          <a:close/>
                        </a:path>
                      </a:pathLst>
                    </a:custGeom>
                    <a:grpFill/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223" name="Rectangle: Rounded Corners 222">
                  <a:extLst>
                    <a:ext uri="{FF2B5EF4-FFF2-40B4-BE49-F238E27FC236}">
                      <a16:creationId xmlns:a16="http://schemas.microsoft.com/office/drawing/2014/main" id="{EBBD9C0A-0C19-4984-93F8-02F9698D49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852039" flipH="1">
                  <a:off x="9471248" y="4450803"/>
                  <a:ext cx="392017" cy="506875"/>
                </a:xfrm>
                <a:prstGeom prst="roundRect">
                  <a:avLst>
                    <a:gd name="adj" fmla="val 33590"/>
                  </a:avLst>
                </a:prstGeom>
                <a:solidFill>
                  <a:srgbClr val="00B05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226D6B9A-2BB8-4134-BF7D-47959ED1AAD3}"/>
                    </a:ext>
                  </a:extLst>
                </p:cNvPr>
                <p:cNvGrpSpPr/>
                <p:nvPr/>
              </p:nvGrpSpPr>
              <p:grpSpPr>
                <a:xfrm>
                  <a:off x="9219250" y="4478059"/>
                  <a:ext cx="513847" cy="439596"/>
                  <a:chOff x="9219250" y="4478059"/>
                  <a:chExt cx="513847" cy="439596"/>
                </a:xfrm>
              </p:grpSpPr>
              <p:sp>
                <p:nvSpPr>
                  <p:cNvPr id="225" name="Freeform: Shape 224">
                    <a:extLst>
                      <a:ext uri="{FF2B5EF4-FFF2-40B4-BE49-F238E27FC236}">
                        <a16:creationId xmlns:a16="http://schemas.microsoft.com/office/drawing/2014/main" id="{15BBCDE9-35D3-45F7-B77E-70CDE25813D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565370" flipH="1">
                    <a:off x="9566774" y="4478059"/>
                    <a:ext cx="166323" cy="398293"/>
                  </a:xfrm>
                  <a:custGeom>
                    <a:avLst/>
                    <a:gdLst>
                      <a:gd name="connsiteX0" fmla="*/ 3881 w 221603"/>
                      <a:gd name="connsiteY0" fmla="*/ 123448 h 549242"/>
                      <a:gd name="connsiteX1" fmla="*/ 139453 w 221603"/>
                      <a:gd name="connsiteY1" fmla="*/ 1626 h 549242"/>
                      <a:gd name="connsiteX2" fmla="*/ 217171 w 221603"/>
                      <a:gd name="connsiteY2" fmla="*/ 166491 h 549242"/>
                      <a:gd name="connsiteX3" fmla="*/ 215616 w 221603"/>
                      <a:gd name="connsiteY3" fmla="*/ 170775 h 549242"/>
                      <a:gd name="connsiteX4" fmla="*/ 221603 w 221603"/>
                      <a:gd name="connsiteY4" fmla="*/ 185228 h 549242"/>
                      <a:gd name="connsiteX5" fmla="*/ 221603 w 221603"/>
                      <a:gd name="connsiteY5" fmla="*/ 518776 h 549242"/>
                      <a:gd name="connsiteX6" fmla="*/ 191137 w 221603"/>
                      <a:gd name="connsiteY6" fmla="*/ 549242 h 549242"/>
                      <a:gd name="connsiteX7" fmla="*/ 69277 w 221603"/>
                      <a:gd name="connsiteY7" fmla="*/ 549242 h 549242"/>
                      <a:gd name="connsiteX8" fmla="*/ 38811 w 221603"/>
                      <a:gd name="connsiteY8" fmla="*/ 518776 h 549242"/>
                      <a:gd name="connsiteX9" fmla="*/ 38811 w 221603"/>
                      <a:gd name="connsiteY9" fmla="*/ 263857 h 549242"/>
                      <a:gd name="connsiteX10" fmla="*/ 14662 w 221603"/>
                      <a:gd name="connsiteY10" fmla="*/ 231111 h 549242"/>
                      <a:gd name="connsiteX11" fmla="*/ 3881 w 221603"/>
                      <a:gd name="connsiteY11" fmla="*/ 123448 h 549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1603" h="549242">
                        <a:moveTo>
                          <a:pt x="3881" y="123448"/>
                        </a:moveTo>
                        <a:cubicBezTo>
                          <a:pt x="19857" y="44282"/>
                          <a:pt x="80555" y="-10260"/>
                          <a:pt x="139453" y="1626"/>
                        </a:cubicBezTo>
                        <a:cubicBezTo>
                          <a:pt x="198352" y="13512"/>
                          <a:pt x="233147" y="87325"/>
                          <a:pt x="217171" y="166491"/>
                        </a:cubicBezTo>
                        <a:lnTo>
                          <a:pt x="215616" y="170775"/>
                        </a:lnTo>
                        <a:lnTo>
                          <a:pt x="221603" y="185228"/>
                        </a:lnTo>
                        <a:lnTo>
                          <a:pt x="221603" y="518776"/>
                        </a:lnTo>
                        <a:cubicBezTo>
                          <a:pt x="221603" y="535602"/>
                          <a:pt x="207963" y="549242"/>
                          <a:pt x="191137" y="549242"/>
                        </a:cubicBezTo>
                        <a:lnTo>
                          <a:pt x="69277" y="549242"/>
                        </a:lnTo>
                        <a:cubicBezTo>
                          <a:pt x="52451" y="549242"/>
                          <a:pt x="38811" y="535602"/>
                          <a:pt x="38811" y="518776"/>
                        </a:cubicBezTo>
                        <a:lnTo>
                          <a:pt x="38811" y="263857"/>
                        </a:lnTo>
                        <a:lnTo>
                          <a:pt x="14662" y="231111"/>
                        </a:lnTo>
                        <a:cubicBezTo>
                          <a:pt x="598" y="201276"/>
                          <a:pt x="-4107" y="163032"/>
                          <a:pt x="3881" y="123448"/>
                        </a:cubicBezTo>
                        <a:close/>
                      </a:path>
                    </a:pathLst>
                  </a:custGeom>
                  <a:solidFill>
                    <a:srgbClr val="05BC58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74" name="Group 173">
                    <a:extLst>
                      <a:ext uri="{FF2B5EF4-FFF2-40B4-BE49-F238E27FC236}">
                        <a16:creationId xmlns:a16="http://schemas.microsoft.com/office/drawing/2014/main" id="{19C86CA6-6473-41E8-A2BE-D99466AE1EA3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5647445" flipH="1">
                    <a:off x="9317777" y="4651294"/>
                    <a:ext cx="167834" cy="364888"/>
                    <a:chOff x="3944068" y="2925963"/>
                    <a:chExt cx="275025" cy="597927"/>
                  </a:xfrm>
                  <a:solidFill>
                    <a:srgbClr val="FFCC05"/>
                  </a:solidFill>
                </p:grpSpPr>
                <p:sp>
                  <p:nvSpPr>
                    <p:cNvPr id="175" name="Rectangle: Rounded Corners 174">
                      <a:extLst>
                        <a:ext uri="{FF2B5EF4-FFF2-40B4-BE49-F238E27FC236}">
                          <a16:creationId xmlns:a16="http://schemas.microsoft.com/office/drawing/2014/main" id="{87A012C4-6205-401D-94DA-328FCB712E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95228" y="2925963"/>
                      <a:ext cx="137858" cy="383160"/>
                    </a:xfrm>
                    <a:prstGeom prst="roundRect">
                      <a:avLst/>
                    </a:prstGeom>
                    <a:solidFill>
                      <a:srgbClr val="BE8F00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6" name="Partial Circle 175">
                      <a:extLst>
                        <a:ext uri="{FF2B5EF4-FFF2-40B4-BE49-F238E27FC236}">
                          <a16:creationId xmlns:a16="http://schemas.microsoft.com/office/drawing/2014/main" id="{9DC0998F-FACF-4133-BA73-C1452ADD538B}"/>
                        </a:ext>
                      </a:extLst>
                    </p:cNvPr>
                    <p:cNvSpPr/>
                    <p:nvPr/>
                  </p:nvSpPr>
                  <p:spPr>
                    <a:xfrm rot="8057437">
                      <a:off x="3949006" y="3253803"/>
                      <a:ext cx="265149" cy="275025"/>
                    </a:xfrm>
                    <a:prstGeom prst="pie">
                      <a:avLst/>
                    </a:prstGeom>
                    <a:solidFill>
                      <a:srgbClr val="BE8F00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31" name="Oval 230">
                    <a:extLst>
                      <a:ext uri="{FF2B5EF4-FFF2-40B4-BE49-F238E27FC236}">
                        <a16:creationId xmlns:a16="http://schemas.microsoft.com/office/drawing/2014/main" id="{B9E9CA9B-44A7-4272-AA30-DD65C30DBD9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8407747" flipH="1">
                    <a:off x="9497384" y="4791353"/>
                    <a:ext cx="213918" cy="115891"/>
                  </a:xfrm>
                  <a:prstGeom prst="ellipse">
                    <a:avLst/>
                  </a:prstGeom>
                  <a:solidFill>
                    <a:srgbClr val="BE8F00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sp useBgFill="1">
        <p:nvSpPr>
          <p:cNvPr id="382" name="miss green 1 Oval 381">
            <a:extLst>
              <a:ext uri="{FF2B5EF4-FFF2-40B4-BE49-F238E27FC236}">
                <a16:creationId xmlns:a16="http://schemas.microsoft.com/office/drawing/2014/main" id="{3A21D8A8-BC8D-4731-B863-D2A1DBDA4091}"/>
              </a:ext>
            </a:extLst>
          </p:cNvPr>
          <p:cNvSpPr>
            <a:spLocks noChangeAspect="1"/>
          </p:cNvSpPr>
          <p:nvPr/>
        </p:nvSpPr>
        <p:spPr>
          <a:xfrm>
            <a:off x="8657460" y="6257915"/>
            <a:ext cx="288000" cy="28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383" name="miss green 2 Oval 382">
            <a:extLst>
              <a:ext uri="{FF2B5EF4-FFF2-40B4-BE49-F238E27FC236}">
                <a16:creationId xmlns:a16="http://schemas.microsoft.com/office/drawing/2014/main" id="{77FD617D-5AF4-4FE7-B9DF-511856965245}"/>
              </a:ext>
            </a:extLst>
          </p:cNvPr>
          <p:cNvSpPr>
            <a:spLocks noChangeAspect="1"/>
          </p:cNvSpPr>
          <p:nvPr/>
        </p:nvSpPr>
        <p:spPr>
          <a:xfrm>
            <a:off x="9185192" y="6257915"/>
            <a:ext cx="288000" cy="28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384" name="miss green 3 Oval 383">
            <a:extLst>
              <a:ext uri="{FF2B5EF4-FFF2-40B4-BE49-F238E27FC236}">
                <a16:creationId xmlns:a16="http://schemas.microsoft.com/office/drawing/2014/main" id="{8307D84E-9417-4D85-847A-D551A0614A12}"/>
              </a:ext>
            </a:extLst>
          </p:cNvPr>
          <p:cNvSpPr>
            <a:spLocks noChangeAspect="1"/>
          </p:cNvSpPr>
          <p:nvPr/>
        </p:nvSpPr>
        <p:spPr>
          <a:xfrm>
            <a:off x="9702889" y="6269066"/>
            <a:ext cx="288000" cy="28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385" name="miss green 4 Oval 384">
            <a:extLst>
              <a:ext uri="{FF2B5EF4-FFF2-40B4-BE49-F238E27FC236}">
                <a16:creationId xmlns:a16="http://schemas.microsoft.com/office/drawing/2014/main" id="{FC82E8C7-4B00-46E7-A809-B834FFDABDAE}"/>
              </a:ext>
            </a:extLst>
          </p:cNvPr>
          <p:cNvSpPr>
            <a:spLocks noChangeAspect="1"/>
          </p:cNvSpPr>
          <p:nvPr/>
        </p:nvSpPr>
        <p:spPr>
          <a:xfrm>
            <a:off x="10182747" y="6313670"/>
            <a:ext cx="288000" cy="28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386" name="miss purple 1 Oval 385">
            <a:extLst>
              <a:ext uri="{FF2B5EF4-FFF2-40B4-BE49-F238E27FC236}">
                <a16:creationId xmlns:a16="http://schemas.microsoft.com/office/drawing/2014/main" id="{06371A9E-C895-48D2-B7CA-3297D91B8715}"/>
              </a:ext>
            </a:extLst>
          </p:cNvPr>
          <p:cNvSpPr>
            <a:spLocks/>
          </p:cNvSpPr>
          <p:nvPr/>
        </p:nvSpPr>
        <p:spPr>
          <a:xfrm>
            <a:off x="9617803" y="3458137"/>
            <a:ext cx="248009" cy="23237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387" name="miss purple 4 Oval 386">
            <a:extLst>
              <a:ext uri="{FF2B5EF4-FFF2-40B4-BE49-F238E27FC236}">
                <a16:creationId xmlns:a16="http://schemas.microsoft.com/office/drawing/2014/main" id="{6E984F9F-810C-4F90-804C-092980E1FF10}"/>
              </a:ext>
            </a:extLst>
          </p:cNvPr>
          <p:cNvSpPr>
            <a:spLocks noChangeAspect="1"/>
          </p:cNvSpPr>
          <p:nvPr/>
        </p:nvSpPr>
        <p:spPr>
          <a:xfrm>
            <a:off x="10850372" y="3501261"/>
            <a:ext cx="246568" cy="24656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388" name="miss purple 3 Oval 387">
            <a:extLst>
              <a:ext uri="{FF2B5EF4-FFF2-40B4-BE49-F238E27FC236}">
                <a16:creationId xmlns:a16="http://schemas.microsoft.com/office/drawing/2014/main" id="{548FD617-D176-4E48-BBAC-3F1E3F1F0C35}"/>
              </a:ext>
            </a:extLst>
          </p:cNvPr>
          <p:cNvSpPr>
            <a:spLocks noChangeAspect="1"/>
          </p:cNvSpPr>
          <p:nvPr/>
        </p:nvSpPr>
        <p:spPr>
          <a:xfrm>
            <a:off x="10463408" y="3496292"/>
            <a:ext cx="246568" cy="24656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389" name="miss purple 2 Oval 388">
            <a:extLst>
              <a:ext uri="{FF2B5EF4-FFF2-40B4-BE49-F238E27FC236}">
                <a16:creationId xmlns:a16="http://schemas.microsoft.com/office/drawing/2014/main" id="{A029D3F0-627F-4398-89F5-BFFEB1E8146F}"/>
              </a:ext>
            </a:extLst>
          </p:cNvPr>
          <p:cNvSpPr>
            <a:spLocks noChangeAspect="1"/>
          </p:cNvSpPr>
          <p:nvPr/>
        </p:nvSpPr>
        <p:spPr>
          <a:xfrm>
            <a:off x="10038883" y="3459280"/>
            <a:ext cx="246568" cy="24656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390" name="miss purple 5 Oval 389">
            <a:extLst>
              <a:ext uri="{FF2B5EF4-FFF2-40B4-BE49-F238E27FC236}">
                <a16:creationId xmlns:a16="http://schemas.microsoft.com/office/drawing/2014/main" id="{26E5D88D-024B-4A98-836D-F3A3EFA1F17E}"/>
              </a:ext>
            </a:extLst>
          </p:cNvPr>
          <p:cNvSpPr>
            <a:spLocks noChangeAspect="1"/>
          </p:cNvSpPr>
          <p:nvPr/>
        </p:nvSpPr>
        <p:spPr>
          <a:xfrm>
            <a:off x="11339807" y="3534714"/>
            <a:ext cx="246568" cy="24656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391" name="miss green 5 Oval 390">
            <a:extLst>
              <a:ext uri="{FF2B5EF4-FFF2-40B4-BE49-F238E27FC236}">
                <a16:creationId xmlns:a16="http://schemas.microsoft.com/office/drawing/2014/main" id="{E2892652-1B75-40D9-AF3F-50DAADBDC21C}"/>
              </a:ext>
            </a:extLst>
          </p:cNvPr>
          <p:cNvSpPr>
            <a:spLocks noChangeAspect="1"/>
          </p:cNvSpPr>
          <p:nvPr/>
        </p:nvSpPr>
        <p:spPr>
          <a:xfrm>
            <a:off x="10669783" y="6347123"/>
            <a:ext cx="288000" cy="28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F40BC44B-6F4E-4158-BCA7-CB738C257DD2}"/>
              </a:ext>
            </a:extLst>
          </p:cNvPr>
          <p:cNvGrpSpPr>
            <a:grpSpLocks/>
          </p:cNvGrpSpPr>
          <p:nvPr/>
        </p:nvGrpSpPr>
        <p:grpSpPr>
          <a:xfrm>
            <a:off x="9525626" y="4971198"/>
            <a:ext cx="325028" cy="361844"/>
            <a:chOff x="7657806" y="4349330"/>
            <a:chExt cx="200958" cy="200958"/>
          </a:xfrm>
        </p:grpSpPr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F5D486B2-A000-4447-B3E7-49EEE6FBF75F}"/>
                </a:ext>
              </a:extLst>
            </p:cNvPr>
            <p:cNvSpPr/>
            <p:nvPr/>
          </p:nvSpPr>
          <p:spPr>
            <a:xfrm>
              <a:off x="7657806" y="4349330"/>
              <a:ext cx="200958" cy="200958"/>
            </a:xfrm>
            <a:prstGeom prst="ellipse">
              <a:avLst/>
            </a:prstGeom>
            <a:blipFill>
              <a:blip r:embed="rId14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DCC7494C-82F5-4364-881D-57F28330BD60}"/>
                </a:ext>
              </a:extLst>
            </p:cNvPr>
            <p:cNvSpPr/>
            <p:nvPr/>
          </p:nvSpPr>
          <p:spPr>
            <a:xfrm>
              <a:off x="7717078" y="4408602"/>
              <a:ext cx="82415" cy="8241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grpSp>
        <p:nvGrpSpPr>
          <p:cNvPr id="9" name="ready Group 8">
            <a:extLst>
              <a:ext uri="{FF2B5EF4-FFF2-40B4-BE49-F238E27FC236}">
                <a16:creationId xmlns:a16="http://schemas.microsoft.com/office/drawing/2014/main" id="{4F26463B-A4C1-4F36-9D95-3C1DBED9816F}"/>
              </a:ext>
            </a:extLst>
          </p:cNvPr>
          <p:cNvGrpSpPr/>
          <p:nvPr/>
        </p:nvGrpSpPr>
        <p:grpSpPr>
          <a:xfrm>
            <a:off x="9870730" y="1425974"/>
            <a:ext cx="2054418" cy="1183304"/>
            <a:chOff x="5551634" y="1437533"/>
            <a:chExt cx="2054418" cy="1183304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65D9A2DA-5E82-4D5D-9C4D-2F726C49EB91}"/>
                </a:ext>
              </a:extLst>
            </p:cNvPr>
            <p:cNvGrpSpPr>
              <a:grpSpLocks noChangeAspect="1"/>
            </p:cNvGrpSpPr>
            <p:nvPr/>
          </p:nvGrpSpPr>
          <p:grpSpPr>
            <a:xfrm rot="876219">
              <a:off x="5551634" y="2303991"/>
              <a:ext cx="2054418" cy="316846"/>
              <a:chOff x="8595877" y="4086603"/>
              <a:chExt cx="2445734" cy="377198"/>
            </a:xfrm>
          </p:grpSpPr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78D3F31B-1174-45DE-95F0-A5C2DF30AE41}"/>
                  </a:ext>
                </a:extLst>
              </p:cNvPr>
              <p:cNvSpPr/>
              <p:nvPr/>
            </p:nvSpPr>
            <p:spPr>
              <a:xfrm rot="330004" flipH="1">
                <a:off x="8999268" y="4086603"/>
                <a:ext cx="180655" cy="326376"/>
              </a:xfrm>
              <a:custGeom>
                <a:avLst/>
                <a:gdLst>
                  <a:gd name="connsiteX0" fmla="*/ 175105 w 281678"/>
                  <a:gd name="connsiteY0" fmla="*/ 0 h 374736"/>
                  <a:gd name="connsiteX1" fmla="*/ 281678 w 281678"/>
                  <a:gd name="connsiteY1" fmla="*/ 0 h 374736"/>
                  <a:gd name="connsiteX2" fmla="*/ 172575 w 281678"/>
                  <a:gd name="connsiteY2" fmla="*/ 225544 h 374736"/>
                  <a:gd name="connsiteX3" fmla="*/ 175175 w 281678"/>
                  <a:gd name="connsiteY3" fmla="*/ 228371 h 374736"/>
                  <a:gd name="connsiteX4" fmla="*/ 146676 w 281678"/>
                  <a:gd name="connsiteY4" fmla="*/ 361227 h 374736"/>
                  <a:gd name="connsiteX5" fmla="*/ 15158 w 281678"/>
                  <a:gd name="connsiteY5" fmla="*/ 327078 h 374736"/>
                  <a:gd name="connsiteX6" fmla="*/ 43658 w 281678"/>
                  <a:gd name="connsiteY6" fmla="*/ 194221 h 374736"/>
                  <a:gd name="connsiteX7" fmla="*/ 78848 w 281678"/>
                  <a:gd name="connsiteY7" fmla="*/ 181572 h 374736"/>
                  <a:gd name="connsiteX8" fmla="*/ 87032 w 281678"/>
                  <a:gd name="connsiteY8" fmla="*/ 182068 h 374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678" h="374736">
                    <a:moveTo>
                      <a:pt x="175105" y="0"/>
                    </a:moveTo>
                    <a:lnTo>
                      <a:pt x="281678" y="0"/>
                    </a:lnTo>
                    <a:lnTo>
                      <a:pt x="172575" y="225544"/>
                    </a:lnTo>
                    <a:lnTo>
                      <a:pt x="175175" y="228371"/>
                    </a:lnTo>
                    <a:cubicBezTo>
                      <a:pt x="203623" y="274488"/>
                      <a:pt x="190863" y="333970"/>
                      <a:pt x="146676" y="361227"/>
                    </a:cubicBezTo>
                    <a:cubicBezTo>
                      <a:pt x="102489" y="388484"/>
                      <a:pt x="43606" y="373195"/>
                      <a:pt x="15158" y="327078"/>
                    </a:cubicBezTo>
                    <a:cubicBezTo>
                      <a:pt x="-13289" y="280960"/>
                      <a:pt x="-530" y="221478"/>
                      <a:pt x="43658" y="194221"/>
                    </a:cubicBezTo>
                    <a:cubicBezTo>
                      <a:pt x="54704" y="187407"/>
                      <a:pt x="66670" y="183252"/>
                      <a:pt x="78848" y="181572"/>
                    </a:cubicBezTo>
                    <a:lnTo>
                      <a:pt x="87032" y="18206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  <a:shade val="30000"/>
                      <a:satMod val="115000"/>
                    </a:schemeClr>
                  </a:gs>
                  <a:gs pos="50000">
                    <a:schemeClr val="bg1">
                      <a:lumMod val="8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85000"/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" name="Cube 108">
                <a:extLst>
                  <a:ext uri="{FF2B5EF4-FFF2-40B4-BE49-F238E27FC236}">
                    <a16:creationId xmlns:a16="http://schemas.microsoft.com/office/drawing/2014/main" id="{4A01CF59-03E7-4DBA-8997-40A757781C99}"/>
                  </a:ext>
                </a:extLst>
              </p:cNvPr>
              <p:cNvSpPr/>
              <p:nvPr/>
            </p:nvSpPr>
            <p:spPr>
              <a:xfrm rot="119211">
                <a:off x="8595877" y="4337537"/>
                <a:ext cx="2176009" cy="110183"/>
              </a:xfrm>
              <a:prstGeom prst="cube">
                <a:avLst/>
              </a:prstGeom>
              <a:blipFill>
                <a:blip r:embed="rId14"/>
                <a:tile tx="0" ty="0" sx="100000" sy="100000" flip="none" algn="tl"/>
              </a:blip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4286A09E-0A58-4D01-89B2-09AF473C1A4D}"/>
                  </a:ext>
                </a:extLst>
              </p:cNvPr>
              <p:cNvSpPr/>
              <p:nvPr/>
            </p:nvSpPr>
            <p:spPr>
              <a:xfrm rot="373854">
                <a:off x="10679456" y="4353196"/>
                <a:ext cx="362155" cy="110605"/>
              </a:xfrm>
              <a:prstGeom prst="ellipse">
                <a:avLst/>
              </a:prstGeom>
              <a:blipFill>
                <a:blip r:embed="rId14"/>
                <a:tile tx="0" ty="0" sx="100000" sy="100000" flip="none" algn="tl"/>
              </a:blip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7C270D93-0755-413F-B333-1C68A94EB672}"/>
                </a:ext>
              </a:extLst>
            </p:cNvPr>
            <p:cNvGrpSpPr>
              <a:grpSpLocks/>
            </p:cNvGrpSpPr>
            <p:nvPr/>
          </p:nvGrpSpPr>
          <p:grpSpPr>
            <a:xfrm>
              <a:off x="5970247" y="1437533"/>
              <a:ext cx="757827" cy="946943"/>
              <a:chOff x="6573653" y="3540453"/>
              <a:chExt cx="767497" cy="917337"/>
            </a:xfrm>
          </p:grpSpPr>
          <p:grpSp>
            <p:nvGrpSpPr>
              <p:cNvPr id="364" name="Group 363">
                <a:extLst>
                  <a:ext uri="{FF2B5EF4-FFF2-40B4-BE49-F238E27FC236}">
                    <a16:creationId xmlns:a16="http://schemas.microsoft.com/office/drawing/2014/main" id="{D43034EB-35C3-45B1-A628-682646E1F4A5}"/>
                  </a:ext>
                </a:extLst>
              </p:cNvPr>
              <p:cNvGrpSpPr/>
              <p:nvPr/>
            </p:nvGrpSpPr>
            <p:grpSpPr>
              <a:xfrm>
                <a:off x="6965282" y="4015134"/>
                <a:ext cx="375868" cy="379989"/>
                <a:chOff x="7209210" y="4975257"/>
                <a:chExt cx="375868" cy="379989"/>
              </a:xfrm>
            </p:grpSpPr>
            <p:sp>
              <p:nvSpPr>
                <p:cNvPr id="377" name="Rectangle: Rounded Corners 376">
                  <a:extLst>
                    <a:ext uri="{FF2B5EF4-FFF2-40B4-BE49-F238E27FC236}">
                      <a16:creationId xmlns:a16="http://schemas.microsoft.com/office/drawing/2014/main" id="{0CF0D8CA-E3F1-41CA-9D7C-3A97F8D726F3}"/>
                    </a:ext>
                  </a:extLst>
                </p:cNvPr>
                <p:cNvSpPr/>
                <p:nvPr/>
              </p:nvSpPr>
              <p:spPr>
                <a:xfrm rot="2455265" flipH="1">
                  <a:off x="7398883" y="5102496"/>
                  <a:ext cx="103791" cy="252750"/>
                </a:xfrm>
                <a:prstGeom prst="roundRect">
                  <a:avLst/>
                </a:prstGeom>
                <a:solidFill>
                  <a:srgbClr val="BE8F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8" name="Freeform: Shape 377">
                  <a:extLst>
                    <a:ext uri="{FF2B5EF4-FFF2-40B4-BE49-F238E27FC236}">
                      <a16:creationId xmlns:a16="http://schemas.microsoft.com/office/drawing/2014/main" id="{4E82B469-A29F-4213-BD51-C263511E40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8540820">
                  <a:off x="7311259" y="4873208"/>
                  <a:ext cx="147811" cy="351910"/>
                </a:xfrm>
                <a:custGeom>
                  <a:avLst/>
                  <a:gdLst>
                    <a:gd name="connsiteX0" fmla="*/ 3881 w 221603"/>
                    <a:gd name="connsiteY0" fmla="*/ 123448 h 549242"/>
                    <a:gd name="connsiteX1" fmla="*/ 139453 w 221603"/>
                    <a:gd name="connsiteY1" fmla="*/ 1626 h 549242"/>
                    <a:gd name="connsiteX2" fmla="*/ 217171 w 221603"/>
                    <a:gd name="connsiteY2" fmla="*/ 166491 h 549242"/>
                    <a:gd name="connsiteX3" fmla="*/ 215616 w 221603"/>
                    <a:gd name="connsiteY3" fmla="*/ 170775 h 549242"/>
                    <a:gd name="connsiteX4" fmla="*/ 221603 w 221603"/>
                    <a:gd name="connsiteY4" fmla="*/ 185228 h 549242"/>
                    <a:gd name="connsiteX5" fmla="*/ 221603 w 221603"/>
                    <a:gd name="connsiteY5" fmla="*/ 518776 h 549242"/>
                    <a:gd name="connsiteX6" fmla="*/ 191137 w 221603"/>
                    <a:gd name="connsiteY6" fmla="*/ 549242 h 549242"/>
                    <a:gd name="connsiteX7" fmla="*/ 69277 w 221603"/>
                    <a:gd name="connsiteY7" fmla="*/ 549242 h 549242"/>
                    <a:gd name="connsiteX8" fmla="*/ 38811 w 221603"/>
                    <a:gd name="connsiteY8" fmla="*/ 518776 h 549242"/>
                    <a:gd name="connsiteX9" fmla="*/ 38811 w 221603"/>
                    <a:gd name="connsiteY9" fmla="*/ 263857 h 549242"/>
                    <a:gd name="connsiteX10" fmla="*/ 14662 w 221603"/>
                    <a:gd name="connsiteY10" fmla="*/ 231111 h 549242"/>
                    <a:gd name="connsiteX11" fmla="*/ 3881 w 221603"/>
                    <a:gd name="connsiteY11" fmla="*/ 123448 h 549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1603" h="549242">
                      <a:moveTo>
                        <a:pt x="3881" y="123448"/>
                      </a:moveTo>
                      <a:cubicBezTo>
                        <a:pt x="19857" y="44282"/>
                        <a:pt x="80555" y="-10260"/>
                        <a:pt x="139453" y="1626"/>
                      </a:cubicBezTo>
                      <a:cubicBezTo>
                        <a:pt x="198352" y="13512"/>
                        <a:pt x="233147" y="87325"/>
                        <a:pt x="217171" y="166491"/>
                      </a:cubicBezTo>
                      <a:lnTo>
                        <a:pt x="215616" y="170775"/>
                      </a:lnTo>
                      <a:lnTo>
                        <a:pt x="221603" y="185228"/>
                      </a:lnTo>
                      <a:lnTo>
                        <a:pt x="221603" y="518776"/>
                      </a:lnTo>
                      <a:cubicBezTo>
                        <a:pt x="221603" y="535602"/>
                        <a:pt x="207963" y="549242"/>
                        <a:pt x="191137" y="549242"/>
                      </a:cubicBezTo>
                      <a:lnTo>
                        <a:pt x="69277" y="549242"/>
                      </a:lnTo>
                      <a:cubicBezTo>
                        <a:pt x="52451" y="549242"/>
                        <a:pt x="38811" y="535602"/>
                        <a:pt x="38811" y="518776"/>
                      </a:cubicBezTo>
                      <a:lnTo>
                        <a:pt x="38811" y="263857"/>
                      </a:lnTo>
                      <a:lnTo>
                        <a:pt x="14662" y="231111"/>
                      </a:lnTo>
                      <a:cubicBezTo>
                        <a:pt x="598" y="201276"/>
                        <a:pt x="-4107" y="163032"/>
                        <a:pt x="3881" y="123448"/>
                      </a:cubicBezTo>
                      <a:close/>
                    </a:path>
                  </a:pathLst>
                </a:custGeom>
                <a:solidFill>
                  <a:srgbClr val="7030A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79" name="Oval 378">
                  <a:extLst>
                    <a:ext uri="{FF2B5EF4-FFF2-40B4-BE49-F238E27FC236}">
                      <a16:creationId xmlns:a16="http://schemas.microsoft.com/office/drawing/2014/main" id="{DF0F574F-2F3C-4DB1-B7CF-AAC1C0B016C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698352" flipH="1">
                  <a:off x="7415389" y="5070621"/>
                  <a:ext cx="169689" cy="128399"/>
                </a:xfrm>
                <a:prstGeom prst="ellipse">
                  <a:avLst/>
                </a:prstGeom>
                <a:solidFill>
                  <a:srgbClr val="BE8F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" name="Group 364">
                <a:extLst>
                  <a:ext uri="{FF2B5EF4-FFF2-40B4-BE49-F238E27FC236}">
                    <a16:creationId xmlns:a16="http://schemas.microsoft.com/office/drawing/2014/main" id="{6471F3D9-98A7-44C8-8DA4-BAD558969CB6}"/>
                  </a:ext>
                </a:extLst>
              </p:cNvPr>
              <p:cNvGrpSpPr/>
              <p:nvPr/>
            </p:nvGrpSpPr>
            <p:grpSpPr>
              <a:xfrm rot="572152">
                <a:off x="6807891" y="3540453"/>
                <a:ext cx="414537" cy="456845"/>
                <a:chOff x="9208001" y="4187764"/>
                <a:chExt cx="414537" cy="456845"/>
              </a:xfrm>
            </p:grpSpPr>
            <p:sp>
              <p:nvSpPr>
                <p:cNvPr id="372" name="Rectangle: Rounded Corners 371">
                  <a:extLst>
                    <a:ext uri="{FF2B5EF4-FFF2-40B4-BE49-F238E27FC236}">
                      <a16:creationId xmlns:a16="http://schemas.microsoft.com/office/drawing/2014/main" id="{68FED42D-D9F4-4EB9-8A45-AAC620E1D68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392981" flipH="1">
                  <a:off x="9397132" y="4487447"/>
                  <a:ext cx="85574" cy="157162"/>
                </a:xfrm>
                <a:prstGeom prst="roundRect">
                  <a:avLst/>
                </a:prstGeom>
                <a:solidFill>
                  <a:schemeClr val="accent4">
                    <a:lumMod val="50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373" name="Group 372">
                  <a:extLst>
                    <a:ext uri="{FF2B5EF4-FFF2-40B4-BE49-F238E27FC236}">
                      <a16:creationId xmlns:a16="http://schemas.microsoft.com/office/drawing/2014/main" id="{9CEDD351-8C49-479C-A7D4-328BA044D69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flipH="1">
                  <a:off x="9208001" y="4187764"/>
                  <a:ext cx="414537" cy="343654"/>
                  <a:chOff x="6801301" y="1516456"/>
                  <a:chExt cx="646992" cy="536361"/>
                </a:xfrm>
                <a:solidFill>
                  <a:srgbClr val="FFC000"/>
                </a:solidFill>
              </p:grpSpPr>
              <p:sp>
                <p:nvSpPr>
                  <p:cNvPr id="374" name="Freeform: Shape 373">
                    <a:extLst>
                      <a:ext uri="{FF2B5EF4-FFF2-40B4-BE49-F238E27FC236}">
                        <a16:creationId xmlns:a16="http://schemas.microsoft.com/office/drawing/2014/main" id="{3CAC532B-79FE-483E-BA6C-078ACF900CEB}"/>
                      </a:ext>
                    </a:extLst>
                  </p:cNvPr>
                  <p:cNvSpPr/>
                  <p:nvPr/>
                </p:nvSpPr>
                <p:spPr>
                  <a:xfrm rot="572152">
                    <a:off x="6902049" y="1572152"/>
                    <a:ext cx="546244" cy="480665"/>
                  </a:xfrm>
                  <a:custGeom>
                    <a:avLst/>
                    <a:gdLst>
                      <a:gd name="connsiteX0" fmla="*/ 241099 w 546244"/>
                      <a:gd name="connsiteY0" fmla="*/ 0 h 480666"/>
                      <a:gd name="connsiteX1" fmla="*/ 463251 w 546244"/>
                      <a:gd name="connsiteY1" fmla="*/ 146785 h 480666"/>
                      <a:gd name="connsiteX2" fmla="*/ 476819 w 546244"/>
                      <a:gd name="connsiteY2" fmla="*/ 190354 h 480666"/>
                      <a:gd name="connsiteX3" fmla="*/ 546244 w 546244"/>
                      <a:gd name="connsiteY3" fmla="*/ 311904 h 480666"/>
                      <a:gd name="connsiteX4" fmla="*/ 470095 w 546244"/>
                      <a:gd name="connsiteY4" fmla="*/ 311904 h 480666"/>
                      <a:gd name="connsiteX5" fmla="*/ 463251 w 546244"/>
                      <a:gd name="connsiteY5" fmla="*/ 333881 h 480666"/>
                      <a:gd name="connsiteX6" fmla="*/ 241099 w 546244"/>
                      <a:gd name="connsiteY6" fmla="*/ 480666 h 480666"/>
                      <a:gd name="connsiteX7" fmla="*/ 0 w 546244"/>
                      <a:gd name="connsiteY7" fmla="*/ 240333 h 480666"/>
                      <a:gd name="connsiteX8" fmla="*/ 241099 w 546244"/>
                      <a:gd name="connsiteY8" fmla="*/ 0 h 480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46244" h="480666">
                        <a:moveTo>
                          <a:pt x="241099" y="0"/>
                        </a:moveTo>
                        <a:cubicBezTo>
                          <a:pt x="340965" y="0"/>
                          <a:pt x="426651" y="60526"/>
                          <a:pt x="463251" y="146785"/>
                        </a:cubicBezTo>
                        <a:lnTo>
                          <a:pt x="476819" y="190354"/>
                        </a:lnTo>
                        <a:lnTo>
                          <a:pt x="546244" y="311904"/>
                        </a:lnTo>
                        <a:lnTo>
                          <a:pt x="470095" y="311904"/>
                        </a:lnTo>
                        <a:lnTo>
                          <a:pt x="463251" y="333881"/>
                        </a:lnTo>
                        <a:cubicBezTo>
                          <a:pt x="426651" y="420141"/>
                          <a:pt x="340965" y="480666"/>
                          <a:pt x="241099" y="480666"/>
                        </a:cubicBezTo>
                        <a:cubicBezTo>
                          <a:pt x="107944" y="480666"/>
                          <a:pt x="0" y="373065"/>
                          <a:pt x="0" y="240333"/>
                        </a:cubicBezTo>
                        <a:cubicBezTo>
                          <a:pt x="0" y="107601"/>
                          <a:pt x="107944" y="0"/>
                          <a:pt x="241099" y="0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5" name="Oval 374">
                    <a:extLst>
                      <a:ext uri="{FF2B5EF4-FFF2-40B4-BE49-F238E27FC236}">
                        <a16:creationId xmlns:a16="http://schemas.microsoft.com/office/drawing/2014/main" id="{F00D7A93-1A09-410F-BA40-CCE3955A101D}"/>
                      </a:ext>
                    </a:extLst>
                  </p:cNvPr>
                  <p:cNvSpPr/>
                  <p:nvPr/>
                </p:nvSpPr>
                <p:spPr>
                  <a:xfrm flipV="1">
                    <a:off x="7244289" y="1724807"/>
                    <a:ext cx="72000" cy="72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6" name="Freeform: Shape 375">
                    <a:extLst>
                      <a:ext uri="{FF2B5EF4-FFF2-40B4-BE49-F238E27FC236}">
                        <a16:creationId xmlns:a16="http://schemas.microsoft.com/office/drawing/2014/main" id="{2EC45667-1B8B-42AF-84F4-A6C7797A9477}"/>
                      </a:ext>
                    </a:extLst>
                  </p:cNvPr>
                  <p:cNvSpPr/>
                  <p:nvPr/>
                </p:nvSpPr>
                <p:spPr>
                  <a:xfrm rot="354336">
                    <a:off x="6801301" y="1516456"/>
                    <a:ext cx="595123" cy="455604"/>
                  </a:xfrm>
                  <a:custGeom>
                    <a:avLst/>
                    <a:gdLst>
                      <a:gd name="connsiteX0" fmla="*/ 359596 w 473442"/>
                      <a:gd name="connsiteY0" fmla="*/ 157653 h 455604"/>
                      <a:gd name="connsiteX1" fmla="*/ 452063 w 473442"/>
                      <a:gd name="connsiteY1" fmla="*/ 147379 h 455604"/>
                      <a:gd name="connsiteX2" fmla="*/ 472612 w 473442"/>
                      <a:gd name="connsiteY2" fmla="*/ 126831 h 455604"/>
                      <a:gd name="connsiteX3" fmla="*/ 462338 w 473442"/>
                      <a:gd name="connsiteY3" fmla="*/ 24089 h 455604"/>
                      <a:gd name="connsiteX4" fmla="*/ 441789 w 473442"/>
                      <a:gd name="connsiteY4" fmla="*/ 3541 h 455604"/>
                      <a:gd name="connsiteX5" fmla="*/ 71920 w 473442"/>
                      <a:gd name="connsiteY5" fmla="*/ 65186 h 455604"/>
                      <a:gd name="connsiteX6" fmla="*/ 51371 w 473442"/>
                      <a:gd name="connsiteY6" fmla="*/ 85734 h 455604"/>
                      <a:gd name="connsiteX7" fmla="*/ 20549 w 473442"/>
                      <a:gd name="connsiteY7" fmla="*/ 188476 h 455604"/>
                      <a:gd name="connsiteX8" fmla="*/ 10275 w 473442"/>
                      <a:gd name="connsiteY8" fmla="*/ 270669 h 455604"/>
                      <a:gd name="connsiteX9" fmla="*/ 0 w 473442"/>
                      <a:gd name="connsiteY9" fmla="*/ 332314 h 455604"/>
                      <a:gd name="connsiteX10" fmla="*/ 10275 w 473442"/>
                      <a:gd name="connsiteY10" fmla="*/ 404233 h 455604"/>
                      <a:gd name="connsiteX11" fmla="*/ 20549 w 473442"/>
                      <a:gd name="connsiteY11" fmla="*/ 435056 h 455604"/>
                      <a:gd name="connsiteX12" fmla="*/ 82194 w 473442"/>
                      <a:gd name="connsiteY12" fmla="*/ 455604 h 455604"/>
                      <a:gd name="connsiteX13" fmla="*/ 215758 w 473442"/>
                      <a:gd name="connsiteY13" fmla="*/ 435056 h 455604"/>
                      <a:gd name="connsiteX14" fmla="*/ 236306 w 473442"/>
                      <a:gd name="connsiteY14" fmla="*/ 414507 h 455604"/>
                      <a:gd name="connsiteX15" fmla="*/ 267129 w 473442"/>
                      <a:gd name="connsiteY15" fmla="*/ 322040 h 455604"/>
                      <a:gd name="connsiteX16" fmla="*/ 277403 w 473442"/>
                      <a:gd name="connsiteY16" fmla="*/ 291218 h 455604"/>
                      <a:gd name="connsiteX17" fmla="*/ 297951 w 473442"/>
                      <a:gd name="connsiteY17" fmla="*/ 270669 h 455604"/>
                      <a:gd name="connsiteX18" fmla="*/ 308225 w 473442"/>
                      <a:gd name="connsiteY18" fmla="*/ 239847 h 455604"/>
                      <a:gd name="connsiteX19" fmla="*/ 359596 w 473442"/>
                      <a:gd name="connsiteY19" fmla="*/ 157653 h 455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473442" h="455604">
                        <a:moveTo>
                          <a:pt x="359596" y="157653"/>
                        </a:moveTo>
                        <a:cubicBezTo>
                          <a:pt x="383569" y="142242"/>
                          <a:pt x="422144" y="155539"/>
                          <a:pt x="452063" y="147379"/>
                        </a:cubicBezTo>
                        <a:cubicBezTo>
                          <a:pt x="461408" y="144830"/>
                          <a:pt x="471808" y="136484"/>
                          <a:pt x="472612" y="126831"/>
                        </a:cubicBezTo>
                        <a:cubicBezTo>
                          <a:pt x="475471" y="92532"/>
                          <a:pt x="470686" y="57479"/>
                          <a:pt x="462338" y="24089"/>
                        </a:cubicBezTo>
                        <a:cubicBezTo>
                          <a:pt x="459989" y="14692"/>
                          <a:pt x="448639" y="10390"/>
                          <a:pt x="441789" y="3541"/>
                        </a:cubicBezTo>
                        <a:cubicBezTo>
                          <a:pt x="335353" y="7483"/>
                          <a:pt x="165420" y="-28310"/>
                          <a:pt x="71920" y="65186"/>
                        </a:cubicBezTo>
                        <a:lnTo>
                          <a:pt x="51371" y="85734"/>
                        </a:lnTo>
                        <a:cubicBezTo>
                          <a:pt x="42236" y="113140"/>
                          <a:pt x="25725" y="157420"/>
                          <a:pt x="20549" y="188476"/>
                        </a:cubicBezTo>
                        <a:cubicBezTo>
                          <a:pt x="16010" y="215711"/>
                          <a:pt x="14180" y="243336"/>
                          <a:pt x="10275" y="270669"/>
                        </a:cubicBezTo>
                        <a:cubicBezTo>
                          <a:pt x="7329" y="291291"/>
                          <a:pt x="3425" y="311766"/>
                          <a:pt x="0" y="332314"/>
                        </a:cubicBezTo>
                        <a:cubicBezTo>
                          <a:pt x="3425" y="356287"/>
                          <a:pt x="5526" y="380487"/>
                          <a:pt x="10275" y="404233"/>
                        </a:cubicBezTo>
                        <a:cubicBezTo>
                          <a:pt x="12399" y="414853"/>
                          <a:pt x="11736" y="428761"/>
                          <a:pt x="20549" y="435056"/>
                        </a:cubicBezTo>
                        <a:cubicBezTo>
                          <a:pt x="38174" y="447646"/>
                          <a:pt x="82194" y="455604"/>
                          <a:pt x="82194" y="455604"/>
                        </a:cubicBezTo>
                        <a:cubicBezTo>
                          <a:pt x="88121" y="455011"/>
                          <a:pt x="186138" y="452828"/>
                          <a:pt x="215758" y="435056"/>
                        </a:cubicBezTo>
                        <a:cubicBezTo>
                          <a:pt x="224064" y="430072"/>
                          <a:pt x="229457" y="421357"/>
                          <a:pt x="236306" y="414507"/>
                        </a:cubicBezTo>
                        <a:lnTo>
                          <a:pt x="267129" y="322040"/>
                        </a:lnTo>
                        <a:cubicBezTo>
                          <a:pt x="270554" y="311766"/>
                          <a:pt x="269745" y="298876"/>
                          <a:pt x="277403" y="291218"/>
                        </a:cubicBezTo>
                        <a:lnTo>
                          <a:pt x="297951" y="270669"/>
                        </a:lnTo>
                        <a:cubicBezTo>
                          <a:pt x="301376" y="260395"/>
                          <a:pt x="301930" y="248660"/>
                          <a:pt x="308225" y="239847"/>
                        </a:cubicBezTo>
                        <a:cubicBezTo>
                          <a:pt x="319486" y="224082"/>
                          <a:pt x="335623" y="173064"/>
                          <a:pt x="359596" y="157653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5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66" name="Rectangle: Rounded Corners 365">
                <a:extLst>
                  <a:ext uri="{FF2B5EF4-FFF2-40B4-BE49-F238E27FC236}">
                    <a16:creationId xmlns:a16="http://schemas.microsoft.com/office/drawing/2014/main" id="{74FB3166-B615-4D08-85AC-5FC3F25E7C3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24191" flipH="1">
                <a:off x="6843531" y="3950915"/>
                <a:ext cx="392017" cy="506875"/>
              </a:xfrm>
              <a:prstGeom prst="roundRect">
                <a:avLst>
                  <a:gd name="adj" fmla="val 33590"/>
                </a:avLst>
              </a:prstGeom>
              <a:solidFill>
                <a:srgbClr val="7030A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607D4BE6-575F-412C-91A4-BB79A9CD59D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137522" flipH="1">
                <a:off x="6974093" y="3979755"/>
                <a:ext cx="130443" cy="404812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368" name="Group 367">
                <a:extLst>
                  <a:ext uri="{FF2B5EF4-FFF2-40B4-BE49-F238E27FC236}">
                    <a16:creationId xmlns:a16="http://schemas.microsoft.com/office/drawing/2014/main" id="{66C309BA-2F7F-49C2-8158-FEF292E55CA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6219597" flipH="1">
                <a:off x="6675634" y="4102984"/>
                <a:ext cx="167834" cy="371796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370" name="Rectangle: Rounded Corners 369">
                  <a:extLst>
                    <a:ext uri="{FF2B5EF4-FFF2-40B4-BE49-F238E27FC236}">
                      <a16:creationId xmlns:a16="http://schemas.microsoft.com/office/drawing/2014/main" id="{457C1EA3-9BF6-4318-8B25-69E3F210E6CB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BE8F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Partial Circle 370">
                  <a:extLst>
                    <a:ext uri="{FF2B5EF4-FFF2-40B4-BE49-F238E27FC236}">
                      <a16:creationId xmlns:a16="http://schemas.microsoft.com/office/drawing/2014/main" id="{DB721EFA-4179-4A65-AB78-B7B515D250EB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BE8F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41B883D2-5018-4BE2-8A1A-7338D281AD2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333592" flipH="1">
                <a:off x="6893554" y="4262985"/>
                <a:ext cx="183198" cy="138619"/>
              </a:xfrm>
              <a:prstGeom prst="ellipse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 useBgFill="1">
        <p:nvSpPr>
          <p:cNvPr id="204" name="Freeform: Shape 203">
            <a:extLst>
              <a:ext uri="{FF2B5EF4-FFF2-40B4-BE49-F238E27FC236}">
                <a16:creationId xmlns:a16="http://schemas.microsoft.com/office/drawing/2014/main" id="{F811F7A0-FC86-4D78-AF15-8F984E19BB90}"/>
              </a:ext>
            </a:extLst>
          </p:cNvPr>
          <p:cNvSpPr/>
          <p:nvPr/>
        </p:nvSpPr>
        <p:spPr>
          <a:xfrm>
            <a:off x="4090507" y="3297886"/>
            <a:ext cx="205299" cy="72065"/>
          </a:xfrm>
          <a:custGeom>
            <a:avLst/>
            <a:gdLst>
              <a:gd name="connsiteX0" fmla="*/ 0 w 193545"/>
              <a:gd name="connsiteY0" fmla="*/ 57752 h 68396"/>
              <a:gd name="connsiteX1" fmla="*/ 48126 w 193545"/>
              <a:gd name="connsiteY1" fmla="*/ 19251 h 68396"/>
              <a:gd name="connsiteX2" fmla="*/ 115503 w 193545"/>
              <a:gd name="connsiteY2" fmla="*/ 0 h 68396"/>
              <a:gd name="connsiteX3" fmla="*/ 144379 w 193545"/>
              <a:gd name="connsiteY3" fmla="*/ 9625 h 68396"/>
              <a:gd name="connsiteX4" fmla="*/ 192505 w 193545"/>
              <a:gd name="connsiteY4" fmla="*/ 19251 h 68396"/>
              <a:gd name="connsiteX5" fmla="*/ 163629 w 193545"/>
              <a:gd name="connsiteY5" fmla="*/ 48126 h 68396"/>
              <a:gd name="connsiteX6" fmla="*/ 77002 w 193545"/>
              <a:gd name="connsiteY6" fmla="*/ 57752 h 68396"/>
              <a:gd name="connsiteX7" fmla="*/ 19250 w 193545"/>
              <a:gd name="connsiteY7" fmla="*/ 57752 h 68396"/>
              <a:gd name="connsiteX8" fmla="*/ 19250 w 193545"/>
              <a:gd name="connsiteY8" fmla="*/ 9625 h 68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545" h="68396">
                <a:moveTo>
                  <a:pt x="0" y="57752"/>
                </a:moveTo>
                <a:cubicBezTo>
                  <a:pt x="16042" y="44918"/>
                  <a:pt x="30705" y="30139"/>
                  <a:pt x="48126" y="19251"/>
                </a:cubicBezTo>
                <a:cubicBezTo>
                  <a:pt x="57335" y="13496"/>
                  <a:pt x="109164" y="1585"/>
                  <a:pt x="115503" y="0"/>
                </a:cubicBezTo>
                <a:cubicBezTo>
                  <a:pt x="125128" y="3208"/>
                  <a:pt x="134536" y="7164"/>
                  <a:pt x="144379" y="9625"/>
                </a:cubicBezTo>
                <a:cubicBezTo>
                  <a:pt x="160250" y="13593"/>
                  <a:pt x="185189" y="4618"/>
                  <a:pt x="192505" y="19251"/>
                </a:cubicBezTo>
                <a:cubicBezTo>
                  <a:pt x="198592" y="31426"/>
                  <a:pt x="176543" y="43821"/>
                  <a:pt x="163629" y="48126"/>
                </a:cubicBezTo>
                <a:cubicBezTo>
                  <a:pt x="136067" y="57313"/>
                  <a:pt x="105878" y="54543"/>
                  <a:pt x="77002" y="57752"/>
                </a:cubicBezTo>
                <a:cubicBezTo>
                  <a:pt x="66002" y="61419"/>
                  <a:pt x="30250" y="79752"/>
                  <a:pt x="19250" y="57752"/>
                </a:cubicBezTo>
                <a:cubicBezTo>
                  <a:pt x="12076" y="43403"/>
                  <a:pt x="19250" y="25667"/>
                  <a:pt x="19250" y="9625"/>
                </a:cubicBezTo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A0DAA017-4D71-425B-B48A-5DBB2F91F183}"/>
              </a:ext>
            </a:extLst>
          </p:cNvPr>
          <p:cNvSpPr>
            <a:spLocks noChangeAspect="1"/>
          </p:cNvSpPr>
          <p:nvPr/>
        </p:nvSpPr>
        <p:spPr>
          <a:xfrm>
            <a:off x="11223045" y="1454205"/>
            <a:ext cx="246568" cy="246568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960B7C55-871D-451F-BD4D-05D7CE017382}"/>
              </a:ext>
            </a:extLst>
          </p:cNvPr>
          <p:cNvSpPr>
            <a:spLocks noChangeAspect="1"/>
          </p:cNvSpPr>
          <p:nvPr/>
        </p:nvSpPr>
        <p:spPr>
          <a:xfrm>
            <a:off x="11212664" y="1490531"/>
            <a:ext cx="246568" cy="246568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ADEF1502-60DA-4767-9A1E-E5EE2B4D5D23}"/>
              </a:ext>
            </a:extLst>
          </p:cNvPr>
          <p:cNvSpPr>
            <a:spLocks noChangeAspect="1"/>
          </p:cNvSpPr>
          <p:nvPr/>
        </p:nvSpPr>
        <p:spPr>
          <a:xfrm>
            <a:off x="11189810" y="1455803"/>
            <a:ext cx="246568" cy="246568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id="{F82410C6-6123-41E9-AB71-591F355439D7}"/>
              </a:ext>
            </a:extLst>
          </p:cNvPr>
          <p:cNvSpPr>
            <a:spLocks noChangeAspect="1"/>
          </p:cNvSpPr>
          <p:nvPr/>
        </p:nvSpPr>
        <p:spPr>
          <a:xfrm>
            <a:off x="11193790" y="1469512"/>
            <a:ext cx="246568" cy="246568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5BF105-7A92-4C5E-8CD9-F5CD697C710B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2249">
            <a:off x="3081187" y="2064074"/>
            <a:ext cx="1078976" cy="1282855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9A0F653F-BDC1-4450-A92B-459E818154E7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993179">
            <a:off x="3302317" y="1882821"/>
            <a:ext cx="600075" cy="1282871"/>
          </a:xfrm>
          <a:prstGeom prst="rect">
            <a:avLst/>
          </a:prstGeom>
        </p:spPr>
      </p:pic>
      <p:sp>
        <p:nvSpPr>
          <p:cNvPr id="212" name="Oval 211">
            <a:extLst>
              <a:ext uri="{FF2B5EF4-FFF2-40B4-BE49-F238E27FC236}">
                <a16:creationId xmlns:a16="http://schemas.microsoft.com/office/drawing/2014/main" id="{5E67F0CF-C845-4A9B-B907-882DD9F2B3D5}"/>
              </a:ext>
            </a:extLst>
          </p:cNvPr>
          <p:cNvSpPr>
            <a:spLocks noChangeAspect="1"/>
          </p:cNvSpPr>
          <p:nvPr/>
        </p:nvSpPr>
        <p:spPr>
          <a:xfrm>
            <a:off x="11183409" y="1459665"/>
            <a:ext cx="246568" cy="246568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60DD0360-0A27-473D-A246-7E194FD6E296}"/>
              </a:ext>
            </a:extLst>
          </p:cNvPr>
          <p:cNvSpPr>
            <a:spLocks noChangeAspect="1"/>
          </p:cNvSpPr>
          <p:nvPr/>
        </p:nvSpPr>
        <p:spPr>
          <a:xfrm>
            <a:off x="11179524" y="1445956"/>
            <a:ext cx="246568" cy="246568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id="{629E0057-FEEC-432F-8D39-47FEA6F713F2}"/>
              </a:ext>
            </a:extLst>
          </p:cNvPr>
          <p:cNvSpPr>
            <a:spLocks noChangeAspect="1"/>
          </p:cNvSpPr>
          <p:nvPr/>
        </p:nvSpPr>
        <p:spPr>
          <a:xfrm>
            <a:off x="11226930" y="1445956"/>
            <a:ext cx="246568" cy="246568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979E141B-0B26-474B-A654-05FEC44400CE}"/>
              </a:ext>
            </a:extLst>
          </p:cNvPr>
          <p:cNvSpPr>
            <a:spLocks noChangeAspect="1"/>
          </p:cNvSpPr>
          <p:nvPr/>
        </p:nvSpPr>
        <p:spPr>
          <a:xfrm>
            <a:off x="11134895" y="1400329"/>
            <a:ext cx="246568" cy="246568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867DAD68-D061-43E2-9C66-8B3FB81F7057}"/>
              </a:ext>
            </a:extLst>
          </p:cNvPr>
          <p:cNvSpPr>
            <a:spLocks noChangeAspect="1"/>
          </p:cNvSpPr>
          <p:nvPr/>
        </p:nvSpPr>
        <p:spPr>
          <a:xfrm>
            <a:off x="11133254" y="1399444"/>
            <a:ext cx="246568" cy="246568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purple 4 Oval 68">
            <a:extLst>
              <a:ext uri="{FF2B5EF4-FFF2-40B4-BE49-F238E27FC236}">
                <a16:creationId xmlns:a16="http://schemas.microsoft.com/office/drawing/2014/main" id="{867B2621-8E0B-4AC3-97DA-8B10E8D104B9}"/>
              </a:ext>
            </a:extLst>
          </p:cNvPr>
          <p:cNvSpPr>
            <a:spLocks noChangeAspect="1"/>
          </p:cNvSpPr>
          <p:nvPr/>
        </p:nvSpPr>
        <p:spPr>
          <a:xfrm>
            <a:off x="11614701" y="2630795"/>
            <a:ext cx="246568" cy="246568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purple 3 Oval 70">
            <a:extLst>
              <a:ext uri="{FF2B5EF4-FFF2-40B4-BE49-F238E27FC236}">
                <a16:creationId xmlns:a16="http://schemas.microsoft.com/office/drawing/2014/main" id="{D7E1D024-C265-4D40-8685-8884B525C640}"/>
              </a:ext>
            </a:extLst>
          </p:cNvPr>
          <p:cNvSpPr>
            <a:spLocks noChangeAspect="1"/>
          </p:cNvSpPr>
          <p:nvPr/>
        </p:nvSpPr>
        <p:spPr>
          <a:xfrm>
            <a:off x="11616250" y="2627505"/>
            <a:ext cx="246568" cy="246568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purple 5 Oval 74">
            <a:extLst>
              <a:ext uri="{FF2B5EF4-FFF2-40B4-BE49-F238E27FC236}">
                <a16:creationId xmlns:a16="http://schemas.microsoft.com/office/drawing/2014/main" id="{DF154912-969D-419B-9E1E-7933C55A39AD}"/>
              </a:ext>
            </a:extLst>
          </p:cNvPr>
          <p:cNvSpPr>
            <a:spLocks noChangeAspect="1"/>
          </p:cNvSpPr>
          <p:nvPr/>
        </p:nvSpPr>
        <p:spPr>
          <a:xfrm>
            <a:off x="11600748" y="2625676"/>
            <a:ext cx="246568" cy="246568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6" name="hit purple 4 Oval 386">
            <a:extLst>
              <a:ext uri="{FF2B5EF4-FFF2-40B4-BE49-F238E27FC236}">
                <a16:creationId xmlns:a16="http://schemas.microsoft.com/office/drawing/2014/main" id="{36102690-C40B-4EC5-ADF7-037FF4EB9B0E}"/>
              </a:ext>
            </a:extLst>
          </p:cNvPr>
          <p:cNvSpPr>
            <a:spLocks noChangeAspect="1"/>
          </p:cNvSpPr>
          <p:nvPr/>
        </p:nvSpPr>
        <p:spPr>
          <a:xfrm>
            <a:off x="10912497" y="3294134"/>
            <a:ext cx="216979" cy="21697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7" name="hit purple 3 Oval 387">
            <a:extLst>
              <a:ext uri="{FF2B5EF4-FFF2-40B4-BE49-F238E27FC236}">
                <a16:creationId xmlns:a16="http://schemas.microsoft.com/office/drawing/2014/main" id="{B8A8650F-2658-4FEF-9836-E8A891EDE645}"/>
              </a:ext>
            </a:extLst>
          </p:cNvPr>
          <p:cNvSpPr>
            <a:spLocks noChangeAspect="1"/>
          </p:cNvSpPr>
          <p:nvPr/>
        </p:nvSpPr>
        <p:spPr>
          <a:xfrm>
            <a:off x="10501783" y="3260290"/>
            <a:ext cx="216979" cy="21697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9" name="hit purple 5 Oval 389">
            <a:extLst>
              <a:ext uri="{FF2B5EF4-FFF2-40B4-BE49-F238E27FC236}">
                <a16:creationId xmlns:a16="http://schemas.microsoft.com/office/drawing/2014/main" id="{3E25D5F8-4B3F-4E5E-971D-C2672A6F092A}"/>
              </a:ext>
            </a:extLst>
          </p:cNvPr>
          <p:cNvSpPr>
            <a:spLocks noChangeAspect="1"/>
          </p:cNvSpPr>
          <p:nvPr/>
        </p:nvSpPr>
        <p:spPr>
          <a:xfrm>
            <a:off x="11354432" y="3327587"/>
            <a:ext cx="216979" cy="21697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3770FF76-50C2-43A0-BF22-7852538E77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11339" y="2383080"/>
            <a:ext cx="273239" cy="302660"/>
            <a:chOff x="7657806" y="4349330"/>
            <a:chExt cx="200958" cy="200958"/>
          </a:xfrm>
        </p:grpSpPr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A909CEAF-EFC2-4DAF-8AD4-7464156D26ED}"/>
                </a:ext>
              </a:extLst>
            </p:cNvPr>
            <p:cNvSpPr/>
            <p:nvPr/>
          </p:nvSpPr>
          <p:spPr>
            <a:xfrm>
              <a:off x="7657806" y="4349330"/>
              <a:ext cx="200958" cy="200958"/>
            </a:xfrm>
            <a:prstGeom prst="ellipse">
              <a:avLst/>
            </a:prstGeom>
            <a:blipFill>
              <a:blip r:embed="rId14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4BEC0CC0-22E9-405B-84CF-EAC8CE1C6AFB}"/>
                </a:ext>
              </a:extLst>
            </p:cNvPr>
            <p:cNvSpPr/>
            <p:nvPr/>
          </p:nvSpPr>
          <p:spPr>
            <a:xfrm>
              <a:off x="7717078" y="4408602"/>
              <a:ext cx="82415" cy="8241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67" name="purple 1 Oval 66">
            <a:extLst>
              <a:ext uri="{FF2B5EF4-FFF2-40B4-BE49-F238E27FC236}">
                <a16:creationId xmlns:a16="http://schemas.microsoft.com/office/drawing/2014/main" id="{E79E7751-34A2-4729-B545-93DA4616CE23}"/>
              </a:ext>
            </a:extLst>
          </p:cNvPr>
          <p:cNvSpPr>
            <a:spLocks noChangeAspect="1"/>
          </p:cNvSpPr>
          <p:nvPr/>
        </p:nvSpPr>
        <p:spPr>
          <a:xfrm>
            <a:off x="11607414" y="2637726"/>
            <a:ext cx="246568" cy="246568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5" name="hit purple 1 Oval 385">
            <a:extLst>
              <a:ext uri="{FF2B5EF4-FFF2-40B4-BE49-F238E27FC236}">
                <a16:creationId xmlns:a16="http://schemas.microsoft.com/office/drawing/2014/main" id="{6140078F-D17A-4E3D-A8B6-D0D30022CA0A}"/>
              </a:ext>
            </a:extLst>
          </p:cNvPr>
          <p:cNvSpPr>
            <a:spLocks noChangeAspect="1"/>
          </p:cNvSpPr>
          <p:nvPr/>
        </p:nvSpPr>
        <p:spPr>
          <a:xfrm>
            <a:off x="9632714" y="3252985"/>
            <a:ext cx="218248" cy="20449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5CFC54AC-A2D6-4CAB-BD14-1B7875F2BB07}"/>
              </a:ext>
            </a:extLst>
          </p:cNvPr>
          <p:cNvSpPr>
            <a:spLocks noChangeAspect="1"/>
          </p:cNvSpPr>
          <p:nvPr/>
        </p:nvSpPr>
        <p:spPr>
          <a:xfrm>
            <a:off x="10311799" y="3922639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C1406"/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EEC90E07-ED3A-4957-96C6-22CD0C15DEAA}"/>
              </a:ext>
            </a:extLst>
          </p:cNvPr>
          <p:cNvSpPr>
            <a:spLocks noChangeAspect="1"/>
          </p:cNvSpPr>
          <p:nvPr/>
        </p:nvSpPr>
        <p:spPr>
          <a:xfrm>
            <a:off x="10311799" y="3937117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C1406"/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AAA5B370-B3BA-456B-9232-7273479C4147}"/>
              </a:ext>
            </a:extLst>
          </p:cNvPr>
          <p:cNvSpPr>
            <a:spLocks noChangeAspect="1"/>
          </p:cNvSpPr>
          <p:nvPr/>
        </p:nvSpPr>
        <p:spPr>
          <a:xfrm>
            <a:off x="10325486" y="3923794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C1406"/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6C448FF6-8C20-4509-AB05-2CCCDA8D2FC1}"/>
              </a:ext>
            </a:extLst>
          </p:cNvPr>
          <p:cNvSpPr>
            <a:spLocks noChangeAspect="1"/>
          </p:cNvSpPr>
          <p:nvPr/>
        </p:nvSpPr>
        <p:spPr>
          <a:xfrm>
            <a:off x="10318893" y="3924949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C1406"/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reen 5 Oval 75">
            <a:extLst>
              <a:ext uri="{FF2B5EF4-FFF2-40B4-BE49-F238E27FC236}">
                <a16:creationId xmlns:a16="http://schemas.microsoft.com/office/drawing/2014/main" id="{A9EF7C2C-6DCE-49DC-A252-BDC606DD2CDA}"/>
              </a:ext>
            </a:extLst>
          </p:cNvPr>
          <p:cNvSpPr>
            <a:spLocks noChangeAspect="1"/>
          </p:cNvSpPr>
          <p:nvPr/>
        </p:nvSpPr>
        <p:spPr>
          <a:xfrm>
            <a:off x="10845575" y="5190070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C1406"/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reen 2 Oval 67">
            <a:extLst>
              <a:ext uri="{FF2B5EF4-FFF2-40B4-BE49-F238E27FC236}">
                <a16:creationId xmlns:a16="http://schemas.microsoft.com/office/drawing/2014/main" id="{F5D48D71-B38C-4A52-A36D-642010B39770}"/>
              </a:ext>
            </a:extLst>
          </p:cNvPr>
          <p:cNvSpPr>
            <a:spLocks noChangeAspect="1"/>
          </p:cNvSpPr>
          <p:nvPr/>
        </p:nvSpPr>
        <p:spPr>
          <a:xfrm>
            <a:off x="10844961" y="5185488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C1406"/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0" name="green 3 Oval 329">
            <a:extLst>
              <a:ext uri="{FF2B5EF4-FFF2-40B4-BE49-F238E27FC236}">
                <a16:creationId xmlns:a16="http://schemas.microsoft.com/office/drawing/2014/main" id="{0CFAC8D9-7079-433B-8D6F-49441BDBAE14}"/>
              </a:ext>
            </a:extLst>
          </p:cNvPr>
          <p:cNvSpPr>
            <a:spLocks noChangeAspect="1"/>
          </p:cNvSpPr>
          <p:nvPr/>
        </p:nvSpPr>
        <p:spPr>
          <a:xfrm>
            <a:off x="10855961" y="5232958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C1406"/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0" name="green 4 Oval 379">
            <a:extLst>
              <a:ext uri="{FF2B5EF4-FFF2-40B4-BE49-F238E27FC236}">
                <a16:creationId xmlns:a16="http://schemas.microsoft.com/office/drawing/2014/main" id="{F7234D11-4A18-4FB1-881C-76B97012290B}"/>
              </a:ext>
            </a:extLst>
          </p:cNvPr>
          <p:cNvSpPr>
            <a:spLocks noChangeAspect="1"/>
          </p:cNvSpPr>
          <p:nvPr/>
        </p:nvSpPr>
        <p:spPr>
          <a:xfrm>
            <a:off x="10839644" y="5214128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C1406"/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reen 1 Oval 71">
            <a:extLst>
              <a:ext uri="{FF2B5EF4-FFF2-40B4-BE49-F238E27FC236}">
                <a16:creationId xmlns:a16="http://schemas.microsoft.com/office/drawing/2014/main" id="{E80FB92C-8FAC-4CA8-88FC-4E76A1F94641}"/>
              </a:ext>
            </a:extLst>
          </p:cNvPr>
          <p:cNvSpPr>
            <a:spLocks noChangeAspect="1"/>
          </p:cNvSpPr>
          <p:nvPr/>
        </p:nvSpPr>
        <p:spPr>
          <a:xfrm>
            <a:off x="10875035" y="5218723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C1406"/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0" name="hit green 1 Oval 381">
            <a:extLst>
              <a:ext uri="{FF2B5EF4-FFF2-40B4-BE49-F238E27FC236}">
                <a16:creationId xmlns:a16="http://schemas.microsoft.com/office/drawing/2014/main" id="{E10E5D75-9C1B-48C6-A01E-BA4CF0283741}"/>
              </a:ext>
            </a:extLst>
          </p:cNvPr>
          <p:cNvSpPr>
            <a:spLocks noChangeAspect="1"/>
          </p:cNvSpPr>
          <p:nvPr/>
        </p:nvSpPr>
        <p:spPr>
          <a:xfrm>
            <a:off x="8664931" y="5977084"/>
            <a:ext cx="238088" cy="23670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1" name="hit green 2 Oval 382">
            <a:extLst>
              <a:ext uri="{FF2B5EF4-FFF2-40B4-BE49-F238E27FC236}">
                <a16:creationId xmlns:a16="http://schemas.microsoft.com/office/drawing/2014/main" id="{BB2C9BED-E04E-43E9-A4BF-4C3B46121F16}"/>
              </a:ext>
            </a:extLst>
          </p:cNvPr>
          <p:cNvSpPr>
            <a:spLocks noChangeAspect="1"/>
          </p:cNvSpPr>
          <p:nvPr/>
        </p:nvSpPr>
        <p:spPr>
          <a:xfrm>
            <a:off x="9181412" y="6003010"/>
            <a:ext cx="238088" cy="23670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2" name="hit green 3 Oval 383">
            <a:extLst>
              <a:ext uri="{FF2B5EF4-FFF2-40B4-BE49-F238E27FC236}">
                <a16:creationId xmlns:a16="http://schemas.microsoft.com/office/drawing/2014/main" id="{DE643B5B-3D92-48A2-9E45-954F437F410F}"/>
              </a:ext>
            </a:extLst>
          </p:cNvPr>
          <p:cNvSpPr>
            <a:spLocks noChangeAspect="1"/>
          </p:cNvSpPr>
          <p:nvPr/>
        </p:nvSpPr>
        <p:spPr>
          <a:xfrm>
            <a:off x="9677524" y="6017163"/>
            <a:ext cx="238088" cy="23670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3" name="hitgreen 4 Oval 384">
            <a:extLst>
              <a:ext uri="{FF2B5EF4-FFF2-40B4-BE49-F238E27FC236}">
                <a16:creationId xmlns:a16="http://schemas.microsoft.com/office/drawing/2014/main" id="{269EE7D5-82E7-440A-A3D4-EEB46897545F}"/>
              </a:ext>
            </a:extLst>
          </p:cNvPr>
          <p:cNvSpPr>
            <a:spLocks noChangeAspect="1"/>
          </p:cNvSpPr>
          <p:nvPr/>
        </p:nvSpPr>
        <p:spPr>
          <a:xfrm>
            <a:off x="10185674" y="6046880"/>
            <a:ext cx="238088" cy="23670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" name="hit green 5 Oval 390">
            <a:extLst>
              <a:ext uri="{FF2B5EF4-FFF2-40B4-BE49-F238E27FC236}">
                <a16:creationId xmlns:a16="http://schemas.microsoft.com/office/drawing/2014/main" id="{8F15BCAE-B451-42FF-AE64-0D30EBE31018}"/>
              </a:ext>
            </a:extLst>
          </p:cNvPr>
          <p:cNvSpPr>
            <a:spLocks noChangeAspect="1"/>
          </p:cNvSpPr>
          <p:nvPr/>
        </p:nvSpPr>
        <p:spPr>
          <a:xfrm>
            <a:off x="10685800" y="6080278"/>
            <a:ext cx="238088" cy="23670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Moon 82">
            <a:extLst>
              <a:ext uri="{FF2B5EF4-FFF2-40B4-BE49-F238E27FC236}">
                <a16:creationId xmlns:a16="http://schemas.microsoft.com/office/drawing/2014/main" id="{EA9F2BA2-0DAE-43E8-B00D-A815B83A0959}"/>
              </a:ext>
            </a:extLst>
          </p:cNvPr>
          <p:cNvSpPr/>
          <p:nvPr/>
        </p:nvSpPr>
        <p:spPr>
          <a:xfrm rot="17076219">
            <a:off x="10907480" y="5300318"/>
            <a:ext cx="107857" cy="344517"/>
          </a:xfrm>
          <a:prstGeom prst="moon">
            <a:avLst>
              <a:gd name="adj" fmla="val 75567"/>
            </a:avLst>
          </a:prstGeom>
          <a:blipFill>
            <a:blip r:embed="rId14"/>
            <a:tile tx="0" ty="0" sx="100000" sy="100000" flip="none" algn="tl"/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EDCC3F7E-47C7-4B45-8058-1FAC2A421076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3448">
            <a:off x="451857" y="4024600"/>
            <a:ext cx="1518898" cy="1647259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F91DA952-3285-47CF-802B-F918F164C21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34"/>
          <a:stretch/>
        </p:blipFill>
        <p:spPr>
          <a:xfrm rot="19996852">
            <a:off x="766404" y="3859169"/>
            <a:ext cx="874192" cy="1680922"/>
          </a:xfrm>
          <a:prstGeom prst="rect">
            <a:avLst/>
          </a:prstGeom>
        </p:spPr>
      </p:pic>
      <p:sp>
        <p:nvSpPr>
          <p:cNvPr id="226" name="Oval 225">
            <a:extLst>
              <a:ext uri="{FF2B5EF4-FFF2-40B4-BE49-F238E27FC236}">
                <a16:creationId xmlns:a16="http://schemas.microsoft.com/office/drawing/2014/main" id="{352FFBF1-75E9-42D5-A0F6-BA0BF28F6A26}"/>
              </a:ext>
            </a:extLst>
          </p:cNvPr>
          <p:cNvSpPr>
            <a:spLocks noChangeAspect="1"/>
          </p:cNvSpPr>
          <p:nvPr/>
        </p:nvSpPr>
        <p:spPr>
          <a:xfrm>
            <a:off x="10349827" y="3925117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C1406"/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7" name="Oval 226">
            <a:extLst>
              <a:ext uri="{FF2B5EF4-FFF2-40B4-BE49-F238E27FC236}">
                <a16:creationId xmlns:a16="http://schemas.microsoft.com/office/drawing/2014/main" id="{DBBE5EFA-CAC0-4375-A0D7-1D8A0A951B88}"/>
              </a:ext>
            </a:extLst>
          </p:cNvPr>
          <p:cNvSpPr>
            <a:spLocks noChangeAspect="1"/>
          </p:cNvSpPr>
          <p:nvPr/>
        </p:nvSpPr>
        <p:spPr>
          <a:xfrm>
            <a:off x="10303016" y="3920581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C1406"/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558C8357-444F-4A22-B022-60C86700A045}"/>
              </a:ext>
            </a:extLst>
          </p:cNvPr>
          <p:cNvSpPr>
            <a:spLocks noChangeAspect="1"/>
          </p:cNvSpPr>
          <p:nvPr/>
        </p:nvSpPr>
        <p:spPr>
          <a:xfrm>
            <a:off x="10328462" y="3938634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C1406"/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BBE3A3E8-FEFB-4028-BD22-31F35699DAA5}"/>
              </a:ext>
            </a:extLst>
          </p:cNvPr>
          <p:cNvSpPr>
            <a:spLocks noChangeAspect="1"/>
          </p:cNvSpPr>
          <p:nvPr/>
        </p:nvSpPr>
        <p:spPr>
          <a:xfrm>
            <a:off x="10322510" y="3937625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C1406"/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04DB7EF-5E57-4EAA-9284-A486956B662A}"/>
              </a:ext>
            </a:extLst>
          </p:cNvPr>
          <p:cNvSpPr/>
          <p:nvPr/>
        </p:nvSpPr>
        <p:spPr>
          <a:xfrm rot="20969358" flipH="1">
            <a:off x="1865387" y="4958835"/>
            <a:ext cx="47806" cy="657546"/>
          </a:xfrm>
          <a:prstGeom prst="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D3DB7F09-E650-4C5E-A0C2-D8021E21056C}"/>
              </a:ext>
            </a:extLst>
          </p:cNvPr>
          <p:cNvSpPr/>
          <p:nvPr/>
        </p:nvSpPr>
        <p:spPr>
          <a:xfrm>
            <a:off x="1872330" y="5601469"/>
            <a:ext cx="193545" cy="68396"/>
          </a:xfrm>
          <a:custGeom>
            <a:avLst/>
            <a:gdLst>
              <a:gd name="connsiteX0" fmla="*/ 0 w 193545"/>
              <a:gd name="connsiteY0" fmla="*/ 57752 h 68396"/>
              <a:gd name="connsiteX1" fmla="*/ 48126 w 193545"/>
              <a:gd name="connsiteY1" fmla="*/ 19251 h 68396"/>
              <a:gd name="connsiteX2" fmla="*/ 115503 w 193545"/>
              <a:gd name="connsiteY2" fmla="*/ 0 h 68396"/>
              <a:gd name="connsiteX3" fmla="*/ 144379 w 193545"/>
              <a:gd name="connsiteY3" fmla="*/ 9625 h 68396"/>
              <a:gd name="connsiteX4" fmla="*/ 192505 w 193545"/>
              <a:gd name="connsiteY4" fmla="*/ 19251 h 68396"/>
              <a:gd name="connsiteX5" fmla="*/ 163629 w 193545"/>
              <a:gd name="connsiteY5" fmla="*/ 48126 h 68396"/>
              <a:gd name="connsiteX6" fmla="*/ 77002 w 193545"/>
              <a:gd name="connsiteY6" fmla="*/ 57752 h 68396"/>
              <a:gd name="connsiteX7" fmla="*/ 19250 w 193545"/>
              <a:gd name="connsiteY7" fmla="*/ 57752 h 68396"/>
              <a:gd name="connsiteX8" fmla="*/ 19250 w 193545"/>
              <a:gd name="connsiteY8" fmla="*/ 9625 h 68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545" h="68396">
                <a:moveTo>
                  <a:pt x="0" y="57752"/>
                </a:moveTo>
                <a:cubicBezTo>
                  <a:pt x="16042" y="44918"/>
                  <a:pt x="30705" y="30139"/>
                  <a:pt x="48126" y="19251"/>
                </a:cubicBezTo>
                <a:cubicBezTo>
                  <a:pt x="57335" y="13496"/>
                  <a:pt x="109164" y="1585"/>
                  <a:pt x="115503" y="0"/>
                </a:cubicBezTo>
                <a:cubicBezTo>
                  <a:pt x="125128" y="3208"/>
                  <a:pt x="134536" y="7164"/>
                  <a:pt x="144379" y="9625"/>
                </a:cubicBezTo>
                <a:cubicBezTo>
                  <a:pt x="160250" y="13593"/>
                  <a:pt x="185189" y="4618"/>
                  <a:pt x="192505" y="19251"/>
                </a:cubicBezTo>
                <a:cubicBezTo>
                  <a:pt x="198592" y="31426"/>
                  <a:pt x="176543" y="43821"/>
                  <a:pt x="163629" y="48126"/>
                </a:cubicBezTo>
                <a:cubicBezTo>
                  <a:pt x="136067" y="57313"/>
                  <a:pt x="105878" y="54543"/>
                  <a:pt x="77002" y="57752"/>
                </a:cubicBezTo>
                <a:cubicBezTo>
                  <a:pt x="66002" y="61419"/>
                  <a:pt x="30250" y="79752"/>
                  <a:pt x="19250" y="57752"/>
                </a:cubicBezTo>
                <a:cubicBezTo>
                  <a:pt x="12076" y="43403"/>
                  <a:pt x="19250" y="25667"/>
                  <a:pt x="19250" y="9625"/>
                </a:cubicBezTo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5110DC-5DEE-4368-BE62-7DA18CD9E2CA}"/>
              </a:ext>
            </a:extLst>
          </p:cNvPr>
          <p:cNvSpPr>
            <a:spLocks noChangeAspect="1"/>
          </p:cNvSpPr>
          <p:nvPr/>
        </p:nvSpPr>
        <p:spPr>
          <a:xfrm rot="20968159" flipH="1">
            <a:off x="4102763" y="2726615"/>
            <a:ext cx="33810" cy="556041"/>
          </a:xfrm>
          <a:prstGeom prst="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3" name="purple 2 Oval 72">
            <a:extLst>
              <a:ext uri="{FF2B5EF4-FFF2-40B4-BE49-F238E27FC236}">
                <a16:creationId xmlns:a16="http://schemas.microsoft.com/office/drawing/2014/main" id="{1A8C1467-A177-4A30-80E3-B48758EF1437}"/>
              </a:ext>
            </a:extLst>
          </p:cNvPr>
          <p:cNvSpPr>
            <a:spLocks noChangeAspect="1"/>
          </p:cNvSpPr>
          <p:nvPr/>
        </p:nvSpPr>
        <p:spPr>
          <a:xfrm>
            <a:off x="11614079" y="2641016"/>
            <a:ext cx="246568" cy="246568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8" name="hit  purple 2 Oval 388">
            <a:extLst>
              <a:ext uri="{FF2B5EF4-FFF2-40B4-BE49-F238E27FC236}">
                <a16:creationId xmlns:a16="http://schemas.microsoft.com/office/drawing/2014/main" id="{C25274C5-D76B-4416-ABC6-5F3DF38B6154}"/>
              </a:ext>
            </a:extLst>
          </p:cNvPr>
          <p:cNvSpPr>
            <a:spLocks noChangeAspect="1"/>
          </p:cNvSpPr>
          <p:nvPr/>
        </p:nvSpPr>
        <p:spPr>
          <a:xfrm>
            <a:off x="10072333" y="3249021"/>
            <a:ext cx="216979" cy="21697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Moon 111">
            <a:extLst>
              <a:ext uri="{FF2B5EF4-FFF2-40B4-BE49-F238E27FC236}">
                <a16:creationId xmlns:a16="http://schemas.microsoft.com/office/drawing/2014/main" id="{EF8D945E-CF8E-4A21-815A-5B70D38D236F}"/>
              </a:ext>
            </a:extLst>
          </p:cNvPr>
          <p:cNvSpPr>
            <a:spLocks noChangeAspect="1"/>
          </p:cNvSpPr>
          <p:nvPr/>
        </p:nvSpPr>
        <p:spPr>
          <a:xfrm rot="17501667">
            <a:off x="11653119" y="2698589"/>
            <a:ext cx="90595" cy="289397"/>
          </a:xfrm>
          <a:prstGeom prst="moon">
            <a:avLst>
              <a:gd name="adj" fmla="val 75567"/>
            </a:avLst>
          </a:prstGeom>
          <a:blipFill>
            <a:blip r:embed="rId14"/>
            <a:tile tx="0" ty="0" sx="100000" sy="100000" flip="none" algn="tl"/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 useBgFill="1">
        <p:nvSpPr>
          <p:cNvPr id="265" name="Freeform: Shape 264">
            <a:extLst>
              <a:ext uri="{FF2B5EF4-FFF2-40B4-BE49-F238E27FC236}">
                <a16:creationId xmlns:a16="http://schemas.microsoft.com/office/drawing/2014/main" id="{048114C6-C9C8-45DE-9E04-8B293E5B1495}"/>
              </a:ext>
            </a:extLst>
          </p:cNvPr>
          <p:cNvSpPr>
            <a:spLocks noChangeAspect="1"/>
          </p:cNvSpPr>
          <p:nvPr/>
        </p:nvSpPr>
        <p:spPr>
          <a:xfrm>
            <a:off x="9017547" y="-459134"/>
            <a:ext cx="564469" cy="162859"/>
          </a:xfrm>
          <a:custGeom>
            <a:avLst/>
            <a:gdLst>
              <a:gd name="connsiteX0" fmla="*/ 0 w 940782"/>
              <a:gd name="connsiteY0" fmla="*/ 73564 h 271427"/>
              <a:gd name="connsiteX1" fmla="*/ 428263 w 940782"/>
              <a:gd name="connsiteY1" fmla="*/ 38840 h 271427"/>
              <a:gd name="connsiteX2" fmla="*/ 902825 w 940782"/>
              <a:gd name="connsiteY2" fmla="*/ 270333 h 271427"/>
              <a:gd name="connsiteX3" fmla="*/ 92598 w 940782"/>
              <a:gd name="connsiteY3" fmla="*/ 4116 h 271427"/>
              <a:gd name="connsiteX4" fmla="*/ 173620 w 940782"/>
              <a:gd name="connsiteY4" fmla="*/ 4116 h 27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0782" h="271427">
                <a:moveTo>
                  <a:pt x="0" y="73564"/>
                </a:moveTo>
                <a:cubicBezTo>
                  <a:pt x="142754" y="61989"/>
                  <a:pt x="288325" y="8341"/>
                  <a:pt x="428263" y="38840"/>
                </a:cubicBezTo>
                <a:cubicBezTo>
                  <a:pt x="600230" y="76320"/>
                  <a:pt x="1077895" y="288444"/>
                  <a:pt x="902825" y="270333"/>
                </a:cubicBezTo>
                <a:cubicBezTo>
                  <a:pt x="620053" y="241081"/>
                  <a:pt x="359639" y="101607"/>
                  <a:pt x="92598" y="4116"/>
                </a:cubicBezTo>
                <a:cubicBezTo>
                  <a:pt x="67228" y="-5146"/>
                  <a:pt x="146613" y="4116"/>
                  <a:pt x="173620" y="4116"/>
                </a:cubicBezTo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6" name="Picture 265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DFC7F0E-88E5-4A3A-B67C-A240FB5FA6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959">
            <a:off x="11719232" y="3713336"/>
            <a:ext cx="402697" cy="135894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267" name="Picture 266" descr="A picture containing indoor, animal, mollusk&#10;&#10;Description automatically generated">
            <a:hlinkClick r:id="" action="ppaction://noaction">
              <a:snd r:embed="rId21" name="Survival soundtrack - with cheers.wav"/>
            </a:hlinkClick>
            <a:extLst>
              <a:ext uri="{FF2B5EF4-FFF2-40B4-BE49-F238E27FC236}">
                <a16:creationId xmlns:a16="http://schemas.microsoft.com/office/drawing/2014/main" id="{E3F052F0-661D-4B5F-AF83-EC47A50D5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40" y="6344156"/>
            <a:ext cx="761248" cy="471548"/>
          </a:xfrm>
          <a:prstGeom prst="rect">
            <a:avLst/>
          </a:prstGeom>
        </p:spPr>
      </p:pic>
      <p:pic>
        <p:nvPicPr>
          <p:cNvPr id="269" name="Picture 26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5D22A657-1CE0-4065-9908-7C9D0C6ED2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38900" flipV="1">
            <a:off x="28821" y="3619875"/>
            <a:ext cx="556984" cy="359136"/>
          </a:xfrm>
          <a:prstGeom prst="rect">
            <a:avLst/>
          </a:prstGeom>
        </p:spPr>
      </p:pic>
      <p:pic>
        <p:nvPicPr>
          <p:cNvPr id="270" name="Picture 26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4B27B9D-ACFF-49B0-9B66-6E8BBD9391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594" y="3820586"/>
            <a:ext cx="397633" cy="126381"/>
          </a:xfrm>
          <a:prstGeom prst="rect">
            <a:avLst/>
          </a:prstGeom>
        </p:spPr>
      </p:pic>
      <p:pic>
        <p:nvPicPr>
          <p:cNvPr id="271" name="Picture 270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1F17A60-D013-42FD-B4A9-B5D6E57FC4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4" y="3885278"/>
            <a:ext cx="397633" cy="126381"/>
          </a:xfrm>
          <a:prstGeom prst="rect">
            <a:avLst/>
          </a:prstGeom>
        </p:spPr>
      </p:pic>
      <p:pic>
        <p:nvPicPr>
          <p:cNvPr id="272" name="Picture 27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4DD1E17-9669-4CDB-993C-CFFFE1EFB2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85" y="4209065"/>
            <a:ext cx="289898" cy="201788"/>
          </a:xfrm>
          <a:prstGeom prst="rect">
            <a:avLst/>
          </a:prstGeom>
        </p:spPr>
      </p:pic>
      <p:pic>
        <p:nvPicPr>
          <p:cNvPr id="273" name="Picture 272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1802B18-D942-4CB5-8AC0-A64229F8A9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757" y="4259344"/>
            <a:ext cx="506618" cy="219977"/>
          </a:xfrm>
          <a:prstGeom prst="rect">
            <a:avLst/>
          </a:prstGeom>
        </p:spPr>
      </p:pic>
      <p:pic>
        <p:nvPicPr>
          <p:cNvPr id="274" name="Picture 273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0B63C1C-E3F7-40B7-BD5D-78377FB014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959">
            <a:off x="1003836" y="2920660"/>
            <a:ext cx="289898" cy="97829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275" name="Picture 274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33E96098-8CDE-4843-A569-509E71172E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959">
            <a:off x="3245473" y="3489285"/>
            <a:ext cx="416508" cy="140555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276" name="Picture 275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DA9905E-7BB7-44D5-8E3F-D6811D511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959">
            <a:off x="8576248" y="2905320"/>
            <a:ext cx="289898" cy="97829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279" name="RESET ROCK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33B83FC-9C4B-4260-8585-9F70670D83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959">
            <a:off x="6712639" y="6182692"/>
            <a:ext cx="1040674" cy="351186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280" name="Picture 27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9F761A8-6891-42AD-A9C6-0A7F7E138E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959" flipH="1">
            <a:off x="7068922" y="2419645"/>
            <a:ext cx="310822" cy="104890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281" name="Picture 280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45EE6B5-4C10-4400-8BD7-AC41ED767C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959" flipH="1">
            <a:off x="5154225" y="2707083"/>
            <a:ext cx="209897" cy="70832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89858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23200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1133__rutgermuller__cla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0" presetClass="path" presetSubtype="0" decel="34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5E-6 -4.81481E-6 L -2.5E-6 0.00024 C -0.00182 -0.0037 -0.00442 -0.0118 -0.00703 -0.01574 C -0.00768 -0.01736 -0.00885 -0.01805 -0.00976 -0.01967 C -0.01107 -0.02175 -0.01198 -0.0243 -0.01354 -0.02638 C -0.01445 -0.02777 -0.01601 -0.02916 -0.01705 -0.03101 C -0.01849 -0.03379 -0.0194 -0.03796 -0.0207 -0.04027 C -0.02396 -0.04675 -0.02396 -0.04444 -0.02708 -0.04884 C -0.03294 -0.05787 -0.02682 -0.05092 -0.03346 -0.05787 C -0.03463 -0.05902 -0.03528 -0.06111 -0.03646 -0.06319 C -0.03724 -0.06365 -0.03854 -0.06342 -0.03945 -0.06481 C -0.04023 -0.0655 -0.04023 -0.06851 -0.04127 -0.07013 C -0.04192 -0.07083 -0.0431 -0.07083 -0.04388 -0.07175 C -0.04961 -0.07638 -0.04583 -0.07361 -0.05039 -0.07916 C -0.05169 -0.08009 -0.05299 -0.08101 -0.0539 -0.0824 C -0.06445 -0.09351 -0.04817 -0.07685 -0.05963 -0.0905 C -0.06028 -0.09236 -0.06146 -0.09236 -0.06224 -0.09259 C -0.06536 -0.09861 -0.06289 -0.09444 -0.06666 -0.09768 C -0.06823 -0.09907 -0.06953 -0.1 -0.07044 -0.10162 C -0.07343 -0.1037 -0.07448 -0.10347 -0.07812 -0.10532 C -0.08008 -0.10625 -0.08372 -0.10856 -0.08541 -0.11018 C -0.08724 -0.11157 -0.08919 -0.11273 -0.09101 -0.11365 L -0.09843 -0.11689 C -0.09935 -0.11851 -0.1 -0.1199 -0.10117 -0.12013 C -0.10299 -0.12175 -0.10495 -0.12175 -0.10664 -0.12222 C -0.10781 -0.12245 -0.10911 -0.12337 -0.11002 -0.12384 C -0.11328 -0.12592 -0.11627 -0.12777 -0.11966 -0.12916 C -0.122 -0.12986 -0.12448 -0.13032 -0.12695 -0.13101 C -0.12942 -0.13194 -0.1319 -0.1331 -0.13437 -0.13425 C -0.14765 -0.14004 -0.13294 -0.13287 -0.14453 -0.13819 C -0.14687 -0.13935 -0.14935 -0.14004 -0.15182 -0.14166 C -0.15234 -0.14166 -0.16067 -0.14583 -0.16211 -0.14629 C -0.16484 -0.14699 -0.16758 -0.14745 -0.17018 -0.14837 C -0.17278 -0.14953 -0.1776 -0.15277 -0.18034 -0.15347 C -0.18359 -0.15486 -0.18646 -0.15555 -0.18971 -0.15717 C -0.19218 -0.1581 -0.19479 -0.15879 -0.19726 -0.16041 C -0.19883 -0.16134 -0.20195 -0.16342 -0.20364 -0.16365 C -0.2108 -0.16504 -0.22474 -0.16597 -0.22474 -0.16574 L -0.27565 -0.16527 C -0.28216 -0.16504 -0.29258 -0.16365 -0.29948 -0.16203 C -0.30156 -0.16134 -0.30403 -0.16064 -0.30612 -0.16041 C -0.30976 -0.15995 -0.31354 -0.15949 -0.31732 -0.15856 C -0.32239 -0.15555 -0.31875 -0.15763 -0.32721 -0.15555 L -0.33372 -0.15347 C -0.33997 -0.14907 -0.33242 -0.15416 -0.34218 -0.15023 C -0.34297 -0.14953 -0.34414 -0.14861 -0.34479 -0.14837 C -0.34674 -0.14745 -0.34857 -0.14699 -0.35052 -0.14629 C -0.36041 -0.14328 -0.34909 -0.14629 -0.36146 -0.14328 C -0.36237 -0.14259 -0.36328 -0.14166 -0.36406 -0.14166 C -0.37252 -0.13888 -0.36966 -0.14143 -0.37617 -0.13819 C -0.37721 -0.13796 -0.37786 -0.13657 -0.37903 -0.13634 C -0.38112 -0.13587 -0.38333 -0.13541 -0.38554 -0.13425 C -0.38789 -0.1331 -0.39036 -0.13194 -0.39271 -0.13101 C -0.39414 -0.13032 -0.39531 -0.12939 -0.39661 -0.12916 L -0.40299 -0.12685 C -0.40781 -0.12152 -0.40455 -0.12476 -0.41315 -0.12013 C -0.41432 -0.1199 -0.41575 -0.1199 -0.41692 -0.11921 C -0.41784 -0.11851 -0.41888 -0.11782 -0.41966 -0.11689 C -0.42213 -0.1162 -0.42461 -0.1162 -0.42708 -0.1155 C -0.42955 -0.11412 -0.4319 -0.11273 -0.43411 -0.11226 L -0.44362 -0.10856 C -0.44505 -0.1074 -0.44661 -0.10694 -0.44817 -0.10671 C -0.45377 -0.10393 -0.45065 -0.10625 -0.45742 -0.10162 C -0.45846 -0.10023 -0.45937 -0.09976 -0.46041 -0.0993 C -0.46302 -0.09861 -0.46523 -0.09861 -0.46758 -0.09629 C -0.46888 -0.09467 -0.46992 -0.09351 -0.47135 -0.09259 C -0.47383 -0.09074 -0.47643 -0.0912 -0.4789 -0.08912 C -0.49075 -0.078 -0.47552 -0.09212 -0.48515 -0.08379 C -0.4862 -0.0831 -0.4875 -0.08125 -0.4888 -0.08032 C -0.49049 -0.07916 -0.49258 -0.07916 -0.4944 -0.07754 C -0.49896 -0.07291 -0.49674 -0.0743 -0.50078 -0.07175 C -0.50807 -0.06296 -0.49817 -0.07384 -0.50833 -0.06597 C -0.50989 -0.06504 -0.5112 -0.06296 -0.51276 -0.06111 C -0.5151 -0.05879 -0.51705 -0.05902 -0.5194 -0.05787 C -0.52044 -0.05671 -0.52174 -0.05555 -0.52304 -0.05416 C -0.52396 -0.05347 -0.52487 -0.053 -0.52578 -0.05208 C -0.5289 -0.04675 -0.52604 -0.05046 -0.53047 -0.04722 C -0.53177 -0.04652 -0.53268 -0.04467 -0.53411 -0.04375 C -0.54557 -0.03564 -0.53463 -0.04467 -0.54336 -0.03726 C -0.54635 -0.03055 -0.54362 -0.03541 -0.54791 -0.03101 C -0.55586 -0.02523 -0.54791 -0.03055 -0.55442 -0.02638 C -0.55612 -0.02337 -0.55664 -0.02175 -0.55898 -0.01967 C -0.55976 -0.01898 -0.5608 -0.01805 -0.56172 -0.01759 C -0.56237 -0.01666 -0.56276 -0.01481 -0.56354 -0.01435 C -0.56784 -0.00856 -0.56823 -0.01203 -0.57291 -0.0037 C -0.57474 -4.81481E-6 -0.57695 0.00301 -0.57851 0.00695 C -0.57968 0.00996 -0.58047 0.01366 -0.58203 0.01667 L -0.58567 0.02408 C -0.58646 0.02477 -0.58724 0.02616 -0.58763 0.02755 C -0.58841 0.0294 -0.58867 0.03102 -0.58958 0.03334 C -0.59479 0.04561 -0.5875 0.02593 -0.59323 0.04213 C -0.59479 0.05139 -0.59349 0.04561 -0.59778 0.05741 C -0.5983 0.0588 -0.59909 0.06065 -0.59961 0.06274 C -0.59987 0.06482 -0.6 0.06644 -0.60052 0.06829 C -0.60091 0.06968 -0.60182 0.07014 -0.60234 0.07153 C -0.60364 0.07477 -0.60482 0.07801 -0.60599 0.08241 C -0.60664 0.08357 -0.60755 0.08519 -0.60807 0.08704 C -0.60833 0.08889 -0.60846 0.09075 -0.60885 0.0919 C -0.60989 0.09445 -0.6125 0.09931 -0.6125 0.09954 C -0.61276 0.10139 -0.61289 0.10278 -0.61354 0.10463 C -0.61406 0.10533 -0.61484 0.10625 -0.61523 0.10788 C -0.6164 0.11042 -0.61705 0.11227 -0.61823 0.11505 C -0.61862 0.11644 -0.61927 0.11737 -0.61992 0.11875 C -0.62474 0.12894 -0.61914 0.11899 -0.62357 0.12663 C -0.62864 0.14653 -0.62187 0.12315 -0.62838 0.13959 C -0.63372 0.1544 -0.62695 0.14075 -0.63177 0.15024 C -0.63359 0.15973 -0.63177 0.1507 -0.63489 0.15996 C -0.63528 0.1625 -0.63593 0.16482 -0.63659 0.16737 C -0.63711 0.16945 -0.63789 0.17038 -0.63841 0.17223 C -0.63919 0.17593 -0.63919 0.1801 -0.6401 0.18264 C -0.64218 0.18843 -0.64205 0.18727 -0.64297 0.19329 C -0.64349 0.19514 -0.64362 0.19815 -0.64401 0.20116 C -0.64427 0.20209 -0.64518 0.20463 -0.64492 0.20533 C -0.64427 0.20695 -0.64375 0.20325 -0.64297 0.20209 C -0.64075 0.19931 -0.63906 0.19838 -0.63659 0.19676 C -0.63411 0.21088 -0.63515 0.20371 -0.63372 0.21783 C -0.63294 0.21713 -0.63177 0.21598 -0.63112 0.21598 C -0.62825 0.21598 -0.62825 0.21852 -0.62656 0.22107 C -0.62539 0.22269 -0.62461 0.22315 -0.62357 0.22454 C -0.62304 0.2257 -0.62187 0.22848 -0.62187 0.23033 L -0.62187 0.22848 " pathEditMode="relative" rAng="0" ptsTypes="AAAAAAAAAAAAAAAAAAAAAAAAAAAAAAAAAAAAAAAAAAAAAAAAAAAAAAAAAAAAAAAAAAAAAAAAAAAAAAAAAAAAAAAAAAAAAAAAAAAAAAAAAAAAAAAAAAAAAAAAA">
                                      <p:cBhvr>
                                        <p:cTn id="26" dur="1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53" y="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s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23200"/>
                                      </p:to>
                                    </p:animClr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1133__rutgermuller__cla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0" presetClass="path" presetSubtype="0" accel="50000" decel="34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26 0.00463 L 0.0026 0.00463 C 0.0013 0.00023 0.00026 -0.0044 -0.0013 -0.0088 C -0.00169 -0.01018 -0.00261 -0.01088 -0.00313 -0.01227 C -0.00677 -0.02037 -0.00417 -0.02014 -0.01172 -0.02893 C -0.01263 -0.03009 -0.01367 -0.03102 -0.01458 -0.03241 C -0.01563 -0.03403 -0.01628 -0.03611 -0.01745 -0.0375 C -0.02591 -0.0493 -0.02018 -0.04005 -0.02591 -0.04768 C -0.02721 -0.0493 -0.03099 -0.0544 -0.03255 -0.05602 C -0.05065 -0.07338 -0.03659 -0.06018 -0.04492 -0.0662 C -0.05443 -0.07292 -0.04831 -0.07037 -0.05729 -0.07292 C -0.06302 -0.07917 -0.06146 -0.07824 -0.06862 -0.08125 C -0.07175 -0.08264 -0.07813 -0.08472 -0.07813 -0.08472 C -0.08932 -0.09467 -0.07005 -0.07824 -0.09518 -0.09305 C -0.09714 -0.09421 -0.09896 -0.09606 -0.10091 -0.09653 C -0.1056 -0.09745 -0.10899 -0.09792 -0.11328 -0.1 C -0.11419 -0.10023 -0.11511 -0.10139 -0.11615 -0.10162 C -0.11862 -0.10231 -0.12122 -0.10255 -0.1237 -0.10324 C -0.12695 -0.10417 -0.13008 -0.10555 -0.1332 -0.10671 C -0.13516 -0.10717 -0.13698 -0.10764 -0.13893 -0.10833 C -0.14024 -0.1088 -0.14141 -0.10972 -0.14271 -0.10995 C -0.14492 -0.11065 -0.14714 -0.11134 -0.14935 -0.1118 L -0.17878 -0.11667 L -0.25378 -0.11505 C -0.25482 -0.11505 -0.2556 -0.11389 -0.25664 -0.11342 C -0.26068 -0.11157 -0.26289 -0.11157 -0.26706 -0.10995 C -0.26836 -0.10949 -0.26953 -0.1088 -0.27083 -0.10833 C -0.27487 -0.10717 -0.28425 -0.10555 -0.28789 -0.10486 C -0.29401 -0.10139 -0.28763 -0.10486 -0.29844 -0.10162 C -0.29974 -0.10116 -0.30091 -0.10023 -0.30221 -0.1 C -0.30508 -0.09907 -0.30794 -0.09884 -0.31068 -0.09815 C -0.3125 -0.09792 -0.32109 -0.0956 -0.32305 -0.09491 C -0.32409 -0.09444 -0.325 -0.09352 -0.32591 -0.09305 C -0.32969 -0.0919 -0.33346 -0.09097 -0.33737 -0.08981 C -0.34753 -0.08264 -0.33581 -0.09005 -0.35156 -0.08472 C -0.35352 -0.08403 -0.35534 -0.08217 -0.35729 -0.08125 C -0.35938 -0.08055 -0.36172 -0.08032 -0.36393 -0.07963 C -0.3655 -0.07917 -0.36706 -0.07847 -0.36862 -0.07801 C -0.37643 -0.07106 -0.36849 -0.07755 -0.3763 -0.07292 C -0.38112 -0.07014 -0.38477 -0.0669 -0.38958 -0.06458 C -0.39115 -0.06366 -0.39271 -0.06342 -0.39427 -0.06273 C -0.39557 -0.06227 -0.39675 -0.06157 -0.39805 -0.06111 C -0.41068 -0.05 -0.39492 -0.06342 -0.40469 -0.05602 C -0.40599 -0.05509 -0.40716 -0.0537 -0.40846 -0.05278 C -0.41159 -0.05023 -0.41497 -0.04861 -0.41797 -0.04583 C -0.42057 -0.04375 -0.42292 -0.04028 -0.42565 -0.03912 C -0.42734 -0.03842 -0.43047 -0.03727 -0.43229 -0.03588 C -0.44102 -0.02893 -0.43464 -0.03217 -0.4418 -0.02893 C -0.44297 -0.02801 -0.44427 -0.02662 -0.44557 -0.02569 C -0.4474 -0.0243 -0.44948 -0.02384 -0.45117 -0.02222 C -0.45247 -0.02106 -0.45378 -0.01991 -0.45508 -0.01898 C -0.4569 -0.01759 -0.45912 -0.01759 -0.46068 -0.01551 C -0.46172 -0.01435 -0.4625 -0.01296 -0.46354 -0.01227 C -0.46537 -0.01065 -0.46732 -0.00995 -0.46927 -0.0088 C -0.47018 -0.00833 -0.47109 -0.00764 -0.47214 -0.00717 C -0.47344 -0.00648 -0.47474 -0.00625 -0.47591 -0.00532 C -0.47721 -0.00463 -0.47839 -0.00301 -0.47969 -0.00208 C -0.4819 -0.00069 -0.48425 -0.00023 -0.48633 0.00139 C -0.50443 0.01412 -0.48438 0.00324 -0.50065 0.01134 C -0.50729 0.01945 -0.49844 0.00949 -0.50912 0.01829 C -0.51081 0.01945 -0.51224 0.02176 -0.51393 0.02338 C -0.51511 0.02454 -0.51641 0.02546 -0.51771 0.02662 C -0.51992 0.0287 -0.52201 0.03125 -0.52435 0.03333 C -0.52526 0.03426 -0.5263 0.03426 -0.52721 0.03519 C -0.52917 0.03658 -0.53099 0.03843 -0.53294 0.04005 C -0.53516 0.04236 -0.53724 0.04491 -0.53958 0.04699 C -0.54128 0.04838 -0.54518 0.05023 -0.54518 0.05023 C -0.54714 0.05255 -0.54883 0.05509 -0.55091 0.05695 C -0.55208 0.0581 -0.55352 0.05787 -0.55469 0.0588 C -0.55729 0.06065 -0.55977 0.0632 -0.56237 0.06551 L -0.56237 0.06551 C -0.56419 0.06759 -0.56641 0.06945 -0.56797 0.07222 C -0.56862 0.07338 -0.56914 0.07477 -0.56992 0.07546 C -0.57109 0.07685 -0.57253 0.07778 -0.5737 0.07894 C -0.57474 0.07986 -0.57565 0.08125 -0.57656 0.08241 C -0.57721 0.08403 -0.57774 0.08588 -0.57839 0.08727 C -0.5806 0.09144 -0.58333 0.09468 -0.58503 0.09931 C -0.59089 0.11482 -0.58346 0.0956 -0.58893 0.10764 C -0.58958 0.10926 -0.58997 0.11134 -0.59076 0.11273 C -0.59831 0.12593 -0.58867 0.10463 -0.59649 0.12107 C -0.59727 0.12269 -0.59766 0.12454 -0.59844 0.12616 C -0.59896 0.12755 -0.59974 0.12824 -0.60026 0.12963 C -0.60104 0.13125 -0.6013 0.13333 -0.60221 0.13472 C -0.60391 0.13727 -0.60781 0.14144 -0.60781 0.14144 C -0.60964 0.1507 -0.60794 0.14283 -0.61172 0.15486 C -0.61237 0.15718 -0.61289 0.15949 -0.61354 0.16158 C -0.61471 0.16505 -0.61641 0.16806 -0.61732 0.17176 C -0.62162 0.18704 -0.61628 0.16829 -0.62305 0.19028 C -0.6237 0.19259 -0.62422 0.19491 -0.625 0.19699 C -0.62578 0.19954 -0.62682 0.20162 -0.62787 0.2037 C -0.63008 0.21574 -0.62682 0.20139 -0.63164 0.21389 C -0.63216 0.21551 -0.63203 0.21736 -0.63255 0.21898 C -0.63307 0.22037 -0.63386 0.22107 -0.63451 0.22245 C -0.63516 0.22384 -0.63568 0.2257 -0.63633 0.22755 C -0.63724 0.22639 -0.63828 0.22523 -0.63919 0.22408 C -0.63984 0.22315 -0.64037 0.22153 -0.64115 0.2206 C -0.64297 0.21829 -0.64492 0.21644 -0.64675 0.21389 C -0.64753 0.21296 -0.64792 0.21134 -0.6487 0.21065 C -0.65104 0.2081 -0.65807 0.20741 -0.65912 0.20718 C -0.66042 0.20764 -0.66172 0.20787 -0.66289 0.2088 C -0.66289 0.2088 -0.66667 0.21551 -0.66667 0.21551 L -0.66667 0.21551 " pathEditMode="relative" ptsTypes="AAAAAAAAAAAAAAAAAAAAAAAAAAAAAAAAAAAAAAAAAAAAAAAAAAAAAAAAAAAAAAAAAAAAAAAAAAAAAAAAAAAAAAAAAAAAAAAAAAAAAA">
                                      <p:cBhvr>
                                        <p:cTn id="58" dur="1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2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s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23200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1133__rutgermuller__cla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0" presetClass="path" presetSubtype="0" decel="34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4.58333E-6 0.00347 L -4.58333E-6 0.00371 C -0.00273 -2.59259E-6 -0.0052 -0.00879 -0.0082 -0.01227 C -0.00872 -0.01389 -0.00989 -0.01551 -0.01093 -0.01643 C -0.01197 -0.01852 -0.01302 -0.02037 -0.01471 -0.02245 C -0.01601 -0.02384 -0.01731 -0.02569 -0.01848 -0.02708 C -0.01979 -0.03032 -0.02096 -0.03426 -0.02239 -0.03611 C -0.02552 -0.04282 -0.02552 -0.04051 -0.02877 -0.0449 C -0.03463 -0.0544 -0.02851 -0.04745 -0.03528 -0.0544 C -0.03658 -0.05532 -0.03723 -0.05717 -0.03841 -0.05879 C -0.03906 -0.05949 -0.04062 -0.05949 -0.04153 -0.06134 C -0.04218 -0.06134 -0.04218 -0.06435 -0.04348 -0.06574 C -0.04427 -0.0662 -0.04531 -0.0662 -0.04609 -0.06736 C -0.05195 -0.07222 -0.04804 -0.06921 -0.05299 -0.07453 C -0.05416 -0.07546 -0.05546 -0.07685 -0.05638 -0.07824 C -0.06731 -0.08912 -0.05052 -0.07268 -0.0621 -0.08611 C -0.06289 -0.08819 -0.06406 -0.08819 -0.06497 -0.08819 C -0.06835 -0.09444 -0.06562 -0.08958 -0.0694 -0.09305 C -0.07096 -0.0949 -0.07252 -0.0956 -0.07343 -0.09745 C -0.07656 -0.09953 -0.0776 -0.09953 -0.08138 -0.10115 C -0.08346 -0.10185 -0.08723 -0.1037 -0.0888 -0.10555 C -0.09062 -0.10717 -0.0927 -0.10879 -0.09453 -0.10926 L -0.10234 -0.11227 C -0.10338 -0.11389 -0.10377 -0.11504 -0.1052 -0.1162 C -0.10729 -0.11736 -0.10924 -0.11736 -0.1108 -0.11759 C -0.11223 -0.11759 -0.11354 -0.11875 -0.11458 -0.11921 C -0.11744 -0.12153 -0.1207 -0.12315 -0.12434 -0.1243 C -0.12669 -0.125 -0.12929 -0.12592 -0.1319 -0.12662 C -0.13424 -0.12731 -0.13697 -0.12778 -0.13945 -0.12986 C -0.15312 -0.13472 -0.13802 -0.12778 -0.14973 -0.13333 C -0.15234 -0.13449 -0.15481 -0.13472 -0.15755 -0.13703 C -0.15807 -0.13703 -0.16666 -0.14074 -0.16809 -0.1419 C -0.17096 -0.14236 -0.17369 -0.14282 -0.1763 -0.14352 C -0.1789 -0.14398 -0.18398 -0.14791 -0.18671 -0.14861 C -0.1901 -0.14907 -0.19322 -0.15046 -0.19648 -0.15254 C -0.19934 -0.15347 -0.20182 -0.15416 -0.20429 -0.15509 C -0.20598 -0.15671 -0.20898 -0.15833 -0.21093 -0.15833 C -0.21835 -0.15926 -0.23255 -0.15949 -0.23255 -0.15926 L -0.28515 -0.15949 C -0.29192 -0.15926 -0.3026 -0.15833 -0.30989 -0.15694 C -0.31184 -0.15671 -0.31445 -0.15509 -0.31653 -0.15509 C -0.32031 -0.15463 -0.32408 -0.1544 -0.32812 -0.15347 C -0.33294 -0.15046 -0.32955 -0.15278 -0.33828 -0.15046 L -0.34492 -0.14861 C -0.35156 -0.14375 -0.34388 -0.14884 -0.3539 -0.14514 C -0.35455 -0.14398 -0.35585 -0.14375 -0.35638 -0.14352 C -0.35833 -0.14282 -0.36015 -0.14236 -0.36223 -0.1419 C -0.37265 -0.13842 -0.3608 -0.1419 -0.37369 -0.13842 C -0.3746 -0.13773 -0.37552 -0.13703 -0.37643 -0.13703 C -0.38502 -0.13426 -0.38216 -0.1368 -0.38893 -0.13333 C -0.38997 -0.13333 -0.39075 -0.13194 -0.39166 -0.13171 C -0.39414 -0.13125 -0.39635 -0.13055 -0.39882 -0.12986 C -0.40104 -0.12778 -0.40338 -0.12731 -0.40598 -0.12662 C -0.40716 -0.12592 -0.40846 -0.1243 -0.41002 -0.1243 L -0.4164 -0.12268 C -0.42148 -0.11736 -0.41796 -0.12014 -0.42708 -0.1162 C -0.42838 -0.11504 -0.42968 -0.11504 -0.43085 -0.11458 C -0.4319 -0.11389 -0.4332 -0.11319 -0.43385 -0.11227 C -0.43632 -0.1118 -0.43867 -0.1118 -0.4414 -0.11088 C -0.44401 -0.10926 -0.44622 -0.10879 -0.44843 -0.1074 L -0.45859 -0.1037 C -0.45976 -0.10324 -0.46145 -0.10301 -0.46315 -0.10301 C -0.46875 -0.09977 -0.46562 -0.10185 -0.47265 -0.09745 C -0.47369 -0.09583 -0.4746 -0.0956 -0.47565 -0.0949 C -0.47851 -0.09444 -0.48085 -0.09444 -0.48307 -0.0919 C -0.48476 -0.09028 -0.4858 -0.08912 -0.48723 -0.08819 C -0.48971 -0.08611 -0.49244 -0.08703 -0.49466 -0.08495 C -0.50703 -0.07361 -0.49153 -0.08773 -0.5013 -0.07963 C -0.50234 -0.07893 -0.50403 -0.07754 -0.5052 -0.07685 C -0.50677 -0.07453 -0.50885 -0.07453 -0.51093 -0.07361 C -0.51562 -0.06898 -0.51315 -0.07037 -0.51744 -0.06736 C -0.525 -0.05879 -0.51497 -0.06944 -0.52526 -0.0618 C -0.52695 -0.06134 -0.52812 -0.05879 -0.52981 -0.05717 C -0.53229 -0.05463 -0.53424 -0.05532 -0.53658 -0.0544 C -0.53763 -0.05185 -0.53906 -0.05139 -0.54023 -0.05046 C -0.54127 -0.0493 -0.54205 -0.04907 -0.54322 -0.04815 C -0.54648 -0.04282 -0.54348 -0.04676 -0.54817 -0.04352 C -0.5496 -0.04282 -0.55039 -0.0412 -0.55156 -0.04004 C -0.56367 -0.03171 -0.55208 -0.0412 -0.56132 -0.03356 C -0.56445 -0.02708 -0.56158 -0.03171 -0.56601 -0.02708 C -0.57434 -0.02176 -0.56601 -0.02708 -0.57291 -0.02245 C -0.57447 -0.0199 -0.57539 -0.01852 -0.5776 -0.01643 C -0.57838 -0.01551 -0.57942 -0.01551 -0.5802 -0.01389 C -0.58085 -0.01342 -0.58138 -0.0118 -0.58216 -0.01134 C -0.58645 -0.00532 -0.58684 -0.00879 -0.59179 -2.59259E-6 C -0.59375 0.00347 -0.59622 0.00625 -0.59765 0.00972 C -0.59869 0.01297 -0.59947 0.0176 -0.6013 0.01991 L -0.60507 0.02732 C -0.60598 0.02801 -0.60664 0.02894 -0.60703 0.03102 C -0.60807 0.03287 -0.60833 0.03403 -0.60898 0.03658 C -0.61432 0.04908 -0.6069 0.02894 -0.61276 0.04537 C -0.61432 0.05394 -0.61302 0.04908 -0.61757 0.06042 C -0.61809 0.06158 -0.61888 0.06389 -0.6194 0.06621 C -0.61979 0.0676 -0.61992 0.06968 -0.62018 0.07176 C -0.62083 0.07292 -0.62161 0.07292 -0.62213 0.07454 C -0.62343 0.07732 -0.62487 0.08125 -0.62591 0.08542 C -0.62656 0.08658 -0.62773 0.08773 -0.62812 0.08982 C -0.62838 0.09144 -0.62851 0.09352 -0.62877 0.09468 C -0.62994 0.09769 -0.63255 0.10209 -0.63255 0.10232 C -0.63281 0.10394 -0.63294 0.10556 -0.63372 0.10718 C -0.63437 0.10741 -0.63515 0.10764 -0.63554 0.11111 C -0.63671 0.1125 -0.63737 0.11459 -0.63854 0.11713 C -0.63893 0.11945 -0.63971 0.11945 -0.64036 0.12084 C -0.64518 0.13172 -0.63958 0.12153 -0.64388 0.1294 C -0.64934 0.14908 -0.64244 0.12547 -0.64908 0.14167 C -0.65468 0.15625 -0.64752 0.1426 -0.6526 0.15209 C -0.65455 0.16158 -0.6526 0.15209 -0.65572 0.16181 C -0.65612 0.16412 -0.6569 0.1669 -0.65755 0.16898 C -0.65807 0.1713 -0.65872 0.17222 -0.65937 0.17361 C -0.66028 0.17732 -0.66028 0.18195 -0.66119 0.18472 C -0.66328 0.18982 -0.66315 0.18912 -0.66419 0.19491 C -0.66471 0.19676 -0.66484 0.19931 -0.66523 0.20278 C -0.66549 0.20371 -0.66588 0.20625 -0.66588 0.20648 C -0.66549 0.20741 -0.66497 0.20463 -0.66419 0.20371 C -0.66197 0.20023 -0.66015 0.19954 -0.65755 0.19815 C -0.65494 0.21273 -0.65598 0.2051 -0.65468 0.21945 C -0.6539 0.21898 -0.6526 0.21783 -0.65182 0.21783 C -0.64882 0.21783 -0.64882 0.21968 -0.64726 0.22246 C -0.64583 0.22338 -0.64505 0.22477 -0.64388 0.22616 C -0.64335 0.22732 -0.64244 0.22963 -0.64244 0.23241 L -0.64244 0.22963 " pathEditMode="relative" rAng="0" ptsTypes="AAAAAAAAAAAAAAAAAAAAAAAAAAAAAAAAAAAAAAAAAAAAAAAAAAAAAAAAAAAAAAAAAAAAAAAAAAAAAAAAAAAAAAAAAAAAAAAAAAAAAAAAAAAAAAAAAAAAAAAAA">
                                      <p:cBhvr>
                                        <p:cTn id="89" dur="1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94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2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s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23200"/>
                                      </p:to>
                                    </p:animClr>
                                    <p:set>
                                      <p:cBhvr>
                                        <p:cTn id="102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" presetClass="entr" presetSubtype="0" fill="hold" grpId="1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2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3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1133__rutgermuller__cla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0" presetClass="path" presetSubtype="0" accel="50000" decel="34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0026 0.00601 L -0.00026 0.00601 C -0.00261 0.00208 -0.00469 -0.00209 -0.00703 -0.00579 C -0.00781 -0.00718 -0.00899 -0.00788 -0.00977 -0.00903 C -0.01055 -0.01019 -0.01094 -0.01158 -0.01172 -0.0125 C -0.01354 -0.01505 -0.01563 -0.0169 -0.01745 -0.01922 C -0.02253 -0.02593 -0.02787 -0.03357 -0.0336 -0.03774 C -0.03581 -0.03959 -0.03802 -0.04098 -0.04024 -0.04283 C -0.04128 -0.04375 -0.04206 -0.04538 -0.0431 -0.0463 C -0.04545 -0.04815 -0.04818 -0.04954 -0.05065 -0.05139 C -0.05573 -0.0551 -0.06081 -0.05926 -0.06589 -0.0632 C -0.06745 -0.06436 -0.06901 -0.06528 -0.07058 -0.06644 C -0.07214 -0.0676 -0.0737 -0.06899 -0.07526 -0.06991 C -0.07813 -0.07153 -0.08112 -0.07292 -0.08386 -0.075 C -0.08542 -0.07616 -0.08698 -0.07755 -0.08867 -0.07825 C -0.09011 -0.07917 -0.0918 -0.07917 -0.09336 -0.0801 C -0.09531 -0.08102 -0.09714 -0.08264 -0.09909 -0.08334 C -0.10886 -0.08727 -0.11446 -0.08704 -0.12474 -0.09005 C -0.14571 -0.09676 -0.11302 -0.09144 -0.14753 -0.09514 C -0.14974 -0.09584 -0.15183 -0.097 -0.15417 -0.097 C -0.23073 -0.097 -0.21029 -0.10047 -0.24518 -0.09352 C -0.25339 -0.08982 -0.24584 -0.09283 -0.26042 -0.09005 C -0.26263 -0.08982 -0.26485 -0.08913 -0.26706 -0.08843 C -0.26901 -0.08727 -0.27084 -0.08588 -0.27279 -0.08519 C -0.27995 -0.08195 -0.28281 -0.08149 -0.28985 -0.0801 C -0.29427 -0.07778 -0.2987 -0.07524 -0.30313 -0.07338 C -0.30912 -0.07061 -0.3099 -0.07223 -0.31641 -0.06991 C -0.32318 -0.06737 -0.32969 -0.06366 -0.33633 -0.06135 C -0.33985 -0.06042 -0.34336 -0.0595 -0.34688 -0.05811 C -0.37136 -0.04769 -0.35156 -0.05394 -0.36576 -0.04954 C -0.36836 -0.04792 -0.37084 -0.04607 -0.37344 -0.04468 C -0.375 -0.04375 -0.37656 -0.04352 -0.37813 -0.04283 C -0.37917 -0.04237 -0.38008 -0.04167 -0.38099 -0.04121 C -0.38321 -0.04005 -0.38542 -0.03913 -0.38763 -0.03774 C -0.3892 -0.03681 -0.39076 -0.03519 -0.39245 -0.0345 C -0.39427 -0.03357 -0.39623 -0.03357 -0.39805 -0.03288 C -0.40039 -0.03195 -0.40261 -0.03079 -0.40469 -0.0294 C -0.40612 -0.02848 -0.40716 -0.02663 -0.40847 -0.02593 C -0.42253 -0.01852 -0.40755 -0.02871 -0.41797 -0.02269 C -0.41966 -0.02176 -0.4211 -0.02014 -0.42279 -0.01922 C -0.42396 -0.01852 -0.42526 -0.01829 -0.42656 -0.0176 C -0.42878 -0.01644 -0.43099 -0.01551 -0.43321 -0.01413 C -0.43607 -0.0125 -0.43893 -0.01088 -0.4418 -0.00903 C -0.44362 -0.00811 -0.44558 -0.00718 -0.4474 -0.00579 C -0.44909 -0.00463 -0.45065 -0.00348 -0.45222 -0.00232 C -0.45508 -0.0007 -0.45795 0.00069 -0.46068 0.00277 C -0.46237 0.0037 -0.46393 0.00509 -0.4655 0.00601 C -0.47071 0.00925 -0.47188 0.00925 -0.47683 0.01111 C -0.48464 0.01805 -0.47617 0.01087 -0.48633 0.01782 C -0.49649 0.02476 -0.48933 0.02175 -0.4987 0.02453 C -0.5013 0.02638 -0.50378 0.02824 -0.50625 0.02962 C -0.50755 0.03032 -0.50886 0.03055 -0.51016 0.03148 C -0.51172 0.0324 -0.51328 0.03379 -0.51485 0.03472 C -0.51615 0.03541 -0.51745 0.03587 -0.51862 0.03634 C -0.52058 0.0375 -0.5224 0.03865 -0.52435 0.03981 C -0.52591 0.04074 -0.52748 0.04236 -0.52904 0.04328 C -0.53672 0.04722 -0.53112 0.04189 -0.53959 0.04814 C -0.5418 0.05 -0.54401 0.05138 -0.54623 0.05324 C -0.54714 0.05416 -0.54792 0.05601 -0.54896 0.05671 C -0.55143 0.05833 -0.5543 0.0581 -0.55664 0.06018 L -0.57565 0.07685 C -0.57748 0.0787 -0.57956 0.07986 -0.58125 0.08194 C -0.58229 0.0831 -0.58308 0.08449 -0.58412 0.08541 C -0.58503 0.08611 -0.58607 0.08611 -0.58698 0.08703 C -0.58893 0.08912 -0.59102 0.09097 -0.59271 0.09375 C -0.59922 0.10532 -0.5961 0.10138 -0.60117 0.1074 L -0.60508 0.11736 C -0.60573 0.11921 -0.60638 0.1206 -0.6069 0.12245 C -0.60821 0.12708 -0.60912 0.13194 -0.61068 0.13611 C -0.61133 0.13773 -0.61211 0.13935 -0.61263 0.1412 C -0.61732 0.15763 -0.61198 0.14282 -0.61641 0.15462 C -0.6181 0.1662 -0.6168 0.15925 -0.62123 0.17476 C -0.62344 0.1831 -0.62201 0.17986 -0.625 0.18495 C -0.62722 0.19652 -0.62539 0.19259 -0.62878 0.19837 C -0.63138 0.21203 -0.62709 0.19421 -0.63347 0.19351 L -0.64675 0.19166 C -0.64805 0.19236 -0.64935 0.19282 -0.65065 0.19351 C -0.65156 0.19398 -0.65248 0.19467 -0.65339 0.19513 C -0.6556 0.19583 -0.66003 0.19675 -0.66003 0.19675 L -0.66003 0.19675 " pathEditMode="relative" ptsTypes="AAAAAAAAAAAAAAAAAAAAAAAAAAAAAAAAAAAAAAAAAAAAAAAAAAAAAAAAAAAAAAAAAAAAAAAAAAAAAAAA">
                                      <p:cBhvr>
                                        <p:cTn id="121" dur="1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20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s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23200"/>
                                      </p:to>
                                    </p:animClr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3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1133__rutgermuller__cla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0" presetClass="path" presetSubtype="0" accel="50000" decel="3400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3.125E-6 -3.33333E-6 L 3.125E-6 0.00023 C -0.00261 -0.00463 -0.00482 -0.00972 -0.00769 -0.01342 C -0.00899 -0.01527 -0.01094 -0.01527 -0.01237 -0.01689 C -0.01394 -0.01875 -0.01485 -0.02176 -0.01615 -0.02361 C -0.01797 -0.02615 -0.02032 -0.02754 -0.02188 -0.03032 C -0.02435 -0.03472 -0.02631 -0.03935 -0.02956 -0.04213 C -0.03099 -0.04352 -0.03269 -0.04444 -0.03425 -0.0456 C -0.03972 -0.05509 -0.03451 -0.04745 -0.04011 -0.05231 C -0.04115 -0.05324 -0.04193 -0.05486 -0.04297 -0.05578 C -0.04792 -0.06041 -0.053 -0.06481 -0.05808 -0.06921 L -0.06381 -0.0743 C -0.06576 -0.07592 -0.06758 -0.07801 -0.06953 -0.07939 C -0.07123 -0.08055 -0.07279 -0.08148 -0.07435 -0.08264 C -0.07696 -0.08472 -0.0793 -0.0875 -0.08203 -0.08935 C -0.08321 -0.09027 -0.08451 -0.09027 -0.08581 -0.0912 C -0.10013 -0.10139 -0.08568 -0.09189 -0.09427 -0.09953 C -0.09571 -0.10069 -0.09974 -0.10231 -0.10091 -0.10301 C -0.1069 -0.10972 -0.10065 -0.10347 -0.11055 -0.10972 C -0.11185 -0.11064 -0.11302 -0.11227 -0.11433 -0.11296 C -0.12214 -0.11828 -0.13138 -0.12199 -0.13907 -0.12662 C -0.14115 -0.12777 -0.14297 -0.12893 -0.14492 -0.12986 C -0.14714 -0.13125 -0.14935 -0.13194 -0.15157 -0.13333 C -0.15378 -0.13472 -0.15586 -0.13703 -0.15821 -0.13842 C -0.16003 -0.13935 -0.16198 -0.13935 -0.16394 -0.14004 C -0.16511 -0.14051 -0.16641 -0.1412 -0.16771 -0.14166 C -0.16836 -0.14213 -0.17865 -0.14606 -0.18112 -0.14676 C -0.1836 -0.14745 -0.1862 -0.14791 -0.18867 -0.14838 L -0.27631 -0.14676 C -0.27813 -0.14676 -0.29649 -0.14398 -0.29922 -0.14352 C -0.30117 -0.14305 -0.303 -0.14213 -0.30495 -0.14166 C -0.30873 -0.14097 -0.3125 -0.14051 -0.31628 -0.14004 C -0.33021 -0.13402 -0.31563 -0.14004 -0.34961 -0.13333 C -0.36029 -0.13125 -0.35547 -0.1324 -0.36407 -0.12986 C -0.36498 -0.12939 -0.36589 -0.1287 -0.36693 -0.12824 C -0.37344 -0.12523 -0.37696 -0.12592 -0.3849 -0.12477 C -0.39323 -0.12129 -0.38698 -0.12361 -0.40209 -0.12152 L -0.41354 -0.1199 L -0.4336 -0.11643 C -0.44089 -0.11389 -0.43672 -0.11551 -0.44597 -0.11134 C -0.44714 -0.11088 -0.44844 -0.11018 -0.44974 -0.10972 L -0.45547 -0.1081 L -0.46498 -0.10115 C -0.46667 -0.10023 -0.4681 -0.09838 -0.46979 -0.09791 L -0.47448 -0.09629 C -0.47578 -0.09514 -0.47709 -0.09398 -0.47839 -0.09282 C -0.4806 -0.09051 -0.48295 -0.08703 -0.48503 -0.08449 C -0.48594 -0.0831 -0.48685 -0.08217 -0.48776 -0.08102 C -0.49076 -0.07708 -0.49336 -0.07268 -0.49649 -0.06921 C -0.50716 -0.05671 -0.49753 -0.07129 -0.5069 -0.05902 C -0.51016 -0.05486 -0.51302 -0.04953 -0.51641 -0.0456 L -0.525 -0.03541 C -0.52865 -0.02569 -0.52474 -0.03402 -0.53269 -0.02523 C -0.53998 -0.01713 -0.53516 -0.02129 -0.53933 -0.01527 C -0.54063 -0.01342 -0.5418 -0.0118 -0.5431 -0.01018 C -0.54792 -0.00439 -0.55378 -0.00115 -0.55742 0.00672 C -0.56784 0.02871 -0.55729 0.00811 -0.56602 0.02199 C -0.5681 0.025 -0.56966 0.02894 -0.57175 0.03195 C -0.57526 0.03704 -0.57904 0.04167 -0.58216 0.04723 C -0.58815 0.05787 -0.5819 0.04746 -0.58789 0.05556 C -0.59779 0.06922 -0.58998 0.05996 -0.59649 0.06736 C -0.5974 0.06968 -0.59818 0.07223 -0.59935 0.07431 C -0.60508 0.08426 -0.60391 0.0801 -0.60886 0.08773 C -0.6099 0.08936 -0.61068 0.09121 -0.61172 0.09283 C -0.6224 0.10857 -0.60469 0.07986 -0.61836 0.10116 C -0.61979 0.10324 -0.62084 0.10602 -0.62214 0.10787 C -0.62383 0.11019 -0.62552 0.11227 -0.62696 0.11459 C -0.63646 0.1301 -0.63086 0.12593 -0.6375 0.12986 C -0.64427 0.1419 -0.64102 0.13704 -0.64701 0.14514 C -0.64766 0.14676 -0.64818 0.14861 -0.64896 0.15023 C -0.65039 0.15301 -0.65235 0.15533 -0.65365 0.15857 C -0.65456 0.16088 -0.65547 0.1632 -0.65651 0.16528 C -0.65834 0.16875 -0.66224 0.17547 -0.66224 0.1757 C -0.66289 0.17778 -0.66328 0.1801 -0.66407 0.18218 C -0.66459 0.18357 -0.66537 0.18426 -0.66602 0.18565 C -0.66706 0.18773 -0.66784 0.19005 -0.66888 0.19236 C -0.66914 0.19398 -0.67097 0.19746 -0.66979 0.19746 C -0.66823 0.19746 -0.66732 0.19375 -0.66602 0.19236 C -0.66511 0.19144 -0.66407 0.19121 -0.66315 0.19051 C -0.66185 0.18959 -0.66068 0.18843 -0.65938 0.18727 C -0.65847 0.18773 -0.65716 0.18773 -0.65651 0.18889 C -0.65586 0.19028 -0.65599 0.19236 -0.6556 0.19398 C -0.65391 0.20116 -0.65313 0.20209 -0.65078 0.20926 C -0.65013 0.21135 -0.64987 0.21412 -0.64896 0.21598 C -0.64818 0.21713 -0.64701 0.21713 -0.6461 0.2176 C -0.63451 0.19723 -0.64805 0.22037 -0.63946 0.20741 C -0.63841 0.20602 -0.63763 0.20371 -0.63659 0.20232 C -0.63581 0.20139 -0.63034 0.19931 -0.62982 0.19908 C -0.62852 0.19792 -0.62748 0.19561 -0.62604 0.19561 C -0.61719 0.19561 -0.61797 0.19746 -0.61276 0.20417 C -0.61081 0.20648 -0.60703 0.21088 -0.60703 0.21111 C -0.60599 0.21459 -0.60469 0.21852 -0.60417 0.22269 C -0.60404 0.22385 -0.60417 0.225 -0.60417 0.22616 L -0.60417 0.22639 " pathEditMode="relative" rAng="0" ptsTypes="AAAAAAAAAAAAAAAAAAAAAAAAAAAAAAAAAAAAAAAAAAAAAAAAAAAAAAAAAAAAAAAAAAAAAAAAAAAAAAAAAAAAAAAAAAAAAA">
                                      <p:cBhvr>
                                        <p:cTn id="152" dur="1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03" y="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20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s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7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23200"/>
                                      </p:to>
                                    </p:animClr>
                                    <p:set>
                                      <p:cBhvr>
                                        <p:cTn id="170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1133__rutgermuller__cla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0" presetClass="path" presetSubtype="0" accel="50000" decel="34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495 -0.00139 L 0.00495 -0.00139 C 0.00261 -0.00579 0.00052 -0.01042 -0.00182 -0.01482 C -0.0026 -0.01667 -0.00351 -0.01852 -0.00455 -0.01991 C -0.00638 -0.02246 -0.00859 -0.02408 -0.01028 -0.02662 C -0.01198 -0.02917 -0.01315 -0.0331 -0.0151 -0.03519 C -0.01666 -0.03681 -0.01823 -0.03866 -0.01979 -0.04028 C -0.02109 -0.04144 -0.02239 -0.04236 -0.02356 -0.04352 C -0.02461 -0.04468 -0.02552 -0.0456 -0.02643 -0.04699 C -0.02942 -0.05116 -0.02734 -0.05023 -0.03125 -0.05371 C -0.03203 -0.0544 -0.0332 -0.05463 -0.03398 -0.05533 C -0.03502 -0.05625 -0.0358 -0.05787 -0.03685 -0.0588 C -0.03828 -0.05996 -0.04231 -0.06158 -0.04349 -0.06204 C -0.05169 -0.07176 -0.0414 -0.06019 -0.04921 -0.06713 C -0.05091 -0.06875 -0.05234 -0.07084 -0.05403 -0.07223 C -0.05768 -0.07547 -0.06158 -0.07778 -0.06536 -0.08079 C -0.06757 -0.08241 -0.06992 -0.0838 -0.072 -0.08565 C -0.0733 -0.08681 -0.07448 -0.08843 -0.07578 -0.08912 C -0.0789 -0.09074 -0.08528 -0.0926 -0.08528 -0.0926 C -0.08724 -0.09422 -0.08906 -0.0963 -0.09101 -0.09746 C -0.09283 -0.09861 -0.09479 -0.09838 -0.09674 -0.09931 C -0.09895 -0.10023 -0.10104 -0.10185 -0.10338 -0.10255 C -0.10716 -0.10394 -0.11106 -0.1044 -0.11471 -0.10602 C -0.11979 -0.10834 -0.12474 -0.11158 -0.12994 -0.11273 C -0.13242 -0.1132 -0.13502 -0.11366 -0.1375 -0.11435 C -0.1388 -0.11482 -0.1401 -0.11574 -0.14127 -0.11621 C -0.14388 -0.1169 -0.14635 -0.11713 -0.14895 -0.11783 C -0.15442 -0.12107 -0.15104 -0.11945 -0.16028 -0.12107 L -0.16979 -0.12292 C -0.1802 -0.12662 -0.16875 -0.12292 -0.18685 -0.12616 C -0.1888 -0.12662 -0.19062 -0.12778 -0.19257 -0.12801 C -0.20117 -0.12894 -0.20963 -0.12894 -0.21823 -0.12963 C -0.2302 -0.13172 -0.23958 -0.13357 -0.25247 -0.13473 C -0.27643 -0.13681 -0.2651 -0.13565 -0.28658 -0.13797 C -0.28919 -0.13866 -0.29166 -0.13982 -0.29414 -0.13982 C -0.38802 -0.13982 -0.36158 -0.14445 -0.40247 -0.13635 C -0.40494 -0.13519 -0.40742 -0.13357 -0.41002 -0.1331 C -0.4233 -0.1294 -0.4177 -0.1331 -0.42708 -0.12963 C -0.43906 -0.125 -0.4306 -0.12685 -0.44427 -0.12292 C -0.44674 -0.12223 -0.44921 -0.12176 -0.45182 -0.12107 C -0.45338 -0.12084 -0.45494 -0.11991 -0.45651 -0.11945 C -0.45872 -0.11875 -0.46093 -0.11829 -0.46315 -0.11783 C -0.4733 -0.11065 -0.46211 -0.11783 -0.47369 -0.11273 C -0.47552 -0.11181 -0.47734 -0.11019 -0.47929 -0.10926 C -0.48281 -0.10787 -0.48632 -0.10718 -0.48984 -0.10602 C -0.49948 -0.10255 -0.48685 -0.10648 -0.4983 -0.10093 C -0.50013 -0.1 -0.50208 -0.09977 -0.50403 -0.09931 C -0.51041 -0.09352 -0.5052 -0.09769 -0.51158 -0.09422 C -0.52317 -0.08797 -0.51237 -0.09306 -0.52109 -0.08912 C -0.52239 -0.08797 -0.52356 -0.08658 -0.52487 -0.08565 C -0.52643 -0.08496 -0.52812 -0.08519 -0.52968 -0.08403 C -0.53046 -0.08334 -0.53073 -0.08148 -0.53151 -0.08079 C -0.53242 -0.07986 -0.53346 -0.07986 -0.53437 -0.07894 C -0.53541 -0.07801 -0.53619 -0.07662 -0.53724 -0.0757 C -0.54218 -0.07084 -0.54166 -0.0713 -0.54583 -0.06898 C -0.547 -0.06713 -0.5483 -0.06551 -0.54961 -0.06389 C -0.55052 -0.06273 -0.55156 -0.06158 -0.55247 -0.06042 C -0.55494 -0.05718 -0.55729 -0.05301 -0.56002 -0.05023 C -0.56224 -0.04815 -0.56445 -0.04584 -0.56666 -0.04352 C -0.5677 -0.0426 -0.56849 -0.04098 -0.56953 -0.04028 C -0.57721 -0.0338 -0.57812 -0.03334 -0.58372 -0.0301 C -0.58476 -0.02894 -0.58554 -0.02755 -0.58658 -0.02662 C -0.5875 -0.02593 -0.58854 -0.02593 -0.58945 -0.025 C -0.59088 -0.02361 -0.59192 -0.0213 -0.59323 -0.01991 C -0.59479 -0.01852 -0.59648 -0.01783 -0.59804 -0.01667 C -0.60117 -0.01389 -0.60429 -0.01088 -0.60755 -0.0081 C -0.60872 -0.00695 -0.61015 -0.00625 -0.61132 -0.00486 C -0.61224 -0.00371 -0.61315 -0.00232 -0.61419 -0.00139 C -0.62122 0.00578 -0.61458 -0.00185 -0.62265 0.00532 C -0.62435 0.00671 -0.62578 0.00879 -0.62747 0.01041 C -0.62994 0.01273 -0.63255 0.01481 -0.63502 0.01713 C -0.63606 0.01805 -0.63685 0.01967 -0.63789 0.0206 C -0.6388 0.02129 -0.63984 0.02152 -0.64075 0.02222 C -0.64231 0.02338 -0.64401 0.0243 -0.64544 0.02569 C -0.65794 0.03657 -0.64283 0.02546 -0.65494 0.03402 C -0.6556 0.03518 -0.65612 0.03657 -0.6569 0.0375 C -0.65768 0.03842 -0.65898 0.03796 -0.65976 0.03912 C -0.66067 0.04027 -0.66093 0.04259 -0.66158 0.04421 C -0.66315 0.04768 -0.66432 0.04838 -0.6664 0.05092 C -0.66705 0.05254 -0.66757 0.0544 -0.66823 0.05602 C -0.66888 0.05717 -0.66966 0.0581 -0.67018 0.05926 C -0.6763 0.07662 -0.66953 0.06319 -0.67682 0.07615 C -0.67786 0.08194 -0.67773 0.08217 -0.67968 0.08796 C -0.6802 0.08981 -0.68112 0.0912 -0.68151 0.09305 C -0.68203 0.09467 -0.68203 0.09652 -0.68255 0.09815 C -0.68307 0.1 -0.68385 0.10139 -0.68437 0.10324 C -0.68489 0.10486 -0.68502 0.10671 -0.68541 0.10833 C -0.68593 0.11065 -0.68671 0.11273 -0.68724 0.11504 C -0.68763 0.11666 -0.68776 0.11852 -0.68815 0.12014 C -0.68867 0.12152 -0.68945 0.12222 -0.6901 0.12338 C -0.69049 0.12523 -0.69062 0.12685 -0.69101 0.12847 C -0.69166 0.13078 -0.69257 0.13287 -0.69296 0.13518 C -0.69375 0.13958 -0.69375 0.14467 -0.69492 0.14884 C -0.69544 0.15092 -0.69622 0.15324 -0.69674 0.15555 C -0.69713 0.15717 -0.69726 0.15902 -0.69765 0.16065 C -0.69817 0.16227 -0.69895 0.16389 -0.69961 0.16574 C -0.70156 0.18287 -0.69961 0.16713 -0.70156 0.17916 C -0.70182 0.18125 -0.70208 0.18356 -0.70247 0.18588 C -0.70299 0.18935 -0.7026 0.19444 -0.70429 0.19606 C -0.70807 0.19907 -0.71263 0.19722 -0.71666 0.19768 C -0.7177 0.19815 -0.71862 0.19977 -0.71953 0.1993 C -0.72044 0.19907 -0.7207 0.19676 -0.72148 0.19606 C -0.72265 0.1949 -0.72395 0.19444 -0.72526 0.19421 C -0.72812 0.19398 -0.73099 0.19421 -0.73372 0.19421 L -0.73372 0.19421 " pathEditMode="relative" ptsTypes="AAAAAAAAAAAAAAAAAAAAAAAAAAAAAAAAAAAAAAAAAAAAAAAAAAAAAAAAAAAAAAAAAAAAAAAAAAAAAAAAAAAAAAAAAAAAAAAAAAAAAAAAA">
                                      <p:cBhvr>
                                        <p:cTn id="184" dur="1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1" presetClass="emph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87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3200"/>
                            </p:stCondLst>
                            <p:childTnLst>
                              <p:par>
                                <p:cTn id="1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36998__tim-kahn__awww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0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3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5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23200"/>
                                      </p:to>
                                    </p:animClr>
                                    <p:set>
                                      <p:cBhvr>
                                        <p:cTn id="206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7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000"/>
                            </p:stCondLst>
                            <p:childTnLst>
                              <p:par>
                                <p:cTn id="209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1133__rutgermuller__cla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9" presetID="0" presetClass="path" presetSubtype="0" accel="50000" decel="34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0143 -0.00254 L -0.00143 -0.00254 C -0.00429 -0.00717 -0.00703 -0.01203 -0.01002 -0.0162 C -0.01172 -0.01828 -0.01393 -0.01944 -0.01575 -0.02106 C -0.01731 -0.02268 -0.01888 -0.02476 -0.02044 -0.02615 C -0.02356 -0.02916 -0.02708 -0.03125 -0.02994 -0.03472 C -0.03099 -0.03588 -0.03177 -0.03703 -0.03281 -0.03796 C -0.03424 -0.03935 -0.03828 -0.04097 -0.03945 -0.04143 C -0.04036 -0.04259 -0.04127 -0.04398 -0.04231 -0.0449 C -0.04388 -0.04606 -0.04557 -0.04676 -0.047 -0.04814 C -0.05364 -0.05486 -0.04179 -0.04907 -0.05364 -0.05324 C -0.06172 -0.06389 -0.05299 -0.05393 -0.06224 -0.05995 C -0.06328 -0.06064 -0.06406 -0.06273 -0.0651 -0.06342 C -0.06757 -0.06504 -0.07018 -0.06551 -0.07265 -0.06666 C -0.07994 -0.07639 -0.07304 -0.06851 -0.08502 -0.07523 C -0.08632 -0.07592 -0.0875 -0.07777 -0.0888 -0.07847 C -0.09101 -0.07986 -0.09336 -0.08055 -0.09544 -0.08194 C -0.10481 -0.08796 -0.0927 -0.08333 -0.10494 -0.08703 C -0.10625 -0.08819 -0.10742 -0.08958 -0.10872 -0.09027 C -0.11159 -0.09213 -0.11679 -0.09375 -0.12018 -0.09537 C -0.12461 -0.09768 -0.1289 -0.10092 -0.13346 -0.10208 C -0.14192 -0.10463 -0.13724 -0.10347 -0.14765 -0.10555 C -0.15534 -0.11018 -0.14596 -0.10509 -0.16289 -0.10902 C -0.16614 -0.10972 -0.16927 -0.11111 -0.17239 -0.11226 L -0.17708 -0.11389 L -0.25494 -0.11226 C -0.25625 -0.11226 -0.25742 -0.11088 -0.25872 -0.11064 C -0.2625 -0.10972 -0.2664 -0.10949 -0.27018 -0.10902 C -0.27356 -0.1074 -0.27513 -0.10671 -0.27864 -0.10555 C -0.28086 -0.10486 -0.28307 -0.10439 -0.28528 -0.10393 C -0.28632 -0.10324 -0.28724 -0.10254 -0.28815 -0.10208 C -0.29362 -0.09976 -0.29192 -0.10139 -0.29674 -0.09884 C -0.29869 -0.09768 -0.30052 -0.09652 -0.30247 -0.09537 C -0.30338 -0.0949 -0.30429 -0.09421 -0.30534 -0.09375 C -0.3069 -0.09328 -0.30846 -0.09282 -0.31002 -0.09213 C -0.31289 -0.09051 -0.31862 -0.08703 -0.31862 -0.08703 C -0.31953 -0.08588 -0.32031 -0.08449 -0.32148 -0.08356 C -0.32565 -0.08032 -0.32435 -0.08356 -0.32812 -0.08032 C -0.33463 -0.0743 -0.32682 -0.0787 -0.33476 -0.07523 C -0.33841 -0.06851 -0.3345 -0.07453 -0.33945 -0.07014 C -0.34049 -0.06921 -0.34127 -0.06782 -0.34231 -0.06666 C -0.34349 -0.06551 -0.34492 -0.06458 -0.34609 -0.06342 C -0.34713 -0.06226 -0.34791 -0.06088 -0.34895 -0.05995 C -0.35052 -0.05856 -0.35208 -0.05764 -0.35364 -0.05671 C -0.35547 -0.05347 -0.35599 -0.05208 -0.35846 -0.04976 C -0.36354 -0.04537 -0.35911 -0.05185 -0.3651 -0.0449 C -0.36588 -0.04398 -0.36627 -0.04236 -0.36705 -0.04143 C -0.37656 -0.03009 -0.36601 -0.04398 -0.37369 -0.03634 C -0.37565 -0.03449 -0.37721 -0.03101 -0.37929 -0.02963 C -0.38086 -0.02847 -0.38255 -0.02777 -0.38411 -0.02615 C -0.38541 -0.02476 -0.38659 -0.02268 -0.38789 -0.02106 C -0.38971 -0.01875 -0.39192 -0.01736 -0.39362 -0.01435 C -0.39453 -0.01273 -0.39544 -0.01088 -0.39648 -0.00926 C -0.39843 -0.00625 -0.40078 -0.0037 -0.40312 -0.00092 C -0.40807 0.0125 -0.40143 -0.0037 -0.40781 0.00741 C -0.40859 0.00903 -0.40898 0.01111 -0.40976 0.0125 C -0.41028 0.01389 -0.41106 0.01482 -0.41159 0.01598 C -0.41692 0.02778 -0.40963 0.01412 -0.4164 0.02616 C -0.41666 0.02778 -0.41666 0.02963 -0.41731 0.03125 C -0.41836 0.0338 -0.42109 0.03797 -0.42109 0.03797 C -0.42148 0.03959 -0.42148 0.04144 -0.422 0.04306 C -0.42304 0.04561 -0.42591 0.04977 -0.42591 0.04977 C -0.42617 0.05139 -0.4263 0.05324 -0.42682 0.05486 C -0.42799 0.05903 -0.42877 0.06019 -0.4306 0.0632 C -0.43229 0.07199 -0.43047 0.06505 -0.43346 0.07176 C -0.43411 0.07315 -0.43463 0.075 -0.43528 0.07662 C -0.43632 0.07894 -0.43724 0.08125 -0.43815 0.08357 C -0.44036 0.09491 -0.43737 0.08241 -0.44192 0.0919 C -0.44349 0.09491 -0.44414 0.09908 -0.44583 0.10209 C -0.44648 0.10324 -0.44713 0.10417 -0.44765 0.10533 C -0.44909 0.10857 -0.45026 0.11227 -0.45143 0.11551 C -0.45208 0.11713 -0.4526 0.11922 -0.45338 0.12061 L -0.45534 0.12408 C -0.4556 0.1257 -0.45573 0.12755 -0.45625 0.12894 C -0.45742 0.13334 -0.4582 0.13426 -0.46002 0.1375 C -0.46276 0.15186 -0.45898 0.13426 -0.46289 0.14584 C -0.46341 0.14746 -0.46341 0.14931 -0.4638 0.15093 C -0.46432 0.15278 -0.4651 0.1544 -0.46575 0.15602 C -0.46601 0.15764 -0.46627 0.15949 -0.46666 0.16111 C -0.46718 0.16297 -0.4681 0.16436 -0.46862 0.16621 C -0.46914 0.16829 -0.46901 0.17084 -0.46953 0.17292 C -0.46992 0.17477 -0.47096 0.17616 -0.47148 0.17801 C -0.47187 0.17963 -0.47187 0.18149 -0.47239 0.18311 C -0.47578 0.19514 -0.47278 0.1801 -0.47617 0.19491 C -0.47617 0.19491 -0.47851 0.20741 -0.47903 0.20996 C -0.47929 0.21181 -0.47942 0.21366 -0.47994 0.21505 C -0.48268 0.22223 -0.48138 0.21829 -0.48372 0.22686 C -0.48476 0.22639 -0.48554 0.22524 -0.48659 0.22524 C -0.48971 0.22524 -0.49466 0.22686 -0.49804 0.22871 C -0.49987 0.22963 -0.50364 0.23195 -0.50364 0.23195 C -0.51172 0.22732 -0.51067 0.22639 -0.52174 0.23033 C -0.52265 0.23056 -0.52304 0.23264 -0.52356 0.2338 L -0.52356 0.2338 " pathEditMode="relative" ptsTypes="AAAAAAAAAAAAAAAAAAAAAAAAAAAAAAAAAAAAAAAAAAAAAAAAAAAAAAAAAAAAAAAAAAAAAAAAAAAAAAAAAAAAAAAAAAAAA">
                                      <p:cBhvr>
                                        <p:cTn id="220" dur="1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1" presetClass="emph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Clr clrSpc="rgb" dir="cw">
                                      <p:cBhvr>
                                        <p:cTn id="222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223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4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3200"/>
                            </p:stCondLst>
                            <p:childTnLst>
                              <p:par>
                                <p:cTn id="2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36998__tim-kahn__awww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7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1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23200"/>
                                      </p:to>
                                    </p:animClr>
                                    <p:set>
                                      <p:cBhvr>
                                        <p:cTn id="242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3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0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1133__rutgermuller__cla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5" presetID="0" presetClass="path" presetSubtype="0" accel="50000" decel="34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0234 0.00417 L -0.00234 0.00417 C -0.00495 0.00024 -0.00755 -0.0037 -0.01003 -0.00764 C -0.01068 -0.00879 -0.01133 -0.00995 -0.01185 -0.01111 C -0.01289 -0.01319 -0.01367 -0.01574 -0.01471 -0.01782 C -0.01589 -0.0199 -0.01732 -0.02106 -0.01849 -0.02291 C -0.03971 -0.05347 -0.02122 -0.02893 -0.0375 -0.04814 C -0.0388 -0.04976 -0.03997 -0.05185 -0.04128 -0.05324 C -0.04375 -0.05578 -0.04662 -0.05717 -0.04896 -0.05995 C -0.04987 -0.06111 -0.05065 -0.06273 -0.05182 -0.06342 C -0.05417 -0.06504 -0.0569 -0.06551 -0.05938 -0.06666 C -0.06758 -0.07083 -0.0638 -0.06944 -0.0707 -0.07176 C -0.0793 -0.07777 -0.07175 -0.07314 -0.08021 -0.07685 C -0.08125 -0.07731 -0.08216 -0.07824 -0.08307 -0.0787 C -0.08568 -0.07939 -0.08815 -0.07963 -0.09076 -0.08032 C -0.09297 -0.08171 -0.09492 -0.08287 -0.0974 -0.08356 C -0.09987 -0.08449 -0.10247 -0.08472 -0.10495 -0.08541 L -0.11159 -0.08703 C -0.1125 -0.0875 -0.11341 -0.08842 -0.11445 -0.08865 C -0.11914 -0.09027 -0.125 -0.09097 -0.12969 -0.09213 C -0.13125 -0.09259 -0.13281 -0.09305 -0.13438 -0.09375 C -0.13906 -0.09583 -0.13568 -0.09583 -0.14193 -0.09722 C -0.14609 -0.09791 -0.15026 -0.09838 -0.1543 -0.09884 C -0.15742 -0.10023 -0.16068 -0.10185 -0.1638 -0.10231 C -0.17175 -0.10324 -0.17969 -0.10324 -0.1875 -0.10393 C -0.18971 -0.10509 -0.19193 -0.10648 -0.19414 -0.10717 C -0.19675 -0.1081 -0.19935 -0.10787 -0.20182 -0.10902 C -0.20443 -0.11018 -0.20677 -0.11296 -0.20938 -0.11412 C -0.21693 -0.11736 -0.22448 -0.11805 -0.23216 -0.11898 L -0.28242 -0.11736 C -0.30313 -0.1162 -0.28438 -0.11713 -0.29388 -0.11412 C -0.29635 -0.11319 -0.29896 -0.11296 -0.30143 -0.11226 C -0.31016 -0.10717 -0.29648 -0.11504 -0.30912 -0.10902 C -0.31094 -0.1081 -0.31276 -0.10625 -0.31471 -0.10555 C -0.31888 -0.10439 -0.32305 -0.10439 -0.32708 -0.10393 C -0.3375 -0.09768 -0.33268 -0.09976 -0.34128 -0.09722 C -0.34401 -0.09537 -0.34922 -0.09143 -0.35182 -0.09051 C -0.3543 -0.08935 -0.3569 -0.08935 -0.35938 -0.08865 C -0.36068 -0.08842 -0.36185 -0.0875 -0.36315 -0.08703 C -0.3651 -0.08634 -0.36693 -0.08611 -0.36888 -0.08541 C -0.36979 -0.08495 -0.37083 -0.08426 -0.37175 -0.08356 C -0.37344 -0.08264 -0.3793 -0.07847 -0.38216 -0.07685 C -0.38659 -0.07453 -0.39128 -0.07384 -0.39544 -0.07014 C -0.39675 -0.06898 -0.39792 -0.06759 -0.39922 -0.06666 C -0.40078 -0.06597 -0.40247 -0.06574 -0.40404 -0.06504 C -0.4043 -0.06504 -0.41159 -0.06134 -0.41354 -0.05995 C -0.41797 -0.05671 -0.42227 -0.05254 -0.42682 -0.05 C -0.42773 -0.0493 -0.42865 -0.04884 -0.42969 -0.04814 C -0.43255 -0.04606 -0.43516 -0.04328 -0.43815 -0.04143 C -0.44089 -0.03981 -0.44388 -0.03912 -0.44675 -0.03819 C -0.45625 -0.02963 -0.44427 -0.03958 -0.45521 -0.0331 C -0.45664 -0.03217 -0.45781 -0.03055 -0.45912 -0.02963 C -0.46094 -0.02824 -0.46289 -0.02754 -0.46471 -0.02639 C -0.46615 -0.02523 -0.47031 -0.02199 -0.4724 -0.02129 C -0.47396 -0.0206 -0.47552 -0.02037 -0.47708 -0.01944 C -0.48958 -0.01296 -0.47422 -0.01875 -0.48659 -0.01435 C -0.49141 -0.0081 -0.48958 -0.00926 -0.49609 -0.00601 C -0.49857 -0.00486 -0.5013 -0.00463 -0.50365 -0.00254 C -0.51016 0.00301 -0.51563 0.00834 -0.52266 0.0125 C -0.52461 0.01366 -0.52669 0.01389 -0.52839 0.01598 C -0.5293 0.01713 -0.53021 0.01829 -0.53125 0.01922 C -0.53438 0.02223 -0.53776 0.02431 -0.54076 0.02778 C -0.54753 0.03588 -0.54414 0.03357 -0.55026 0.03611 C -0.55443 0.04375 -0.55 0.03681 -0.55964 0.04468 C -0.56458 0.04861 -0.56068 0.04746 -0.56537 0.05301 C -0.56628 0.05394 -0.56732 0.05394 -0.56823 0.05463 C -0.57018 0.05672 -0.57214 0.05903 -0.57396 0.06158 C -0.57526 0.0632 -0.5763 0.06528 -0.57773 0.06644 C -0.57891 0.0676 -0.58021 0.0676 -0.58151 0.06829 C -0.5832 0.07037 -0.5862 0.07477 -0.58815 0.07662 C -0.58945 0.07801 -0.59076 0.07871 -0.59193 0.0801 C -0.59466 0.08311 -0.59688 0.08704 -0.59961 0.09028 C -0.61354 0.10672 -0.59883 0.08982 -0.60912 0.10024 C -0.61003 0.10139 -0.61107 0.10232 -0.61185 0.10371 C -0.61263 0.10463 -0.61302 0.10625 -0.6138 0.10695 C -0.61497 0.10834 -0.61641 0.10903 -0.61758 0.11042 C -0.62279 0.11667 -0.61576 0.11158 -0.6224 0.11551 C -0.62357 0.11783 -0.62461 0.12037 -0.62617 0.12223 L -0.6319 0.12894 C -0.63425 0.14167 -0.63073 0.12662 -0.63568 0.1375 C -0.63633 0.13889 -0.63607 0.14098 -0.63659 0.1426 C -0.63711 0.14375 -0.63789 0.14468 -0.63854 0.14584 C -0.6388 0.14746 -0.6401 0.14977 -0.63945 0.15093 C -0.63802 0.15348 -0.63568 0.15324 -0.63372 0.1544 L -0.63086 0.15602 C -0.62422 0.16783 -0.63164 0.15625 -0.62526 0.16274 C -0.62383 0.16412 -0.62266 0.16621 -0.62135 0.16783 C -0.62044 0.16899 -0.6194 0.16991 -0.61862 0.17107 C -0.61654 0.17431 -0.61406 0.17848 -0.61289 0.18311 C -0.61237 0.18449 -0.61224 0.18635 -0.61185 0.18797 C -0.61224 0.19028 -0.61315 0.19746 -0.6138 0.19977 C -0.61432 0.20162 -0.6151 0.20324 -0.61576 0.20486 C -0.61471 0.20602 -0.6138 0.20741 -0.61289 0.20834 C -0.61159 0.20949 -0.61029 0.21019 -0.60912 0.21158 C -0.60651 0.21459 -0.60521 0.22199 -0.60339 0.22524 C -0.60247 0.22686 -0.60143 0.22848 -0.60052 0.23033 C -0.59453 0.24306 -0.60221 0.22894 -0.59675 0.23866 C -0.59635 0.24098 -0.59609 0.24306 -0.59583 0.24537 C -0.59544 0.24815 -0.59518 0.25116 -0.59479 0.25394 C -0.59453 0.25556 -0.59401 0.25718 -0.59388 0.25903 C -0.59362 0.26459 -0.59388 0.27014 -0.59388 0.27593 L -0.59388 0.27593 " pathEditMode="relative" ptsTypes="AAAAAAAAAAAAAAAAAAAAAAAAAAAAAAAAAAAAAAAAAAAAAAAAAAAAAAAAAAAAAAAAAAAAAAAAAAAAAAAAAAAAAAAAAAAAAAAAAAAAAA">
                                      <p:cBhvr>
                                        <p:cTn id="256" dur="1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7" presetID="1" presetClass="emph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Clr clrSpc="rgb" dir="cw">
                                      <p:cBhvr>
                                        <p:cTn id="258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259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0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3200"/>
                            </p:stCondLst>
                            <p:childTnLst>
                              <p:par>
                                <p:cTn id="2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36998__tim-kahn__awww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8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3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7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23200"/>
                                      </p:to>
                                    </p:animClr>
                                    <p:set>
                                      <p:cBhvr>
                                        <p:cTn id="278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1000"/>
                            </p:stCondLst>
                            <p:childTnLst>
                              <p:par>
                                <p:cTn id="281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1133__rutgermuller__cla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1" presetID="0" presetClass="path" presetSubtype="0" accel="50000" decel="34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0052 0.00579 L -0.00052 0.00579 C -0.00235 0.00046 -0.00612 -0.0118 -0.00912 -0.01782 C -0.01094 -0.0213 -0.01263 -0.025 -0.01485 -0.02801 C -0.01693 -0.03079 -0.01888 -0.03287 -0.02058 -0.03634 C -0.02149 -0.03843 -0.0224 -0.04097 -0.02331 -0.04305 C -0.0267 -0.05 -0.02591 -0.04699 -0.03008 -0.05324 C -0.03099 -0.05486 -0.03177 -0.05671 -0.03282 -0.05833 C -0.03698 -0.06435 -0.0474 -0.0706 -0.04896 -0.07361 C -0.05222 -0.0794 -0.04935 -0.075 -0.05378 -0.07847 C -0.05573 -0.08009 -0.05742 -0.08241 -0.05951 -0.08356 C -0.0625 -0.08542 -0.06576 -0.08565 -0.06888 -0.08704 C -0.08893 -0.09583 -0.05742 -0.08426 -0.08229 -0.09375 C -0.08854 -0.09606 -0.09492 -0.09792 -0.10117 -0.10046 C -0.10417 -0.10185 -0.1069 -0.10417 -0.10977 -0.10555 C -0.11602 -0.1088 -0.12552 -0.10833 -0.1306 -0.10903 C -0.13789 -0.11065 -0.14518 -0.11204 -0.15248 -0.11389 C -0.15534 -0.11481 -0.15808 -0.1169 -0.16107 -0.11736 C -0.19128 -0.12338 -0.19636 -0.12361 -0.22084 -0.12569 C -0.23451 -0.12523 -0.24805 -0.12546 -0.26172 -0.12407 C -0.2655 -0.12384 -0.26927 -0.12245 -0.27305 -0.12083 C -0.27448 -0.12014 -0.27552 -0.11829 -0.27683 -0.11736 C -0.27813 -0.11667 -0.27943 -0.1162 -0.2806 -0.11574 C -0.28633 -0.11343 -0.29219 -0.1118 -0.29779 -0.10903 C -0.31589 -0.09977 -0.30847 -0.10208 -0.31862 -0.09537 C -0.3263 -0.09051 -0.32279 -0.09375 -0.33099 -0.08704 C -0.33907 -0.08032 -0.34063 -0.07731 -0.35 -0.07176 L -0.36133 -0.06505 C -0.36953 -0.05995 -0.36263 -0.06296 -0.37084 -0.05995 C -0.37657 -0.05324 -0.37149 -0.05856 -0.38229 -0.05162 C -0.3974 -0.04167 -0.38594 -0.04745 -0.39935 -0.04143 C -0.40951 -0.03241 -0.40339 -0.0375 -0.42396 -0.02454 C -0.42774 -0.02222 -0.43177 -0.0206 -0.43542 -0.01782 C -0.43828 -0.01551 -0.44102 -0.01273 -0.44401 -0.01111 C -0.44701 -0.00926 -0.45026 -0.00903 -0.45339 -0.00764 C -0.45443 -0.00741 -0.45534 -0.00648 -0.45625 -0.00602 C -0.45755 -0.00532 -0.45886 -0.00509 -0.46003 -0.0044 C -0.46172 -0.00347 -0.46328 -0.00185 -0.46485 -0.00093 C -0.46602 -0.00023 -0.46745 -7.40741E-7 -0.46862 0.0007 C -0.47123 0.00232 -0.4737 0.0044 -0.47617 0.00579 C -0.47839 0.00718 -0.48073 0.00764 -0.48282 0.00926 C -0.4849 0.01065 -0.48659 0.01273 -0.48854 0.01435 C -0.49011 0.01551 -0.4918 0.0162 -0.49336 0.01759 C -0.49427 0.01852 -0.49505 0.02014 -0.49623 0.02107 C -0.49961 0.02361 -0.50326 0.02477 -0.50664 0.02778 C -0.51407 0.03449 -0.52253 0.03912 -0.52839 0.04977 C -0.52943 0.05139 -0.53021 0.05324 -0.53125 0.05463 C -0.53516 0.06065 -0.53763 0.06134 -0.54076 0.06991 C -0.54219 0.07361 -0.54401 0.0787 -0.54558 0.08171 C -0.55235 0.09537 -0.55 0.08588 -0.55599 0.10695 C -0.55729 0.11157 -0.55873 0.11597 -0.55977 0.1206 C -0.56042 0.12338 -0.56094 0.12616 -0.56172 0.12894 C -0.56537 0.14213 -0.56211 0.12639 -0.56446 0.13912 C -0.55677 0.16366 -0.5638 0.14699 -0.55404 0.16111 C -0.55235 0.16366 -0.55091 0.16667 -0.54935 0.16945 L -0.5474 0.17292 C -0.54675 0.175 -0.54623 0.17732 -0.54558 0.17963 C -0.54492 0.18125 -0.54401 0.18287 -0.54362 0.18472 C -0.54154 0.19329 -0.54102 0.19838 -0.53985 0.20671 C -0.54011 0.21389 -0.54024 0.2213 -0.54076 0.22847 C -0.54089 0.23032 -0.54245 0.23241 -0.5418 0.23357 C -0.54102 0.23472 -0.53386 0.23889 -0.53125 0.24028 C -0.52474 0.24815 -0.53268 0.2382 -0.52461 0.25046 C -0.52383 0.25185 -0.52266 0.25255 -0.52175 0.25394 C -0.52005 0.25648 -0.51862 0.25949 -0.51706 0.26227 C -0.51641 0.26343 -0.51563 0.26435 -0.51511 0.26574 L -0.51328 0.27083 L -0.51328 0.27083 " pathEditMode="relative" ptsTypes="AAAAAAAAAAAAAAAAAAAAAAAAAAAAAAAAAAAAAAAAAAAAAAAAAAAAAAAAAAAAAAAAAAAA">
                                      <p:cBhvr>
                                        <p:cTn id="292" dur="1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3" presetID="1" presetClass="emph" presetSubtype="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rgb" dir="cw">
                                      <p:cBhvr>
                                        <p:cTn id="294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295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6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3300"/>
                            </p:stCondLst>
                            <p:childTnLst>
                              <p:par>
                                <p:cTn id="2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36998__tim-kahn__awww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3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23200"/>
                                      </p:to>
                                    </p:animClr>
                                    <p:set>
                                      <p:cBhvr>
                                        <p:cTn id="314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5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00"/>
                            </p:stCondLst>
                            <p:childTnLst>
                              <p:par>
                                <p:cTn id="317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1133__rutgermuller__cla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7" presetID="0" presetClass="path" presetSubtype="0" accel="50000" decel="34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338 -0.00116 L 0.00338 -0.00116 C 0.00195 -0.00463 -0.00078 -0.01273 -0.00339 -0.0162 C -0.00417 -0.01759 -0.00534 -0.01829 -0.00612 -0.01968 C -0.00821 -0.02292 -0.00951 -0.02731 -0.01185 -0.02986 C -0.02227 -0.04074 -0.01784 -0.03773 -0.02422 -0.04167 C -0.02852 -0.05694 -0.02331 -0.04259 -0.02891 -0.05 C -0.03073 -0.05231 -0.0319 -0.05625 -0.03373 -0.05856 C -0.03464 -0.05949 -0.03555 -0.06088 -0.03659 -0.0618 C -0.03776 -0.06319 -0.0392 -0.06389 -0.04037 -0.06528 C -0.04115 -0.0662 -0.04154 -0.06782 -0.04219 -0.06852 C -0.04349 -0.06991 -0.04792 -0.0713 -0.04883 -0.07199 C -0.05209 -0.07407 -0.05521 -0.07685 -0.05834 -0.0787 C -0.06029 -0.07986 -0.06211 -0.08125 -0.06407 -0.08218 C -0.06537 -0.08264 -0.06667 -0.0831 -0.06784 -0.0838 C -0.06979 -0.08472 -0.07162 -0.08611 -0.07357 -0.08727 C -0.07448 -0.08773 -0.07539 -0.08843 -0.07644 -0.08889 C -0.07891 -0.09005 -0.08151 -0.09074 -0.08399 -0.09213 C -0.08724 -0.09421 -0.08711 -0.09421 -0.09063 -0.0956 C -0.09987 -0.0993 -0.09076 -0.09537 -0.10104 -0.09907 C -0.10235 -0.09954 -0.10365 -0.10023 -0.10495 -0.10069 C -0.10716 -0.10139 -0.10938 -0.10185 -0.11159 -0.10231 C -0.11341 -0.10278 -0.11537 -0.10347 -0.11719 -0.10393 C -0.11979 -0.10486 -0.13386 -0.10995 -0.13907 -0.11088 C -0.14414 -0.11157 -0.14922 -0.1118 -0.1543 -0.1125 C -0.15782 -0.11296 -0.1612 -0.11366 -0.16472 -0.11412 C -0.16602 -0.11481 -0.16719 -0.11574 -0.16849 -0.11574 C -0.17891 -0.11574 -0.18946 -0.11528 -0.19987 -0.11412 C -0.20078 -0.11412 -0.2017 -0.1125 -0.20274 -0.1125 C -0.22162 -0.11134 -0.24063 -0.11134 -0.25964 -0.11088 L -0.28047 -0.10903 C -0.28334 -0.1088 -0.2862 -0.10787 -0.28907 -0.10741 C -0.2944 -0.10671 -0.29987 -0.10625 -0.30521 -0.10579 C -0.32474 -0.1 -0.30052 -0.10741 -0.31472 -0.10231 C -0.3237 -0.09907 -0.31745 -0.10208 -0.328 -0.09907 C -0.34766 -0.09305 -0.32774 -0.09745 -0.34597 -0.09398 C -0.35196 -0.09051 -0.34792 -0.09259 -0.35834 -0.08889 C -0.36563 -0.08634 -0.36146 -0.0875 -0.37071 -0.08542 C -0.37201 -0.08426 -0.37318 -0.0831 -0.37448 -0.08218 C -0.37578 -0.08125 -0.37709 -0.08102 -0.37826 -0.08032 C -0.3793 -0.07986 -0.38021 -0.07917 -0.38112 -0.0787 C -0.38269 -0.07801 -0.38438 -0.07778 -0.38594 -0.07708 C -0.38789 -0.07616 -0.38972 -0.07454 -0.39154 -0.07361 C -0.39414 -0.07245 -0.39688 -0.07245 -0.39922 -0.07037 C -0.40482 -0.06528 -0.4017 -0.06782 -0.40873 -0.06343 C -0.41159 -0.0618 -0.41459 -0.06088 -0.41719 -0.05856 C -0.41849 -0.05741 -0.41966 -0.05579 -0.42097 -0.05509 C -0.42253 -0.05417 -0.42422 -0.05417 -0.42578 -0.05347 C -0.4267 -0.05301 -0.42761 -0.05231 -0.42865 -0.05162 C -0.42982 -0.05116 -0.43125 -0.05093 -0.43242 -0.05 C -0.43373 -0.04907 -0.4349 -0.04768 -0.4362 -0.04676 C -0.43802 -0.04537 -0.44011 -0.04491 -0.44193 -0.04329 C -0.44427 -0.0412 -0.4461 -0.03912 -0.44857 -0.03819 C -0.45039 -0.0375 -0.45235 -0.03727 -0.4543 -0.03657 C -0.45547 -0.03611 -0.45677 -0.03542 -0.45808 -0.03495 C -0.45899 -0.0338 -0.45977 -0.03218 -0.46094 -0.03148 C -0.46341 -0.02986 -0.46615 -0.03009 -0.46849 -0.02801 C -0.47097 -0.02593 -0.47344 -0.02292 -0.47604 -0.0213 C -0.47709 -0.02083 -0.478 -0.02037 -0.47891 -0.01968 C -0.48021 -0.01875 -0.48138 -0.01713 -0.48269 -0.0162 C -0.48399 -0.01551 -0.48529 -0.01528 -0.48659 -0.01458 C -0.49375 -0.01088 -0.48477 -0.01551 -0.49219 -0.00949 C -0.49401 -0.0081 -0.49792 -0.00625 -0.49792 -0.00625 C -0.5017 0.0007 -0.49753 -0.00579 -0.50365 -0.00116 C -0.50469 -0.00023 -0.50547 0.00139 -0.50651 0.00232 C -0.50729 0.00301 -0.50847 0.00324 -0.50925 0.00394 C -0.51029 0.00486 -0.5112 0.00648 -0.51211 0.00741 C -0.51849 0.01296 -0.51146 0.0044 -0.51784 0.0125 C -0.52787 0.025 -0.51628 0.01019 -0.52448 0.02245 C -0.52539 0.02384 -0.52644 0.02454 -0.52735 0.02593 C -0.5293 0.02917 -0.53112 0.03264 -0.53308 0.03611 C -0.53399 0.03773 -0.53477 0.03982 -0.53594 0.0412 C -0.54024 0.0463 -0.53789 0.04306 -0.54258 0.05116 C -0.54349 0.05301 -0.54466 0.0544 -0.54545 0.05625 C -0.54779 0.06273 -0.54649 0.05995 -0.54922 0.06482 C -0.55078 0.07361 -0.54909 0.06644 -0.55209 0.07315 C -0.55274 0.07477 -0.55326 0.07662 -0.55391 0.07824 C -0.55977 0.09282 -0.55417 0.07801 -0.55873 0.09005 C -0.55899 0.09167 -0.55912 0.09352 -0.55964 0.09514 C -0.56003 0.09653 -0.56094 0.09722 -0.56146 0.09838 C -0.56224 0.1 -0.56289 0.10162 -0.56341 0.10347 C -0.56394 0.10509 -0.56394 0.10695 -0.56433 0.10857 C -0.56485 0.11042 -0.56576 0.11181 -0.56628 0.11366 C -0.56992 0.12662 -0.56315 0.10926 -0.57005 0.12546 C -0.57045 0.12708 -0.57045 0.12917 -0.57097 0.13056 C -0.57201 0.1331 -0.57357 0.13495 -0.57487 0.13727 C -0.57539 0.13843 -0.57617 0.13935 -0.5767 0.14074 C -0.58138 0.15324 -0.57539 0.13773 -0.58151 0.1507 C -0.58216 0.15232 -0.58255 0.1544 -0.58334 0.15579 C -0.58451 0.15833 -0.58711 0.1625 -0.58711 0.1625 C -0.58933 0.17431 -0.58763 0.17014 -0.59089 0.17616 C -0.59024 0.17639 -0.58464 0.17801 -0.58334 0.1794 C -0.58229 0.18079 -0.58151 0.1831 -0.58047 0.18449 C -0.57969 0.18588 -0.57865 0.18681 -0.57761 0.18796 C -0.5694 0.19838 -0.57774 0.18843 -0.57097 0.1963 C -0.57005 0.20509 -0.56992 0.20556 -0.56914 0.21482 C -0.56875 0.21875 -0.56862 0.22292 -0.56823 0.22685 C -0.56797 0.22847 -0.56797 0.23079 -0.56719 0.23171 C -0.56615 0.23333 -0.56472 0.2331 -0.56341 0.23357 C -0.56159 0.23426 -0.55964 0.23472 -0.55769 0.23519 C -0.55677 0.23634 -0.55573 0.23727 -0.55482 0.23866 C -0.55209 0.24259 -0.55352 0.24167 -0.55104 0.24699 C -0.55026 0.24884 -0.54922 0.25046 -0.54818 0.25208 C -0.5474 0.25648 -0.54649 0.26157 -0.54545 0.26551 C -0.54519 0.2662 -0.54479 0.26667 -0.5444 0.26736 L -0.5444 0.26736 " pathEditMode="relative" ptsTypes="AAAAAAAAAAAAAAAAAAAAAAAAAAAAAAAAAAAAAAAAAAAAAAAAAAAAAAAAAAAAAAAAAAAAAAAAAAAAAAAAAAAAAAAAAAAAAAAAAAAAAAAAAA">
                                      <p:cBhvr>
                                        <p:cTn id="328" dur="1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1" presetClass="emph" presetSubtype="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rgb" dir="cw">
                                      <p:cBhvr>
                                        <p:cTn id="330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31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2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3300"/>
                            </p:stCondLst>
                            <p:childTnLst>
                              <p:par>
                                <p:cTn id="33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36998__tim-kahn__awww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6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ntr" presetSubtype="0" fill="hold" grpId="19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6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47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8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9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23200"/>
                                      </p:to>
                                    </p:animClr>
                                    <p:set>
                                      <p:cBhvr>
                                        <p:cTn id="350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1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00"/>
                            </p:stCondLst>
                            <p:childTnLst>
                              <p:par>
                                <p:cTn id="3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1133__rutgermuller__cla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3" presetID="0" presetClass="path" presetSubtype="0" accel="50000" decel="5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3.125E-6 2.96296E-6 L -3.125E-6 0.00023 C -0.00247 -0.00394 -0.00468 -0.0088 -0.00755 -0.01158 C -0.03021 -0.03473 -0.02825 -0.02894 -0.0483 -0.04468 C -0.06132 -0.05486 -0.04049 -0.04491 -0.06536 -0.06135 C -0.07682 -0.06852 -0.09388 -0.07685 -0.10703 -0.08102 C -0.12539 -0.08681 -0.12929 -0.08727 -0.14583 -0.09098 C -0.14843 -0.09213 -0.15091 -0.09375 -0.15351 -0.09422 C -0.17265 -0.09861 -0.18073 -0.09723 -0.20078 -0.09908 C -0.22044 -0.10093 -0.23281 -0.10301 -0.25195 -0.10556 L -0.33919 -0.10255 C -0.35039 -0.10209 -0.36185 -0.10185 -0.37317 -0.10093 C -0.37981 -0.10023 -0.38646 -0.09815 -0.3931 -0.09746 C -0.40117 -0.09653 -0.40937 -0.0963 -0.41771 -0.09584 C -0.43502 -0.09213 -0.45247 -0.08727 -0.46979 -0.08426 C -0.47604 -0.08334 -0.48242 -0.08264 -0.48867 -0.08102 C -0.49961 -0.07848 -0.49961 -0.07593 -0.51146 -0.07107 C -0.51927 -0.06783 -0.52721 -0.06598 -0.53515 -0.06273 C -0.55325 -0.05556 -0.57083 -0.0456 -0.58906 -0.03982 C -0.60286 -0.03519 -0.61054 -0.03334 -0.6233 -0.02639 C -0.63073 -0.02223 -0.64336 -0.01435 -0.65156 -0.00834 C -0.65507 -0.00579 -0.65859 -0.00255 -0.66211 2.96296E-6 C -0.66614 0.00277 -0.67031 0.00509 -0.67435 0.00833 C -0.67539 0.00902 -0.67617 0.01065 -0.67721 0.01157 C -0.68007 0.01389 -0.68294 0.01574 -0.68567 0.01805 C -0.69661 0.02708 -0.69922 0.03102 -0.71224 0.04444 L -0.72174 0.05463 C -0.72734 0.06018 -0.73112 0.06389 -0.73698 0.06944 C -0.73919 0.07152 -0.74127 0.07407 -0.74349 0.07615 C -0.74726 0.07916 -0.75117 0.0824 -0.75481 0.08588 C -0.75807 0.08889 -0.76106 0.09259 -0.76432 0.09583 C -0.76614 0.09768 -0.76836 0.09838 -0.77005 0.10069 C -0.79466 0.13356 -0.75052 0.08426 -0.78906 0.12893 C -0.79153 0.13171 -0.79271 0.13264 -0.79466 0.13727 C -0.79609 0.14027 -0.7983 0.14699 -0.7983 0.14722 C -0.79817 0.15046 -0.79817 0.1537 -0.79752 0.15694 C -0.79726 0.15833 -0.79609 0.15879 -0.7957 0.16041 C -0.79479 0.16319 -0.79492 0.16736 -0.79375 0.17014 C -0.79244 0.17338 -0.79101 0.17639 -0.78997 0.18009 C -0.78932 0.1824 -0.78906 0.18495 -0.78802 0.18657 C -0.78737 0.18796 -0.78619 0.18819 -0.78515 0.18842 C -0.78047 0.18935 -0.77578 0.18935 -0.77096 0.19004 C -0.77031 0.19236 -0.76966 0.19444 -0.76901 0.19652 C -0.76836 0.1993 -0.76718 0.20509 -0.76718 0.20532 L -0.76718 0.20509 " pathEditMode="relative" rAng="0" ptsTypes="AAAAAAAAAAAAAAAAAAAAAAAAAAAAAAAAAAAAAAAAAAAAA">
                                      <p:cBhvr>
                                        <p:cTn id="364" dur="1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22" y="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3200"/>
                            </p:stCondLst>
                            <p:childTnLst>
                              <p:par>
                                <p:cTn id="36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s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3200"/>
                            </p:stCondLst>
                            <p:childTnLst>
                              <p:par>
                                <p:cTn id="3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3200"/>
                            </p:stCondLst>
                            <p:childTnLst>
                              <p:par>
                                <p:cTn id="3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0" dur="1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2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3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23200"/>
                                      </p:to>
                                    </p:animClr>
                                    <p:set>
                                      <p:cBhvr>
                                        <p:cTn id="384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5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000"/>
                            </p:stCondLst>
                            <p:childTnLst>
                              <p:par>
                                <p:cTn id="387" presetID="1" presetClass="exit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1133__rutgermuller__cla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5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0" presetClass="path" presetSubtype="0" accel="50000" decel="5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118 0.00092 L 0.00118 0.00115 C -0.00117 -0.00625 -0.00273 -0.01436 -0.00559 -0.02107 C -0.00794 -0.02686 -0.01093 -0.03149 -0.01406 -0.03612 C -0.03711 -0.07037 -0.02565 -0.05764 -0.05586 -0.08172 C -0.0625 -0.08704 -0.06914 -0.0919 -0.07578 -0.097 C -0.07955 -0.09977 -0.0832 -0.10325 -0.08724 -0.10533 C -0.09036 -0.10695 -0.09349 -0.10857 -0.09661 -0.11042 C -0.10208 -0.11366 -0.10729 -0.1176 -0.11276 -0.12061 C -0.11588 -0.12223 -0.11914 -0.12269 -0.12226 -0.12385 C -0.12643 -0.12547 -0.13046 -0.12755 -0.13463 -0.12894 C -0.14283 -0.13195 -0.15117 -0.13426 -0.15937 -0.1375 C -0.16888 -0.14098 -0.17825 -0.14561 -0.18776 -0.14931 C -0.20273 -0.15487 -0.21432 -0.15811 -0.22955 -0.16112 C -0.23437 -0.16181 -0.23906 -0.16227 -0.24388 -0.16274 L -0.2789 -0.16598 L -0.35494 -0.16436 C -0.36054 -0.16412 -0.36627 -0.1632 -0.372 -0.16274 L -0.40612 -0.16112 C -0.41119 -0.15926 -0.41627 -0.15718 -0.42135 -0.15602 C -0.44466 -0.15047 -0.43776 -0.15579 -0.45833 -0.14746 C -0.46158 -0.1463 -0.46471 -0.14399 -0.46783 -0.14237 C -0.47382 -0.13959 -0.47981 -0.13658 -0.48593 -0.13403 C -0.49218 -0.13149 -0.49856 -0.12963 -0.50494 -0.12732 C -0.52044 -0.1213 -0.53593 -0.11551 -0.55143 -0.1088 C -0.55651 -0.10649 -0.56145 -0.10394 -0.56653 -0.10186 C -0.57291 -0.09954 -0.57929 -0.09792 -0.58554 -0.09514 C -0.63359 -0.07431 -0.58229 -0.09329 -0.61979 -0.0801 C -0.62421 -0.07662 -0.62851 -0.07269 -0.63307 -0.06991 C -0.63776 -0.06713 -0.64257 -0.06575 -0.64726 -0.0632 C -0.65559 -0.05857 -0.6638 -0.05325 -0.672 -0.04792 C -0.67382 -0.04676 -0.69362 -0.03334 -0.6957 -0.03102 C -0.70039 -0.02593 -0.70533 -0.0213 -0.70989 -0.01598 C -0.71276 -0.0125 -0.71549 -0.0088 -0.71849 -0.00579 C -0.72096 -0.00325 -0.72369 -0.00162 -0.72604 0.00092 C -0.72747 0.00231 -0.7358 0.01226 -0.73841 0.0162 C -0.73945 0.01782 -0.74023 0.01967 -0.74127 0.02129 C -0.74622 0.0287 -0.74518 0.02476 -0.75078 0.03472 C -0.75156 0.03611 -0.75182 0.03842 -0.7526 0.03981 C -0.76783 0.06296 -0.74349 0.01828 -0.76406 0.05486 C -0.76484 0.05648 -0.7651 0.05856 -0.76601 0.05995 C -0.7677 0.06319 -0.76992 0.06527 -0.77161 0.06851 C -0.77252 0.0699 -0.77278 0.07199 -0.77356 0.07361 C -0.77434 0.07546 -0.77552 0.07685 -0.77643 0.0787 C -0.77929 0.08449 -0.78463 0.09629 -0.78684 0.10231 C -0.79453 0.12268 -0.7901 0.11319 -0.80013 0.13101 L -0.80208 0.13425 L -0.80481 0.13935 C -0.8 0.14328 -0.79648 0.14375 -0.79349 0.15115 C -0.7927 0.15324 -0.79218 0.15555 -0.79153 0.15787 C -0.79127 0.16527 -0.79323 0.17407 -0.79062 0.17986 C -0.78867 0.18425 -0.78424 0.18078 -0.78112 0.18148 C -0.77929 0.18194 -0.77539 0.18333 -0.77539 0.18356 L -0.77539 0.18333 " pathEditMode="relative" rAng="0" ptsTypes="AAAAAAAAAAAAAAAAAAAAAAAAAAAAAAAAAAAAAAAAAAAAAAAAAAAAAA">
                                      <p:cBhvr>
                                        <p:cTn id="398" dur="1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99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3200"/>
                            </p:stCondLst>
                            <p:childTnLst>
                              <p:par>
                                <p:cTn id="4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s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406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7" fill="hold">
                      <p:stCondLst>
                        <p:cond delay="0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2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4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5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23200"/>
                                      </p:to>
                                    </p:animClr>
                                    <p:set>
                                      <p:cBhvr>
                                        <p:cTn id="416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000"/>
                            </p:stCondLst>
                            <p:childTnLst>
                              <p:par>
                                <p:cTn id="419" presetID="1" presetClass="exit" presetSubtype="0" fill="hold" grpId="5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1133__rutgermuller__cla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9" presetID="0" presetClass="path" presetSubtype="0" accel="50000" decel="5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08333E-6 0.00416 L -2.08333E-6 0.0044 C -0.00755 -0.00139 -0.02031 -0.00996 -0.0263 -0.01621 C -0.06002 -0.04838 -0.02812 -0.0257 -0.06536 -0.05486 C -0.07513 -0.06297 -0.08541 -0.07037 -0.0957 -0.07685 C -0.14206 -0.10579 -0.17213 -0.12153 -0.22096 -0.13773 C -0.22956 -0.14051 -0.23789 -0.14005 -0.24661 -0.14097 C -0.28776 -0.13658 -0.27708 -0.13935 -0.32734 -0.12431 C -0.3875 -0.10625 -0.44804 -0.09144 -0.50755 -0.06852 C -0.53112 -0.05949 -0.55456 -0.05232 -0.57812 -0.04144 C -0.62916 -0.0176 -0.62916 -0.01019 -0.67357 0.01759 C -0.67734 0.0199 -0.70065 0.03356 -0.70599 0.03958 C -0.7164 0.05139 -0.72591 0.06528 -0.73528 0.07847 C -0.74023 0.08495 -0.74453 0.09282 -0.74961 0.09861 L -0.77995 0.13426 C -0.78307 0.13773 -0.78607 0.14143 -0.78945 0.14421 C -0.8069 0.15995 -0.79974 0.15278 -0.8112 0.16458 C -0.80325 0.18426 -0.80755 0.17963 -0.80182 0.18495 L -0.80182 0.18518 " pathEditMode="relative" rAng="0" ptsTypes="AAAAAAAAAAAAAAAAAAA">
                                      <p:cBhvr>
                                        <p:cTn id="430" dur="1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560" y="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3200"/>
                            </p:stCondLst>
                            <p:childTnLst>
                              <p:par>
                                <p:cTn id="4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s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4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438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9" fill="hold">
                      <p:stCondLst>
                        <p:cond delay="0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6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7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23200"/>
                                      </p:to>
                                    </p:animClr>
                                    <p:set>
                                      <p:cBhvr>
                                        <p:cTn id="448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9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1000"/>
                            </p:stCondLst>
                            <p:childTnLst>
                              <p:par>
                                <p:cTn id="451" presetID="1" presetClass="exit" presetSubtype="0" fill="hold" grpId="6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1133__rutgermuller__cla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0" presetClass="path" presetSubtype="0" accel="5000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08333E-6 -0.00208 L -2.08333E-6 -0.00185 C -0.00338 -0.00416 -0.00651 -0.00671 -0.00976 -0.00879 C -0.01732 -0.01319 -0.02526 -0.01689 -0.03281 -0.02199 C -0.04505 -0.03032 -0.0569 -0.04051 -0.0694 -0.04676 L -0.08971 -0.05671 C -0.11536 -0.07013 -0.11107 -0.07013 -0.13685 -0.07986 C -0.14518 -0.0831 -0.15351 -0.08564 -0.16185 -0.08819 C -0.19166 -0.09722 -0.20377 -0.10046 -0.23411 -0.10486 C -0.25742 -0.1081 -0.27526 -0.10856 -0.29857 -0.10949 L -0.39401 -0.1081 C -0.40742 -0.10717 -0.42096 -0.10301 -0.43437 -0.09976 C -0.49401 -0.08495 -0.49179 -0.08217 -0.56237 -0.04676 C -0.60338 -0.02615 -0.61732 -0.01713 -0.66054 0.01135 C -0.66771 0.01574 -0.67461 0.02199 -0.68177 0.02616 C -0.72005 0.04815 -0.67812 0.02362 -0.7164 0.04769 C -0.72031 0.05024 -0.72435 0.05116 -0.72786 0.05417 C -0.7362 0.06088 -0.74401 0.06875 -0.75208 0.0757 C -0.75703 0.08033 -0.76237 0.08473 -0.76745 0.08889 C -0.76875 0.09005 -0.77018 0.09098 -0.77135 0.09237 C -0.78958 0.1132 -0.75547 0.07477 -0.79336 0.11389 L -0.80299 0.12385 C -0.80482 0.13241 -0.80456 0.12616 -0.80013 0.1338 C -0.79284 0.14653 -0.79336 0.14561 -0.78958 0.15533 L -0.78776 0.17199 L -0.78672 0.1801 L -0.77513 0.17362 L -0.7694 0.17037 C -0.76914 0.17037 -0.75195 0.17176 -0.74831 0.17362 C -0.747 0.17408 -0.74635 0.17593 -0.74531 0.17686 C -0.74114 0.1801 -0.7388 0.17963 -0.73476 0.18357 C -0.73125 0.18681 -0.7276 0.19121 -0.72513 0.19676 C -0.72487 0.19723 -0.72513 0.19792 -0.72513 0.19862 L -0.72513 0.19885 " pathEditMode="relative" rAng="0" ptsTypes="AAAAAAAAAAAAAAAAAAAAAAAAAAAAAAAAAA">
                                      <p:cBhvr>
                                        <p:cTn id="462" dur="1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08" y="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3200"/>
                            </p:stCondLst>
                            <p:childTnLst>
                              <p:par>
                                <p:cTn id="4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s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  <p:seq concurrent="1" nextAc="seek">
              <p:cTn id="470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1" fill="hold">
                      <p:stCondLst>
                        <p:cond delay="0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8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9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23200"/>
                                      </p:to>
                                    </p:animClr>
                                    <p:set>
                                      <p:cBhvr>
                                        <p:cTn id="480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1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000"/>
                            </p:stCondLst>
                            <p:childTnLst>
                              <p:par>
                                <p:cTn id="483" presetID="1" presetClass="exit" presetSubtype="0" fill="hold" grpId="8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1133__rutgermuller__cla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3" presetID="0" presetClass="path" presetSubtype="0" accel="5000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0364 -0.00602 L -0.00364 -0.00579 C -0.01041 -0.01204 -0.01237 -0.01459 -0.01979 -0.01783 C -0.02109 -0.01829 -0.02239 -0.01898 -0.02369 -0.01945 C -0.02526 -0.02014 -0.02682 -0.02037 -0.02838 -0.0213 C -0.03007 -0.02199 -0.03151 -0.02361 -0.0332 -0.02454 C -0.03906 -0.02847 -0.03789 -0.02755 -0.04362 -0.02963 C -0.04817 -0.03496 -0.04505 -0.03241 -0.05208 -0.03472 C -0.05377 -0.03519 -0.05533 -0.03565 -0.0569 -0.03635 C -0.05781 -0.03681 -0.05872 -0.03773 -0.05976 -0.03797 C -0.06197 -0.03889 -0.06419 -0.03912 -0.0664 -0.03982 L -0.072 -0.04306 C -0.07304 -0.04375 -0.07395 -0.04445 -0.07487 -0.04491 C -0.07682 -0.04537 -0.07877 -0.04584 -0.08059 -0.04653 C -0.08164 -0.04699 -0.08242 -0.04769 -0.08346 -0.04815 C -0.08776 -0.05 -0.09401 -0.05185 -0.09869 -0.05324 C -0.10091 -0.05394 -0.10312 -0.05417 -0.10533 -0.05486 C -0.11705 -0.05834 -0.10065 -0.05486 -0.11953 -0.05834 C -0.12044 -0.0588 -0.12135 -0.05972 -0.12239 -0.05996 C -0.12721 -0.06158 -0.13724 -0.06273 -0.1414 -0.06343 C -0.14726 -0.0669 -0.14127 -0.06366 -0.15091 -0.06667 C -0.15221 -0.06713 -0.15338 -0.06829 -0.15468 -0.06852 C -0.15976 -0.06922 -0.16484 -0.06945 -0.16979 -0.07014 C -0.18268 -0.07477 -0.16354 -0.06806 -0.1832 -0.07338 C -0.18437 -0.07385 -0.18567 -0.07477 -0.18697 -0.07523 C -0.19205 -0.07709 -0.197 -0.07917 -0.20208 -0.08033 L -0.21067 -0.08195 C -0.21419 -0.08264 -0.2177 -0.08287 -0.22109 -0.08357 C -0.23138 -0.08565 -0.22591 -0.08565 -0.23919 -0.08866 C -0.24166 -0.08912 -0.24427 -0.09005 -0.24674 -0.09028 C -0.25599 -0.09121 -0.2651 -0.09144 -0.27434 -0.09213 C -0.27643 -0.0926 -0.28671 -0.09537 -0.28854 -0.09537 C -0.29987 -0.0963 -0.31132 -0.09653 -0.32265 -0.09699 L -0.41289 -0.09537 C -0.44322 -0.09468 -0.4371 -0.09514 -0.45664 -0.09213 C -0.45781 -0.09144 -0.45911 -0.09074 -0.46041 -0.09028 C -0.47799 -0.08519 -0.45937 -0.09167 -0.47369 -0.08704 C -0.47682 -0.08588 -0.47994 -0.08472 -0.4832 -0.08357 C -0.48437 -0.0831 -0.48567 -0.08218 -0.48697 -0.08195 C -0.48984 -0.08125 -0.4927 -0.08079 -0.49544 -0.08033 C -0.49765 -0.07847 -0.49987 -0.07639 -0.50208 -0.07523 C -0.50403 -0.07408 -0.50599 -0.07408 -0.50781 -0.07338 C -0.50937 -0.07292 -0.51106 -0.07246 -0.51263 -0.07176 C -0.51536 -0.06945 -0.5164 -0.06806 -0.51927 -0.06667 C -0.52083 -0.06597 -0.52239 -0.06597 -0.52395 -0.06505 C -0.53033 -0.06158 -0.52695 -0.06227 -0.53255 -0.05834 C -0.53554 -0.05625 -0.53893 -0.0544 -0.54205 -0.05324 C -0.54362 -0.05255 -0.54518 -0.05232 -0.54674 -0.05162 C -0.54843 -0.0507 -0.54987 -0.04931 -0.55156 -0.04815 C -0.55338 -0.04699 -0.55533 -0.04584 -0.55716 -0.04491 C -0.5582 -0.04422 -0.55911 -0.04352 -0.56002 -0.04306 L -0.56666 -0.03982 C -0.5677 -0.03935 -0.56862 -0.03843 -0.56953 -0.03797 C -0.57148 -0.03727 -0.5733 -0.03704 -0.57526 -0.03635 C -0.58997 -0.02662 -0.57526 -0.03496 -0.59518 -0.02963 C -0.59843 -0.02871 -0.60429 -0.02454 -0.60755 -0.02292 C -0.61796 -0.0176 -0.61197 -0.02107 -0.62174 -0.01783 C -0.62304 -0.01736 -0.62434 -0.01667 -0.62552 -0.01621 C -0.62773 -0.01505 -0.62994 -0.0132 -0.63216 -0.01273 C -0.64101 -0.01088 -0.65885 -0.00949 -0.65885 -0.00926 C -0.66041 -0.0088 -0.66197 -0.00834 -0.66354 -0.00764 C -0.66614 -0.00672 -0.66862 -0.0051 -0.67109 -0.0044 C -0.6733 -0.00371 -0.67565 -0.00347 -0.67773 -0.00255 C -0.68033 -0.00162 -0.68281 -0.00023 -0.68541 0.00069 C -0.68789 0.00162 -0.69049 0.00162 -0.69296 0.00231 C -0.69648 0.00347 -0.69987 0.00486 -0.70338 0.00578 C -0.70651 0.00671 -0.71263 0.00787 -0.71575 0.00926 C -0.71679 0.00949 -0.7177 0.01041 -0.71862 0.01088 C -0.71992 0.01157 -0.72109 0.01203 -0.72239 0.0125 C -0.7233 0.01365 -0.72421 0.01504 -0.72526 0.01597 C -0.72617 0.01666 -0.72721 0.01666 -0.72812 0.01759 C -0.72916 0.01898 -0.72981 0.02129 -0.73099 0.02268 C -0.73216 0.02407 -0.73359 0.02477 -0.73476 0.02592 C -0.73606 0.02754 -0.73724 0.0294 -0.73854 0.03102 C -0.74036 0.03333 -0.74231 0.03565 -0.74427 0.03796 C -0.74518 0.03889 -0.74609 0.04028 -0.74713 0.0412 C -0.7483 0.04236 -0.74974 0.04328 -0.75091 0.04467 C -0.75286 0.04676 -0.75468 0.04907 -0.75664 0.05139 C -0.75794 0.05301 -0.75898 0.05509 -0.76041 0.05648 C -0.76119 0.05717 -0.76224 0.05764 -0.76328 0.0581 C -0.76966 0.06944 -0.7664 0.06666 -0.77174 0.0699 C -0.77239 0.07106 -0.77317 0.07199 -0.77369 0.07338 C -0.77434 0.07477 -0.77474 0.07708 -0.77552 0.07824 C -0.77669 0.07986 -0.77825 0.08032 -0.77942 0.08171 C -0.78463 0.08796 -0.77747 0.08287 -0.78411 0.0868 C -0.79049 0.09815 -0.78724 0.09537 -0.7927 0.09861 C -0.79362 0.10023 -0.79453 0.10208 -0.79557 0.1037 C -0.79752 0.10671 -0.79987 0.10833 -0.80221 0.11041 C -0.80247 0.11203 -0.80351 0.11389 -0.80312 0.11551 C -0.80273 0.11736 -0.80117 0.11759 -0.80026 0.11875 C -0.7996 0.1199 -0.79895 0.12106 -0.7983 0.12222 C -0.79648 0.13194 -0.79869 0.12291 -0.79453 0.1324 C -0.79309 0.13541 -0.79231 0.13958 -0.79075 0.14236 C -0.7901 0.14352 -0.78945 0.14467 -0.78893 0.14583 C -0.7875 0.14884 -0.78632 0.15208 -0.78606 0.15602 C -0.7858 0.15764 -0.78606 0.15926 -0.78606 0.16111 L -0.78606 0.16134 " pathEditMode="relative" rAng="0" ptsTypes="AAAAAAAAAAAAAAAAAAAAAAAAAAAAAAAAAAAAAAAAAAAAAAAAAAAAAAAAAAAAAAAAAAAAAAAAAAAAAAAAAAAAAAAAAAAAAAAAA">
                                      <p:cBhvr>
                                        <p:cTn id="494" dur="1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87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3200"/>
                            </p:stCondLst>
                            <p:childTnLst>
                              <p:par>
                                <p:cTn id="4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s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502" restart="whenNotActive" fill="hold" evtFilter="cancelBubble" nodeType="interactiveSeq">
                <p:stCondLst>
                  <p:cond evt="onClick" delay="0">
                    <p:tgtEl>
                      <p:spTgt spid="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3" fill="hold">
                      <p:stCondLst>
                        <p:cond delay="0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1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23200"/>
                                      </p:to>
                                    </p:animClr>
                                    <p:set>
                                      <p:cBhvr>
                                        <p:cTn id="512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3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1" presetClass="exit" presetSubtype="0" fill="hold" grpId="1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1133__rutgermuller__cla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0" presetClass="path" presetSubtype="0" accel="50000" decel="5000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0.00144 -0.00116 L 0.00144 -0.00093 C -0.00963 -0.01574 -0.02461 -0.03634 -0.03567 -0.04653 C -0.04166 -0.05232 -0.04752 -0.05857 -0.05364 -0.06343 C -0.06914 -0.0757 -0.09036 -0.08866 -0.1069 -0.09398 C -0.12513 -0.09977 -0.14349 -0.10463 -0.16198 -0.10741 C -0.17864 -0.10972 -0.19544 -0.10857 -0.21224 -0.10903 L -0.27109 -0.11065 C -0.33476 -0.10741 -0.39843 -0.10718 -0.46198 -0.1007 C -0.48138 -0.09861 -0.50065 -0.09144 -0.51979 -0.08542 C -0.53268 -0.08148 -0.54518 -0.0757 -0.55781 -0.07037 C -0.58945 -0.05648 -0.60573 -0.05162 -0.63372 -0.0213 C -0.6638 0.01134 -0.6694 0.01342 -0.68984 0.04282 C -0.69088 0.04421 -0.69166 0.0463 -0.69257 0.04792 C -0.68984 0.05625 -0.68711 0.06505 -0.68411 0.07315 C -0.67968 0.08495 -0.67343 0.09537 -0.67083 0.10856 L -0.66601 0.13217 C -0.66575 0.13611 -0.66523 0.14005 -0.6651 0.14398 C -0.66458 0.15648 -0.66783 0.1706 -0.66419 0.18125 C -0.66198 0.1875 -0.65599 0.18241 -0.65182 0.18287 C -0.63932 0.21713 -0.64778 0.21157 -0.62994 0.21157 L -0.62994 0.2118 " pathEditMode="relative" rAng="0" ptsTypes="AAAAAAAAAAAAAAAAAAAAAA">
                                      <p:cBhvr>
                                        <p:cTn id="525" dur="1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01" y="5162"/>
                                    </p:animMotion>
                                  </p:childTnLst>
                                </p:cTn>
                              </p:par>
                              <p:par>
                                <p:cTn id="526" presetID="1" presetClass="emph" presetSubtype="2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Clr clrSpc="rgb" dir="cw">
                                      <p:cBhvr>
                                        <p:cTn id="527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528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9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3200"/>
                            </p:stCondLst>
                            <p:childTnLst>
                              <p:par>
                                <p:cTn id="5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36998__tim-kahn__awww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3200"/>
                            </p:stCondLst>
                            <p:childTnLst>
                              <p:par>
                                <p:cTn id="536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1"/>
                  </p:tgtEl>
                </p:cond>
              </p:nextCondLst>
            </p:seq>
            <p:seq concurrent="1" nextAc="seek">
              <p:cTn id="538" restart="whenNotActive" fill="hold" evtFilter="cancelBubble" nodeType="interactiveSeq">
                <p:stCondLst>
                  <p:cond evt="onClick" delay="0">
                    <p:tgtEl>
                      <p:spTgt spid="3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9" fill="hold">
                      <p:stCondLst>
                        <p:cond delay="0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47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3"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4" dur="1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5" dur="1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7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23200"/>
                                      </p:to>
                                    </p:animClr>
                                    <p:set>
                                      <p:cBhvr>
                                        <p:cTn id="548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9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51" presetID="1" presetClass="exit" presetSubtype="0" fill="hold" grpId="1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3" presetID="1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1133__rutgermuller__cla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1" presetID="0" presetClass="path" presetSubtype="0" decel="72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2.08333E-7 1.11022E-16 L 2.08333E-7 0.00023 C -0.00352 -0.00069 -0.00729 0.00093 -0.01055 -0.00185 C -0.01263 -0.00347 -0.01328 -0.00833 -0.01432 -0.01204 C -0.01497 -0.01412 -0.01576 -0.01644 -0.01628 -0.01875 C -0.01667 -0.02037 -0.0168 -0.02222 -0.01732 -0.02384 C -0.01784 -0.02546 -0.01849 -0.02708 -0.01914 -0.0287 C -0.02005 -0.0338 -0.02031 -0.03588 -0.02201 -0.04051 C -0.02292 -0.04306 -0.02396 -0.04514 -0.02487 -0.04745 C -0.0276 -0.06181 -0.02383 -0.04421 -0.02773 -0.05579 C -0.03073 -0.06481 -0.02591 -0.05764 -0.03164 -0.06435 C -0.0332 -0.07245 -0.03164 -0.06644 -0.03451 -0.07269 C -0.03555 -0.07477 -0.03633 -0.07731 -0.03737 -0.0794 C -0.03789 -0.08056 -0.03867 -0.08148 -0.03919 -0.08287 C -0.03997 -0.08449 -0.04036 -0.08634 -0.04115 -0.08796 C -0.04206 -0.08981 -0.04323 -0.09097 -0.04401 -0.09306 C -0.04544 -0.09606 -0.04622 -0.10023 -0.04792 -0.10301 C -0.04857 -0.10417 -0.04935 -0.10509 -0.04987 -0.10648 C -0.05117 -0.10972 -0.05195 -0.11366 -0.05365 -0.11667 C -0.0543 -0.11759 -0.05482 -0.11898 -0.05547 -0.11991 C -0.05703 -0.12222 -0.05885 -0.12407 -0.06029 -0.12662 C -0.06589 -0.13657 -0.06042 -0.13426 -0.06992 -0.14537 C -0.07083 -0.1463 -0.07188 -0.14722 -0.07279 -0.14861 C -0.07409 -0.15069 -0.075 -0.1537 -0.07656 -0.15532 C -0.08281 -0.16273 -0.07578 -0.15417 -0.08333 -0.16551 C -0.09714 -0.18681 -0.0793 -0.1581 -0.08997 -0.17407 C -0.09414 -0.17986 -0.09206 -0.17986 -0.09766 -0.18588 C -0.10078 -0.18912 -0.1043 -0.19051 -0.10716 -0.19421 C -0.11185 -0.20023 -0.10964 -0.19838 -0.11393 -0.20093 C -0.11484 -0.20208 -0.11589 -0.20324 -0.1168 -0.2044 C -0.1181 -0.20602 -0.11927 -0.20787 -0.12057 -0.20949 C -0.12331 -0.21273 -0.1306 -0.21968 -0.13307 -0.2213 L -0.13594 -0.22292 C -0.1388 -0.22639 -0.13919 -0.22708 -0.14271 -0.22963 C -0.14362 -0.23032 -0.14466 -0.23056 -0.14557 -0.23125 C -0.14818 -0.23333 -0.15052 -0.23657 -0.15313 -0.23819 L -0.16185 -0.24306 C -0.1625 -0.24421 -0.16289 -0.24583 -0.16367 -0.24653 C -0.16602 -0.24884 -0.17214 -0.25185 -0.17435 -0.25324 C -0.17839 -0.25602 -0.18242 -0.25926 -0.18672 -0.26181 C -0.18776 -0.26227 -0.18867 -0.26273 -0.18958 -0.26343 C -0.19128 -0.26458 -0.19271 -0.26574 -0.1944 -0.2669 C -0.19557 -0.26759 -0.19688 -0.26759 -0.19818 -0.26852 C -0.19948 -0.26944 -0.20065 -0.27106 -0.20208 -0.27176 C -0.20391 -0.27292 -0.20586 -0.27292 -0.20781 -0.27361 C -0.20872 -0.27384 -0.20964 -0.27477 -0.21068 -0.27523 C -0.21185 -0.27593 -0.21315 -0.27639 -0.21445 -0.27685 C -0.21953 -0.28287 -0.21536 -0.27894 -0.22305 -0.28194 C -0.22982 -0.28472 -0.22148 -0.28287 -0.22969 -0.28542 C -0.23229 -0.28611 -0.2349 -0.28657 -0.2375 -0.28704 C -0.24049 -0.28889 -0.24076 -0.28912 -0.24414 -0.29051 C -0.24727 -0.29167 -0.25052 -0.29329 -0.25378 -0.29375 L -0.26328 -0.29537 L -0.3332 -0.29375 C -0.33516 -0.29375 -0.33698 -0.29236 -0.33893 -0.29213 C -0.3431 -0.29144 -0.34727 -0.29097 -0.35143 -0.29051 C -0.3599 -0.2875 -0.3526 -0.28981 -0.36289 -0.28704 C -0.36497 -0.28657 -0.36667 -0.28565 -0.36862 -0.28542 C -0.37201 -0.28472 -0.37565 -0.28426 -0.37917 -0.28356 C -0.38164 -0.2831 -0.38438 -0.28264 -0.38672 -0.28194 C -0.38789 -0.28148 -0.3888 -0.28056 -0.38971 -0.28032 C -0.41654 -0.27176 -0.3987 -0.27778 -0.41836 -0.27361 C -0.42292 -0.27269 -0.42734 -0.27106 -0.43177 -0.27014 C -0.43424 -0.26968 -0.43698 -0.26921 -0.43945 -0.26852 C -0.44115 -0.26806 -0.44271 -0.26713 -0.44427 -0.2669 C -0.44674 -0.2662 -0.44935 -0.26574 -0.45195 -0.26505 C -0.45391 -0.26458 -0.45573 -0.26366 -0.45768 -0.26343 C -0.4638 -0.26227 -0.47227 -0.26227 -0.47865 -0.25995 C -0.48125 -0.25926 -0.48385 -0.25787 -0.48646 -0.25671 C -0.48737 -0.25625 -0.48828 -0.25532 -0.48932 -0.25509 C -0.49141 -0.25417 -0.49375 -0.25394 -0.49596 -0.25324 C -0.51328 -0.24861 -0.48893 -0.25486 -0.50833 -0.25 C -0.51224 -0.24769 -0.51419 -0.2463 -0.51901 -0.24491 C -0.5224 -0.24375 -0.52591 -0.24306 -0.52956 -0.24144 C -0.53346 -0.23958 -0.53711 -0.23657 -0.54089 -0.23472 C -0.54388 -0.23333 -0.54674 -0.23241 -0.54961 -0.23125 C -0.55091 -0.23079 -0.55221 -0.23032 -0.55339 -0.22963 C -0.55495 -0.2287 -0.55651 -0.22731 -0.5582 -0.22639 C -0.56146 -0.22407 -0.56563 -0.22222 -0.56875 -0.21944 C -0.56979 -0.21852 -0.57057 -0.2169 -0.57161 -0.2162 C -0.57279 -0.21528 -0.57409 -0.21528 -0.57552 -0.21458 C -0.57747 -0.21296 -0.57917 -0.21088 -0.58125 -0.20949 C -0.58307 -0.2081 -0.58503 -0.20741 -0.58685 -0.20602 C -0.58919 -0.2044 -0.59635 -0.19722 -0.5974 -0.19583 C -0.59883 -0.19444 -0.6 -0.19213 -0.6013 -0.19074 C -0.60286 -0.18935 -0.60443 -0.18889 -0.60612 -0.1875 C -0.6112 -0.1831 -0.6069 -0.18519 -0.61185 -0.17894 C -0.61302 -0.17755 -0.61445 -0.17708 -0.61563 -0.17569 C -0.61693 -0.17407 -0.6181 -0.17222 -0.6194 -0.1706 C -0.62031 -0.16944 -0.62135 -0.16852 -0.6224 -0.16713 C -0.62305 -0.1662 -0.62357 -0.16481 -0.62435 -0.16389 C -0.62617 -0.16134 -0.62839 -0.15995 -0.62995 -0.15718 C -0.63255 -0.15255 -0.63099 -0.15417 -0.63477 -0.15208 C -0.63568 -0.15023 -0.63646 -0.14838 -0.63776 -0.14699 C -0.63893 -0.1456 -0.64023 -0.14491 -0.64154 -0.14352 C -0.64661 -0.13843 -0.64206 -0.14167 -0.64727 -0.13843 C -0.64948 -0.13449 -0.65156 -0.13032 -0.65495 -0.12847 C -0.66159 -0.12454 -0.65339 -0.12963 -0.66159 -0.12338 C -0.6625 -0.12269 -0.66354 -0.12245 -0.66445 -0.12153 C -0.66549 -0.12083 -0.66641 -0.11944 -0.66732 -0.11829 C -0.66875 -0.11667 -0.66979 -0.11435 -0.67122 -0.11319 C -0.67305 -0.11157 -0.67526 -0.11181 -0.67695 -0.10972 C -0.67786 -0.1088 -0.67878 -0.10718 -0.67982 -0.10648 C -0.68164 -0.10509 -0.68372 -0.10417 -0.68555 -0.10301 C -0.68659 -0.10255 -0.68763 -0.10231 -0.68841 -0.10139 C -0.69518 -0.09329 -0.69193 -0.0956 -0.69792 -0.09306 C -0.70286 -0.08449 -0.69648 -0.09444 -0.70286 -0.08796 C -0.70938 -0.08102 -0.69948 -0.0875 -0.70755 -0.08287 C -0.71133 -0.07616 -0.70742 -0.08218 -0.71224 -0.07778 C -0.71979 -0.0713 -0.71081 -0.07685 -0.7181 -0.07269 C -0.71875 -0.07106 -0.71927 -0.06921 -0.72005 -0.06759 C -0.72396 -0.05972 -0.72383 -0.06042 -0.7276 -0.05579 C -0.72982 -0.05648 -0.73216 -0.05671 -0.73438 -0.05741 C -0.73542 -0.05787 -0.7362 -0.05926 -0.73724 -0.05926 C -0.74453 -0.05926 -0.75195 -0.0581 -0.75924 -0.05741 L -0.7651 -0.05417 C -0.76602 -0.05347 -0.76706 -0.05347 -0.76784 -0.05255 C -0.77604 -0.04282 -0.76576 -0.0544 -0.77357 -0.04745 C -0.77461 -0.04653 -0.77539 -0.04491 -0.77643 -0.04398 C -0.78125 -0.03981 -0.77773 -0.04537 -0.78229 -0.03889 C -0.78294 -0.03796 -0.78346 -0.03657 -0.78411 -0.03565 C -0.79323 -0.02245 -0.78177 -0.04144 -0.79375 -0.02037 L -0.79661 -0.01528 C -0.7987 -0.01157 -0.8 -0.00995 -0.80143 -0.00509 C -0.80182 -0.00347 -0.80195 -0.00185 -0.80234 1.11022E-16 C -0.80286 0.00231 -0.80378 0.0044 -0.80417 0.00671 C -0.80508 0.01088 -0.80495 0.01435 -0.80612 0.01852 C -0.80664 0.02037 -0.80755 0.02176 -0.8082 0.02361 C -0.80898 0.02685 -0.80938 0.03032 -0.81003 0.03356 L -0.81198 0.04375 C -0.81224 0.04537 -0.81276 0.04699 -0.81289 0.04884 C -0.81328 0.05162 -0.81354 0.0544 -0.8138 0.05718 C -0.81419 0.06065 -0.81432 0.06412 -0.81484 0.06736 C -0.81497 0.06921 -0.81549 0.07083 -0.81576 0.07245 C -0.81641 0.07685 -0.8168 0.08148 -0.81771 0.08588 L -0.82044 0.10116 L -0.82148 0.10625 C -0.82266 0.11273 -0.82253 0.11157 -0.82331 0.11968 C -0.82344 0.12037 -0.82331 0.12083 -0.82331 0.12153 L -0.82331 0.12176 " pathEditMode="relative" rAng="0" ptsTypes="AAAAAAAAAAAAAAAAAAAAAAAAAAAAAAAAAAAAAAAAAAAAAAAAAAAAAAAAAAAAAAAAAAAAAAAAAAAAAAAAAAAAAAAAAAAAAAAAAAAAAAAAAAAAAAAAAAAAAAAAAAAAAAAAAAAAAAAAAAAA">
                                      <p:cBhvr>
                                        <p:cTn id="562" dur="1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72" y="-8681"/>
                                    </p:animMotion>
                                  </p:childTnLst>
                                </p:cTn>
                              </p:par>
                              <p:par>
                                <p:cTn id="563" presetID="1" presetClass="emph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Clr clrSpc="rgb" dir="cw">
                                      <p:cBhvr>
                                        <p:cTn id="564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565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6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3200"/>
                            </p:stCondLst>
                            <p:childTnLst>
                              <p:par>
                                <p:cTn id="5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36998__tim-kahn__awww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" presetClass="entr" presetSubtype="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5"/>
                  </p:tgtEl>
                </p:cond>
              </p:nextCondLst>
            </p:seq>
            <p:seq concurrent="1" nextAc="seek">
              <p:cTn id="574" restart="whenNotActive" fill="hold" evtFilter="cancelBubble" nodeType="interactiveSeq">
                <p:stCondLst>
                  <p:cond evt="onClick" delay="0">
                    <p:tgtEl>
                      <p:spTgt spid="3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5" fill="hold">
                      <p:stCondLst>
                        <p:cond delay="0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47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9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0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1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3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23200"/>
                                      </p:to>
                                    </p:animClr>
                                    <p:set>
                                      <p:cBhvr>
                                        <p:cTn id="584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5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1000"/>
                            </p:stCondLst>
                            <p:childTnLst>
                              <p:par>
                                <p:cTn id="587" presetID="1" presetClass="exit" presetSubtype="0" fill="hold" grpId="14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1133__rutgermuller__cla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7" presetID="0" presetClass="path" presetSubtype="0" accel="5000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0273 0.00231 L -0.00273 0.00255 C -0.00533 1.11111E-6 -0.00794 -0.00185 -0.01041 -0.0044 C -0.01132 -0.00533 -0.01562 -0.01181 -0.01705 -0.01296 C -0.01822 -0.01389 -0.01953 -0.01389 -0.02083 -0.01458 C -0.02513 -0.02222 -0.01966 -0.0132 -0.02656 -0.0213 C -0.02734 -0.02222 -0.02773 -0.02361 -0.02838 -0.02477 C -0.02929 -0.02593 -0.03033 -0.02685 -0.03125 -0.02801 C -0.03255 -0.02963 -0.03359 -0.03195 -0.03502 -0.0331 C -0.03658 -0.03426 -0.03828 -0.03403 -0.03984 -0.03472 C -0.04179 -0.03565 -0.04362 -0.03681 -0.04557 -0.0382 C -0.05625 -0.04583 -0.0513 -0.04398 -0.06171 -0.05 C -0.07005 -0.05509 -0.06015 -0.04722 -0.07109 -0.05509 C -0.07408 -0.05718 -0.07682 -0.05995 -0.07968 -0.06181 C -0.08216 -0.06343 -0.08476 -0.06389 -0.08724 -0.06528 C -0.09388 -0.06852 -0.09778 -0.0713 -0.10442 -0.07361 C -0.10664 -0.07431 -0.10885 -0.07477 -0.11106 -0.07523 C -0.11289 -0.07639 -0.11484 -0.07732 -0.11666 -0.0787 C -0.12031 -0.08125 -0.12187 -0.08403 -0.12526 -0.08542 C -0.12721 -0.08611 -0.12903 -0.08658 -0.13099 -0.08704 C -0.13463 -0.08935 -0.13684 -0.09097 -0.14049 -0.09213 C -0.14231 -0.09283 -0.14427 -0.09306 -0.14609 -0.09398 C -0.14804 -0.09468 -0.14987 -0.09653 -0.15182 -0.09722 C -0.15468 -0.09815 -0.15755 -0.09815 -0.16041 -0.09884 C -0.16484 -0.10023 -0.16914 -0.10324 -0.17369 -0.10394 C -0.17682 -0.10463 -0.18007 -0.10486 -0.1832 -0.10579 C -0.19231 -0.10787 -0.18359 -0.1081 -0.19648 -0.10903 C -0.20729 -0.10995 -0.21796 -0.11019 -0.22877 -0.11065 L -0.30182 -0.10903 C -0.30377 -0.10903 -0.30559 -0.10787 -0.30755 -0.10741 C -0.3207 -0.10394 -0.31822 -0.10463 -0.32942 -0.10232 C -0.33164 -0.1007 -0.33372 -0.09838 -0.33606 -0.09722 C -0.33815 -0.09607 -0.34049 -0.0963 -0.3427 -0.0956 C -0.34583 -0.09468 -0.34895 -0.09329 -0.35221 -0.09213 C -0.35338 -0.09097 -0.35455 -0.08935 -0.35599 -0.08889 C -0.3625 -0.08611 -0.37591 -0.08218 -0.37591 -0.08195 C -0.37721 -0.08102 -0.37838 -0.0794 -0.37968 -0.0787 C -0.38971 -0.07315 -0.39401 -0.07199 -0.40338 -0.06852 C -0.40442 -0.06736 -0.4052 -0.0662 -0.40625 -0.06528 C -0.40716 -0.06435 -0.4082 -0.06389 -0.40911 -0.06343 C -0.41197 -0.06227 -0.41484 -0.06158 -0.4177 -0.06019 C -0.42031 -0.0588 -0.42278 -0.05671 -0.42526 -0.05509 C -0.42591 -0.05394 -0.4263 -0.05232 -0.42721 -0.05162 C -0.4302 -0.04954 -0.43346 -0.04838 -0.43671 -0.04653 C -0.43763 -0.04607 -0.43854 -0.0456 -0.43945 -0.04491 C -0.44114 -0.04259 -0.44257 -0.04028 -0.44427 -0.0382 C -0.44544 -0.03681 -0.44687 -0.03611 -0.44804 -0.03472 C -0.45 -0.03264 -0.45182 -0.03009 -0.45377 -0.02801 C -0.45651 -0.025 -0.4595 -0.02245 -0.46224 -0.01968 C -0.46328 -0.01852 -0.46419 -0.01736 -0.4651 -0.0162 C -0.46862 -0.01181 -0.47213 -0.00718 -0.47565 -0.00278 C -0.47656 -0.00162 -0.4776 -0.00093 -0.47838 0.00069 C -0.47903 0.00185 -0.47968 0.00301 -0.48033 0.00393 C -0.48372 0.00856 -0.48776 0.01204 -0.49075 0.01759 C -0.49987 0.0338 -0.49023 0.01736 -0.49739 0.02755 C -0.49817 0.0287 -0.49869 0.02986 -0.49934 0.03102 C -0.50182 0.03495 -0.50429 0.03889 -0.5069 0.04282 C -0.5082 0.04467 -0.5095 0.04606 -0.51067 0.04792 C -0.51145 0.04884 -0.51184 0.05046 -0.51263 0.05116 C -0.5138 0.05255 -0.5151 0.05347 -0.5164 0.05463 C -0.51901 0.05903 -0.52122 0.06412 -0.52395 0.06805 C -0.52669 0.07199 -0.53255 0.07824 -0.53255 0.07847 C -0.53463 0.08935 -0.53177 0.07847 -0.53632 0.08495 C -0.5388 0.08842 -0.54127 0.09213 -0.54296 0.09676 C -0.54362 0.09861 -0.54414 0.10046 -0.54492 0.10185 C -0.54596 0.10393 -0.54752 0.10486 -0.54869 0.10694 C -0.55039 0.10995 -0.55182 0.11389 -0.55338 0.11713 C -0.55429 0.11875 -0.55546 0.12037 -0.55625 0.12222 C -0.55768 0.12477 -0.55872 0.12801 -0.56002 0.13055 C -0.56158 0.13356 -0.56484 0.13912 -0.56484 0.13935 C -0.5651 0.14074 -0.56536 0.14259 -0.56575 0.14398 C -0.56692 0.14838 -0.56783 0.1493 -0.56953 0.15255 C -0.572 0.16528 -0.56875 0.14954 -0.57239 0.16273 C -0.57291 0.16412 -0.57291 0.1662 -0.57343 0.16759 C -0.57447 0.1713 -0.57617 0.1743 -0.57721 0.17778 C -0.57786 0.18009 -0.57851 0.18217 -0.57903 0.18449 C -0.57942 0.18611 -0.57955 0.18796 -0.58007 0.18958 C -0.58059 0.19143 -0.58151 0.19282 -0.5819 0.19467 C -0.58268 0.19792 -0.5832 0.20139 -0.58385 0.20486 C -0.58411 0.20648 -0.58411 0.20856 -0.58476 0.20995 L -0.58671 0.21319 C -0.58893 0.22523 -0.58593 0.21042 -0.58958 0.225 C -0.59023 0.22778 -0.59023 0.23217 -0.59231 0.23356 C -0.59453 0.23472 -0.59674 0.23472 -0.59895 0.23518 C -0.6 0.23588 -0.60091 0.23634 -0.60182 0.2368 C -0.60312 0.2375 -0.60442 0.23796 -0.60559 0.23866 C -0.60755 0.23958 -0.61132 0.2419 -0.61132 0.24213 C -0.61197 0.24305 -0.6125 0.24444 -0.61328 0.24537 C -0.6151 0.24768 -0.61901 0.25208 -0.61901 0.25231 C -0.62434 0.26643 -0.61549 0.24421 -0.62656 0.26389 C -0.62721 0.26505 -0.6276 0.26667 -0.62838 0.26736 C -0.63658 0.27454 -0.63229 0.26736 -0.63502 0.27245 L -0.63502 0.27268 " pathEditMode="relative" rAng="0" ptsTypes="AAAAAAAAAAAAAAAAAAAAAAAAAAAAAAAAAAAAAAAAAAAAAAAAAAAAAAAAAAAAAAAAAAAAAAAAAAAAAAAAAAAAAAAAAAAAA">
                                      <p:cBhvr>
                                        <p:cTn id="598" dur="1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15" y="7870"/>
                                    </p:animMotion>
                                  </p:childTnLst>
                                </p:cTn>
                              </p:par>
                              <p:par>
                                <p:cTn id="599" presetID="1" presetClass="emph" presetSubtype="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rgb" dir="cw">
                                      <p:cBhvr>
                                        <p:cTn id="600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601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2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>
                            <p:stCondLst>
                              <p:cond delay="3300"/>
                            </p:stCondLst>
                            <p:childTnLst>
                              <p:par>
                                <p:cTn id="6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36998__tim-kahn__awww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ntr" presetSubtype="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4"/>
                  </p:tgtEl>
                </p:cond>
              </p:nextCondLst>
            </p:seq>
            <p:seq concurrent="1" nextAc="seek">
              <p:cTn id="610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1" fill="hold">
                      <p:stCondLst>
                        <p:cond delay="0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47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9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23200"/>
                                      </p:to>
                                    </p:animClr>
                                    <p:set>
                                      <p:cBhvr>
                                        <p:cTn id="620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1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1000"/>
                            </p:stCondLst>
                            <p:childTnLst>
                              <p:par>
                                <p:cTn id="623" presetID="1" presetClass="exit" presetSubtype="0" fill="hold" grpId="15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1133__rutgermuller__cla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1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0" presetClass="path" presetSubtype="0" accel="50000" decel="5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0156 0.00648 L -0.00156 0.00672 C -0.00989 -0.01481 -0.02096 -0.04583 -0.03294 -0.05764 C -0.04779 -0.07245 -0.06133 -0.08912 -0.07851 -0.0949 C -0.12877 -0.11134 -0.15091 -0.10903 -0.20195 -0.11157 C -0.25391 -0.11018 -0.27174 -0.11319 -0.32448 -0.09653 C -0.35312 -0.0875 -0.38151 -0.07523 -0.40989 -0.06273 C -0.45703 -0.04213 -0.51432 -0.01828 -0.55898 0.0081 C -0.57318 0.01667 -0.58737 0.0257 -0.60169 0.03334 C -0.61862 0.0426 -0.63607 0.04908 -0.65299 0.0588 C -0.67617 0.07199 -0.69961 0.08959 -0.72135 0.10926 C -0.73841 0.12477 -0.73646 0.12292 -0.74596 0.13635 C -0.74974 0.16273 -0.74739 0.13635 -0.71562 0.15996 C -0.71341 0.16181 -0.71263 0.1669 -0.71094 0.17014 C -0.71002 0.17153 -0.70898 0.17246 -0.70807 0.17338 C -0.70612 0.17801 -0.70404 0.18218 -0.70234 0.18704 C -0.69948 0.19514 -0.6957 0.20834 -0.69375 0.21736 C -0.69232 0.22408 -0.69114 0.23079 -0.68997 0.23773 C -0.68919 0.24213 -0.68815 0.25116 -0.68815 0.25139 C -0.68867 0.25347 -0.68893 0.25625 -0.68997 0.25787 C -0.69127 0.25996 -0.6931 0.26019 -0.69479 0.26135 C -0.69596 0.26204 -0.69726 0.26227 -0.69857 0.26297 C -0.69948 0.26343 -0.70039 0.26412 -0.70143 0.26459 C -0.70169 0.26621 -0.70195 0.26806 -0.70234 0.26968 C -0.70286 0.27199 -0.70391 0.27408 -0.7043 0.27639 C -0.70482 0.28079 -0.70521 0.29005 -0.70521 0.29028 L -0.70521 0.29005 " pathEditMode="relative" rAng="0" ptsTypes="AAAAAAAAAAAAAAAAAAAAAAAAAAA">
                                      <p:cBhvr>
                                        <p:cTn id="634" dur="1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92" y="8287"/>
                                    </p:animMotion>
                                  </p:childTnLst>
                                </p:cTn>
                              </p:par>
                              <p:par>
                                <p:cTn id="635" presetID="1" presetClass="emph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Clr clrSpc="rgb" dir="cw">
                                      <p:cBhvr>
                                        <p:cTn id="636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637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8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9" fill="hold">
                            <p:stCondLst>
                              <p:cond delay="3200"/>
                            </p:stCondLst>
                            <p:childTnLst>
                              <p:par>
                                <p:cTn id="6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36998__tim-kahn__awww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4" presetID="1" presetClass="entr" presetSubtype="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  <p:seq concurrent="1" nextAc="seek">
              <p:cTn id="646" restart="whenNotActive" fill="hold" evtFilter="cancelBubble" nodeType="interactiveSeq">
                <p:stCondLst>
                  <p:cond evt="onClick" delay="0">
                    <p:tgtEl>
                      <p:spTgt spid="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7" fill="hold">
                      <p:stCondLst>
                        <p:cond delay="0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47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5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23200"/>
                                      </p:to>
                                    </p:animClr>
                                    <p:set>
                                      <p:cBhvr>
                                        <p:cTn id="656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7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8" fill="hold">
                            <p:stCondLst>
                              <p:cond delay="1000"/>
                            </p:stCondLst>
                            <p:childTnLst>
                              <p:par>
                                <p:cTn id="659" presetID="1" presetClass="exit" presetSubtype="0" fill="hold" grpId="1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1" presetID="1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1133__rutgermuller__cla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9" presetID="0" presetClass="path" presetSubtype="0" accel="5000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4.375E-6 -1.48148E-6 L -4.375E-6 0.00023 C -0.00195 -0.00347 -0.00364 -0.00741 -0.00572 -0.01088 C -0.00651 -0.01204 -0.00768 -0.01273 -0.00859 -0.01389 C -0.00924 -0.01481 -0.00976 -0.0162 -0.01054 -0.0169 C -0.01158 -0.01875 -0.01315 -0.01967 -0.01419 -0.02176 C -0.01575 -0.02454 -0.01601 -0.02893 -0.01796 -0.03102 C -0.02187 -0.03542 -0.02265 -0.03588 -0.02643 -0.04352 C -0.02786 -0.04676 -0.03177 -0.05509 -0.03385 -0.05764 C -0.03476 -0.05856 -0.03567 -0.05995 -0.03671 -0.06065 C -0.03789 -0.06157 -0.03919 -0.0618 -0.04049 -0.06204 C -0.04856 -0.07106 -0.03828 -0.06042 -0.04609 -0.0669 C -0.04713 -0.06759 -0.04791 -0.06921 -0.04895 -0.07014 C -0.05403 -0.07407 -0.0496 -0.06805 -0.05546 -0.07477 C -0.05612 -0.07569 -0.05651 -0.07708 -0.05729 -0.07778 C -0.05911 -0.07917 -0.06302 -0.08102 -0.06302 -0.08079 C -0.06393 -0.08194 -0.06484 -0.08333 -0.06588 -0.08403 C -0.06692 -0.08472 -0.06822 -0.08495 -0.06953 -0.08565 C -0.07044 -0.08611 -0.07148 -0.08657 -0.07239 -0.08704 C -0.07916 -0.09213 -0.07291 -0.08889 -0.07981 -0.0919 C -0.08085 -0.09282 -0.08164 -0.09421 -0.08268 -0.09514 C -0.08359 -0.0956 -0.08463 -0.09606 -0.08554 -0.09653 C -0.08802 -0.09768 -0.09049 -0.09815 -0.09296 -0.09954 C -0.09713 -0.10185 -0.09492 -0.10092 -0.0996 -0.10278 C -0.10117 -0.10417 -0.1026 -0.10625 -0.10429 -0.10741 C -0.10546 -0.10833 -0.10677 -0.10833 -0.10807 -0.10903 C -0.11002 -0.10995 -0.11171 -0.11157 -0.11367 -0.11204 C -0.11523 -0.1125 -0.11679 -0.11296 -0.11835 -0.11366 C -0.1194 -0.11412 -0.12031 -0.11481 -0.12122 -0.11504 C -0.12304 -0.11574 -0.12487 -0.1162 -0.12682 -0.1169 C -0.14101 -0.12153 -0.12955 -0.11875 -0.14283 -0.12129 L -0.14934 -0.12454 C -0.15065 -0.12523 -0.15182 -0.12592 -0.15312 -0.12616 C -0.15677 -0.12685 -0.16054 -0.12708 -0.16432 -0.12778 C -0.1733 -0.13264 -0.16796 -0.13055 -0.1802 -0.13217 C -0.1871 -0.13518 -0.18997 -0.13657 -0.19726 -0.13866 C -0.19974 -0.13935 -0.20221 -0.13958 -0.20468 -0.14004 C -0.20625 -0.14051 -0.20781 -0.14143 -0.20937 -0.14167 C -0.21692 -0.14282 -0.2319 -0.14491 -0.2319 -0.14467 C -0.23307 -0.14537 -0.23437 -0.14583 -0.23567 -0.14629 C -0.24244 -0.14838 -0.24505 -0.14815 -0.2526 -0.14954 C -0.26237 -0.15116 -0.25638 -0.15116 -0.26757 -0.15254 C -0.27291 -0.15324 -0.27812 -0.1537 -0.28359 -0.15393 L -0.36692 -0.15254 C -0.37421 -0.15231 -0.38138 -0.15162 -0.38854 -0.15116 C -0.41015 -0.14907 -0.39388 -0.14954 -0.41862 -0.14792 L -0.45052 -0.14629 C -0.45442 -0.14583 -0.45807 -0.14514 -0.46184 -0.14491 C -0.46966 -0.14398 -0.47734 -0.14398 -0.48528 -0.14305 C -0.4875 -0.14282 -0.48958 -0.14213 -0.49179 -0.14167 C -0.49466 -0.14097 -0.49752 -0.14074 -0.50026 -0.14004 C -0.51692 -0.1368 -0.49479 -0.14051 -0.51627 -0.13704 L -0.52096 -0.13542 C -0.52278 -0.13472 -0.52474 -0.13449 -0.52656 -0.13403 C -0.52747 -0.13356 -0.52838 -0.13264 -0.52942 -0.13217 C -0.5319 -0.13171 -0.53437 -0.13148 -0.53684 -0.13079 C -0.55052 -0.12754 -0.53255 -0.13102 -0.55195 -0.12778 C -0.55325 -0.12708 -0.55442 -0.12662 -0.55559 -0.12616 C -0.55651 -0.12569 -0.55742 -0.12477 -0.55846 -0.12454 C -0.56132 -0.12361 -0.56419 -0.12338 -0.56692 -0.12315 C -0.56992 -0.12176 -0.57226 -0.1206 -0.57539 -0.11991 C -0.57786 -0.11921 -0.58033 -0.11875 -0.58281 -0.11829 C -0.58411 -0.11759 -0.58541 -0.11736 -0.58671 -0.1169 C -0.58815 -0.1162 -0.58971 -0.11574 -0.59127 -0.11504 C -0.59856 -0.11204 -0.58841 -0.11481 -0.59882 -0.11204 C -0.60091 -0.11157 -0.60325 -0.11111 -0.60533 -0.11042 C -0.6095 -0.10926 -0.60846 -0.10926 -0.61197 -0.10741 C -0.6164 -0.10532 -0.61692 -0.10555 -0.62226 -0.10417 C -0.63294 -0.09815 -0.62252 -0.1037 -0.63632 -0.09815 C -0.63854 -0.09722 -0.64075 -0.0956 -0.64296 -0.09514 C -0.64596 -0.09398 -0.64921 -0.09398 -0.65234 -0.09329 C -0.65898 -0.08773 -0.65325 -0.0919 -0.66263 -0.08866 C -0.66367 -0.08842 -0.66458 -0.0875 -0.66549 -0.08704 C -0.66953 -0.08518 -0.66835 -0.08634 -0.672 -0.08403 C -0.67356 -0.0831 -0.67513 -0.08148 -0.67669 -0.08102 C -0.67877 -0.08009 -0.68112 -0.07986 -0.68333 -0.0794 C -0.68554 -0.07778 -0.68763 -0.07592 -0.68984 -0.07477 C -0.69166 -0.07338 -0.69362 -0.07268 -0.69544 -0.07153 C -0.69648 -0.07106 -0.69739 -0.0706 -0.6983 -0.07014 C -0.70729 -0.0625 -0.69622 -0.07199 -0.70677 -0.06204 C -0.70794 -0.06111 -0.70937 -0.06018 -0.71041 -0.05903 C -0.71145 -0.05833 -0.71224 -0.05671 -0.71328 -0.05602 C -0.7151 -0.05463 -0.71718 -0.05417 -0.71901 -0.05301 C -0.7233 -0.04977 -0.72708 -0.04606 -0.73125 -0.04213 C -0.73203 -0.04097 -0.73294 -0.03958 -0.73385 -0.03889 C -0.73476 -0.03819 -0.7358 -0.03796 -0.73671 -0.03727 C -0.74023 -0.03426 -0.73932 -0.03379 -0.74244 -0.0294 C -0.74322 -0.02824 -0.74427 -0.02778 -0.74518 -0.02639 C -0.74752 -0.02292 -0.75013 -0.01967 -0.75182 -0.01551 C -0.75312 -0.01227 -0.75403 -0.00856 -0.75546 -0.00602 C -0.75612 -0.00509 -0.7569 -0.00417 -0.75742 -0.00301 C -0.75872 -1.48148E-6 -0.75989 0.00324 -0.76119 0.00625 L -0.76302 0.01111 C -0.76367 0.0125 -0.76419 0.01435 -0.76497 0.01574 C -0.76549 0.01667 -0.76614 0.01759 -0.76679 0.01898 C -0.76809 0.02199 -0.76888 0.02546 -0.77057 0.02801 C -0.77122 0.02917 -0.77161 0.03056 -0.77239 0.03125 C -0.77474 0.03333 -0.77903 0.03496 -0.78177 0.03611 C -0.78932 0.04445 -0.78619 0.03912 -0.79114 0.05162 L -0.79309 0.05625 C -0.79335 0.05833 -0.79362 0.06042 -0.79401 0.0625 C -0.79583 0.07292 -0.79466 0.06111 -0.79687 0.07963 C -0.7983 0.09097 -0.79752 0.08472 -0.79856 0.09815 C -0.79843 0.12477 -0.79843 0.15116 -0.79778 0.17778 C -0.79778 0.18033 -0.797 0.18287 -0.79687 0.18565 C -0.79479 0.21875 -0.79713 0.19699 -0.79492 0.21528 C -0.79466 0.22361 -0.79427 0.23195 -0.79401 0.24028 C -0.79362 0.24931 -0.79609 0.26019 -0.79309 0.26829 C -0.79114 0.27315 -0.78619 0.26921 -0.78281 0.26968 C -0.77526 0.27801 -0.78437 0.26713 -0.77799 0.27755 C -0.77721 0.27894 -0.77617 0.27963 -0.77526 0.28056 C -0.77487 0.28102 -0.7746 0.28171 -0.77434 0.28241 L -0.77434 0.28264 " pathEditMode="relative" rAng="0" ptsTypes="AAAAAAAAAAAAAAAAAAAAAAAAAAAAAAAAAAAAAAAAAAAAAAAAAAAAAAAAAAAAAAAAAAAAAAAAAAAAAAAAAAAAAAAAAAAAAAAAAAAAAAAAAAAAAAAAA">
                                      <p:cBhvr>
                                        <p:cTn id="670" dur="1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35" y="6435"/>
                                    </p:animMotion>
                                  </p:childTnLst>
                                </p:cTn>
                              </p:par>
                              <p:par>
                                <p:cTn id="671" presetID="1" presetClass="emph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Clr clrSpc="rgb" dir="cw">
                                      <p:cBhvr>
                                        <p:cTn id="672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673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4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5" fill="hold">
                            <p:stCondLst>
                              <p:cond delay="3200"/>
                            </p:stCondLst>
                            <p:childTnLst>
                              <p:par>
                                <p:cTn id="6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36998__tim-kahn__awww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0" presetID="1" presetClass="entr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2"/>
                  </p:tgtEl>
                </p:cond>
              </p:nextCondLst>
            </p:seq>
            <p:seq concurrent="1" nextAc="seek">
              <p:cTn id="682" restart="whenNotActive" fill="hold" evtFilter="cancelBubble" nodeType="interactiveSeq">
                <p:stCondLst>
                  <p:cond evt="onClick" delay="0">
                    <p:tgtEl>
                      <p:spTgt spid="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3" fill="hold">
                      <p:stCondLst>
                        <p:cond delay="0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8"/>
                  </p:tgtEl>
                </p:cond>
              </p:nextCondLst>
            </p:seq>
            <p:seq concurrent="1" nextAc="seek">
              <p:cTn id="689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0" fill="hold">
                      <p:stCondLst>
                        <p:cond delay="0"/>
                      </p:stCondLst>
                      <p:childTnLst>
                        <p:par>
                          <p:cTn id="691" fill="hold">
                            <p:stCondLst>
                              <p:cond delay="0"/>
                            </p:stCondLst>
                            <p:childTnLst>
                              <p:par>
                                <p:cTn id="6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  <p:seq concurrent="1" nextAc="seek">
              <p:cTn id="696" restart="whenNotActive" fill="hold" evtFilter="cancelBubble" nodeType="interactiveSeq">
                <p:stCondLst>
                  <p:cond evt="onClick" delay="0">
                    <p:tgtEl>
                      <p:spTgt spid="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7" fill="hold">
                      <p:stCondLst>
                        <p:cond delay="0"/>
                      </p:stCondLst>
                      <p:childTnLst>
                        <p:par>
                          <p:cTn id="698" fill="hold">
                            <p:stCondLst>
                              <p:cond delay="0"/>
                            </p:stCondLst>
                            <p:childTnLst>
                              <p:par>
                                <p:cTn id="6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4"/>
                  </p:tgtEl>
                </p:cond>
              </p:nextCondLst>
            </p:seq>
            <p:seq concurrent="1" nextAc="seek">
              <p:cTn id="703" restart="whenNotActive" fill="hold" evtFilter="cancelBubble" nodeType="interactiveSeq">
                <p:stCondLst>
                  <p:cond evt="onClick" delay="0">
                    <p:tgtEl>
                      <p:spTgt spid="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4" fill="hold">
                      <p:stCondLst>
                        <p:cond delay="0"/>
                      </p:stCondLst>
                      <p:childTnLst>
                        <p:par>
                          <p:cTn id="705" fill="hold">
                            <p:stCondLst>
                              <p:cond delay="0"/>
                            </p:stCondLst>
                            <p:childTnLst>
                              <p:par>
                                <p:cTn id="7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5"/>
                  </p:tgtEl>
                </p:cond>
              </p:nextCondLst>
            </p:seq>
            <p:seq concurrent="1" nextAc="seek">
              <p:cTn id="710" restart="whenNotActive" fill="hold" evtFilter="cancelBubble" nodeType="interactiveSeq">
                <p:stCondLst>
                  <p:cond evt="onClick" delay="0">
                    <p:tgtEl>
                      <p:spTgt spid="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1" fill="hold">
                      <p:stCondLst>
                        <p:cond delay="0"/>
                      </p:stCondLst>
                      <p:childTnLst>
                        <p:par>
                          <p:cTn id="712" fill="hold">
                            <p:stCondLst>
                              <p:cond delay="0"/>
                            </p:stCondLst>
                            <p:childTnLst>
                              <p:par>
                                <p:cTn id="7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"/>
                  </p:tgtEl>
                </p:cond>
              </p:nextCondLst>
            </p:seq>
            <p:seq concurrent="1" nextAc="seek">
              <p:cTn id="717" restart="whenNotActive" fill="hold" evtFilter="cancelBubble" nodeType="interactiveSeq">
                <p:stCondLst>
                  <p:cond evt="onClick" delay="0">
                    <p:tgtEl>
                      <p:spTgt spid="2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8" fill="hold">
                      <p:stCondLst>
                        <p:cond delay="0"/>
                      </p:stCondLst>
                      <p:childTnLst>
                        <p:par>
                          <p:cTn id="719" fill="hold">
                            <p:stCondLst>
                              <p:cond delay="0"/>
                            </p:stCondLst>
                            <p:childTnLst>
                              <p:par>
                                <p:cTn id="7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7"/>
                  </p:tgtEl>
                </p:cond>
              </p:nextCondLst>
            </p:seq>
            <p:seq concurrent="1" nextAc="seek">
              <p:cTn id="724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5" fill="hold">
                      <p:stCondLst>
                        <p:cond delay="0"/>
                      </p:stCondLst>
                      <p:childTnLst>
                        <p:par>
                          <p:cTn id="726" fill="hold">
                            <p:stCondLst>
                              <p:cond delay="0"/>
                            </p:stCondLst>
                            <p:childTnLst>
                              <p:par>
                                <p:cTn id="7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731" restart="whenNotActive" fill="hold" evtFilter="cancelBubble" nodeType="interactiveSeq">
                <p:stCondLst>
                  <p:cond evt="onClick" delay="0">
                    <p:tgtEl>
                      <p:spTgt spid="2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2" fill="hold">
                      <p:stCondLst>
                        <p:cond delay="0"/>
                      </p:stCondLst>
                      <p:childTnLst>
                        <p:par>
                          <p:cTn id="733" fill="hold">
                            <p:stCondLst>
                              <p:cond delay="0"/>
                            </p:stCondLst>
                            <p:childTnLst>
                              <p:par>
                                <p:cTn id="7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9"/>
                  </p:tgtEl>
                </p:cond>
              </p:nextCondLst>
            </p:seq>
            <p:seq concurrent="1" nextAc="seek">
              <p:cTn id="738" restart="whenNotActive" fill="hold" evtFilter="cancelBubble" nodeType="interactiveSeq">
                <p:stCondLst>
                  <p:cond evt="onClick" delay="0">
                    <p:tgtEl>
                      <p:spTgt spid="2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9" fill="hold">
                      <p:stCondLst>
                        <p:cond delay="0"/>
                      </p:stCondLst>
                      <p:childTnLst>
                        <p:par>
                          <p:cTn id="740" fill="hold">
                            <p:stCondLst>
                              <p:cond delay="0"/>
                            </p:stCondLst>
                            <p:childTnLst>
                              <p:par>
                                <p:cTn id="7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0"/>
                  </p:tgtEl>
                </p:cond>
              </p:nextCondLst>
            </p:seq>
            <p:seq concurrent="1" nextAc="seek">
              <p:cTn id="745" restart="whenNotActive" fill="hold" evtFilter="cancelBubble" nodeType="interactiveSeq">
                <p:stCondLst>
                  <p:cond evt="onClick" delay="0">
                    <p:tgtEl>
                      <p:spTgt spid="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6" fill="hold">
                      <p:stCondLst>
                        <p:cond delay="0"/>
                      </p:stCondLst>
                      <p:childTnLst>
                        <p:par>
                          <p:cTn id="747" fill="hold">
                            <p:stCondLst>
                              <p:cond delay="0"/>
                            </p:stCondLst>
                            <p:childTnLst>
                              <p:par>
                                <p:cTn id="7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1"/>
                  </p:tgtEl>
                </p:cond>
              </p:nextCondLst>
            </p:seq>
            <p:seq concurrent="1" nextAc="seek">
              <p:cTn id="752" restart="whenNotActive" fill="hold" evtFilter="cancelBubble" nodeType="interactiveSeq">
                <p:stCondLst>
                  <p:cond evt="onClick" delay="0">
                    <p:tgtEl>
                      <p:spTgt spid="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3" fill="hold">
                      <p:stCondLst>
                        <p:cond delay="0"/>
                      </p:stCondLst>
                      <p:childTnLst>
                        <p:par>
                          <p:cTn id="754" fill="hold">
                            <p:stCondLst>
                              <p:cond delay="0"/>
                            </p:stCondLst>
                            <p:childTnLst>
                              <p:par>
                                <p:cTn id="7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2"/>
                  </p:tgtEl>
                </p:cond>
              </p:nextCondLst>
            </p:seq>
            <p:seq concurrent="1" nextAc="seek">
              <p:cTn id="759" restart="whenNotActive" fill="hold" evtFilter="cancelBubble" nodeType="interactiveSeq">
                <p:stCondLst>
                  <p:cond evt="onClick" delay="0">
                    <p:tgtEl>
                      <p:spTgt spid="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0" fill="hold">
                      <p:stCondLst>
                        <p:cond delay="0"/>
                      </p:stCondLst>
                      <p:childTnLst>
                        <p:par>
                          <p:cTn id="761" fill="hold">
                            <p:stCondLst>
                              <p:cond delay="0"/>
                            </p:stCondLst>
                            <p:childTnLst>
                              <p:par>
                                <p:cTn id="7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3"/>
                  </p:tgtEl>
                </p:cond>
              </p:nextCondLst>
            </p:seq>
            <p:seq concurrent="1" nextAc="seek">
              <p:cTn id="766" restart="whenNotActive" fill="hold" evtFilter="cancelBubble" nodeType="interactiveSeq">
                <p:stCondLst>
                  <p:cond evt="onClick" delay="0">
                    <p:tgtEl>
                      <p:spTgt spid="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7" fill="hold">
                      <p:stCondLst>
                        <p:cond delay="0"/>
                      </p:stCondLst>
                      <p:childTnLst>
                        <p:par>
                          <p:cTn id="768" fill="hold">
                            <p:stCondLst>
                              <p:cond delay="0"/>
                            </p:stCondLst>
                            <p:childTnLst>
                              <p:par>
                                <p:cTn id="7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9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0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811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2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4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815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6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819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0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2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823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4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6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827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8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9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0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831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2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4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835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6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8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839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0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2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843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4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6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847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8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9"/>
                  </p:tgtEl>
                </p:cond>
              </p:nextCondLst>
            </p:seq>
          </p:childTnLst>
        </p:cTn>
      </p:par>
    </p:tnLst>
    <p:bldLst>
      <p:bldP spid="253" grpId="0" animBg="1"/>
      <p:bldP spid="253" grpId="1" animBg="1"/>
      <p:bldP spid="254" grpId="0" animBg="1"/>
      <p:bldP spid="254" grpId="1" animBg="1"/>
      <p:bldP spid="255" grpId="0" animBg="1"/>
      <p:bldP spid="255" grpId="1" animBg="1"/>
      <p:bldP spid="256" grpId="0" animBg="1"/>
      <p:bldP spid="256" grpId="1" animBg="1"/>
      <p:bldP spid="257" grpId="0" animBg="1"/>
      <p:bldP spid="257" grpId="1" animBg="1"/>
      <p:bldP spid="258" grpId="0" animBg="1"/>
      <p:bldP spid="258" grpId="1" animBg="1"/>
      <p:bldP spid="259" grpId="0" animBg="1"/>
      <p:bldP spid="259" grpId="1" animBg="1"/>
      <p:bldP spid="260" grpId="0" animBg="1"/>
      <p:bldP spid="260" grpId="1" animBg="1"/>
      <p:bldP spid="261" grpId="0" animBg="1"/>
      <p:bldP spid="261" grpId="1" animBg="1"/>
      <p:bldP spid="262" grpId="0" animBg="1"/>
      <p:bldP spid="262" grpId="1" animBg="1"/>
      <p:bldP spid="263" grpId="0" animBg="1"/>
      <p:bldP spid="263" grpId="1" animBg="1"/>
      <p:bldP spid="264" grpId="0" animBg="1"/>
      <p:bldP spid="264" grpId="1" animBg="1"/>
      <p:bldP spid="221" grpId="0" animBg="1"/>
      <p:bldP spid="221" grpId="1" animBg="1"/>
      <p:bldP spid="221" grpId="2" animBg="1"/>
      <p:bldP spid="77" grpId="0" animBg="1"/>
      <p:bldP spid="77" grpId="1" animBg="1"/>
      <p:bldP spid="77" grpId="2" animBg="1"/>
      <p:bldP spid="78" grpId="0" animBg="1"/>
      <p:bldP spid="78" grpId="1" animBg="1"/>
      <p:bldP spid="78" grpId="2" animBg="1"/>
      <p:bldP spid="205" grpId="0" animBg="1"/>
      <p:bldP spid="205" grpId="1" animBg="1"/>
      <p:bldP spid="205" grpId="2" animBg="1"/>
      <p:bldP spid="206" grpId="0" animBg="1"/>
      <p:bldP spid="206" grpId="1" animBg="1"/>
      <p:bldP spid="206" grpId="2" animBg="1"/>
      <p:bldP spid="207" grpId="0" animBg="1"/>
      <p:bldP spid="207" grpId="1" animBg="1"/>
      <p:bldP spid="207" grpId="2" animBg="1"/>
      <p:bldP spid="211" grpId="0" animBg="1"/>
      <p:bldP spid="211" grpId="1" animBg="1"/>
      <p:bldP spid="211" grpId="2" animBg="1"/>
      <p:bldP spid="212" grpId="0" animBg="1"/>
      <p:bldP spid="212" grpId="1" animBg="1"/>
      <p:bldP spid="212" grpId="2" animBg="1"/>
      <p:bldP spid="213" grpId="0" animBg="1"/>
      <p:bldP spid="213" grpId="1" animBg="1"/>
      <p:bldP spid="213" grpId="2" animBg="1"/>
      <p:bldP spid="214" grpId="0" animBg="1"/>
      <p:bldP spid="214" grpId="1" animBg="1"/>
      <p:bldP spid="214" grpId="2" animBg="1"/>
      <p:bldP spid="215" grpId="0" animBg="1"/>
      <p:bldP spid="215" grpId="1" animBg="1"/>
      <p:bldP spid="215" grpId="2" animBg="1"/>
      <p:bldP spid="216" grpId="0" animBg="1"/>
      <p:bldP spid="216" grpId="1" animBg="1"/>
      <p:bldP spid="216" grpId="2" animBg="1"/>
      <p:bldP spid="69" grpId="0" animBg="1"/>
      <p:bldP spid="69" grpId="1" animBg="1"/>
      <p:bldP spid="69" grpId="2" animBg="1"/>
      <p:bldP spid="69" grpId="3" animBg="1"/>
      <p:bldP spid="71" grpId="0" animBg="1"/>
      <p:bldP spid="71" grpId="1" animBg="1"/>
      <p:bldP spid="71" grpId="2" animBg="1"/>
      <p:bldP spid="71" grpId="3" animBg="1"/>
      <p:bldP spid="75" grpId="0" animBg="1"/>
      <p:bldP spid="75" grpId="1" animBg="1"/>
      <p:bldP spid="75" grpId="2" animBg="1"/>
      <p:bldP spid="75" grpId="3" animBg="1"/>
      <p:bldP spid="186" grpId="0" animBg="1"/>
      <p:bldP spid="186" grpId="1" animBg="1"/>
      <p:bldP spid="187" grpId="0" animBg="1"/>
      <p:bldP spid="187" grpId="1" animBg="1"/>
      <p:bldP spid="189" grpId="0" animBg="1"/>
      <p:bldP spid="189" grpId="1" animBg="1"/>
      <p:bldP spid="67" grpId="0" animBg="1"/>
      <p:bldP spid="67" grpId="1" animBg="1"/>
      <p:bldP spid="67" grpId="2" animBg="1"/>
      <p:bldP spid="67" grpId="3" animBg="1"/>
      <p:bldP spid="185" grpId="0" animBg="1"/>
      <p:bldP spid="185" grpId="1" animBg="1"/>
      <p:bldP spid="217" grpId="0" animBg="1"/>
      <p:bldP spid="217" grpId="1" animBg="1"/>
      <p:bldP spid="217" grpId="2" animBg="1"/>
      <p:bldP spid="218" grpId="0" animBg="1"/>
      <p:bldP spid="218" grpId="1" animBg="1"/>
      <p:bldP spid="218" grpId="2" animBg="1"/>
      <p:bldP spid="219" grpId="0" animBg="1"/>
      <p:bldP spid="219" grpId="1" animBg="1"/>
      <p:bldP spid="219" grpId="2" animBg="1"/>
      <p:bldP spid="220" grpId="0" animBg="1"/>
      <p:bldP spid="220" grpId="1" animBg="1"/>
      <p:bldP spid="220" grpId="2" animBg="1"/>
      <p:bldP spid="76" grpId="0" animBg="1"/>
      <p:bldP spid="76" grpId="1" animBg="1"/>
      <p:bldP spid="76" grpId="2" animBg="1"/>
      <p:bldP spid="76" grpId="3" animBg="1"/>
      <p:bldP spid="68" grpId="0" animBg="1"/>
      <p:bldP spid="68" grpId="1" animBg="1"/>
      <p:bldP spid="68" grpId="2" animBg="1"/>
      <p:bldP spid="68" grpId="3" animBg="1"/>
      <p:bldP spid="330" grpId="0" animBg="1"/>
      <p:bldP spid="330" grpId="1" animBg="1"/>
      <p:bldP spid="330" grpId="2" animBg="1"/>
      <p:bldP spid="330" grpId="3" animBg="1"/>
      <p:bldP spid="380" grpId="0" animBg="1"/>
      <p:bldP spid="380" grpId="1" animBg="1"/>
      <p:bldP spid="380" grpId="2" animBg="1"/>
      <p:bldP spid="380" grpId="3" animBg="1"/>
      <p:bldP spid="72" grpId="0" animBg="1"/>
      <p:bldP spid="72" grpId="1" animBg="1"/>
      <p:bldP spid="72" grpId="2" animBg="1"/>
      <p:bldP spid="72" grpId="3" animBg="1"/>
      <p:bldP spid="190" grpId="0" animBg="1"/>
      <p:bldP spid="190" grpId="1" animBg="1"/>
      <p:bldP spid="191" grpId="0" animBg="1"/>
      <p:bldP spid="191" grpId="1" animBg="1"/>
      <p:bldP spid="192" grpId="0" animBg="1"/>
      <p:bldP spid="192" grpId="1" animBg="1"/>
      <p:bldP spid="193" grpId="0" animBg="1"/>
      <p:bldP spid="193" grpId="1" animBg="1"/>
      <p:bldP spid="194" grpId="0" animBg="1"/>
      <p:bldP spid="194" grpId="1" animBg="1"/>
      <p:bldP spid="83" grpId="0" animBg="1"/>
      <p:bldP spid="83" grpId="1" animBg="1"/>
      <p:bldP spid="83" grpId="2" animBg="1"/>
      <p:bldP spid="83" grpId="3" animBg="1"/>
      <p:bldP spid="83" grpId="4" animBg="1"/>
      <p:bldP spid="83" grpId="5" animBg="1"/>
      <p:bldP spid="83" grpId="6" animBg="1"/>
      <p:bldP spid="83" grpId="7" animBg="1"/>
      <p:bldP spid="83" grpId="8" animBg="1"/>
      <p:bldP spid="83" grpId="9" animBg="1"/>
      <p:bldP spid="83" grpId="10" animBg="1"/>
      <p:bldP spid="83" grpId="11" animBg="1"/>
      <p:bldP spid="83" grpId="12" animBg="1"/>
      <p:bldP spid="83" grpId="13" animBg="1"/>
      <p:bldP spid="83" grpId="14" animBg="1"/>
      <p:bldP spid="83" grpId="15" animBg="1"/>
      <p:bldP spid="83" grpId="17" animBg="1"/>
      <p:bldP spid="83" grpId="18" animBg="1"/>
      <p:bldP spid="83" grpId="19" animBg="1"/>
      <p:bldP spid="83" grpId="20" animBg="1"/>
      <p:bldP spid="226" grpId="0" animBg="1"/>
      <p:bldP spid="226" grpId="1" animBg="1"/>
      <p:bldP spid="226" grpId="2" animBg="1"/>
      <p:bldP spid="227" grpId="0" animBg="1"/>
      <p:bldP spid="227" grpId="1" animBg="1"/>
      <p:bldP spid="227" grpId="2" animBg="1"/>
      <p:bldP spid="228" grpId="0" animBg="1"/>
      <p:bldP spid="228" grpId="1" animBg="1"/>
      <p:bldP spid="228" grpId="2" animBg="1"/>
      <p:bldP spid="229" grpId="0" animBg="1"/>
      <p:bldP spid="229" grpId="1" animBg="1"/>
      <p:bldP spid="229" grpId="2" animBg="1"/>
      <p:bldP spid="73" grpId="0" animBg="1"/>
      <p:bldP spid="73" grpId="1" animBg="1"/>
      <p:bldP spid="73" grpId="2" animBg="1"/>
      <p:bldP spid="73" grpId="3" animBg="1"/>
      <p:bldP spid="188" grpId="0" animBg="1"/>
      <p:bldP spid="188" grpId="1" animBg="1"/>
      <p:bldP spid="112" grpId="0" animBg="1"/>
      <p:bldP spid="112" grpId="1" animBg="1"/>
      <p:bldP spid="112" grpId="2" animBg="1"/>
      <p:bldP spid="112" grpId="3" animBg="1"/>
      <p:bldP spid="112" grpId="4" animBg="1"/>
      <p:bldP spid="112" grpId="5" animBg="1"/>
      <p:bldP spid="112" grpId="6" animBg="1"/>
      <p:bldP spid="112" grpId="7" animBg="1"/>
      <p:bldP spid="112" grpId="8" animBg="1"/>
      <p:bldP spid="112" grpId="9" animBg="1"/>
      <p:bldP spid="112" grpId="10" animBg="1"/>
      <p:bldP spid="112" grpId="11" animBg="1"/>
      <p:bldP spid="112" grpId="12" animBg="1"/>
      <p:bldP spid="112" grpId="13" animBg="1"/>
      <p:bldP spid="112" grpId="14" animBg="1"/>
      <p:bldP spid="112" grpId="15" animBg="1"/>
      <p:bldP spid="112" grpId="16" animBg="1"/>
      <p:bldP spid="112" grpId="17" animBg="1"/>
      <p:bldP spid="112" grpId="18" animBg="1"/>
      <p:bldP spid="112" grpId="19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0485FE-96AF-4E1B-8FD8-91F57967E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116" y="1723229"/>
            <a:ext cx="6021232" cy="33861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FC1D52-98DF-4A23-AC28-280AB55390DA}"/>
              </a:ext>
            </a:extLst>
          </p:cNvPr>
          <p:cNvSpPr txBox="1"/>
          <p:nvPr/>
        </p:nvSpPr>
        <p:spPr>
          <a:xfrm>
            <a:off x="443344" y="217115"/>
            <a:ext cx="4468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INSTRUCTIONS:</a:t>
            </a:r>
          </a:p>
          <a:p>
            <a:endParaRPr lang="en-GB" dirty="0"/>
          </a:p>
          <a:p>
            <a:r>
              <a:rPr lang="en-GB" dirty="0"/>
              <a:t>AIM: TO BE THE FIRST TEAM TO GET 5 BALLS INTO THEIR NET.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886D72-671C-4D43-9C27-5EDD9F4A8FDC}"/>
              </a:ext>
            </a:extLst>
          </p:cNvPr>
          <p:cNvSpPr txBox="1"/>
          <p:nvPr/>
        </p:nvSpPr>
        <p:spPr>
          <a:xfrm>
            <a:off x="0" y="1733983"/>
            <a:ext cx="3058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1. ESTABLISH GREEN / PURPLE TEAMS &amp; WHO GOES FIRST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7D3C80-1344-4DE6-BB5B-54DFF6CC5371}"/>
              </a:ext>
            </a:extLst>
          </p:cNvPr>
          <p:cNvSpPr txBox="1"/>
          <p:nvPr/>
        </p:nvSpPr>
        <p:spPr>
          <a:xfrm>
            <a:off x="-2738" y="2750568"/>
            <a:ext cx="2369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2. ASK A QUESTION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9D9ED-0A7A-4217-8EE6-37E5B156FA06}"/>
              </a:ext>
            </a:extLst>
          </p:cNvPr>
          <p:cNvSpPr txBox="1"/>
          <p:nvPr/>
        </p:nvSpPr>
        <p:spPr>
          <a:xfrm>
            <a:off x="9066103" y="2612069"/>
            <a:ext cx="3020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3. IF ANSWER CORRECT, CLICK ON A COLOURED BALL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756513-5F04-48D1-98B9-12465DFC7AD3}"/>
              </a:ext>
            </a:extLst>
          </p:cNvPr>
          <p:cNvSpPr txBox="1"/>
          <p:nvPr/>
        </p:nvSpPr>
        <p:spPr>
          <a:xfrm>
            <a:off x="9118621" y="3710708"/>
            <a:ext cx="3020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4. IF ANSWER INCORRECT, CLICK ON THE AREA BELOW A COLOURED BALL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3E444F4-E311-4373-8E66-501CA3CCF42A}"/>
              </a:ext>
            </a:extLst>
          </p:cNvPr>
          <p:cNvCxnSpPr/>
          <p:nvPr/>
        </p:nvCxnSpPr>
        <p:spPr>
          <a:xfrm flipH="1">
            <a:off x="8640355" y="3205837"/>
            <a:ext cx="1011383" cy="22687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0F57A19-DAFC-428B-944E-B6339B371338}"/>
              </a:ext>
            </a:extLst>
          </p:cNvPr>
          <p:cNvCxnSpPr>
            <a:cxnSpLocks/>
          </p:cNvCxnSpPr>
          <p:nvPr/>
        </p:nvCxnSpPr>
        <p:spPr>
          <a:xfrm flipH="1" flipV="1">
            <a:off x="8622190" y="3567001"/>
            <a:ext cx="1011384" cy="1908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2EE45B6-26F9-4799-8E21-8D8850C6EE98}"/>
              </a:ext>
            </a:extLst>
          </p:cNvPr>
          <p:cNvSpPr txBox="1"/>
          <p:nvPr/>
        </p:nvSpPr>
        <p:spPr>
          <a:xfrm>
            <a:off x="7504602" y="5118543"/>
            <a:ext cx="46828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5. USE SCOREBOARDS TO SHOW A POINT AFTER EACH CORRECTLY ANSWERED QUESTION</a:t>
            </a:r>
          </a:p>
          <a:p>
            <a:r>
              <a:rPr lang="en-GB" dirty="0"/>
              <a:t>OR</a:t>
            </a:r>
          </a:p>
          <a:p>
            <a:r>
              <a:rPr lang="en-GB" dirty="0"/>
              <a:t>WHEN A TEAM GETS 5 BALLS IN THE NET </a:t>
            </a:r>
          </a:p>
          <a:p>
            <a:r>
              <a:rPr lang="en-GB" dirty="0"/>
              <a:t>(5 CORRECTLY ANSWERED QUESTIONS) THEN RESET FOR ANOTHER ROUND</a:t>
            </a:r>
          </a:p>
        </p:txBody>
      </p:sp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1A933985-C628-416B-AC12-B7C4B9655C0C}"/>
              </a:ext>
            </a:extLst>
          </p:cNvPr>
          <p:cNvSpPr/>
          <p:nvPr/>
        </p:nvSpPr>
        <p:spPr>
          <a:xfrm>
            <a:off x="1731873" y="4703978"/>
            <a:ext cx="1160882" cy="616096"/>
          </a:xfrm>
          <a:prstGeom prst="wedgeRectCallout">
            <a:avLst>
              <a:gd name="adj1" fmla="val 76421"/>
              <a:gd name="adj2" fmla="val -56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Click for Survival theme and cheering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7F745C4-9AE1-45C7-A3B7-677DCEB539C4}"/>
              </a:ext>
            </a:extLst>
          </p:cNvPr>
          <p:cNvCxnSpPr>
            <a:cxnSpLocks/>
          </p:cNvCxnSpPr>
          <p:nvPr/>
        </p:nvCxnSpPr>
        <p:spPr>
          <a:xfrm flipH="1" flipV="1">
            <a:off x="6007713" y="2985364"/>
            <a:ext cx="1372166" cy="24872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B2CCAC9-A4CE-4F69-8BBD-7430AE5301E9}"/>
              </a:ext>
            </a:extLst>
          </p:cNvPr>
          <p:cNvCxnSpPr>
            <a:cxnSpLocks/>
          </p:cNvCxnSpPr>
          <p:nvPr/>
        </p:nvCxnSpPr>
        <p:spPr>
          <a:xfrm flipV="1">
            <a:off x="6331526" y="2999219"/>
            <a:ext cx="166255" cy="5816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6CBE7653-4B25-4398-9EE9-5DDEBD258362}"/>
              </a:ext>
            </a:extLst>
          </p:cNvPr>
          <p:cNvSpPr/>
          <p:nvPr/>
        </p:nvSpPr>
        <p:spPr>
          <a:xfrm>
            <a:off x="5495448" y="5320074"/>
            <a:ext cx="1160882" cy="616096"/>
          </a:xfrm>
          <a:prstGeom prst="wedgeRectCallout">
            <a:avLst>
              <a:gd name="adj1" fmla="val 33457"/>
              <a:gd name="adj2" fmla="val -1135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Click to reset for a new round</a:t>
            </a:r>
          </a:p>
        </p:txBody>
      </p:sp>
    </p:spTree>
    <p:extLst>
      <p:ext uri="{BB962C8B-B14F-4D97-AF65-F5344CB8AC3E}">
        <p14:creationId xmlns:p14="http://schemas.microsoft.com/office/powerpoint/2010/main" val="2034244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2017</TotalTime>
  <Words>128</Words>
  <Application>Microsoft Office PowerPoint</Application>
  <PresentationFormat>Widescreen</PresentationFormat>
  <Paragraphs>36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Apple Boy BTN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Rodwell</dc:creator>
  <cp:lastModifiedBy>John Rodwell</cp:lastModifiedBy>
  <cp:revision>157</cp:revision>
  <dcterms:created xsi:type="dcterms:W3CDTF">2019-09-11T15:08:26Z</dcterms:created>
  <dcterms:modified xsi:type="dcterms:W3CDTF">2019-10-02T17:38:37Z</dcterms:modified>
</cp:coreProperties>
</file>