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77" r:id="rId2"/>
    <p:sldId id="268" r:id="rId3"/>
    <p:sldId id="271" r:id="rId4"/>
    <p:sldId id="270" r:id="rId5"/>
    <p:sldId id="272" r:id="rId6"/>
    <p:sldId id="273" r:id="rId7"/>
    <p:sldId id="274" r:id="rId8"/>
    <p:sldId id="275" r:id="rId9"/>
    <p:sldId id="276" r:id="rId10"/>
    <p:sldId id="288" r:id="rId11"/>
    <p:sldId id="280" r:id="rId12"/>
    <p:sldId id="281" r:id="rId13"/>
    <p:sldId id="283" r:id="rId14"/>
    <p:sldId id="284" r:id="rId15"/>
    <p:sldId id="285" r:id="rId16"/>
    <p:sldId id="286" r:id="rId17"/>
    <p:sldId id="28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Jokerman" panose="04090605060D06020702" pitchFamily="8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5D3FD"/>
    <a:srgbClr val="860000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16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9D781-0160-4836-8C6B-63CF3465212E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9AAB5-4095-4B67-824F-EB1CD4E32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81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9AAB5-4095-4B67-824F-EB1CD4E322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2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84D8F-ED52-46E5-8427-50B642836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01D502-FE41-4E8A-A0E7-6F7E46D89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BBF4C4-1E0C-46E5-8A64-CB92533A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C19B13-D92E-4737-887E-218ADA34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27CA844-47E5-44E9-8B82-BC239CA8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7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CCDFF3-4849-4CA9-B311-CC89AEB4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CB2F657-E129-42D0-A6FF-91DAEAA7D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703044-66D3-46A2-9189-5BCB47C4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5ECDD4-B98B-4DEC-8051-68EEC658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7E4C99-FB6C-4AF4-B976-D3FBA656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5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20367E-FD61-4FCB-8924-7FFAA9D86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570E7B-56D8-4721-A19E-B2DBFA0C7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E38A42-3AEA-4AB3-A20F-A893036A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EF0AA5-3A58-48B4-8FE4-8479B572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714806-FDAC-4367-9A88-2C7AD910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6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F18B8E-E3A5-4EEA-97A5-6424BC59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65711E-85E0-41EF-BB10-4A1A74C05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E7E9B3-B470-4241-9E5C-01FA4404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5BE7C9-27D8-4DB2-A591-E1F69800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5D2A2D-4E8E-49A1-A277-7A431E46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5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A6C453-AFF7-4FB0-BC93-D3C504E8E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4A87D3-B6B5-48A3-B3CA-DF0F41019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B4B37-E91A-4106-9FEC-454FE777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072362-52B1-46D6-8310-06902B3F0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9B9CD8-3F3E-4929-BB80-6F353EBE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7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C59A2E-F0E9-4BC2-91A9-F6AE3832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219903-B1F1-4377-AD49-33347CD30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AB18AA-66E2-4489-98F7-24BE17BBA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67D044-551B-4FF5-AA8B-6E3EA15B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A8EA58-7F59-4E0D-BB99-35656471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1B5BF9-207A-4363-AF89-21AB98E8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8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F3473-9A04-41B1-BAA7-F1692F98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4BB6518-A63B-4FB0-9335-1F34815EB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C5DB03-DCDE-4B58-9466-8E3D33A73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480D33-527D-4FA8-AD51-8335D9358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361620-4F03-4C08-9B0E-6C159FFB0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3F3E3AA-EB5C-4965-943C-2BBEA9E4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A467F50-6213-4E11-A58D-08BE54A6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C6BD541-C5C6-41AC-BAC8-6BC90755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4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F1480-6A09-436B-9A4C-D66B2E29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6C9FD97-CCF4-4978-94B1-A1DE3B14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7AC1368-0FD3-418D-9053-D4A42C7E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07F60F-DB4C-4197-9C80-D7038D74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38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8B0E790-D15A-4655-8213-2BCE5F28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FD02723-4D09-4417-9411-919E675F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E0D137-5CDA-4DE7-8151-8FC67347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4C08F6-963B-45B7-94AE-7FAE3422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31B553-50C0-471F-A483-1646D7E3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BBD6C97-053D-433C-B744-E3D5F49D2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41F062E-AD27-4FD4-90DF-57946807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A307995-8FDA-4562-8255-5CCD5022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074829-13B6-4798-BF4F-4B79E7A1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89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79F92B-0013-45DF-9064-0BD088A9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EA113AB-974B-4486-B70A-E972069C3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FE7097-763F-483D-BEC0-17B7F238F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D7CFE6-8B10-4B9D-A5CB-556A7005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A37502-B14A-462B-929D-CA272A07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1676EB-7EA6-47A7-9EB1-3493A0538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0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AB1E3DB-A55D-4CDE-94AD-C98BB8E4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0629ED-3F83-4D09-B4C5-C4A413F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A77388-1F29-4C34-A337-A03EF18A2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D564-6D58-4D57-A005-DA55D4379130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968428-968D-4FB8-A404-BE827B6BA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307A48-AFCE-43EB-AB67-293D9296A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A16C-4636-45A7-AA36-859E715B92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2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5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range clock">
            <a:extLst>
              <a:ext uri="{FF2B5EF4-FFF2-40B4-BE49-F238E27FC236}">
                <a16:creationId xmlns:a16="http://schemas.microsoft.com/office/drawing/2014/main" id="{C8C1E966-386C-4A44-8BE1-091E04C9065F}"/>
              </a:ext>
            </a:extLst>
          </p:cNvPr>
          <p:cNvSpPr>
            <a:spLocks noChangeAspect="1"/>
          </p:cNvSpPr>
          <p:nvPr/>
        </p:nvSpPr>
        <p:spPr>
          <a:xfrm>
            <a:off x="2108928" y="3807010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Inner outer">
            <a:extLst>
              <a:ext uri="{FF2B5EF4-FFF2-40B4-BE49-F238E27FC236}">
                <a16:creationId xmlns:a16="http://schemas.microsoft.com/office/drawing/2014/main" id="{B5C9414E-8E90-4E0F-AB16-6C140B2B268C}"/>
              </a:ext>
            </a:extLst>
          </p:cNvPr>
          <p:cNvSpPr>
            <a:spLocks noChangeAspect="1"/>
          </p:cNvSpPr>
          <p:nvPr/>
        </p:nvSpPr>
        <p:spPr>
          <a:xfrm>
            <a:off x="578571" y="2339674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d motor">
            <a:extLst>
              <a:ext uri="{FF2B5EF4-FFF2-40B4-BE49-F238E27FC236}">
                <a16:creationId xmlns:a16="http://schemas.microsoft.com/office/drawing/2014/main" id="{42816141-F4BD-49BC-A015-98809750BE47}"/>
              </a:ext>
            </a:extLst>
          </p:cNvPr>
          <p:cNvSpPr>
            <a:spLocks noChangeAspect="1"/>
          </p:cNvSpPr>
          <p:nvPr/>
        </p:nvSpPr>
        <p:spPr>
          <a:xfrm>
            <a:off x="1105099" y="3075694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22272A-CCF3-4432-B74A-81725DF3E56C}"/>
              </a:ext>
            </a:extLst>
          </p:cNvPr>
          <p:cNvSpPr/>
          <p:nvPr/>
        </p:nvSpPr>
        <p:spPr>
          <a:xfrm>
            <a:off x="1195344" y="3178151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59848B-0530-477A-B698-5CA7D70D070A}"/>
              </a:ext>
            </a:extLst>
          </p:cNvPr>
          <p:cNvSpPr/>
          <p:nvPr/>
        </p:nvSpPr>
        <p:spPr>
          <a:xfrm>
            <a:off x="3208831" y="-35656"/>
            <a:ext cx="5774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72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COGWORKS</a:t>
            </a:r>
          </a:p>
        </p:txBody>
      </p:sp>
      <p:sp>
        <p:nvSpPr>
          <p:cNvPr id="160" name="Green counter">
            <a:extLst>
              <a:ext uri="{FF2B5EF4-FFF2-40B4-BE49-F238E27FC236}">
                <a16:creationId xmlns:a16="http://schemas.microsoft.com/office/drawing/2014/main" id="{7790D794-4CA8-4A96-82A7-CF093E1ED456}"/>
              </a:ext>
            </a:extLst>
          </p:cNvPr>
          <p:cNvSpPr>
            <a:spLocks noChangeAspect="1"/>
          </p:cNvSpPr>
          <p:nvPr/>
        </p:nvSpPr>
        <p:spPr>
          <a:xfrm rot="945008">
            <a:off x="875095" y="4249518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Black counter">
            <a:extLst>
              <a:ext uri="{FF2B5EF4-FFF2-40B4-BE49-F238E27FC236}">
                <a16:creationId xmlns:a16="http://schemas.microsoft.com/office/drawing/2014/main" id="{E65BC56B-BBE0-4C50-9E23-6C35FBDB61FF}"/>
              </a:ext>
            </a:extLst>
          </p:cNvPr>
          <p:cNvSpPr>
            <a:spLocks noChangeAspect="1"/>
          </p:cNvSpPr>
          <p:nvPr/>
        </p:nvSpPr>
        <p:spPr>
          <a:xfrm rot="4042280">
            <a:off x="1672111" y="3516177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C5001A2C-2297-422F-93F7-EEA4DA16F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844" y="5389767"/>
            <a:ext cx="1556701" cy="1480198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0806ABD7-DE09-45C2-98D0-91CE7C64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498" y="4726650"/>
            <a:ext cx="1609483" cy="1719221"/>
          </a:xfrm>
          <a:prstGeom prst="rect">
            <a:avLst/>
          </a:prstGeom>
        </p:spPr>
      </p:pic>
      <p:sp>
        <p:nvSpPr>
          <p:cNvPr id="165" name="Rectangle 164">
            <a:extLst>
              <a:ext uri="{FF2B5EF4-FFF2-40B4-BE49-F238E27FC236}">
                <a16:creationId xmlns:a16="http://schemas.microsoft.com/office/drawing/2014/main" id="{0623B3FE-CB14-4E4B-AC95-3DB5D37869EA}"/>
              </a:ext>
            </a:extLst>
          </p:cNvPr>
          <p:cNvSpPr/>
          <p:nvPr/>
        </p:nvSpPr>
        <p:spPr>
          <a:xfrm>
            <a:off x="467284" y="2713665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MOTOR COG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B1BA2F1-2FF0-4487-BA4C-CE67375B5DAB}"/>
              </a:ext>
            </a:extLst>
          </p:cNvPr>
          <p:cNvGrpSpPr/>
          <p:nvPr/>
        </p:nvGrpSpPr>
        <p:grpSpPr>
          <a:xfrm>
            <a:off x="-537199" y="81911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1CF0A189-484D-4F6D-8B4B-3A0D42E6C6D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5791F8EC-CE2E-4330-8D8A-2D7F3B877A6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191" name="Group 190">
                  <a:extLst>
                    <a:ext uri="{FF2B5EF4-FFF2-40B4-BE49-F238E27FC236}">
                      <a16:creationId xmlns:a16="http://schemas.microsoft.com/office/drawing/2014/main" id="{1A709568-B6A7-478C-85F8-56C4BD0090B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0BF6987A-8D6C-4573-AF3A-3E5BE4E7F13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AC8D21D9-F6F2-4927-9B34-1E80D19D1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A1EE97E2-79A3-48AA-9093-CA68BEAA0C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F9CBCC17-EC35-4DD2-A986-FC8A34168E8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8C08BD17-B1C3-403B-9547-70A829BF76EB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BBE6EFFF-8798-4E24-94BF-9EB29C6302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1B65067A-8199-4F0E-AD85-DB24AFE10D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AA2ABA26-3409-40CE-AD26-E562085CE6B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7D5716BC-7DF4-499F-8256-1D935AF646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403AA508-3283-4E10-A9C0-6B7A93BF39FE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11A9D619-297D-462B-80BF-80B123710928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2153F5FC-2129-4A9E-9FAB-466592375C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C5FAFE48-4EE3-432A-BBD0-4E73E49E977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36260D96-6639-49BB-990A-F652570CAFE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BDB47DDA-C15B-4895-A0A3-69A353CD2F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42384315-4EC5-4B78-8E0C-4B6959D6F3F5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3" name="Trapezoid 182">
                    <a:extLst>
                      <a:ext uri="{FF2B5EF4-FFF2-40B4-BE49-F238E27FC236}">
                        <a16:creationId xmlns:a16="http://schemas.microsoft.com/office/drawing/2014/main" id="{694608E4-A8F6-43FD-A019-5B23789DE9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4" name="Trapezoid 183">
                    <a:extLst>
                      <a:ext uri="{FF2B5EF4-FFF2-40B4-BE49-F238E27FC236}">
                        <a16:creationId xmlns:a16="http://schemas.microsoft.com/office/drawing/2014/main" id="{1B6F7DA7-CB6F-446D-BAA7-EBEF723C28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5" name="Trapezoid 184">
                    <a:extLst>
                      <a:ext uri="{FF2B5EF4-FFF2-40B4-BE49-F238E27FC236}">
                        <a16:creationId xmlns:a16="http://schemas.microsoft.com/office/drawing/2014/main" id="{981E5DBE-5AFE-4A9E-8F81-6B129608D9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C52BEF4A-3EA7-472C-97AB-6E7EC6D99BB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0D90D1C-2A8D-4E7D-9C24-925C85C005B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C70533F0-C379-44FF-A509-57E05F748B07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52F7BE92-3A9A-441C-BA39-C365F2C267A2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C50EFFFD-CA74-49C3-AEDF-242D44BD5687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B0CFC188-140A-4BB4-98F8-D9E154A39DFC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A7C30B11-31DF-40FC-8AD8-C48B48BBE35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FE61CF8C-2177-4F7C-AC19-554EC1F850BE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FC57433-A301-45C4-97D3-012BD4E18822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194D044-A044-4AD3-B9D8-D27F4EB19022}"/>
              </a:ext>
            </a:extLst>
          </p:cNvPr>
          <p:cNvGrpSpPr/>
          <p:nvPr/>
        </p:nvGrpSpPr>
        <p:grpSpPr>
          <a:xfrm>
            <a:off x="-537199" y="81911"/>
            <a:ext cx="336725" cy="6694177"/>
            <a:chOff x="9123885" y="97009"/>
            <a:chExt cx="336725" cy="6694177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EFEE417-439E-4047-9CA9-B7335CC47B92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3F017AA7-B89B-480F-92A1-71303C4F18E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B4896298-AD3F-4938-97B3-5C1E56385625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29" name="Trapezoid 228">
                    <a:extLst>
                      <a:ext uri="{FF2B5EF4-FFF2-40B4-BE49-F238E27FC236}">
                        <a16:creationId xmlns:a16="http://schemas.microsoft.com/office/drawing/2014/main" id="{E6D39EFB-978E-483B-961B-17166EB6ED6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0" name="Trapezoid 229">
                    <a:extLst>
                      <a:ext uri="{FF2B5EF4-FFF2-40B4-BE49-F238E27FC236}">
                        <a16:creationId xmlns:a16="http://schemas.microsoft.com/office/drawing/2014/main" id="{58FDD274-B621-4A78-9AD2-A2A48F7DE29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1" name="Trapezoid 230">
                    <a:extLst>
                      <a:ext uri="{FF2B5EF4-FFF2-40B4-BE49-F238E27FC236}">
                        <a16:creationId xmlns:a16="http://schemas.microsoft.com/office/drawing/2014/main" id="{402927AD-ED28-4FC2-9C42-DC5220A55F9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2" name="Trapezoid 231">
                    <a:extLst>
                      <a:ext uri="{FF2B5EF4-FFF2-40B4-BE49-F238E27FC236}">
                        <a16:creationId xmlns:a16="http://schemas.microsoft.com/office/drawing/2014/main" id="{FF4B9EE0-0560-4D4A-A10D-B39BFADE3A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358F044F-25B4-4E4F-8B48-5877388063EF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25" name="Trapezoid 224">
                    <a:extLst>
                      <a:ext uri="{FF2B5EF4-FFF2-40B4-BE49-F238E27FC236}">
                        <a16:creationId xmlns:a16="http://schemas.microsoft.com/office/drawing/2014/main" id="{0D541F43-B4C7-48DC-A9EF-BDDE1F110D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6" name="Trapezoid 225">
                    <a:extLst>
                      <a:ext uri="{FF2B5EF4-FFF2-40B4-BE49-F238E27FC236}">
                        <a16:creationId xmlns:a16="http://schemas.microsoft.com/office/drawing/2014/main" id="{DA62FD3F-CEA2-4233-8941-620B3741F6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7" name="Trapezoid 226">
                    <a:extLst>
                      <a:ext uri="{FF2B5EF4-FFF2-40B4-BE49-F238E27FC236}">
                        <a16:creationId xmlns:a16="http://schemas.microsoft.com/office/drawing/2014/main" id="{108763B8-8388-42D1-9416-4C042A14963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8" name="Trapezoid 227">
                    <a:extLst>
                      <a:ext uri="{FF2B5EF4-FFF2-40B4-BE49-F238E27FC236}">
                        <a16:creationId xmlns:a16="http://schemas.microsoft.com/office/drawing/2014/main" id="{DBBB54A5-4880-473E-95DC-D27DE2E1E8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DB9B0FA3-6229-4A02-8C38-23DA1567B35C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9CA3FFBB-9114-48AF-BF59-0FF5D9A4CAF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19" name="Trapezoid 218">
                    <a:extLst>
                      <a:ext uri="{FF2B5EF4-FFF2-40B4-BE49-F238E27FC236}">
                        <a16:creationId xmlns:a16="http://schemas.microsoft.com/office/drawing/2014/main" id="{48B859F2-351A-4857-A0E9-F3475A5D312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0" name="Trapezoid 219">
                    <a:extLst>
                      <a:ext uri="{FF2B5EF4-FFF2-40B4-BE49-F238E27FC236}">
                        <a16:creationId xmlns:a16="http://schemas.microsoft.com/office/drawing/2014/main" id="{10F75D2C-33FC-4602-87EB-01B5C61AFD1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1" name="Trapezoid 220">
                    <a:extLst>
                      <a:ext uri="{FF2B5EF4-FFF2-40B4-BE49-F238E27FC236}">
                        <a16:creationId xmlns:a16="http://schemas.microsoft.com/office/drawing/2014/main" id="{6659B118-5C99-413D-9F56-E172CE5F0B9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22" name="Trapezoid 221">
                    <a:extLst>
                      <a:ext uri="{FF2B5EF4-FFF2-40B4-BE49-F238E27FC236}">
                        <a16:creationId xmlns:a16="http://schemas.microsoft.com/office/drawing/2014/main" id="{8EB9F745-459A-4ED1-87C4-5D9DA36017E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F95793D1-3212-4F5E-8057-EA180100669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0F53CC2C-A69C-4112-996D-E81B3721998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5ADE6953-B366-406F-AE4B-86CB990E70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F49D6D3E-56A8-4E9C-A185-398A929EA04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5D6EEC76-A4A2-4F8C-AE88-E46CC8E9FF6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DAADD1C9-9B2C-4547-BD54-203672FC14BB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04" name="Trapezoid 203">
                <a:extLst>
                  <a:ext uri="{FF2B5EF4-FFF2-40B4-BE49-F238E27FC236}">
                    <a16:creationId xmlns:a16="http://schemas.microsoft.com/office/drawing/2014/main" id="{9605F735-2743-4556-838C-153844388F28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Trapezoid 204">
                <a:extLst>
                  <a:ext uri="{FF2B5EF4-FFF2-40B4-BE49-F238E27FC236}">
                    <a16:creationId xmlns:a16="http://schemas.microsoft.com/office/drawing/2014/main" id="{B7A2CDCC-746D-40C9-8021-1852D609882D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EAD1BA83-E808-4692-8FC8-FBB2F10E9B3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FC4DED72-E4E8-4350-A3C9-5A663ABBF8B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882248E3-B6FB-4880-9D20-56A02F6C198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3DF0C930-7D19-4A07-9240-77D45D3D046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CA01040D-E5EC-4F93-AD1A-C1AE23DAA922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855D9E0-FF3D-4FE1-AC98-01DE1B6AD2D1}"/>
              </a:ext>
            </a:extLst>
          </p:cNvPr>
          <p:cNvGrpSpPr/>
          <p:nvPr/>
        </p:nvGrpSpPr>
        <p:grpSpPr>
          <a:xfrm flipH="1">
            <a:off x="-21386" y="93635"/>
            <a:ext cx="336725" cy="6694177"/>
            <a:chOff x="9123885" y="97009"/>
            <a:chExt cx="336725" cy="6694177"/>
          </a:xfrm>
        </p:grpSpPr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21D0D4C0-DA13-43F1-8505-F7E9C8FEEC0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CD41E0EF-7ABB-4A7B-8B1A-6864AFE9B1BD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E9F4890-A844-45BF-BCDC-3CF73F15603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1" name="Trapezoid 260">
                    <a:extLst>
                      <a:ext uri="{FF2B5EF4-FFF2-40B4-BE49-F238E27FC236}">
                        <a16:creationId xmlns:a16="http://schemas.microsoft.com/office/drawing/2014/main" id="{FEB0829E-9EE8-4B47-9AB4-16B2921EE5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2" name="Trapezoid 261">
                    <a:extLst>
                      <a:ext uri="{FF2B5EF4-FFF2-40B4-BE49-F238E27FC236}">
                        <a16:creationId xmlns:a16="http://schemas.microsoft.com/office/drawing/2014/main" id="{8498C3BA-92F2-4C83-A615-647AAA089A7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893C7E87-C896-45BA-9AB0-4BD58A9D3AC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C11247BA-EAA8-4707-8075-6E4D351F00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6" name="Group 255">
                  <a:extLst>
                    <a:ext uri="{FF2B5EF4-FFF2-40B4-BE49-F238E27FC236}">
                      <a16:creationId xmlns:a16="http://schemas.microsoft.com/office/drawing/2014/main" id="{DF78C930-FFDA-47E4-8B36-72DDDB6CC531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EA818E32-03D2-4D5B-8FBB-94849252AB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9E5A26CD-062D-4857-B508-97FE778C3F6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18E015C3-1D6E-4432-B9E4-7D4F6A24567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94401ACF-6217-498D-854B-4914B99F89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5A223379-96D4-4F1A-A220-DA717C68076E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E76440A6-B5B5-4DC4-837C-B7E027F60C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1" name="Trapezoid 250">
                    <a:extLst>
                      <a:ext uri="{FF2B5EF4-FFF2-40B4-BE49-F238E27FC236}">
                        <a16:creationId xmlns:a16="http://schemas.microsoft.com/office/drawing/2014/main" id="{B052C905-4562-41FD-ADF2-60630A9909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B0A67029-0004-4695-9196-06704F8EC0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55E49F0C-BDF2-439E-B533-4127B0AA13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61550029-5B17-46F4-A219-2AB9565EEB8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46" name="Group 245">
                  <a:extLst>
                    <a:ext uri="{FF2B5EF4-FFF2-40B4-BE49-F238E27FC236}">
                      <a16:creationId xmlns:a16="http://schemas.microsoft.com/office/drawing/2014/main" id="{0689C1A4-2507-4F01-8CCA-BA70E014F35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47" name="Trapezoid 246">
                    <a:extLst>
                      <a:ext uri="{FF2B5EF4-FFF2-40B4-BE49-F238E27FC236}">
                        <a16:creationId xmlns:a16="http://schemas.microsoft.com/office/drawing/2014/main" id="{091D65A2-A273-4304-81A0-2F60A7CD0C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8" name="Trapezoid 247">
                    <a:extLst>
                      <a:ext uri="{FF2B5EF4-FFF2-40B4-BE49-F238E27FC236}">
                        <a16:creationId xmlns:a16="http://schemas.microsoft.com/office/drawing/2014/main" id="{AD2BE43A-E9C3-4C32-A35C-DD77FECEDB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49" name="Trapezoid 248">
                    <a:extLst>
                      <a:ext uri="{FF2B5EF4-FFF2-40B4-BE49-F238E27FC236}">
                        <a16:creationId xmlns:a16="http://schemas.microsoft.com/office/drawing/2014/main" id="{FBE7B90D-1653-4162-A898-94DD679A89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0" name="Trapezoid 249">
                    <a:extLst>
                      <a:ext uri="{FF2B5EF4-FFF2-40B4-BE49-F238E27FC236}">
                        <a16:creationId xmlns:a16="http://schemas.microsoft.com/office/drawing/2014/main" id="{19E64026-C0DF-4C7C-80D7-17C4B67D5A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D5BFDFED-D854-4633-98B4-622B86BEA5D5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36" name="Trapezoid 235">
                <a:extLst>
                  <a:ext uri="{FF2B5EF4-FFF2-40B4-BE49-F238E27FC236}">
                    <a16:creationId xmlns:a16="http://schemas.microsoft.com/office/drawing/2014/main" id="{5222DD3D-EC3D-4F39-892B-A5306B4A8C5F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Trapezoid 236">
                <a:extLst>
                  <a:ext uri="{FF2B5EF4-FFF2-40B4-BE49-F238E27FC236}">
                    <a16:creationId xmlns:a16="http://schemas.microsoft.com/office/drawing/2014/main" id="{08262F4F-689D-41EB-AAA5-84A514E295EC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Trapezoid 237">
                <a:extLst>
                  <a:ext uri="{FF2B5EF4-FFF2-40B4-BE49-F238E27FC236}">
                    <a16:creationId xmlns:a16="http://schemas.microsoft.com/office/drawing/2014/main" id="{1C9FB15D-ADE6-4C81-BE06-F714C88B8D6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Trapezoid 238">
                <a:extLst>
                  <a:ext uri="{FF2B5EF4-FFF2-40B4-BE49-F238E27FC236}">
                    <a16:creationId xmlns:a16="http://schemas.microsoft.com/office/drawing/2014/main" id="{8EE91A40-5EB0-4265-B2C1-6B4B2B752CD8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Trapezoid 239">
                <a:extLst>
                  <a:ext uri="{FF2B5EF4-FFF2-40B4-BE49-F238E27FC236}">
                    <a16:creationId xmlns:a16="http://schemas.microsoft.com/office/drawing/2014/main" id="{EFAFF8EC-F00F-4C42-8774-4B4A7884EBD0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F1CDA65A-8EF0-4E17-98A4-1D371CE36B5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909094C0-A508-485B-B5CC-FE0CECBE133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57162E0-D094-40C1-BC41-8D4A3AA5BDA7}"/>
              </a:ext>
            </a:extLst>
          </p:cNvPr>
          <p:cNvGrpSpPr/>
          <p:nvPr/>
        </p:nvGrpSpPr>
        <p:grpSpPr>
          <a:xfrm flipH="1">
            <a:off x="6584" y="81911"/>
            <a:ext cx="336725" cy="6694177"/>
            <a:chOff x="9123885" y="97009"/>
            <a:chExt cx="336725" cy="6694177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C8AF1B38-A01A-4A14-9E92-2F08D6234CDE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6AC1DCCA-9982-4DB2-A700-83E5285F350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3E527FF7-EED7-4C3C-9EEF-3E153A05BB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7BAEE089-835C-47B1-AD02-7FC5F6AD00A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4" name="Trapezoid 293">
                    <a:extLst>
                      <a:ext uri="{FF2B5EF4-FFF2-40B4-BE49-F238E27FC236}">
                        <a16:creationId xmlns:a16="http://schemas.microsoft.com/office/drawing/2014/main" id="{F49D69FB-2359-4CF2-836E-7F50DAC9BE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5" name="Trapezoid 294">
                    <a:extLst>
                      <a:ext uri="{FF2B5EF4-FFF2-40B4-BE49-F238E27FC236}">
                        <a16:creationId xmlns:a16="http://schemas.microsoft.com/office/drawing/2014/main" id="{9E7CBB91-B09D-4CDE-AA6E-0060BBC66B8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4A8C04E-965C-481B-B87E-537506042B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CD2AD48-3FD2-4897-B2F2-090AD3F922D1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89" name="Trapezoid 288">
                    <a:extLst>
                      <a:ext uri="{FF2B5EF4-FFF2-40B4-BE49-F238E27FC236}">
                        <a16:creationId xmlns:a16="http://schemas.microsoft.com/office/drawing/2014/main" id="{2B0B59F0-F673-4169-9669-24F9E17986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C40BF007-86EB-468E-8341-F13CB03B28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D81E87F1-69E9-4D1A-BA87-EB50EA4F78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A20DEA87-3DC7-4DBE-B775-8F9E42DB0B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8F8F32E-56C1-45CE-BE0A-B7A83A842D77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6A6D107F-32D4-4859-9171-9E837199301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2C6A8B14-00A3-4DB2-98FD-3C7EC8C0AA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3764A1C4-A8A9-425B-93C5-C944BB53493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E3DF45D8-5299-45EF-B901-27238D1BA1A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992DDEC-A582-4741-9E49-CDF247BB2B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78" name="Group 277">
                  <a:extLst>
                    <a:ext uri="{FF2B5EF4-FFF2-40B4-BE49-F238E27FC236}">
                      <a16:creationId xmlns:a16="http://schemas.microsoft.com/office/drawing/2014/main" id="{3B0E73F7-F522-4F18-B538-242E32D8E2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79" name="Trapezoid 278">
                    <a:extLst>
                      <a:ext uri="{FF2B5EF4-FFF2-40B4-BE49-F238E27FC236}">
                        <a16:creationId xmlns:a16="http://schemas.microsoft.com/office/drawing/2014/main" id="{7F2A645B-4274-4AF3-ACB9-803042E18C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0" name="Trapezoid 279">
                    <a:extLst>
                      <a:ext uri="{FF2B5EF4-FFF2-40B4-BE49-F238E27FC236}">
                        <a16:creationId xmlns:a16="http://schemas.microsoft.com/office/drawing/2014/main" id="{3BD25942-22DB-43B9-A4C1-E9FF4115547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5E7EF330-01AD-4DCA-88C1-D25DA5204F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7B0B9A26-FBAA-4846-90E2-C14601B122C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FCC03B5E-1C9E-4759-93B8-033CA1541DA7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68" name="Trapezoid 267">
                <a:extLst>
                  <a:ext uri="{FF2B5EF4-FFF2-40B4-BE49-F238E27FC236}">
                    <a16:creationId xmlns:a16="http://schemas.microsoft.com/office/drawing/2014/main" id="{D01C0DE5-BDCA-406A-90D9-EAE0E1DF568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Trapezoid 268">
                <a:extLst>
                  <a:ext uri="{FF2B5EF4-FFF2-40B4-BE49-F238E27FC236}">
                    <a16:creationId xmlns:a16="http://schemas.microsoft.com/office/drawing/2014/main" id="{6CC2FB83-8721-4D9A-A8D1-718F601B2B5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Trapezoid 269">
                <a:extLst>
                  <a:ext uri="{FF2B5EF4-FFF2-40B4-BE49-F238E27FC236}">
                    <a16:creationId xmlns:a16="http://schemas.microsoft.com/office/drawing/2014/main" id="{CA562088-2F6A-43E2-A521-961AB4DC99EB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" name="Trapezoid 270">
                <a:extLst>
                  <a:ext uri="{FF2B5EF4-FFF2-40B4-BE49-F238E27FC236}">
                    <a16:creationId xmlns:a16="http://schemas.microsoft.com/office/drawing/2014/main" id="{F66CE2E7-C0E9-4DF0-8B00-D42A26A35FC2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" name="Trapezoid 271">
                <a:extLst>
                  <a:ext uri="{FF2B5EF4-FFF2-40B4-BE49-F238E27FC236}">
                    <a16:creationId xmlns:a16="http://schemas.microsoft.com/office/drawing/2014/main" id="{EA1AAEFA-F9FF-4B0C-AA94-50888143913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" name="Trapezoid 272">
                <a:extLst>
                  <a:ext uri="{FF2B5EF4-FFF2-40B4-BE49-F238E27FC236}">
                    <a16:creationId xmlns:a16="http://schemas.microsoft.com/office/drawing/2014/main" id="{8207F731-5162-4375-AF4F-11844BF0A06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0BCF8BA1-891B-4B24-8AAC-1EA9A40AA202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8BE7E8D-F0B3-4AA8-A74E-3E9610A4BF83}"/>
              </a:ext>
            </a:extLst>
          </p:cNvPr>
          <p:cNvSpPr/>
          <p:nvPr/>
        </p:nvSpPr>
        <p:spPr>
          <a:xfrm>
            <a:off x="-284005" y="-12615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D2802325-F037-443A-BDD1-D2C24ED77663}"/>
              </a:ext>
            </a:extLst>
          </p:cNvPr>
          <p:cNvGrpSpPr/>
          <p:nvPr/>
        </p:nvGrpSpPr>
        <p:grpSpPr>
          <a:xfrm>
            <a:off x="-455388" y="-114893"/>
            <a:ext cx="666762" cy="666762"/>
            <a:chOff x="2829558" y="-1451030"/>
            <a:chExt cx="1208069" cy="1208069"/>
          </a:xfrm>
        </p:grpSpPr>
        <p:sp>
          <p:nvSpPr>
            <p:cNvPr id="299" name="Star: 5 Points 298">
              <a:extLst>
                <a:ext uri="{FF2B5EF4-FFF2-40B4-BE49-F238E27FC236}">
                  <a16:creationId xmlns:a16="http://schemas.microsoft.com/office/drawing/2014/main" id="{661F0B99-2049-4850-8E15-E76DC03367B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Circle: Hollow 299">
              <a:extLst>
                <a:ext uri="{FF2B5EF4-FFF2-40B4-BE49-F238E27FC236}">
                  <a16:creationId xmlns:a16="http://schemas.microsoft.com/office/drawing/2014/main" id="{1A27B3FB-B0EF-41D1-B0F6-675511F187F9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8DB623A5-8AB1-495B-B5B7-855208CC7533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9653EE1-C54E-47DC-A871-7ADE973FF90B}"/>
              </a:ext>
            </a:extLst>
          </p:cNvPr>
          <p:cNvGrpSpPr/>
          <p:nvPr/>
        </p:nvGrpSpPr>
        <p:grpSpPr>
          <a:xfrm>
            <a:off x="-311695" y="6366174"/>
            <a:ext cx="666762" cy="666762"/>
            <a:chOff x="2829558" y="-1451030"/>
            <a:chExt cx="1208069" cy="1208069"/>
          </a:xfrm>
        </p:grpSpPr>
        <p:sp>
          <p:nvSpPr>
            <p:cNvPr id="303" name="Star: 5 Points 302">
              <a:extLst>
                <a:ext uri="{FF2B5EF4-FFF2-40B4-BE49-F238E27FC236}">
                  <a16:creationId xmlns:a16="http://schemas.microsoft.com/office/drawing/2014/main" id="{A7735C66-52C5-4405-A17C-C0542F2AFA32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Circle: Hollow 303">
              <a:extLst>
                <a:ext uri="{FF2B5EF4-FFF2-40B4-BE49-F238E27FC236}">
                  <a16:creationId xmlns:a16="http://schemas.microsoft.com/office/drawing/2014/main" id="{221D74D7-5813-4673-B31A-07D748F78F73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7BE4DF1C-6A4B-45B3-A6A3-32ADFC6F7D8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6" name="Oval 305">
            <a:extLst>
              <a:ext uri="{FF2B5EF4-FFF2-40B4-BE49-F238E27FC236}">
                <a16:creationId xmlns:a16="http://schemas.microsoft.com/office/drawing/2014/main" id="{277AF73C-B489-462C-B24E-C3AED2B33278}"/>
              </a:ext>
            </a:extLst>
          </p:cNvPr>
          <p:cNvSpPr/>
          <p:nvPr/>
        </p:nvSpPr>
        <p:spPr>
          <a:xfrm>
            <a:off x="-308001" y="4716946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Black counter">
            <a:extLst>
              <a:ext uri="{FF2B5EF4-FFF2-40B4-BE49-F238E27FC236}">
                <a16:creationId xmlns:a16="http://schemas.microsoft.com/office/drawing/2014/main" id="{1104529F-B418-4230-9213-B9F299DD2487}"/>
              </a:ext>
            </a:extLst>
          </p:cNvPr>
          <p:cNvSpPr>
            <a:spLocks noChangeAspect="1"/>
          </p:cNvSpPr>
          <p:nvPr/>
        </p:nvSpPr>
        <p:spPr>
          <a:xfrm rot="1008752">
            <a:off x="278733" y="4541472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15A142B7-8D04-4AC0-B48C-A93CC3192192}"/>
              </a:ext>
            </a:extLst>
          </p:cNvPr>
          <p:cNvGrpSpPr/>
          <p:nvPr/>
        </p:nvGrpSpPr>
        <p:grpSpPr>
          <a:xfrm>
            <a:off x="11067876" y="81911"/>
            <a:ext cx="336725" cy="6694177"/>
            <a:chOff x="9123885" y="97009"/>
            <a:chExt cx="336725" cy="6694177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835A6AA1-D908-4B7D-B397-062CD5C82201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9D08DBD6-1C15-4DE7-91D7-105A53B7ABED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3" name="Group 332">
                  <a:extLst>
                    <a:ext uri="{FF2B5EF4-FFF2-40B4-BE49-F238E27FC236}">
                      <a16:creationId xmlns:a16="http://schemas.microsoft.com/office/drawing/2014/main" id="{A47C434C-11E6-480E-9BAA-1317030B676A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64AE8AFD-46A2-4E0D-9706-ABD905C1AD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0" name="Trapezoid 339">
                    <a:extLst>
                      <a:ext uri="{FF2B5EF4-FFF2-40B4-BE49-F238E27FC236}">
                        <a16:creationId xmlns:a16="http://schemas.microsoft.com/office/drawing/2014/main" id="{A9F69A65-A950-47DA-9637-11F99CE32C3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1" name="Trapezoid 340">
                    <a:extLst>
                      <a:ext uri="{FF2B5EF4-FFF2-40B4-BE49-F238E27FC236}">
                        <a16:creationId xmlns:a16="http://schemas.microsoft.com/office/drawing/2014/main" id="{93CD5176-208E-45EC-9F40-CDF6F45645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42" name="Trapezoid 341">
                    <a:extLst>
                      <a:ext uri="{FF2B5EF4-FFF2-40B4-BE49-F238E27FC236}">
                        <a16:creationId xmlns:a16="http://schemas.microsoft.com/office/drawing/2014/main" id="{656D7887-AB16-43EB-B704-42F6B7267A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AEDE51F9-A491-4EEA-8E79-E8E9DCC252E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B89DE91C-384F-4B50-9A67-052A1E59B1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C7C5AD8A-1552-4CB1-BCEF-C395784EC13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0E72B547-5B50-4486-9BE5-F4770AE2138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25011461-E7A6-450C-932C-5FDA232CEC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22" name="Group 321">
                <a:extLst>
                  <a:ext uri="{FF2B5EF4-FFF2-40B4-BE49-F238E27FC236}">
                    <a16:creationId xmlns:a16="http://schemas.microsoft.com/office/drawing/2014/main" id="{AE0534F7-CF15-498E-BE4C-A62B473855A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D93CC521-987B-432F-8391-47429BA88C47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9" name="Trapezoid 328">
                    <a:extLst>
                      <a:ext uri="{FF2B5EF4-FFF2-40B4-BE49-F238E27FC236}">
                        <a16:creationId xmlns:a16="http://schemas.microsoft.com/office/drawing/2014/main" id="{44CC712D-F5BD-4739-BBC6-737BE4563E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0" name="Trapezoid 329">
                    <a:extLst>
                      <a:ext uri="{FF2B5EF4-FFF2-40B4-BE49-F238E27FC236}">
                        <a16:creationId xmlns:a16="http://schemas.microsoft.com/office/drawing/2014/main" id="{AA029E73-5B84-4AA8-86F3-9B719727D2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1" name="Trapezoid 330">
                    <a:extLst>
                      <a:ext uri="{FF2B5EF4-FFF2-40B4-BE49-F238E27FC236}">
                        <a16:creationId xmlns:a16="http://schemas.microsoft.com/office/drawing/2014/main" id="{AE5F7980-EC68-44C6-A77B-9BE2FEFD12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A20D6471-D12E-48E1-A6FC-E4AA0267097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FE65339D-163C-4FE0-98B4-18A361053002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8E6DCED6-284E-4CF4-8AA9-98F87704216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C6AB09A2-AF0A-46C7-95CC-C90D008CAF5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43C4721F-8A36-424F-A6A7-09F52E781A3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C6A2BBB6-0D0F-4EF6-A495-37836A2AA7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A14382F0-61EB-4DF2-B8DA-A909C59D80C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0BF8BBED-46E9-4D00-9F3E-730803E7102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Trapezoid 314">
                <a:extLst>
                  <a:ext uri="{FF2B5EF4-FFF2-40B4-BE49-F238E27FC236}">
                    <a16:creationId xmlns:a16="http://schemas.microsoft.com/office/drawing/2014/main" id="{286AEE83-B5C3-49BD-94E2-44E2A0290309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Trapezoid 315">
                <a:extLst>
                  <a:ext uri="{FF2B5EF4-FFF2-40B4-BE49-F238E27FC236}">
                    <a16:creationId xmlns:a16="http://schemas.microsoft.com/office/drawing/2014/main" id="{98AEB308-E8FD-43F2-B024-DD6D225E40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Trapezoid 316">
                <a:extLst>
                  <a:ext uri="{FF2B5EF4-FFF2-40B4-BE49-F238E27FC236}">
                    <a16:creationId xmlns:a16="http://schemas.microsoft.com/office/drawing/2014/main" id="{2738B79D-F0B9-4D63-94B5-FD0272918F6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Trapezoid 317">
                <a:extLst>
                  <a:ext uri="{FF2B5EF4-FFF2-40B4-BE49-F238E27FC236}">
                    <a16:creationId xmlns:a16="http://schemas.microsoft.com/office/drawing/2014/main" id="{A440385B-BB46-4165-B38C-75A12D652126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Trapezoid 318">
                <a:extLst>
                  <a:ext uri="{FF2B5EF4-FFF2-40B4-BE49-F238E27FC236}">
                    <a16:creationId xmlns:a16="http://schemas.microsoft.com/office/drawing/2014/main" id="{82923A0D-2286-466C-88E3-7DF8CBD29ADD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Trapezoid 319">
                <a:extLst>
                  <a:ext uri="{FF2B5EF4-FFF2-40B4-BE49-F238E27FC236}">
                    <a16:creationId xmlns:a16="http://schemas.microsoft.com/office/drawing/2014/main" id="{E355FA90-D2A8-437D-B471-18ADA3040DF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3F39692B-3B33-4ACA-8800-E037CA673E90}"/>
              </a:ext>
            </a:extLst>
          </p:cNvPr>
          <p:cNvGrpSpPr/>
          <p:nvPr/>
        </p:nvGrpSpPr>
        <p:grpSpPr>
          <a:xfrm>
            <a:off x="11067876" y="81911"/>
            <a:ext cx="336725" cy="6694177"/>
            <a:chOff x="9123885" y="97009"/>
            <a:chExt cx="336725" cy="6694177"/>
          </a:xfrm>
        </p:grpSpPr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A67678A3-9958-424D-A3FB-7BC1924F93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3F28E88B-454D-45D3-887B-ECEA709474D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99E7F4BD-1724-4600-9921-D3AD4703316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4F1A9B8F-6BF6-47D5-83E6-AA078D648A6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D0911F62-5411-48B7-ADBA-36A641E56C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3" name="Trapezoid 372">
                    <a:extLst>
                      <a:ext uri="{FF2B5EF4-FFF2-40B4-BE49-F238E27FC236}">
                        <a16:creationId xmlns:a16="http://schemas.microsoft.com/office/drawing/2014/main" id="{7BB6B636-F0AB-4DC1-8D43-2D5929EE0D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4" name="Trapezoid 373">
                    <a:extLst>
                      <a:ext uri="{FF2B5EF4-FFF2-40B4-BE49-F238E27FC236}">
                        <a16:creationId xmlns:a16="http://schemas.microsoft.com/office/drawing/2014/main" id="{368C31AA-2B33-400D-854B-03E698EC1E7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7A77F4EC-3736-4531-B713-553E5277299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77EAD522-7955-4BF6-8E6C-826B908B77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EAE82A2-D449-48A3-8766-CCEA633762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1AE86B4E-D056-461F-BA2E-EF20302FF7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0F41AE4A-D842-4EB2-8BED-5FAD33C8042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4209881A-A169-4A10-864A-B7919F4C145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F82C1816-7307-4DFF-B5AD-968F9DD0F27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A8CCFA21-1092-4288-A06C-A7FBE5399B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2" name="Trapezoid 361">
                    <a:extLst>
                      <a:ext uri="{FF2B5EF4-FFF2-40B4-BE49-F238E27FC236}">
                        <a16:creationId xmlns:a16="http://schemas.microsoft.com/office/drawing/2014/main" id="{AD650D1B-3794-44CC-9E70-04061331961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3" name="Trapezoid 362">
                    <a:extLst>
                      <a:ext uri="{FF2B5EF4-FFF2-40B4-BE49-F238E27FC236}">
                        <a16:creationId xmlns:a16="http://schemas.microsoft.com/office/drawing/2014/main" id="{F0F9BFCD-5CD1-4F30-B425-63651CE88B2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94DA6F56-0181-459C-833B-EF37734BC0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5725656C-6BE3-4B39-923E-59D0B37287EF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A77AC48-208C-40FB-9316-E6D7291355E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44269F14-0D69-4A74-BE65-9B23152C6C0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BC2D9AFF-F3C8-4622-83F6-EF692C06F12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51334973-ACEC-4EA6-9046-438A0883157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561A3424-D4D1-4442-8878-5719D9C7DE0F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8D224126-BA6C-4773-A749-E1648E6F4589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950FB077-1862-4314-90ED-201D42950398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7C875455-390A-44AD-9A4D-DEBCFB94BA48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32E18D63-CAFA-4EB8-8F0F-B8097CFD57D9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Trapezoid 349">
                <a:extLst>
                  <a:ext uri="{FF2B5EF4-FFF2-40B4-BE49-F238E27FC236}">
                    <a16:creationId xmlns:a16="http://schemas.microsoft.com/office/drawing/2014/main" id="{94AE7150-8B2B-44B9-A626-702C7DE6D9F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Trapezoid 350">
                <a:extLst>
                  <a:ext uri="{FF2B5EF4-FFF2-40B4-BE49-F238E27FC236}">
                    <a16:creationId xmlns:a16="http://schemas.microsoft.com/office/drawing/2014/main" id="{8BCCD7FA-56C7-4EF8-8949-CF5E50913736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Trapezoid 351">
                <a:extLst>
                  <a:ext uri="{FF2B5EF4-FFF2-40B4-BE49-F238E27FC236}">
                    <a16:creationId xmlns:a16="http://schemas.microsoft.com/office/drawing/2014/main" id="{ADD871D4-D79D-4E26-820F-B37CED21BDFE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2673AD6D-0A7B-4CA7-8F36-4E134B23A4D5}"/>
              </a:ext>
            </a:extLst>
          </p:cNvPr>
          <p:cNvGrpSpPr/>
          <p:nvPr/>
        </p:nvGrpSpPr>
        <p:grpSpPr>
          <a:xfrm flipH="1">
            <a:off x="11583689" y="93635"/>
            <a:ext cx="336725" cy="6694177"/>
            <a:chOff x="9123885" y="97009"/>
            <a:chExt cx="336725" cy="6694177"/>
          </a:xfrm>
        </p:grpSpPr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D60DB125-CA60-44AC-8EF4-AD13BAA243EE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34C08130-F439-498B-8AE5-67582A1AE05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97" name="Group 396">
                  <a:extLst>
                    <a:ext uri="{FF2B5EF4-FFF2-40B4-BE49-F238E27FC236}">
                      <a16:creationId xmlns:a16="http://schemas.microsoft.com/office/drawing/2014/main" id="{2CE2A8E5-0C76-4729-906F-CD524615F86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ABE608EF-81D4-4E9D-8CFF-20777AACE4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8BD12FBF-EC4E-4C9B-8E59-4BDCEA72E08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5" name="Trapezoid 404">
                    <a:extLst>
                      <a:ext uri="{FF2B5EF4-FFF2-40B4-BE49-F238E27FC236}">
                        <a16:creationId xmlns:a16="http://schemas.microsoft.com/office/drawing/2014/main" id="{5FFE1C75-793A-4D3C-B26C-9427A55411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6" name="Trapezoid 405">
                    <a:extLst>
                      <a:ext uri="{FF2B5EF4-FFF2-40B4-BE49-F238E27FC236}">
                        <a16:creationId xmlns:a16="http://schemas.microsoft.com/office/drawing/2014/main" id="{5286B76F-1E3B-4C15-8544-85062B65B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8" name="Group 397">
                  <a:extLst>
                    <a:ext uri="{FF2B5EF4-FFF2-40B4-BE49-F238E27FC236}">
                      <a16:creationId xmlns:a16="http://schemas.microsoft.com/office/drawing/2014/main" id="{0BB0F415-1904-4EED-BBAE-EA6C067759CE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71F55B4C-681A-4E10-9C69-3E6CC1D63E3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ECC7D968-987D-42A6-AE13-3969677F8C0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6D685B64-94B2-43EC-8189-C6F80A3352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C6106086-530D-4373-9A18-5FE59629B5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3866326B-5EFD-4B4A-B2CC-FB69DFE1742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BF38FC23-5BD5-4855-AD9F-A3B177304C5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93" name="Trapezoid 392">
                    <a:extLst>
                      <a:ext uri="{FF2B5EF4-FFF2-40B4-BE49-F238E27FC236}">
                        <a16:creationId xmlns:a16="http://schemas.microsoft.com/office/drawing/2014/main" id="{BAB785FD-61F0-4B0D-AFD2-A8BCB98539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4" name="Trapezoid 393">
                    <a:extLst>
                      <a:ext uri="{FF2B5EF4-FFF2-40B4-BE49-F238E27FC236}">
                        <a16:creationId xmlns:a16="http://schemas.microsoft.com/office/drawing/2014/main" id="{D413DB22-4C3A-45D2-85C6-C61729E09A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5" name="Trapezoid 394">
                    <a:extLst>
                      <a:ext uri="{FF2B5EF4-FFF2-40B4-BE49-F238E27FC236}">
                        <a16:creationId xmlns:a16="http://schemas.microsoft.com/office/drawing/2014/main" id="{22AC48C1-E8B5-4A75-BAF0-38E92FB44F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6" name="Trapezoid 395">
                    <a:extLst>
                      <a:ext uri="{FF2B5EF4-FFF2-40B4-BE49-F238E27FC236}">
                        <a16:creationId xmlns:a16="http://schemas.microsoft.com/office/drawing/2014/main" id="{622E8DF5-826E-4C2A-8F09-72BA334A7D2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88" name="Group 387">
                  <a:extLst>
                    <a:ext uri="{FF2B5EF4-FFF2-40B4-BE49-F238E27FC236}">
                      <a16:creationId xmlns:a16="http://schemas.microsoft.com/office/drawing/2014/main" id="{738C9374-6CB7-4D0A-B454-F667E554162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89" name="Trapezoid 388">
                    <a:extLst>
                      <a:ext uri="{FF2B5EF4-FFF2-40B4-BE49-F238E27FC236}">
                        <a16:creationId xmlns:a16="http://schemas.microsoft.com/office/drawing/2014/main" id="{EACE7126-5317-4C39-B89E-0F2B5A6D04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0" name="Trapezoid 389">
                    <a:extLst>
                      <a:ext uri="{FF2B5EF4-FFF2-40B4-BE49-F238E27FC236}">
                        <a16:creationId xmlns:a16="http://schemas.microsoft.com/office/drawing/2014/main" id="{2C504A2B-B443-4214-82E3-10715C6D9B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1" name="Trapezoid 390">
                    <a:extLst>
                      <a:ext uri="{FF2B5EF4-FFF2-40B4-BE49-F238E27FC236}">
                        <a16:creationId xmlns:a16="http://schemas.microsoft.com/office/drawing/2014/main" id="{6778AE15-ABD6-4F86-9D6B-EC84E651A5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2" name="Trapezoid 391">
                    <a:extLst>
                      <a:ext uri="{FF2B5EF4-FFF2-40B4-BE49-F238E27FC236}">
                        <a16:creationId xmlns:a16="http://schemas.microsoft.com/office/drawing/2014/main" id="{5162A0D0-D74D-4A42-AA7D-6018A52413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2174D9F0-90F9-44C9-B927-E7B0FE4E6065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78" name="Trapezoid 377">
                <a:extLst>
                  <a:ext uri="{FF2B5EF4-FFF2-40B4-BE49-F238E27FC236}">
                    <a16:creationId xmlns:a16="http://schemas.microsoft.com/office/drawing/2014/main" id="{A1C7437F-8331-497C-85AC-E43A1B33E89D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9" name="Trapezoid 378">
                <a:extLst>
                  <a:ext uri="{FF2B5EF4-FFF2-40B4-BE49-F238E27FC236}">
                    <a16:creationId xmlns:a16="http://schemas.microsoft.com/office/drawing/2014/main" id="{82591150-68E8-42A9-A52C-C299D50D91DE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0" name="Trapezoid 379">
                <a:extLst>
                  <a:ext uri="{FF2B5EF4-FFF2-40B4-BE49-F238E27FC236}">
                    <a16:creationId xmlns:a16="http://schemas.microsoft.com/office/drawing/2014/main" id="{8DDCA351-C729-4AC1-BD48-436D29AB433D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1" name="Trapezoid 380">
                <a:extLst>
                  <a:ext uri="{FF2B5EF4-FFF2-40B4-BE49-F238E27FC236}">
                    <a16:creationId xmlns:a16="http://schemas.microsoft.com/office/drawing/2014/main" id="{58A0E3EC-4A35-4A07-AC11-100CAD07C49A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2" name="Trapezoid 381">
                <a:extLst>
                  <a:ext uri="{FF2B5EF4-FFF2-40B4-BE49-F238E27FC236}">
                    <a16:creationId xmlns:a16="http://schemas.microsoft.com/office/drawing/2014/main" id="{8713B27C-1218-49A4-B610-5CD6AE826550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3" name="Trapezoid 382">
                <a:extLst>
                  <a:ext uri="{FF2B5EF4-FFF2-40B4-BE49-F238E27FC236}">
                    <a16:creationId xmlns:a16="http://schemas.microsoft.com/office/drawing/2014/main" id="{25E42164-A76F-47CA-A20B-08CBFEAC477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4" name="Trapezoid 383">
                <a:extLst>
                  <a:ext uri="{FF2B5EF4-FFF2-40B4-BE49-F238E27FC236}">
                    <a16:creationId xmlns:a16="http://schemas.microsoft.com/office/drawing/2014/main" id="{CC11F01D-51AC-4817-9F3A-E9BDEB92525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6391790D-5356-4820-A88E-125209B24398}"/>
              </a:ext>
            </a:extLst>
          </p:cNvPr>
          <p:cNvGrpSpPr/>
          <p:nvPr/>
        </p:nvGrpSpPr>
        <p:grpSpPr>
          <a:xfrm flipH="1">
            <a:off x="11611659" y="81911"/>
            <a:ext cx="336725" cy="6694177"/>
            <a:chOff x="9123885" y="97009"/>
            <a:chExt cx="336725" cy="6694177"/>
          </a:xfrm>
        </p:grpSpPr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8C255FC0-5327-4F66-9ECE-FAEC23A924E2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57533BD4-4221-4297-8864-04AA38E08401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29" name="Group 428">
                  <a:extLst>
                    <a:ext uri="{FF2B5EF4-FFF2-40B4-BE49-F238E27FC236}">
                      <a16:creationId xmlns:a16="http://schemas.microsoft.com/office/drawing/2014/main" id="{96BC51C9-954E-4F17-8027-145F74C78595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35" name="Trapezoid 434">
                    <a:extLst>
                      <a:ext uri="{FF2B5EF4-FFF2-40B4-BE49-F238E27FC236}">
                        <a16:creationId xmlns:a16="http://schemas.microsoft.com/office/drawing/2014/main" id="{B3CB0FC6-BF97-43E1-A667-246FBFC9164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6" name="Trapezoid 435">
                    <a:extLst>
                      <a:ext uri="{FF2B5EF4-FFF2-40B4-BE49-F238E27FC236}">
                        <a16:creationId xmlns:a16="http://schemas.microsoft.com/office/drawing/2014/main" id="{D887E8FD-2C6F-48E4-A85A-1CD52FCF66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7" name="Trapezoid 436">
                    <a:extLst>
                      <a:ext uri="{FF2B5EF4-FFF2-40B4-BE49-F238E27FC236}">
                        <a16:creationId xmlns:a16="http://schemas.microsoft.com/office/drawing/2014/main" id="{DD247CB4-DF0B-4BA1-89A9-6E2AA8AC6A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8" name="Trapezoid 437">
                    <a:extLst>
                      <a:ext uri="{FF2B5EF4-FFF2-40B4-BE49-F238E27FC236}">
                        <a16:creationId xmlns:a16="http://schemas.microsoft.com/office/drawing/2014/main" id="{747A5547-6055-4809-B6F2-32A930DC7DF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9C8E99CF-280C-4F1F-B3B9-793CA12AE67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31" name="Trapezoid 430">
                    <a:extLst>
                      <a:ext uri="{FF2B5EF4-FFF2-40B4-BE49-F238E27FC236}">
                        <a16:creationId xmlns:a16="http://schemas.microsoft.com/office/drawing/2014/main" id="{B13855F2-A46B-4F9A-8DAD-B017A2B4269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2" name="Trapezoid 431">
                    <a:extLst>
                      <a:ext uri="{FF2B5EF4-FFF2-40B4-BE49-F238E27FC236}">
                        <a16:creationId xmlns:a16="http://schemas.microsoft.com/office/drawing/2014/main" id="{C596426E-829E-4684-8036-426D12AEB0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3" name="Trapezoid 432">
                    <a:extLst>
                      <a:ext uri="{FF2B5EF4-FFF2-40B4-BE49-F238E27FC236}">
                        <a16:creationId xmlns:a16="http://schemas.microsoft.com/office/drawing/2014/main" id="{505123AD-3E8A-41CA-BC38-6943A29E4B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34" name="Trapezoid 433">
                    <a:extLst>
                      <a:ext uri="{FF2B5EF4-FFF2-40B4-BE49-F238E27FC236}">
                        <a16:creationId xmlns:a16="http://schemas.microsoft.com/office/drawing/2014/main" id="{59726782-F758-4D58-9AD8-A6A3E2A7083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88B5A61B-A399-43B6-BA5D-7AFB687C9293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41D6E93-C612-4707-960C-3AEB3A5978EE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E799857-A4B8-4F07-8199-679D9F9386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6" name="Trapezoid 425">
                    <a:extLst>
                      <a:ext uri="{FF2B5EF4-FFF2-40B4-BE49-F238E27FC236}">
                        <a16:creationId xmlns:a16="http://schemas.microsoft.com/office/drawing/2014/main" id="{ED8036C7-0350-489E-8F1A-358683516B6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7" name="Trapezoid 426">
                    <a:extLst>
                      <a:ext uri="{FF2B5EF4-FFF2-40B4-BE49-F238E27FC236}">
                        <a16:creationId xmlns:a16="http://schemas.microsoft.com/office/drawing/2014/main" id="{93125E7B-D3DE-4EE1-874F-07D894DA5B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8" name="Trapezoid 427">
                    <a:extLst>
                      <a:ext uri="{FF2B5EF4-FFF2-40B4-BE49-F238E27FC236}">
                        <a16:creationId xmlns:a16="http://schemas.microsoft.com/office/drawing/2014/main" id="{AB294F56-3F7E-47FB-B83E-E630B1305E9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E0CEC2A4-431D-47A2-9F57-FEA3DD8A718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11D53D29-7B9A-4EA2-B5CA-D5B0E1D6C6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9D384882-F285-4423-9809-7D3BC045C57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A3225510-2D7C-4D86-9001-E0225A0A34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71989AE4-F6D5-40C0-8F14-85E252CA18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9A99B485-866C-4BD5-A943-BD2E9CC68F93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410" name="Trapezoid 409">
                <a:extLst>
                  <a:ext uri="{FF2B5EF4-FFF2-40B4-BE49-F238E27FC236}">
                    <a16:creationId xmlns:a16="http://schemas.microsoft.com/office/drawing/2014/main" id="{A607B4AF-681E-47F2-99C0-83F2DCB7CED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Trapezoid 410">
                <a:extLst>
                  <a:ext uri="{FF2B5EF4-FFF2-40B4-BE49-F238E27FC236}">
                    <a16:creationId xmlns:a16="http://schemas.microsoft.com/office/drawing/2014/main" id="{AB83E6FB-1C06-4BCC-B7B6-0E7159B8DD1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Trapezoid 411">
                <a:extLst>
                  <a:ext uri="{FF2B5EF4-FFF2-40B4-BE49-F238E27FC236}">
                    <a16:creationId xmlns:a16="http://schemas.microsoft.com/office/drawing/2014/main" id="{AE5900FB-965A-441C-BB3D-32AFBB1E5248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Trapezoid 412">
                <a:extLst>
                  <a:ext uri="{FF2B5EF4-FFF2-40B4-BE49-F238E27FC236}">
                    <a16:creationId xmlns:a16="http://schemas.microsoft.com/office/drawing/2014/main" id="{27F5986F-3914-46E0-937E-8D377EF7BB6F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Trapezoid 413">
                <a:extLst>
                  <a:ext uri="{FF2B5EF4-FFF2-40B4-BE49-F238E27FC236}">
                    <a16:creationId xmlns:a16="http://schemas.microsoft.com/office/drawing/2014/main" id="{0E1868B9-4225-4CA4-877B-5E219034E95E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5" name="Trapezoid 414">
                <a:extLst>
                  <a:ext uri="{FF2B5EF4-FFF2-40B4-BE49-F238E27FC236}">
                    <a16:creationId xmlns:a16="http://schemas.microsoft.com/office/drawing/2014/main" id="{5BB506D4-2C05-4468-8A9E-7CA1C08EEAFC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Trapezoid 415">
                <a:extLst>
                  <a:ext uri="{FF2B5EF4-FFF2-40B4-BE49-F238E27FC236}">
                    <a16:creationId xmlns:a16="http://schemas.microsoft.com/office/drawing/2014/main" id="{82920CA9-443F-4F6E-846C-A58A50B286A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39" name="Rectangle 438">
            <a:extLst>
              <a:ext uri="{FF2B5EF4-FFF2-40B4-BE49-F238E27FC236}">
                <a16:creationId xmlns:a16="http://schemas.microsoft.com/office/drawing/2014/main" id="{58ACFA25-6C74-4493-8F08-739EC2696B3D}"/>
              </a:ext>
            </a:extLst>
          </p:cNvPr>
          <p:cNvSpPr/>
          <p:nvPr/>
        </p:nvSpPr>
        <p:spPr>
          <a:xfrm>
            <a:off x="11321070" y="-12615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F5DF1FEC-C72F-4559-8071-EC12A9EF11D6}"/>
              </a:ext>
            </a:extLst>
          </p:cNvPr>
          <p:cNvGrpSpPr/>
          <p:nvPr/>
        </p:nvGrpSpPr>
        <p:grpSpPr>
          <a:xfrm>
            <a:off x="11149687" y="-114893"/>
            <a:ext cx="666762" cy="666762"/>
            <a:chOff x="2829558" y="-1451030"/>
            <a:chExt cx="1208069" cy="1208069"/>
          </a:xfrm>
        </p:grpSpPr>
        <p:sp>
          <p:nvSpPr>
            <p:cNvPr id="441" name="Star: 5 Points 440">
              <a:extLst>
                <a:ext uri="{FF2B5EF4-FFF2-40B4-BE49-F238E27FC236}">
                  <a16:creationId xmlns:a16="http://schemas.microsoft.com/office/drawing/2014/main" id="{75F00713-39BF-4D92-AB35-CB8E0E73D9E4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2" name="Circle: Hollow 441">
              <a:extLst>
                <a:ext uri="{FF2B5EF4-FFF2-40B4-BE49-F238E27FC236}">
                  <a16:creationId xmlns:a16="http://schemas.microsoft.com/office/drawing/2014/main" id="{F4BFF0E3-B637-439C-81DF-9DF317265868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00F2E68C-ECFF-41A0-A6D9-0CA3E7680ABB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710C7569-BCEE-4CE5-B581-FCAB30504A00}"/>
              </a:ext>
            </a:extLst>
          </p:cNvPr>
          <p:cNvGrpSpPr/>
          <p:nvPr/>
        </p:nvGrpSpPr>
        <p:grpSpPr>
          <a:xfrm>
            <a:off x="11149687" y="6366174"/>
            <a:ext cx="666762" cy="666762"/>
            <a:chOff x="2829558" y="-1451030"/>
            <a:chExt cx="1208069" cy="1208069"/>
          </a:xfrm>
        </p:grpSpPr>
        <p:sp>
          <p:nvSpPr>
            <p:cNvPr id="445" name="Star: 5 Points 444">
              <a:extLst>
                <a:ext uri="{FF2B5EF4-FFF2-40B4-BE49-F238E27FC236}">
                  <a16:creationId xmlns:a16="http://schemas.microsoft.com/office/drawing/2014/main" id="{EED091F0-E4F2-4931-8F8E-42F02AEB0FF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6" name="Circle: Hollow 445">
              <a:extLst>
                <a:ext uri="{FF2B5EF4-FFF2-40B4-BE49-F238E27FC236}">
                  <a16:creationId xmlns:a16="http://schemas.microsoft.com/office/drawing/2014/main" id="{5F6F1437-C4F3-47A1-9979-9C2E2ABAA53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51A0BFE3-C68F-4028-A805-D758F680F2B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48" name="Picture 447">
            <a:extLst>
              <a:ext uri="{FF2B5EF4-FFF2-40B4-BE49-F238E27FC236}">
                <a16:creationId xmlns:a16="http://schemas.microsoft.com/office/drawing/2014/main" id="{C4235583-895A-4AE9-9EF8-82B10F1B92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36591" y="313390"/>
            <a:ext cx="2054530" cy="2060627"/>
          </a:xfrm>
          <a:prstGeom prst="rect">
            <a:avLst/>
          </a:prstGeom>
        </p:spPr>
      </p:pic>
      <p:pic>
        <p:nvPicPr>
          <p:cNvPr id="449" name="Picture 448">
            <a:extLst>
              <a:ext uri="{FF2B5EF4-FFF2-40B4-BE49-F238E27FC236}">
                <a16:creationId xmlns:a16="http://schemas.microsoft.com/office/drawing/2014/main" id="{5E117D5D-6F32-4841-80BA-0F56368A3F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36591" y="2274263"/>
            <a:ext cx="2054530" cy="2060627"/>
          </a:xfrm>
          <a:prstGeom prst="rect">
            <a:avLst/>
          </a:prstGeom>
        </p:spPr>
      </p:pic>
      <p:pic>
        <p:nvPicPr>
          <p:cNvPr id="450" name="Picture 449">
            <a:extLst>
              <a:ext uri="{FF2B5EF4-FFF2-40B4-BE49-F238E27FC236}">
                <a16:creationId xmlns:a16="http://schemas.microsoft.com/office/drawing/2014/main" id="{4A6BE27A-1E3E-46F6-96E1-BB820C5C7E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36591" y="4192437"/>
            <a:ext cx="2054530" cy="2060627"/>
          </a:xfrm>
          <a:prstGeom prst="rect">
            <a:avLst/>
          </a:prstGeom>
        </p:spPr>
      </p:pic>
      <p:sp>
        <p:nvSpPr>
          <p:cNvPr id="451" name="Oval 450">
            <a:extLst>
              <a:ext uri="{FF2B5EF4-FFF2-40B4-BE49-F238E27FC236}">
                <a16:creationId xmlns:a16="http://schemas.microsoft.com/office/drawing/2014/main" id="{70D758D7-6A31-4CDC-82FD-AA9220723805}"/>
              </a:ext>
            </a:extLst>
          </p:cNvPr>
          <p:cNvSpPr/>
          <p:nvPr/>
        </p:nvSpPr>
        <p:spPr>
          <a:xfrm>
            <a:off x="12549994" y="1247241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2" name="Oval 451">
            <a:extLst>
              <a:ext uri="{FF2B5EF4-FFF2-40B4-BE49-F238E27FC236}">
                <a16:creationId xmlns:a16="http://schemas.microsoft.com/office/drawing/2014/main" id="{4C43B362-7E14-4E54-BCDC-F043FDD52E0B}"/>
              </a:ext>
            </a:extLst>
          </p:cNvPr>
          <p:cNvSpPr/>
          <p:nvPr/>
        </p:nvSpPr>
        <p:spPr>
          <a:xfrm>
            <a:off x="12549994" y="3211751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id="{3168278D-A5C5-4AB4-B8E7-A20CD46CEE65}"/>
              </a:ext>
            </a:extLst>
          </p:cNvPr>
          <p:cNvSpPr/>
          <p:nvPr/>
        </p:nvSpPr>
        <p:spPr>
          <a:xfrm>
            <a:off x="12549994" y="5108888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1EFEAD-444F-443D-B41B-658EEE1CBE1C}"/>
              </a:ext>
            </a:extLst>
          </p:cNvPr>
          <p:cNvSpPr/>
          <p:nvPr/>
        </p:nvSpPr>
        <p:spPr>
          <a:xfrm>
            <a:off x="2088806" y="1107508"/>
            <a:ext cx="9140563" cy="27905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400"/>
              </a:spcAft>
            </a:pPr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THE GAME IS TO CONNECT THE MOTOR COG TO THE </a:t>
            </a: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CONVEYOR BELT COGS BY LINKING </a:t>
            </a:r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ALL THE OTHER COGS. LINK THEM TO WHERE THE LIGHTS ARE PULSING.</a:t>
            </a:r>
          </a:p>
          <a:p>
            <a:pPr>
              <a:spcAft>
                <a:spcPts val="400"/>
              </a:spcAft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IN ‘SLIDE SHOW’ MODE, </a:t>
            </a:r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CLICK ON ‘START’ ABOVE TO SEE THE FIRST PLAYING SLIDE AND THE SPIN OF THE COGS</a:t>
            </a:r>
            <a:endParaRPr lang="en-US" b="1" dirty="0">
              <a:ln w="317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Jokerman" panose="04090605060D06020702" pitchFamily="82" charset="0"/>
            </a:endParaRPr>
          </a:p>
          <a:p>
            <a:pPr>
              <a:spcAft>
                <a:spcPts val="400"/>
              </a:spcAft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CLICK ON THE </a:t>
            </a:r>
            <a:r>
              <a:rPr lang="en-US" b="1" dirty="0">
                <a:ln w="3175">
                  <a:solidFill>
                    <a:srgbClr val="E5D3FD"/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‘REPOSITION COGS’ BUTTON</a:t>
            </a: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 TO SELECT AND MOVE THE COGS </a:t>
            </a:r>
          </a:p>
          <a:p>
            <a:pPr>
              <a:spcAft>
                <a:spcPts val="400"/>
              </a:spcAft>
            </a:pPr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CLICK ON </a:t>
            </a:r>
            <a:r>
              <a:rPr lang="en-US" b="1" cap="none" spc="0" dirty="0">
                <a:ln w="3175">
                  <a:solidFill>
                    <a:srgbClr val="E5D3FD"/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‘SLIDE SHOW TAB &gt; FROM CURRENT SLIDE’  </a:t>
            </a:r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TO SEE THE COGS IN MOTION AGAIN</a:t>
            </a:r>
          </a:p>
          <a:p>
            <a:pPr>
              <a:spcAft>
                <a:spcPts val="400"/>
              </a:spcAft>
            </a:pPr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             </a:t>
            </a: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              </a:t>
            </a:r>
            <a:r>
              <a:rPr lang="en-US" b="1" dirty="0">
                <a:ln w="3175">
                  <a:solidFill>
                    <a:srgbClr val="E5D3FD"/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(THERE IS A POSSIBLE SOLUTION TO VIEW IF REQUIRED)</a:t>
            </a:r>
            <a:endParaRPr lang="en-US" b="1" cap="none" spc="0" dirty="0">
              <a:ln w="3175">
                <a:solidFill>
                  <a:srgbClr val="E5D3FD"/>
                </a:solidFill>
                <a:prstDash val="solid"/>
              </a:ln>
              <a:solidFill>
                <a:srgbClr val="FF0000"/>
              </a:solidFill>
              <a:effectLst/>
              <a:latin typeface="Jokerman" panose="04090605060D06020702" pitchFamily="82" charset="0"/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B28C0178-5E95-44AC-A8BA-5D1358624ED0}"/>
              </a:ext>
            </a:extLst>
          </p:cNvPr>
          <p:cNvSpPr txBox="1"/>
          <p:nvPr/>
        </p:nvSpPr>
        <p:spPr>
          <a:xfrm>
            <a:off x="3861274" y="4053389"/>
            <a:ext cx="6440079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ALL COGS MUST BE USED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EACH COG MUST  TURN ONE OTHER COG ONLY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THE MOTOR COG </a:t>
            </a:r>
            <a:r>
              <a:rPr lang="en-US" b="1" i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CANNOT</a:t>
            </a: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  BE MOVED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COGS </a:t>
            </a:r>
            <a:r>
              <a:rPr lang="en-US" b="1" i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CANNOT</a:t>
            </a: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  BE RESIZED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COGS </a:t>
            </a:r>
            <a:r>
              <a:rPr lang="en-US" b="1" i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CAN</a:t>
            </a: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  BE ROTATED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anose="04090605060D06020702" pitchFamily="82" charset="0"/>
              </a:rPr>
              <a:t>STOP WHEN YOU ARE SATISFIED THAT THE COGS ARE ACCURATELY LINKED AND MOVE ON VIA THE ‘NEXT’ BUTTON</a:t>
            </a:r>
          </a:p>
        </p:txBody>
      </p:sp>
      <p:pic>
        <p:nvPicPr>
          <p:cNvPr id="457" name="Picture 45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E24D240-4F95-4232-A8E7-D49B664FFB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8785" y="4310819"/>
            <a:ext cx="1419818" cy="1578050"/>
          </a:xfrm>
          <a:prstGeom prst="rect">
            <a:avLst/>
          </a:prstGeom>
        </p:spPr>
      </p:pic>
      <p:cxnSp>
        <p:nvCxnSpPr>
          <p:cNvPr id="459" name="Straight Arrow Connector 458">
            <a:extLst>
              <a:ext uri="{FF2B5EF4-FFF2-40B4-BE49-F238E27FC236}">
                <a16:creationId xmlns:a16="http://schemas.microsoft.com/office/drawing/2014/main" id="{447CFD1B-6F6F-4E28-A8D7-C0380076E3C4}"/>
              </a:ext>
            </a:extLst>
          </p:cNvPr>
          <p:cNvCxnSpPr>
            <a:cxnSpLocks/>
          </p:cNvCxnSpPr>
          <p:nvPr/>
        </p:nvCxnSpPr>
        <p:spPr>
          <a:xfrm>
            <a:off x="7203824" y="5469170"/>
            <a:ext cx="2504961" cy="2435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Rectangle 459">
            <a:hlinkClick r:id="rId6" action="ppaction://hlinksldjump"/>
            <a:extLst>
              <a:ext uri="{FF2B5EF4-FFF2-40B4-BE49-F238E27FC236}">
                <a16:creationId xmlns:a16="http://schemas.microsoft.com/office/drawing/2014/main" id="{8FB11EB4-B9E5-445C-90B9-8B9246B3CA5D}"/>
              </a:ext>
            </a:extLst>
          </p:cNvPr>
          <p:cNvSpPr/>
          <p:nvPr/>
        </p:nvSpPr>
        <p:spPr>
          <a:xfrm rot="19973180">
            <a:off x="291092" y="663149"/>
            <a:ext cx="2509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41437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6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8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4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8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4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20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42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3" dur="10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5" dur="10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4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4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4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2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2" grpId="0" animBg="1"/>
      <p:bldP spid="3" grpId="0" animBg="1"/>
      <p:bldP spid="4" grpId="0" animBg="1"/>
      <p:bldP spid="160" grpId="0" animBg="1"/>
      <p:bldP spid="161" grpId="0" animBg="1"/>
      <p:bldP spid="306" grpId="0" animBg="1"/>
      <p:bldP spid="307" grpId="0" animBg="1"/>
      <p:bldP spid="451" grpId="0" animBg="1"/>
      <p:bldP spid="452" grpId="0" animBg="1"/>
      <p:bldP spid="4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285790" y="4115510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812318" y="4851530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114095">
            <a:off x="6334513" y="3997184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985469">
            <a:off x="2082437" y="5006202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945008">
            <a:off x="2637115" y="5052663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>
            <a:off x="1667772" y="3906623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4042280">
            <a:off x="7503971" y="4287383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>
            <a:off x="7974724" y="3506727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9651421" y="97010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9679391" y="85286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9388802" y="-122781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9217419" y="-111518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9217419" y="6369549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902563" y="495398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316765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2277638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4195812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70347" y="108734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1998317" y="97010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07728" y="-111057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36345" y="-99794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36345" y="6381273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0617726" y="125061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0617726" y="321512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0617726" y="511226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3590" y="4917008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7018" y="4700527"/>
            <a:ext cx="1593529" cy="1533741"/>
          </a:xfrm>
          <a:prstGeom prst="rect">
            <a:avLst/>
          </a:prstGeom>
        </p:spPr>
      </p:pic>
      <p:sp>
        <p:nvSpPr>
          <p:cNvPr id="440" name="Oval 439">
            <a:extLst>
              <a:ext uri="{FF2B5EF4-FFF2-40B4-BE49-F238E27FC236}">
                <a16:creationId xmlns:a16="http://schemas.microsoft.com/office/drawing/2014/main" id="{27E74111-281C-4D3F-80A0-A41248681067}"/>
              </a:ext>
            </a:extLst>
          </p:cNvPr>
          <p:cNvSpPr/>
          <p:nvPr/>
        </p:nvSpPr>
        <p:spPr>
          <a:xfrm>
            <a:off x="9379129" y="3901453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Rectangle: Rounded Corners 437">
            <a:hlinkClick r:id="rId7" action="ppaction://hlinksldjump"/>
            <a:extLst>
              <a:ext uri="{FF2B5EF4-FFF2-40B4-BE49-F238E27FC236}">
                <a16:creationId xmlns:a16="http://schemas.microsoft.com/office/drawing/2014/main" id="{B1A52C44-B329-4B1F-90A4-FE608BDAE08F}"/>
              </a:ext>
            </a:extLst>
          </p:cNvPr>
          <p:cNvSpPr/>
          <p:nvPr/>
        </p:nvSpPr>
        <p:spPr>
          <a:xfrm>
            <a:off x="4256002" y="2038448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439" name="Cogs wma">
            <a:hlinkClick r:id="" action="ppaction://media"/>
            <a:extLst>
              <a:ext uri="{FF2B5EF4-FFF2-40B4-BE49-F238E27FC236}">
                <a16:creationId xmlns:a16="http://schemas.microsoft.com/office/drawing/2014/main" id="{06315ACA-80A9-4B2B-89AC-D6069BC84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pic>
        <p:nvPicPr>
          <p:cNvPr id="441" name="Cogs wma">
            <a:hlinkClick r:id="" action="ppaction://media"/>
            <a:extLst>
              <a:ext uri="{FF2B5EF4-FFF2-40B4-BE49-F238E27FC236}">
                <a16:creationId xmlns:a16="http://schemas.microsoft.com/office/drawing/2014/main" id="{BA97B30A-F585-4D08-B75F-29BA90732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63990" y="7065977"/>
            <a:ext cx="609600" cy="609600"/>
          </a:xfrm>
          <a:prstGeom prst="rect">
            <a:avLst/>
          </a:prstGeom>
        </p:spPr>
      </p:pic>
      <p:sp>
        <p:nvSpPr>
          <p:cNvPr id="442" name="Rectangle 441">
            <a:extLst>
              <a:ext uri="{FF2B5EF4-FFF2-40B4-BE49-F238E27FC236}">
                <a16:creationId xmlns:a16="http://schemas.microsoft.com/office/drawing/2014/main" id="{64BB67E6-4747-4B63-9EE1-8D549FCEC6E6}"/>
              </a:ext>
            </a:extLst>
          </p:cNvPr>
          <p:cNvSpPr/>
          <p:nvPr/>
        </p:nvSpPr>
        <p:spPr>
          <a:xfrm>
            <a:off x="7080154" y="159251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1</a:t>
            </a:r>
          </a:p>
        </p:txBody>
      </p:sp>
    </p:spTree>
    <p:extLst>
      <p:ext uri="{BB962C8B-B14F-4D97-AF65-F5344CB8AC3E}">
        <p14:creationId xmlns:p14="http://schemas.microsoft.com/office/powerpoint/2010/main" val="18909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4352" fill="hold"/>
                                        <p:tgtEl>
                                          <p:spTgt spid="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" fill="hold"/>
                                        <p:tgtEl>
                                          <p:spTgt spid="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9"/>
                </p:tgtEl>
              </p:cMediaNode>
            </p:audio>
            <p:audio>
              <p:cMediaNode vol="80000" numSld="2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1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35" grpId="0" animBg="1"/>
      <p:bldP spid="436" grpId="0" animBg="1"/>
      <p:bldP spid="437" grpId="0" animBg="1"/>
      <p:bldP spid="4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4376850" y="1663189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4903378" y="2399209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114095">
            <a:off x="3899860" y="3619108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985469">
            <a:off x="8529946" y="2310600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945008">
            <a:off x="6060888" y="3688998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>
            <a:off x="4050164" y="4808067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4042280">
            <a:off x="4340266" y="3006757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21255893">
            <a:off x="5996413" y="2530038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9651421" y="97010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9679391" y="85286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9388802" y="-122781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9217419" y="-111518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9217419" y="6369549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4993623" y="250166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316765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2277638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4195812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70347" y="108734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1998317" y="97010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07728" y="-111057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36345" y="-99794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36345" y="6381273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0617726" y="125061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0617726" y="321512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0617726" y="511226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4788" y="4675567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5482">
            <a:off x="7036803" y="2019176"/>
            <a:ext cx="1593529" cy="1533741"/>
          </a:xfrm>
          <a:prstGeom prst="rect">
            <a:avLst/>
          </a:prstGeom>
        </p:spPr>
      </p:pic>
      <p:sp>
        <p:nvSpPr>
          <p:cNvPr id="438" name="Oval 437">
            <a:extLst>
              <a:ext uri="{FF2B5EF4-FFF2-40B4-BE49-F238E27FC236}">
                <a16:creationId xmlns:a16="http://schemas.microsoft.com/office/drawing/2014/main" id="{090CAC46-0BE2-4953-9315-B3B90910D9DA}"/>
              </a:ext>
            </a:extLst>
          </p:cNvPr>
          <p:cNvSpPr/>
          <p:nvPr/>
        </p:nvSpPr>
        <p:spPr>
          <a:xfrm>
            <a:off x="9362244" y="2425942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Rectangle: Rounded Corners 440">
            <a:hlinkClick r:id="rId7" action="ppaction://hlinksldjump"/>
            <a:extLst>
              <a:ext uri="{FF2B5EF4-FFF2-40B4-BE49-F238E27FC236}">
                <a16:creationId xmlns:a16="http://schemas.microsoft.com/office/drawing/2014/main" id="{99663E77-0831-4880-B401-95887EAC8976}"/>
              </a:ext>
            </a:extLst>
          </p:cNvPr>
          <p:cNvSpPr/>
          <p:nvPr/>
        </p:nvSpPr>
        <p:spPr>
          <a:xfrm>
            <a:off x="266807" y="697275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439" name="Cogs wma">
            <a:hlinkClick r:id="" action="ppaction://media"/>
            <a:extLst>
              <a:ext uri="{FF2B5EF4-FFF2-40B4-BE49-F238E27FC236}">
                <a16:creationId xmlns:a16="http://schemas.microsoft.com/office/drawing/2014/main" id="{BE44DE19-0E35-4028-859C-4D6A5B6DE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0" name="Rectangle 439">
            <a:extLst>
              <a:ext uri="{FF2B5EF4-FFF2-40B4-BE49-F238E27FC236}">
                <a16:creationId xmlns:a16="http://schemas.microsoft.com/office/drawing/2014/main" id="{BB03524D-DE34-401F-83F0-1004FE1A43AF}"/>
              </a:ext>
            </a:extLst>
          </p:cNvPr>
          <p:cNvSpPr/>
          <p:nvPr/>
        </p:nvSpPr>
        <p:spPr>
          <a:xfrm>
            <a:off x="7214241" y="159251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2</a:t>
            </a:r>
          </a:p>
        </p:txBody>
      </p:sp>
    </p:spTree>
    <p:extLst>
      <p:ext uri="{BB962C8B-B14F-4D97-AF65-F5344CB8AC3E}">
        <p14:creationId xmlns:p14="http://schemas.microsoft.com/office/powerpoint/2010/main" val="18573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4352" fill="hold"/>
                                        <p:tgtEl>
                                          <p:spTgt spid="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9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35" grpId="0" animBg="1"/>
      <p:bldP spid="436" grpId="0" animBg="1"/>
      <p:bldP spid="437" grpId="0" animBg="1"/>
      <p:bldP spid="4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5820340" y="593154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6346868" y="1329174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436491">
            <a:off x="5214977" y="2617984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985469">
            <a:off x="7348212" y="3690112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945008">
            <a:off x="7918616" y="3722299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>
            <a:off x="7071920" y="1410973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4597274" y="2942815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99154">
            <a:off x="3463713" y="2620576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845937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873907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583318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411935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411935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6437113" y="1431631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301666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2262539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4180713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3164863" y="93635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3192833" y="81911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2902244" y="-12615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2730861" y="-114893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2730861" y="6366174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812242" y="123551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812242" y="320002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812242" y="5097164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4225" y="2275266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681" y="3475494"/>
            <a:ext cx="1593529" cy="1533741"/>
          </a:xfrm>
          <a:prstGeom prst="rect">
            <a:avLst/>
          </a:prstGeom>
        </p:spPr>
      </p:pic>
      <p:sp>
        <p:nvSpPr>
          <p:cNvPr id="438" name="Oval 437">
            <a:extLst>
              <a:ext uri="{FF2B5EF4-FFF2-40B4-BE49-F238E27FC236}">
                <a16:creationId xmlns:a16="http://schemas.microsoft.com/office/drawing/2014/main" id="{736EEA75-88D9-4C53-9C5C-8549C88BBE3E}"/>
              </a:ext>
            </a:extLst>
          </p:cNvPr>
          <p:cNvSpPr/>
          <p:nvPr/>
        </p:nvSpPr>
        <p:spPr>
          <a:xfrm>
            <a:off x="2879089" y="3046651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Rectangle: Rounded Corners 438">
            <a:hlinkClick r:id="rId7" action="ppaction://hlinksldjump"/>
            <a:extLst>
              <a:ext uri="{FF2B5EF4-FFF2-40B4-BE49-F238E27FC236}">
                <a16:creationId xmlns:a16="http://schemas.microsoft.com/office/drawing/2014/main" id="{27838A45-98F7-463D-9D5E-C2A364B35669}"/>
              </a:ext>
            </a:extLst>
          </p:cNvPr>
          <p:cNvSpPr/>
          <p:nvPr/>
        </p:nvSpPr>
        <p:spPr>
          <a:xfrm>
            <a:off x="10285013" y="5793645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440" name="Cogs wma">
            <a:hlinkClick r:id="" action="ppaction://media"/>
            <a:extLst>
              <a:ext uri="{FF2B5EF4-FFF2-40B4-BE49-F238E27FC236}">
                <a16:creationId xmlns:a16="http://schemas.microsoft.com/office/drawing/2014/main" id="{879004E0-467C-4CE5-905F-FB4FCF9486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1" name="Rectangle 440">
            <a:extLst>
              <a:ext uri="{FF2B5EF4-FFF2-40B4-BE49-F238E27FC236}">
                <a16:creationId xmlns:a16="http://schemas.microsoft.com/office/drawing/2014/main" id="{AA13340E-B418-478D-B65E-3876A147ACD4}"/>
              </a:ext>
            </a:extLst>
          </p:cNvPr>
          <p:cNvSpPr/>
          <p:nvPr/>
        </p:nvSpPr>
        <p:spPr>
          <a:xfrm>
            <a:off x="3534805" y="70186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3</a:t>
            </a:r>
          </a:p>
        </p:txBody>
      </p:sp>
    </p:spTree>
    <p:extLst>
      <p:ext uri="{BB962C8B-B14F-4D97-AF65-F5344CB8AC3E}">
        <p14:creationId xmlns:p14="http://schemas.microsoft.com/office/powerpoint/2010/main" val="41917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4352" fill="hold"/>
                                        <p:tgtEl>
                                          <p:spTgt spid="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35" grpId="0" animBg="1"/>
      <p:bldP spid="436" grpId="0" animBg="1"/>
      <p:bldP spid="437" grpId="0" animBg="1"/>
      <p:bldP spid="4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5789344" y="608652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6315872" y="1344672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436491">
            <a:off x="6915160" y="3227103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204193">
            <a:off x="8119348" y="1739492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945008">
            <a:off x="4850635" y="1710325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>
            <a:off x="7611894" y="2311402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6366618" y="3133658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99154">
            <a:off x="5241529" y="2819267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845937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873907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583318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411935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411935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6406117" y="1447129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301666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2262539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4180713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3164863" y="93635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3192833" y="81911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2902244" y="-12615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2730861" y="-114893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2730861" y="6366174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812242" y="123551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812242" y="320002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812242" y="5097164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598" y="1251672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1521" y="393759"/>
            <a:ext cx="1593529" cy="1533741"/>
          </a:xfrm>
          <a:prstGeom prst="rect">
            <a:avLst/>
          </a:prstGeom>
        </p:spPr>
      </p:pic>
      <p:sp>
        <p:nvSpPr>
          <p:cNvPr id="438" name="Oval 437">
            <a:extLst>
              <a:ext uri="{FF2B5EF4-FFF2-40B4-BE49-F238E27FC236}">
                <a16:creationId xmlns:a16="http://schemas.microsoft.com/office/drawing/2014/main" id="{A816708C-F50D-446C-BEBD-8F0178D511D9}"/>
              </a:ext>
            </a:extLst>
          </p:cNvPr>
          <p:cNvSpPr/>
          <p:nvPr/>
        </p:nvSpPr>
        <p:spPr>
          <a:xfrm>
            <a:off x="2893074" y="1750629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Rectangle: Rounded Corners 438">
            <a:hlinkClick r:id="rId7" action="ppaction://hlinksldjump"/>
            <a:extLst>
              <a:ext uri="{FF2B5EF4-FFF2-40B4-BE49-F238E27FC236}">
                <a16:creationId xmlns:a16="http://schemas.microsoft.com/office/drawing/2014/main" id="{93B66FCC-68A5-408B-AE0E-440296D1B1A8}"/>
              </a:ext>
            </a:extLst>
          </p:cNvPr>
          <p:cNvSpPr/>
          <p:nvPr/>
        </p:nvSpPr>
        <p:spPr>
          <a:xfrm>
            <a:off x="9913224" y="5551762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440" name="Cogs wma">
            <a:hlinkClick r:id="" action="ppaction://media"/>
            <a:extLst>
              <a:ext uri="{FF2B5EF4-FFF2-40B4-BE49-F238E27FC236}">
                <a16:creationId xmlns:a16="http://schemas.microsoft.com/office/drawing/2014/main" id="{3B01C983-F84F-4C80-A84B-26A62F5BE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1" name="Rectangle 440">
            <a:extLst>
              <a:ext uri="{FF2B5EF4-FFF2-40B4-BE49-F238E27FC236}">
                <a16:creationId xmlns:a16="http://schemas.microsoft.com/office/drawing/2014/main" id="{1CE7BF2F-D89D-403C-9EA2-34EA40D50AC6}"/>
              </a:ext>
            </a:extLst>
          </p:cNvPr>
          <p:cNvSpPr/>
          <p:nvPr/>
        </p:nvSpPr>
        <p:spPr>
          <a:xfrm>
            <a:off x="10327842" y="113245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4</a:t>
            </a:r>
          </a:p>
        </p:txBody>
      </p:sp>
    </p:spTree>
    <p:extLst>
      <p:ext uri="{BB962C8B-B14F-4D97-AF65-F5344CB8AC3E}">
        <p14:creationId xmlns:p14="http://schemas.microsoft.com/office/powerpoint/2010/main" val="42186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4352" fill="hold"/>
                                        <p:tgtEl>
                                          <p:spTgt spid="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35" grpId="0" animBg="1"/>
      <p:bldP spid="436" grpId="0" animBg="1"/>
      <p:bldP spid="437" grpId="0" animBg="1"/>
      <p:bldP spid="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3306260" y="2030627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3832788" y="2766647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375280">
            <a:off x="10272415" y="4822807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1213512">
            <a:off x="7116444" y="3515532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809546">
            <a:off x="4548381" y="2840779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7399550" y="3956129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9736620" y="4741605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99154">
            <a:off x="5749644" y="3118112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-41280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-41280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474533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502503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211914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40531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40531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3923033" y="2869104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97733" y="81911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2025703" y="70187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35114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63731" y="-126617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63731" y="6354450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856" y="933487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097" y="2066432"/>
            <a:ext cx="1593529" cy="1533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C0FF8-F129-47A9-A629-0B61E3B9B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371" y="1676233"/>
            <a:ext cx="1609483" cy="1719221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DAF7FBC7-388E-4200-B667-679B7A2A0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015" y="4437794"/>
            <a:ext cx="1609483" cy="1719221"/>
          </a:xfrm>
          <a:prstGeom prst="rect">
            <a:avLst/>
          </a:prstGeom>
        </p:spPr>
      </p:pic>
      <p:sp>
        <p:nvSpPr>
          <p:cNvPr id="443" name="Oval 442">
            <a:extLst>
              <a:ext uri="{FF2B5EF4-FFF2-40B4-BE49-F238E27FC236}">
                <a16:creationId xmlns:a16="http://schemas.microsoft.com/office/drawing/2014/main" id="{9E33FB0C-8F93-46C6-A1DA-7D62A8E7085C}"/>
              </a:ext>
            </a:extLst>
          </p:cNvPr>
          <p:cNvSpPr/>
          <p:nvPr/>
        </p:nvSpPr>
        <p:spPr>
          <a:xfrm>
            <a:off x="199185" y="1423416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73A40C8F-DD8B-4AE1-9F7D-B1F5D23E4258}"/>
              </a:ext>
            </a:extLst>
          </p:cNvPr>
          <p:cNvSpPr/>
          <p:nvPr/>
        </p:nvSpPr>
        <p:spPr>
          <a:xfrm>
            <a:off x="11715256" y="5313729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" name="Rectangle: Rounded Corners 434">
            <a:hlinkClick r:id="rId7" action="ppaction://hlinksldjump"/>
            <a:extLst>
              <a:ext uri="{FF2B5EF4-FFF2-40B4-BE49-F238E27FC236}">
                <a16:creationId xmlns:a16="http://schemas.microsoft.com/office/drawing/2014/main" id="{D56B221A-1BDB-4FB8-8C65-D3B49BC0CB4C}"/>
              </a:ext>
            </a:extLst>
          </p:cNvPr>
          <p:cNvSpPr/>
          <p:nvPr/>
        </p:nvSpPr>
        <p:spPr>
          <a:xfrm>
            <a:off x="1927875" y="5503865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436" name="Cogs wma">
            <a:hlinkClick r:id="" action="ppaction://media"/>
            <a:extLst>
              <a:ext uri="{FF2B5EF4-FFF2-40B4-BE49-F238E27FC236}">
                <a16:creationId xmlns:a16="http://schemas.microsoft.com/office/drawing/2014/main" id="{F03F0586-A898-402B-B398-74B4ECEE23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37" name="Rectangle 436">
            <a:extLst>
              <a:ext uri="{FF2B5EF4-FFF2-40B4-BE49-F238E27FC236}">
                <a16:creationId xmlns:a16="http://schemas.microsoft.com/office/drawing/2014/main" id="{1165A9D1-DEA3-4C02-9021-4BA9624C537E}"/>
              </a:ext>
            </a:extLst>
          </p:cNvPr>
          <p:cNvSpPr/>
          <p:nvPr/>
        </p:nvSpPr>
        <p:spPr>
          <a:xfrm>
            <a:off x="6903993" y="32366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5</a:t>
            </a:r>
          </a:p>
        </p:txBody>
      </p:sp>
    </p:spTree>
    <p:extLst>
      <p:ext uri="{BB962C8B-B14F-4D97-AF65-F5344CB8AC3E}">
        <p14:creationId xmlns:p14="http://schemas.microsoft.com/office/powerpoint/2010/main" val="25251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4352" fill="hold"/>
                                        <p:tgtEl>
                                          <p:spTgt spid="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6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43" grpId="0" animBg="1"/>
      <p:bldP spid="4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5205647" y="1256906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5732175" y="1992926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375280">
            <a:off x="2721588" y="2355119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0473790">
            <a:off x="10835952" y="4304422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1273543">
            <a:off x="9675387" y="4167010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1778778" y="3011129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8815836" y="3662884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528773">
            <a:off x="9391318" y="3071618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7C35CA7-12BB-4180-8A9B-DE70D53F2E20}"/>
              </a:ext>
            </a:extLst>
          </p:cNvPr>
          <p:cNvCxnSpPr>
            <a:cxnSpLocks/>
          </p:cNvCxnSpPr>
          <p:nvPr/>
        </p:nvCxnSpPr>
        <p:spPr>
          <a:xfrm>
            <a:off x="284153" y="-453895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8C87E53-4F41-42C2-B524-84D30057F379}"/>
              </a:ext>
            </a:extLst>
          </p:cNvPr>
          <p:cNvCxnSpPr>
            <a:cxnSpLocks/>
          </p:cNvCxnSpPr>
          <p:nvPr/>
        </p:nvCxnSpPr>
        <p:spPr>
          <a:xfrm>
            <a:off x="284153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3753A95-4F4D-4A7E-AC65-456CA2E51DAC}"/>
              </a:ext>
            </a:extLst>
          </p:cNvPr>
          <p:cNvCxnSpPr>
            <a:cxnSpLocks/>
          </p:cNvCxnSpPr>
          <p:nvPr/>
        </p:nvCxnSpPr>
        <p:spPr>
          <a:xfrm>
            <a:off x="284153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-134268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-134268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381545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409515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118926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-52457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-52457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5822420" y="2095383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B492DA6-A1F2-45D9-99BF-B20C625B564D}"/>
              </a:ext>
            </a:extLst>
          </p:cNvPr>
          <p:cNvCxnSpPr>
            <a:cxnSpLocks/>
          </p:cNvCxnSpPr>
          <p:nvPr/>
        </p:nvCxnSpPr>
        <p:spPr>
          <a:xfrm>
            <a:off x="11900341" y="-453895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3E30398-0F22-497E-89BE-7DFDE189E5CF}"/>
              </a:ext>
            </a:extLst>
          </p:cNvPr>
          <p:cNvCxnSpPr>
            <a:cxnSpLocks/>
          </p:cNvCxnSpPr>
          <p:nvPr/>
        </p:nvCxnSpPr>
        <p:spPr>
          <a:xfrm>
            <a:off x="11900341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1CF4E7D-CD74-43AE-BD53-23868F828AA7}"/>
              </a:ext>
            </a:extLst>
          </p:cNvPr>
          <p:cNvCxnSpPr>
            <a:cxnSpLocks/>
          </p:cNvCxnSpPr>
          <p:nvPr/>
        </p:nvCxnSpPr>
        <p:spPr>
          <a:xfrm>
            <a:off x="11900341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97733" y="81911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2025703" y="70187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35114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63731" y="-126617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63731" y="6354450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537" y="3839904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222" y="2113699"/>
            <a:ext cx="1593529" cy="1533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C0FF8-F129-47A9-A629-0B61E3B9B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302" y="1654263"/>
            <a:ext cx="1609483" cy="1719221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DAF7FBC7-388E-4200-B667-679B7A2A0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605" y="2952851"/>
            <a:ext cx="1609483" cy="1719221"/>
          </a:xfrm>
          <a:prstGeom prst="rect">
            <a:avLst/>
          </a:prstGeom>
        </p:spPr>
      </p:pic>
      <p:sp>
        <p:nvSpPr>
          <p:cNvPr id="435" name="Oval 434">
            <a:extLst>
              <a:ext uri="{FF2B5EF4-FFF2-40B4-BE49-F238E27FC236}">
                <a16:creationId xmlns:a16="http://schemas.microsoft.com/office/drawing/2014/main" id="{DEA25A4B-3F18-40F2-A165-FF19153F936A}"/>
              </a:ext>
            </a:extLst>
          </p:cNvPr>
          <p:cNvSpPr/>
          <p:nvPr/>
        </p:nvSpPr>
        <p:spPr>
          <a:xfrm>
            <a:off x="81289" y="4376518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B72956E4-08FD-49A7-81AF-CE778B55D645}"/>
              </a:ext>
            </a:extLst>
          </p:cNvPr>
          <p:cNvSpPr/>
          <p:nvPr/>
        </p:nvSpPr>
        <p:spPr>
          <a:xfrm>
            <a:off x="11704566" y="4476831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" name="Rectangle: Rounded Corners 436">
            <a:hlinkClick r:id="rId7" action="ppaction://hlinksldjump"/>
            <a:extLst>
              <a:ext uri="{FF2B5EF4-FFF2-40B4-BE49-F238E27FC236}">
                <a16:creationId xmlns:a16="http://schemas.microsoft.com/office/drawing/2014/main" id="{62DFF6F1-EB74-4E3F-A93B-A876C5CB32DA}"/>
              </a:ext>
            </a:extLst>
          </p:cNvPr>
          <p:cNvSpPr/>
          <p:nvPr/>
        </p:nvSpPr>
        <p:spPr>
          <a:xfrm>
            <a:off x="4777182" y="4508722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438" name="Cogs wma">
            <a:hlinkClick r:id="" action="ppaction://media"/>
            <a:extLst>
              <a:ext uri="{FF2B5EF4-FFF2-40B4-BE49-F238E27FC236}">
                <a16:creationId xmlns:a16="http://schemas.microsoft.com/office/drawing/2014/main" id="{CB114E87-9438-4F77-9709-9C9E2FCEB8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39" name="Rectangle 438">
            <a:extLst>
              <a:ext uri="{FF2B5EF4-FFF2-40B4-BE49-F238E27FC236}">
                <a16:creationId xmlns:a16="http://schemas.microsoft.com/office/drawing/2014/main" id="{A66B348D-F7CB-4974-B05F-47F5099492BC}"/>
              </a:ext>
            </a:extLst>
          </p:cNvPr>
          <p:cNvSpPr/>
          <p:nvPr/>
        </p:nvSpPr>
        <p:spPr>
          <a:xfrm>
            <a:off x="5121536" y="81911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6</a:t>
            </a:r>
          </a:p>
        </p:txBody>
      </p:sp>
    </p:spTree>
    <p:extLst>
      <p:ext uri="{BB962C8B-B14F-4D97-AF65-F5344CB8AC3E}">
        <p14:creationId xmlns:p14="http://schemas.microsoft.com/office/powerpoint/2010/main" val="37359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4352" fill="hold"/>
                                        <p:tgtEl>
                                          <p:spTgt spid="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8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35" grpId="0" animBg="1"/>
      <p:bldP spid="4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4050492">
            <a:off x="1842772" y="2441693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0473790">
            <a:off x="5866229" y="2235101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1273543">
            <a:off x="6251502" y="2561501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63824">
            <a:off x="2278564" y="3620784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1399416">
            <a:off x="2899148" y="3594047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4021875" y="97152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4021875" y="97152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4537688" y="108876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4565658" y="97152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4275069" y="-110915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6919" y="2888983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89723">
            <a:off x="2306983" y="1145096"/>
            <a:ext cx="1593529" cy="1533741"/>
          </a:xfrm>
          <a:prstGeom prst="rect">
            <a:avLst/>
          </a:prstGeom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62CE8954-31E2-4191-9AA8-C19BE98CB9BE}"/>
              </a:ext>
            </a:extLst>
          </p:cNvPr>
          <p:cNvSpPr/>
          <p:nvPr/>
        </p:nvSpPr>
        <p:spPr>
          <a:xfrm>
            <a:off x="3836413" y="-419194"/>
            <a:ext cx="1110829" cy="3029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9274996-4F5B-48C5-B3A5-AAADB0DD6B0E}"/>
              </a:ext>
            </a:extLst>
          </p:cNvPr>
          <p:cNvGrpSpPr/>
          <p:nvPr/>
        </p:nvGrpSpPr>
        <p:grpSpPr>
          <a:xfrm>
            <a:off x="3926326" y="6251755"/>
            <a:ext cx="1032790" cy="1032790"/>
            <a:chOff x="2829558" y="-1451030"/>
            <a:chExt cx="1208069" cy="1208069"/>
          </a:xfrm>
        </p:grpSpPr>
        <p:sp>
          <p:nvSpPr>
            <p:cNvPr id="436" name="Star: 5 Points 435">
              <a:extLst>
                <a:ext uri="{FF2B5EF4-FFF2-40B4-BE49-F238E27FC236}">
                  <a16:creationId xmlns:a16="http://schemas.microsoft.com/office/drawing/2014/main" id="{C8E21D08-11CD-4B93-868A-E68AF36EC1C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Circle: Hollow 436">
              <a:extLst>
                <a:ext uri="{FF2B5EF4-FFF2-40B4-BE49-F238E27FC236}">
                  <a16:creationId xmlns:a16="http://schemas.microsoft.com/office/drawing/2014/main" id="{E90CF4AA-AACA-40C4-BE94-A8CBF1EEF686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190D5CE-8754-4A24-AF71-48E96B3C4BD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 rot="20736763">
            <a:off x="3701241" y="655423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 rot="20736763">
            <a:off x="4227769" y="1391443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4318014" y="1493900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5006737" y="1377848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3917766" y="2007670"/>
            <a:ext cx="1032790" cy="1032790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870531BA-0CD5-4E30-A70C-02EEC5442393}"/>
              </a:ext>
            </a:extLst>
          </p:cNvPr>
          <p:cNvCxnSpPr>
            <a:cxnSpLocks/>
          </p:cNvCxnSpPr>
          <p:nvPr/>
        </p:nvCxnSpPr>
        <p:spPr>
          <a:xfrm>
            <a:off x="9266643" y="-373481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91F53BC7-4D71-4157-8ABD-86B2804FE2AA}"/>
              </a:ext>
            </a:extLst>
          </p:cNvPr>
          <p:cNvCxnSpPr>
            <a:cxnSpLocks/>
          </p:cNvCxnSpPr>
          <p:nvPr/>
        </p:nvCxnSpPr>
        <p:spPr>
          <a:xfrm>
            <a:off x="9266643" y="-283481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723C3177-CADC-4D8C-976B-4F66CFED2D56}"/>
              </a:ext>
            </a:extLst>
          </p:cNvPr>
          <p:cNvCxnSpPr>
            <a:cxnSpLocks/>
          </p:cNvCxnSpPr>
          <p:nvPr/>
        </p:nvCxnSpPr>
        <p:spPr>
          <a:xfrm>
            <a:off x="9266643" y="-283481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60812255-75B0-4DD3-9EA5-2CEF427BF9B2}"/>
              </a:ext>
            </a:extLst>
          </p:cNvPr>
          <p:cNvGrpSpPr/>
          <p:nvPr/>
        </p:nvGrpSpPr>
        <p:grpSpPr>
          <a:xfrm>
            <a:off x="8848222" y="150601"/>
            <a:ext cx="336725" cy="6694177"/>
            <a:chOff x="9123885" y="97009"/>
            <a:chExt cx="336725" cy="6694177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45781D2E-3DDD-42D3-A935-1ADD8517BF6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3B890C6E-AB2B-426A-B52D-44FD163C94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65" name="Group 464">
                  <a:extLst>
                    <a:ext uri="{FF2B5EF4-FFF2-40B4-BE49-F238E27FC236}">
                      <a16:creationId xmlns:a16="http://schemas.microsoft.com/office/drawing/2014/main" id="{F56A1FD6-C38B-4239-8AD3-01F20771D0F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71" name="Trapezoid 470">
                    <a:extLst>
                      <a:ext uri="{FF2B5EF4-FFF2-40B4-BE49-F238E27FC236}">
                        <a16:creationId xmlns:a16="http://schemas.microsoft.com/office/drawing/2014/main" id="{DF9D3269-BB3D-4269-913D-75184427F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2" name="Trapezoid 471">
                    <a:extLst>
                      <a:ext uri="{FF2B5EF4-FFF2-40B4-BE49-F238E27FC236}">
                        <a16:creationId xmlns:a16="http://schemas.microsoft.com/office/drawing/2014/main" id="{97EAC642-EC06-424D-888B-5D74C31FFC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3" name="Trapezoid 472">
                    <a:extLst>
                      <a:ext uri="{FF2B5EF4-FFF2-40B4-BE49-F238E27FC236}">
                        <a16:creationId xmlns:a16="http://schemas.microsoft.com/office/drawing/2014/main" id="{FDDAFF2B-FF58-4AA8-8FD6-D4FC8E63CEF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4" name="Trapezoid 473">
                    <a:extLst>
                      <a:ext uri="{FF2B5EF4-FFF2-40B4-BE49-F238E27FC236}">
                        <a16:creationId xmlns:a16="http://schemas.microsoft.com/office/drawing/2014/main" id="{D10CCA80-42A0-45CA-882C-501F09C11F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52BC6F68-80DA-4469-ABAB-5C6E1F58C70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67" name="Trapezoid 466">
                    <a:extLst>
                      <a:ext uri="{FF2B5EF4-FFF2-40B4-BE49-F238E27FC236}">
                        <a16:creationId xmlns:a16="http://schemas.microsoft.com/office/drawing/2014/main" id="{B21BB304-46DA-4BC3-AB23-857357CD9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Trapezoid 467">
                    <a:extLst>
                      <a:ext uri="{FF2B5EF4-FFF2-40B4-BE49-F238E27FC236}">
                        <a16:creationId xmlns:a16="http://schemas.microsoft.com/office/drawing/2014/main" id="{6A644FA7-F1AD-4505-B14C-65F710BDE5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9" name="Trapezoid 468">
                    <a:extLst>
                      <a:ext uri="{FF2B5EF4-FFF2-40B4-BE49-F238E27FC236}">
                        <a16:creationId xmlns:a16="http://schemas.microsoft.com/office/drawing/2014/main" id="{2FF14BA6-8528-4A60-AC01-971A87F091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0" name="Trapezoid 469">
                    <a:extLst>
                      <a:ext uri="{FF2B5EF4-FFF2-40B4-BE49-F238E27FC236}">
                        <a16:creationId xmlns:a16="http://schemas.microsoft.com/office/drawing/2014/main" id="{412E981E-0A72-4B9A-81A6-AEE3EBE1BC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ADAA4458-70CB-45F6-AC84-FD5C9BE0EDE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7ACA0FA-3011-42E8-8292-92AFBE49284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61" name="Trapezoid 460">
                    <a:extLst>
                      <a:ext uri="{FF2B5EF4-FFF2-40B4-BE49-F238E27FC236}">
                        <a16:creationId xmlns:a16="http://schemas.microsoft.com/office/drawing/2014/main" id="{4A4F63F5-D94D-4B8E-8CA6-38F661BF49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2" name="Trapezoid 461">
                    <a:extLst>
                      <a:ext uri="{FF2B5EF4-FFF2-40B4-BE49-F238E27FC236}">
                        <a16:creationId xmlns:a16="http://schemas.microsoft.com/office/drawing/2014/main" id="{17C642C6-56D5-408B-AFC0-6407D09530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Trapezoid 462">
                    <a:extLst>
                      <a:ext uri="{FF2B5EF4-FFF2-40B4-BE49-F238E27FC236}">
                        <a16:creationId xmlns:a16="http://schemas.microsoft.com/office/drawing/2014/main" id="{AEF0E7D1-0940-44C1-81D2-CABD286DD3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4" name="Trapezoid 463">
                    <a:extLst>
                      <a:ext uri="{FF2B5EF4-FFF2-40B4-BE49-F238E27FC236}">
                        <a16:creationId xmlns:a16="http://schemas.microsoft.com/office/drawing/2014/main" id="{77649706-5378-4FAD-B622-10F479296C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C48707B8-83E1-4822-BAB3-9565E7E41BEF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57" name="Trapezoid 456">
                    <a:extLst>
                      <a:ext uri="{FF2B5EF4-FFF2-40B4-BE49-F238E27FC236}">
                        <a16:creationId xmlns:a16="http://schemas.microsoft.com/office/drawing/2014/main" id="{D23DA94E-F5C2-45FE-B57D-3DB0917AFB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8" name="Trapezoid 457">
                    <a:extLst>
                      <a:ext uri="{FF2B5EF4-FFF2-40B4-BE49-F238E27FC236}">
                        <a16:creationId xmlns:a16="http://schemas.microsoft.com/office/drawing/2014/main" id="{7DB4949B-78B4-48EF-B91B-EB33C306F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Trapezoid 458">
                    <a:extLst>
                      <a:ext uri="{FF2B5EF4-FFF2-40B4-BE49-F238E27FC236}">
                        <a16:creationId xmlns:a16="http://schemas.microsoft.com/office/drawing/2014/main" id="{33159403-D000-4A12-8B10-14F73DD125D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0" name="Trapezoid 459">
                    <a:extLst>
                      <a:ext uri="{FF2B5EF4-FFF2-40B4-BE49-F238E27FC236}">
                        <a16:creationId xmlns:a16="http://schemas.microsoft.com/office/drawing/2014/main" id="{722DB28F-9C13-4381-A271-8303B2646F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ACB55506-2BA1-4F7F-89A1-65E2FC9735C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446" name="Trapezoid 445">
                <a:extLst>
                  <a:ext uri="{FF2B5EF4-FFF2-40B4-BE49-F238E27FC236}">
                    <a16:creationId xmlns:a16="http://schemas.microsoft.com/office/drawing/2014/main" id="{02362F7D-DE47-4124-A586-C4682CE40F27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Trapezoid 446">
                <a:extLst>
                  <a:ext uri="{FF2B5EF4-FFF2-40B4-BE49-F238E27FC236}">
                    <a16:creationId xmlns:a16="http://schemas.microsoft.com/office/drawing/2014/main" id="{455B52A6-57FE-455E-949A-11AAEC29CBF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ADEC2D62-335B-4516-9649-389CF94D8CB9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Trapezoid 448">
                <a:extLst>
                  <a:ext uri="{FF2B5EF4-FFF2-40B4-BE49-F238E27FC236}">
                    <a16:creationId xmlns:a16="http://schemas.microsoft.com/office/drawing/2014/main" id="{E562E8B5-0F6E-490B-BF56-2D0AA5B04DE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Trapezoid 449">
                <a:extLst>
                  <a:ext uri="{FF2B5EF4-FFF2-40B4-BE49-F238E27FC236}">
                    <a16:creationId xmlns:a16="http://schemas.microsoft.com/office/drawing/2014/main" id="{F935982B-8E87-4F47-98B7-D088BBC6284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Trapezoid 450">
                <a:extLst>
                  <a:ext uri="{FF2B5EF4-FFF2-40B4-BE49-F238E27FC236}">
                    <a16:creationId xmlns:a16="http://schemas.microsoft.com/office/drawing/2014/main" id="{7C251C9F-5F8B-4A7A-81E3-D2630897B61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Trapezoid 451">
                <a:extLst>
                  <a:ext uri="{FF2B5EF4-FFF2-40B4-BE49-F238E27FC236}">
                    <a16:creationId xmlns:a16="http://schemas.microsoft.com/office/drawing/2014/main" id="{667E6987-4BC3-4D26-859A-45B577F16052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58103D3-5A34-42A3-8150-88782AB5FE72}"/>
              </a:ext>
            </a:extLst>
          </p:cNvPr>
          <p:cNvGrpSpPr/>
          <p:nvPr/>
        </p:nvGrpSpPr>
        <p:grpSpPr>
          <a:xfrm>
            <a:off x="8848222" y="150601"/>
            <a:ext cx="336725" cy="6694177"/>
            <a:chOff x="9123885" y="97009"/>
            <a:chExt cx="336725" cy="6694177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89A9C445-A1F5-42C9-8608-5A58B536D1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F86F91BA-6206-44CF-BD0A-70789454D06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7FD29EDD-9368-4264-BF0A-3905776B0E3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03" name="Trapezoid 502">
                    <a:extLst>
                      <a:ext uri="{FF2B5EF4-FFF2-40B4-BE49-F238E27FC236}">
                        <a16:creationId xmlns:a16="http://schemas.microsoft.com/office/drawing/2014/main" id="{249A52E3-2948-4E0E-8FF4-A68097B370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4" name="Trapezoid 503">
                    <a:extLst>
                      <a:ext uri="{FF2B5EF4-FFF2-40B4-BE49-F238E27FC236}">
                        <a16:creationId xmlns:a16="http://schemas.microsoft.com/office/drawing/2014/main" id="{A282DB9B-744D-4E1C-B2A4-CBF4D0AC52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5" name="Trapezoid 504">
                    <a:extLst>
                      <a:ext uri="{FF2B5EF4-FFF2-40B4-BE49-F238E27FC236}">
                        <a16:creationId xmlns:a16="http://schemas.microsoft.com/office/drawing/2014/main" id="{A60D9428-B318-4ED0-B3EE-6A4ED1ACB6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6" name="Trapezoid 505">
                    <a:extLst>
                      <a:ext uri="{FF2B5EF4-FFF2-40B4-BE49-F238E27FC236}">
                        <a16:creationId xmlns:a16="http://schemas.microsoft.com/office/drawing/2014/main" id="{99721EB3-0B68-4924-B49A-E0F979ACA4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F254B5C3-7E27-44D9-B710-3443EE2C2B9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99" name="Trapezoid 498">
                    <a:extLst>
                      <a:ext uri="{FF2B5EF4-FFF2-40B4-BE49-F238E27FC236}">
                        <a16:creationId xmlns:a16="http://schemas.microsoft.com/office/drawing/2014/main" id="{550688B4-2783-47FC-B948-B2BD0BA045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0" name="Trapezoid 499">
                    <a:extLst>
                      <a:ext uri="{FF2B5EF4-FFF2-40B4-BE49-F238E27FC236}">
                        <a16:creationId xmlns:a16="http://schemas.microsoft.com/office/drawing/2014/main" id="{83D684DE-7F1A-47AD-ABCC-4F8BE8E191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1" name="Trapezoid 500">
                    <a:extLst>
                      <a:ext uri="{FF2B5EF4-FFF2-40B4-BE49-F238E27FC236}">
                        <a16:creationId xmlns:a16="http://schemas.microsoft.com/office/drawing/2014/main" id="{38A69F8A-C47E-42EF-98C3-D9151A6F4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2" name="Trapezoid 501">
                    <a:extLst>
                      <a:ext uri="{FF2B5EF4-FFF2-40B4-BE49-F238E27FC236}">
                        <a16:creationId xmlns:a16="http://schemas.microsoft.com/office/drawing/2014/main" id="{5EED7465-FDDB-44A9-8DF0-7D3D8477CF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23CBA989-3892-4EBC-BAEF-AB44D9114C83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9DBD6782-D85B-4C6F-8AAE-64F35F4958A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93" name="Trapezoid 492">
                    <a:extLst>
                      <a:ext uri="{FF2B5EF4-FFF2-40B4-BE49-F238E27FC236}">
                        <a16:creationId xmlns:a16="http://schemas.microsoft.com/office/drawing/2014/main" id="{C840C5AE-3002-4EB8-B16E-AB7DD5ADC5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4" name="Trapezoid 493">
                    <a:extLst>
                      <a:ext uri="{FF2B5EF4-FFF2-40B4-BE49-F238E27FC236}">
                        <a16:creationId xmlns:a16="http://schemas.microsoft.com/office/drawing/2014/main" id="{02A13BF5-4348-47D4-98EB-190849236A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5" name="Trapezoid 494">
                    <a:extLst>
                      <a:ext uri="{FF2B5EF4-FFF2-40B4-BE49-F238E27FC236}">
                        <a16:creationId xmlns:a16="http://schemas.microsoft.com/office/drawing/2014/main" id="{48EE51E7-0C54-448F-8501-80F17CC3311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6" name="Trapezoid 495">
                    <a:extLst>
                      <a:ext uri="{FF2B5EF4-FFF2-40B4-BE49-F238E27FC236}">
                        <a16:creationId xmlns:a16="http://schemas.microsoft.com/office/drawing/2014/main" id="{A10D9468-0836-485F-96FC-49C45F17BE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BFD41DBE-07C6-49EA-9310-591E0601AF7D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89" name="Trapezoid 488">
                    <a:extLst>
                      <a:ext uri="{FF2B5EF4-FFF2-40B4-BE49-F238E27FC236}">
                        <a16:creationId xmlns:a16="http://schemas.microsoft.com/office/drawing/2014/main" id="{5E10CCB9-B779-49D6-A5FE-88BB2DF003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0" name="Trapezoid 489">
                    <a:extLst>
                      <a:ext uri="{FF2B5EF4-FFF2-40B4-BE49-F238E27FC236}">
                        <a16:creationId xmlns:a16="http://schemas.microsoft.com/office/drawing/2014/main" id="{0A394468-6DC7-477D-8B61-C10D253C8D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1" name="Trapezoid 490">
                    <a:extLst>
                      <a:ext uri="{FF2B5EF4-FFF2-40B4-BE49-F238E27FC236}">
                        <a16:creationId xmlns:a16="http://schemas.microsoft.com/office/drawing/2014/main" id="{47CAC1AD-1B62-492F-B4F7-07A6267122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2" name="Trapezoid 491">
                    <a:extLst>
                      <a:ext uri="{FF2B5EF4-FFF2-40B4-BE49-F238E27FC236}">
                        <a16:creationId xmlns:a16="http://schemas.microsoft.com/office/drawing/2014/main" id="{30444DB3-1A8F-4E6B-804A-2CA44136DF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F353C8CE-80C8-4951-A32F-A152898C5212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478" name="Trapezoid 477">
                <a:extLst>
                  <a:ext uri="{FF2B5EF4-FFF2-40B4-BE49-F238E27FC236}">
                    <a16:creationId xmlns:a16="http://schemas.microsoft.com/office/drawing/2014/main" id="{F4E3A314-082D-411E-959F-552F54A85C38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Trapezoid 478">
                <a:extLst>
                  <a:ext uri="{FF2B5EF4-FFF2-40B4-BE49-F238E27FC236}">
                    <a16:creationId xmlns:a16="http://schemas.microsoft.com/office/drawing/2014/main" id="{F6A0AB33-ACC9-4BE8-95A1-6589D1A3DB83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Trapezoid 479">
                <a:extLst>
                  <a:ext uri="{FF2B5EF4-FFF2-40B4-BE49-F238E27FC236}">
                    <a16:creationId xmlns:a16="http://schemas.microsoft.com/office/drawing/2014/main" id="{80678DD8-EB2E-4B9F-8D07-E619A6C583CC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Trapezoid 480">
                <a:extLst>
                  <a:ext uri="{FF2B5EF4-FFF2-40B4-BE49-F238E27FC236}">
                    <a16:creationId xmlns:a16="http://schemas.microsoft.com/office/drawing/2014/main" id="{E98DA7E3-25AD-4787-A9A7-E6DBABEF5EA6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Trapezoid 481">
                <a:extLst>
                  <a:ext uri="{FF2B5EF4-FFF2-40B4-BE49-F238E27FC236}">
                    <a16:creationId xmlns:a16="http://schemas.microsoft.com/office/drawing/2014/main" id="{AA42FA1F-59A9-410B-A333-C6395BE4C0D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Trapezoid 482">
                <a:extLst>
                  <a:ext uri="{FF2B5EF4-FFF2-40B4-BE49-F238E27FC236}">
                    <a16:creationId xmlns:a16="http://schemas.microsoft.com/office/drawing/2014/main" id="{BDC8D6C4-E6CB-493D-8A81-AAEED48F5E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Trapezoid 483">
                <a:extLst>
                  <a:ext uri="{FF2B5EF4-FFF2-40B4-BE49-F238E27FC236}">
                    <a16:creationId xmlns:a16="http://schemas.microsoft.com/office/drawing/2014/main" id="{60C7C757-502A-41E4-A3A1-33CD5828790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610770F6-B6E0-4F12-A3D3-D4EAB8CBC61C}"/>
              </a:ext>
            </a:extLst>
          </p:cNvPr>
          <p:cNvGrpSpPr/>
          <p:nvPr/>
        </p:nvGrpSpPr>
        <p:grpSpPr>
          <a:xfrm flipH="1">
            <a:off x="9364035" y="162325"/>
            <a:ext cx="336725" cy="6694177"/>
            <a:chOff x="9123885" y="97009"/>
            <a:chExt cx="336725" cy="6694177"/>
          </a:xfrm>
        </p:grpSpPr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8FA5CA79-0A2C-4397-A0EF-194A7AD770A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26BC6B5A-6C50-450B-AA1E-9A68516F7D7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712676E0-CECC-4B37-984C-EE22862C990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35" name="Trapezoid 534">
                    <a:extLst>
                      <a:ext uri="{FF2B5EF4-FFF2-40B4-BE49-F238E27FC236}">
                        <a16:creationId xmlns:a16="http://schemas.microsoft.com/office/drawing/2014/main" id="{822BD384-A630-4577-A005-5CCE085A2F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6" name="Trapezoid 535">
                    <a:extLst>
                      <a:ext uri="{FF2B5EF4-FFF2-40B4-BE49-F238E27FC236}">
                        <a16:creationId xmlns:a16="http://schemas.microsoft.com/office/drawing/2014/main" id="{BC37CBD7-2EDC-4E36-A4BF-4F90602D8D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7" name="Trapezoid 536">
                    <a:extLst>
                      <a:ext uri="{FF2B5EF4-FFF2-40B4-BE49-F238E27FC236}">
                        <a16:creationId xmlns:a16="http://schemas.microsoft.com/office/drawing/2014/main" id="{B9E2F80D-D240-4B37-A570-F945443952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8" name="Trapezoid 537">
                    <a:extLst>
                      <a:ext uri="{FF2B5EF4-FFF2-40B4-BE49-F238E27FC236}">
                        <a16:creationId xmlns:a16="http://schemas.microsoft.com/office/drawing/2014/main" id="{EB2D0E14-35D3-4681-984B-699FE10059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9D1E5BE9-7D73-442F-B6F5-9635443ECF8A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31" name="Trapezoid 530">
                    <a:extLst>
                      <a:ext uri="{FF2B5EF4-FFF2-40B4-BE49-F238E27FC236}">
                        <a16:creationId xmlns:a16="http://schemas.microsoft.com/office/drawing/2014/main" id="{9F3CC8A0-30BE-4861-A3B2-2B64EC41B1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2" name="Trapezoid 531">
                    <a:extLst>
                      <a:ext uri="{FF2B5EF4-FFF2-40B4-BE49-F238E27FC236}">
                        <a16:creationId xmlns:a16="http://schemas.microsoft.com/office/drawing/2014/main" id="{CD7276DF-3783-4CC3-AA9F-897BEDC223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3" name="Trapezoid 532">
                    <a:extLst>
                      <a:ext uri="{FF2B5EF4-FFF2-40B4-BE49-F238E27FC236}">
                        <a16:creationId xmlns:a16="http://schemas.microsoft.com/office/drawing/2014/main" id="{6920A03E-E1F7-4FA6-8CDC-733A8B8BEC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4" name="Trapezoid 533">
                    <a:extLst>
                      <a:ext uri="{FF2B5EF4-FFF2-40B4-BE49-F238E27FC236}">
                        <a16:creationId xmlns:a16="http://schemas.microsoft.com/office/drawing/2014/main" id="{69AC0787-674F-4A32-8ACD-ECC24CE032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047B2347-2F1A-4C74-A02B-6B4A52B2442A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F62150F5-A570-48B7-B096-9864DA5C5BF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25" name="Trapezoid 524">
                    <a:extLst>
                      <a:ext uri="{FF2B5EF4-FFF2-40B4-BE49-F238E27FC236}">
                        <a16:creationId xmlns:a16="http://schemas.microsoft.com/office/drawing/2014/main" id="{DBFE0E34-0ED6-4952-883C-63153A77C1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6" name="Trapezoid 525">
                    <a:extLst>
                      <a:ext uri="{FF2B5EF4-FFF2-40B4-BE49-F238E27FC236}">
                        <a16:creationId xmlns:a16="http://schemas.microsoft.com/office/drawing/2014/main" id="{7ED2DD4F-7DC1-423A-85F2-F563F6E417A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7" name="Trapezoid 526">
                    <a:extLst>
                      <a:ext uri="{FF2B5EF4-FFF2-40B4-BE49-F238E27FC236}">
                        <a16:creationId xmlns:a16="http://schemas.microsoft.com/office/drawing/2014/main" id="{65608356-81B9-48F6-A411-F771CC7BBA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8" name="Trapezoid 527">
                    <a:extLst>
                      <a:ext uri="{FF2B5EF4-FFF2-40B4-BE49-F238E27FC236}">
                        <a16:creationId xmlns:a16="http://schemas.microsoft.com/office/drawing/2014/main" id="{A36AF7E2-30F7-45D9-938B-4D970D25CA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25FF026C-343E-423D-BF4F-5EC197156855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21" name="Trapezoid 520">
                    <a:extLst>
                      <a:ext uri="{FF2B5EF4-FFF2-40B4-BE49-F238E27FC236}">
                        <a16:creationId xmlns:a16="http://schemas.microsoft.com/office/drawing/2014/main" id="{76525FF8-5FCA-4D6C-8628-AAEC64FC5E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2" name="Trapezoid 521">
                    <a:extLst>
                      <a:ext uri="{FF2B5EF4-FFF2-40B4-BE49-F238E27FC236}">
                        <a16:creationId xmlns:a16="http://schemas.microsoft.com/office/drawing/2014/main" id="{6B82E6D5-21E5-45C0-A8C8-090BE7B16A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3" name="Trapezoid 522">
                    <a:extLst>
                      <a:ext uri="{FF2B5EF4-FFF2-40B4-BE49-F238E27FC236}">
                        <a16:creationId xmlns:a16="http://schemas.microsoft.com/office/drawing/2014/main" id="{E0CF92AC-0496-4D89-A758-BCEAC6013D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4" name="Trapezoid 523">
                    <a:extLst>
                      <a:ext uri="{FF2B5EF4-FFF2-40B4-BE49-F238E27FC236}">
                        <a16:creationId xmlns:a16="http://schemas.microsoft.com/office/drawing/2014/main" id="{EDA5F727-9885-4B59-9CA9-D435493E1A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C547141C-73E2-4899-A3FE-89FF3B307C7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10" name="Trapezoid 509">
                <a:extLst>
                  <a:ext uri="{FF2B5EF4-FFF2-40B4-BE49-F238E27FC236}">
                    <a16:creationId xmlns:a16="http://schemas.microsoft.com/office/drawing/2014/main" id="{D26D2BDA-69A4-44B7-BD42-A73253F84DE3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Trapezoid 510">
                <a:extLst>
                  <a:ext uri="{FF2B5EF4-FFF2-40B4-BE49-F238E27FC236}">
                    <a16:creationId xmlns:a16="http://schemas.microsoft.com/office/drawing/2014/main" id="{4DD4808C-4607-42DB-ADB4-0E7B5974203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Trapezoid 511">
                <a:extLst>
                  <a:ext uri="{FF2B5EF4-FFF2-40B4-BE49-F238E27FC236}">
                    <a16:creationId xmlns:a16="http://schemas.microsoft.com/office/drawing/2014/main" id="{8409607B-F4DB-445D-B566-7C28899E4DA5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Trapezoid 512">
                <a:extLst>
                  <a:ext uri="{FF2B5EF4-FFF2-40B4-BE49-F238E27FC236}">
                    <a16:creationId xmlns:a16="http://schemas.microsoft.com/office/drawing/2014/main" id="{97D5C7DB-2754-48DC-9A7C-39B9E74D2A1F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Trapezoid 513">
                <a:extLst>
                  <a:ext uri="{FF2B5EF4-FFF2-40B4-BE49-F238E27FC236}">
                    <a16:creationId xmlns:a16="http://schemas.microsoft.com/office/drawing/2014/main" id="{48847505-AA66-46B6-8DCD-4BEBC450851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Trapezoid 514">
                <a:extLst>
                  <a:ext uri="{FF2B5EF4-FFF2-40B4-BE49-F238E27FC236}">
                    <a16:creationId xmlns:a16="http://schemas.microsoft.com/office/drawing/2014/main" id="{C46B3E2D-6FED-4BB4-8DEB-0211982364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Trapezoid 515">
                <a:extLst>
                  <a:ext uri="{FF2B5EF4-FFF2-40B4-BE49-F238E27FC236}">
                    <a16:creationId xmlns:a16="http://schemas.microsoft.com/office/drawing/2014/main" id="{4814F2BA-D45B-476C-9249-916C149EA2A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89DB5B4-F6EE-4BF4-9E7F-8DF8BBC93669}"/>
              </a:ext>
            </a:extLst>
          </p:cNvPr>
          <p:cNvGrpSpPr/>
          <p:nvPr/>
        </p:nvGrpSpPr>
        <p:grpSpPr>
          <a:xfrm flipH="1">
            <a:off x="9392005" y="150601"/>
            <a:ext cx="336725" cy="6694177"/>
            <a:chOff x="9123885" y="97009"/>
            <a:chExt cx="336725" cy="6694177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66F2E3D9-2709-49C3-ACFF-998D1A58E99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82BC3DCA-518C-41AF-917A-82E927B2DCEE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34FF5E63-984E-4807-BF53-3AC03EB12B7D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67" name="Trapezoid 566">
                    <a:extLst>
                      <a:ext uri="{FF2B5EF4-FFF2-40B4-BE49-F238E27FC236}">
                        <a16:creationId xmlns:a16="http://schemas.microsoft.com/office/drawing/2014/main" id="{A57CDCE7-AC03-47D8-82E5-BAFCFC1B4C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8" name="Trapezoid 567">
                    <a:extLst>
                      <a:ext uri="{FF2B5EF4-FFF2-40B4-BE49-F238E27FC236}">
                        <a16:creationId xmlns:a16="http://schemas.microsoft.com/office/drawing/2014/main" id="{75C0ED76-843C-44D7-9AA7-03250F5CAC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9" name="Trapezoid 568">
                    <a:extLst>
                      <a:ext uri="{FF2B5EF4-FFF2-40B4-BE49-F238E27FC236}">
                        <a16:creationId xmlns:a16="http://schemas.microsoft.com/office/drawing/2014/main" id="{9B05EE03-FD03-4445-9C87-CF65947220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0" name="Trapezoid 569">
                    <a:extLst>
                      <a:ext uri="{FF2B5EF4-FFF2-40B4-BE49-F238E27FC236}">
                        <a16:creationId xmlns:a16="http://schemas.microsoft.com/office/drawing/2014/main" id="{F9693E39-B908-4030-8A60-AB3C179B13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940D6402-5500-4B92-BE33-B8F90B05185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63" name="Trapezoid 562">
                    <a:extLst>
                      <a:ext uri="{FF2B5EF4-FFF2-40B4-BE49-F238E27FC236}">
                        <a16:creationId xmlns:a16="http://schemas.microsoft.com/office/drawing/2014/main" id="{1C5D24DA-CFF7-401B-AB75-C295EF9370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4" name="Trapezoid 563">
                    <a:extLst>
                      <a:ext uri="{FF2B5EF4-FFF2-40B4-BE49-F238E27FC236}">
                        <a16:creationId xmlns:a16="http://schemas.microsoft.com/office/drawing/2014/main" id="{F9AB4AD8-8E67-4F6A-8869-A078E7AFC4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5" name="Trapezoid 564">
                    <a:extLst>
                      <a:ext uri="{FF2B5EF4-FFF2-40B4-BE49-F238E27FC236}">
                        <a16:creationId xmlns:a16="http://schemas.microsoft.com/office/drawing/2014/main" id="{016422F2-7D9F-4A47-A913-2AC23E83D87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6" name="Trapezoid 565">
                    <a:extLst>
                      <a:ext uri="{FF2B5EF4-FFF2-40B4-BE49-F238E27FC236}">
                        <a16:creationId xmlns:a16="http://schemas.microsoft.com/office/drawing/2014/main" id="{582247E2-D3DD-49D6-9E2C-563EB59AF2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5BAB37BF-451A-4E87-8A1A-6700AB6451CC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37B12BA2-1EEE-48CD-BB52-83ED03315EC8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57" name="Trapezoid 556">
                    <a:extLst>
                      <a:ext uri="{FF2B5EF4-FFF2-40B4-BE49-F238E27FC236}">
                        <a16:creationId xmlns:a16="http://schemas.microsoft.com/office/drawing/2014/main" id="{4D519292-34CF-467D-A75A-059FF425D5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8" name="Trapezoid 557">
                    <a:extLst>
                      <a:ext uri="{FF2B5EF4-FFF2-40B4-BE49-F238E27FC236}">
                        <a16:creationId xmlns:a16="http://schemas.microsoft.com/office/drawing/2014/main" id="{73A56E47-C1C2-4406-9A59-991548AA45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9" name="Trapezoid 558">
                    <a:extLst>
                      <a:ext uri="{FF2B5EF4-FFF2-40B4-BE49-F238E27FC236}">
                        <a16:creationId xmlns:a16="http://schemas.microsoft.com/office/drawing/2014/main" id="{D22EB922-86D4-4414-9106-E9DF8AA8BF9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0" name="Trapezoid 559">
                    <a:extLst>
                      <a:ext uri="{FF2B5EF4-FFF2-40B4-BE49-F238E27FC236}">
                        <a16:creationId xmlns:a16="http://schemas.microsoft.com/office/drawing/2014/main" id="{23316463-9653-4614-AF1D-C2ACFCB8F3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9BC8C902-7D48-4AEE-8E40-66758419C381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53" name="Trapezoid 552">
                    <a:extLst>
                      <a:ext uri="{FF2B5EF4-FFF2-40B4-BE49-F238E27FC236}">
                        <a16:creationId xmlns:a16="http://schemas.microsoft.com/office/drawing/2014/main" id="{61B9EA0B-C0FF-4AA0-926E-ED171F6DA07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4" name="Trapezoid 553">
                    <a:extLst>
                      <a:ext uri="{FF2B5EF4-FFF2-40B4-BE49-F238E27FC236}">
                        <a16:creationId xmlns:a16="http://schemas.microsoft.com/office/drawing/2014/main" id="{92C00CCE-26C3-4EB5-8272-756755CE2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5" name="Trapezoid 554">
                    <a:extLst>
                      <a:ext uri="{FF2B5EF4-FFF2-40B4-BE49-F238E27FC236}">
                        <a16:creationId xmlns:a16="http://schemas.microsoft.com/office/drawing/2014/main" id="{CB030F68-ABA5-47D3-9708-597E53D7C1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6" name="Trapezoid 555">
                    <a:extLst>
                      <a:ext uri="{FF2B5EF4-FFF2-40B4-BE49-F238E27FC236}">
                        <a16:creationId xmlns:a16="http://schemas.microsoft.com/office/drawing/2014/main" id="{219A4889-F31E-4E8B-9DB0-60F46F0CB1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C40BDB80-EED2-4BED-8A57-C04C1FD9B973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542" name="Trapezoid 541">
                <a:extLst>
                  <a:ext uri="{FF2B5EF4-FFF2-40B4-BE49-F238E27FC236}">
                    <a16:creationId xmlns:a16="http://schemas.microsoft.com/office/drawing/2014/main" id="{C93AB399-FCD6-48E2-B689-9708AB28A8F9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Trapezoid 542">
                <a:extLst>
                  <a:ext uri="{FF2B5EF4-FFF2-40B4-BE49-F238E27FC236}">
                    <a16:creationId xmlns:a16="http://schemas.microsoft.com/office/drawing/2014/main" id="{7D3B2584-4DC5-4E32-91A4-60E34DF0AAE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Trapezoid 543">
                <a:extLst>
                  <a:ext uri="{FF2B5EF4-FFF2-40B4-BE49-F238E27FC236}">
                    <a16:creationId xmlns:a16="http://schemas.microsoft.com/office/drawing/2014/main" id="{9B6F47B7-9EDB-48CE-89DF-881D1530B0B4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Trapezoid 544">
                <a:extLst>
                  <a:ext uri="{FF2B5EF4-FFF2-40B4-BE49-F238E27FC236}">
                    <a16:creationId xmlns:a16="http://schemas.microsoft.com/office/drawing/2014/main" id="{5971FDC7-C830-461A-98D6-FFC69C44CA6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Trapezoid 545">
                <a:extLst>
                  <a:ext uri="{FF2B5EF4-FFF2-40B4-BE49-F238E27FC236}">
                    <a16:creationId xmlns:a16="http://schemas.microsoft.com/office/drawing/2014/main" id="{00625BDA-C324-4A94-B023-B9A779B259B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Trapezoid 546">
                <a:extLst>
                  <a:ext uri="{FF2B5EF4-FFF2-40B4-BE49-F238E27FC236}">
                    <a16:creationId xmlns:a16="http://schemas.microsoft.com/office/drawing/2014/main" id="{E488671C-1EF6-4CD3-8227-AFCFE106B0BA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Trapezoid 547">
                <a:extLst>
                  <a:ext uri="{FF2B5EF4-FFF2-40B4-BE49-F238E27FC236}">
                    <a16:creationId xmlns:a16="http://schemas.microsoft.com/office/drawing/2014/main" id="{3D6F2BC1-6C47-435E-ACBD-A19A8A88483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71" name="Rectangle 570">
            <a:extLst>
              <a:ext uri="{FF2B5EF4-FFF2-40B4-BE49-F238E27FC236}">
                <a16:creationId xmlns:a16="http://schemas.microsoft.com/office/drawing/2014/main" id="{1BCD47E2-221B-4770-B420-C34518D8460F}"/>
              </a:ext>
            </a:extLst>
          </p:cNvPr>
          <p:cNvSpPr/>
          <p:nvPr/>
        </p:nvSpPr>
        <p:spPr>
          <a:xfrm>
            <a:off x="9101416" y="-5746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BE8AD202-68C1-4A94-9E70-78C14A54E583}"/>
              </a:ext>
            </a:extLst>
          </p:cNvPr>
          <p:cNvGrpSpPr/>
          <p:nvPr/>
        </p:nvGrpSpPr>
        <p:grpSpPr>
          <a:xfrm>
            <a:off x="8930033" y="-46203"/>
            <a:ext cx="666762" cy="666762"/>
            <a:chOff x="2829558" y="-1451030"/>
            <a:chExt cx="1208069" cy="1208069"/>
          </a:xfrm>
        </p:grpSpPr>
        <p:sp>
          <p:nvSpPr>
            <p:cNvPr id="573" name="Star: 5 Points 572">
              <a:extLst>
                <a:ext uri="{FF2B5EF4-FFF2-40B4-BE49-F238E27FC236}">
                  <a16:creationId xmlns:a16="http://schemas.microsoft.com/office/drawing/2014/main" id="{1849D989-8051-4DC9-8ACB-4D12848115FB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Circle: Hollow 573">
              <a:extLst>
                <a:ext uri="{FF2B5EF4-FFF2-40B4-BE49-F238E27FC236}">
                  <a16:creationId xmlns:a16="http://schemas.microsoft.com/office/drawing/2014/main" id="{4ABA5E63-D3F3-42FB-8AF3-D43485C7C829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5041415E-3C2D-4021-8C6A-93023DE23DB2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7431E974-6432-4F07-830E-CCD758F25037}"/>
              </a:ext>
            </a:extLst>
          </p:cNvPr>
          <p:cNvGrpSpPr/>
          <p:nvPr/>
        </p:nvGrpSpPr>
        <p:grpSpPr>
          <a:xfrm>
            <a:off x="8930033" y="6434864"/>
            <a:ext cx="666762" cy="666762"/>
            <a:chOff x="2829558" y="-1451030"/>
            <a:chExt cx="1208069" cy="1208069"/>
          </a:xfrm>
        </p:grpSpPr>
        <p:sp>
          <p:nvSpPr>
            <p:cNvPr id="577" name="Star: 5 Points 576">
              <a:extLst>
                <a:ext uri="{FF2B5EF4-FFF2-40B4-BE49-F238E27FC236}">
                  <a16:creationId xmlns:a16="http://schemas.microsoft.com/office/drawing/2014/main" id="{958CACDB-8963-4378-A4B1-759931A8B8CE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8" name="Circle: Hollow 577">
              <a:extLst>
                <a:ext uri="{FF2B5EF4-FFF2-40B4-BE49-F238E27FC236}">
                  <a16:creationId xmlns:a16="http://schemas.microsoft.com/office/drawing/2014/main" id="{F0FDCBEE-2116-4189-9F27-714A53E9A66C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7EFBD43-84B0-459C-94D5-FFDDC0AAE46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80" name="Picture 579">
            <a:extLst>
              <a:ext uri="{FF2B5EF4-FFF2-40B4-BE49-F238E27FC236}">
                <a16:creationId xmlns:a16="http://schemas.microsoft.com/office/drawing/2014/main" id="{3B420CAC-470E-42E8-8AB6-5463B33F0C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6937" y="382080"/>
            <a:ext cx="2054530" cy="2060627"/>
          </a:xfrm>
          <a:prstGeom prst="rect">
            <a:avLst/>
          </a:prstGeom>
        </p:spPr>
      </p:pic>
      <p:pic>
        <p:nvPicPr>
          <p:cNvPr id="581" name="Picture 580">
            <a:extLst>
              <a:ext uri="{FF2B5EF4-FFF2-40B4-BE49-F238E27FC236}">
                <a16:creationId xmlns:a16="http://schemas.microsoft.com/office/drawing/2014/main" id="{7759B952-CEEF-48B0-B2AA-C75C5C3D8E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6937" y="2342953"/>
            <a:ext cx="2054530" cy="2060627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C0F59FCF-5D81-4DE7-9C94-B0C9F6C5AD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6937" y="4261127"/>
            <a:ext cx="2054530" cy="2060627"/>
          </a:xfrm>
          <a:prstGeom prst="rect">
            <a:avLst/>
          </a:prstGeom>
        </p:spPr>
      </p:pic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6EB4B123-EF4E-4487-9C44-9F65DCD94AED}"/>
              </a:ext>
            </a:extLst>
          </p:cNvPr>
          <p:cNvCxnSpPr>
            <a:cxnSpLocks/>
          </p:cNvCxnSpPr>
          <p:nvPr/>
        </p:nvCxnSpPr>
        <p:spPr>
          <a:xfrm>
            <a:off x="11585569" y="-361757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B132D898-C645-4807-B163-9449720CB1BF}"/>
              </a:ext>
            </a:extLst>
          </p:cNvPr>
          <p:cNvCxnSpPr>
            <a:cxnSpLocks/>
          </p:cNvCxnSpPr>
          <p:nvPr/>
        </p:nvCxnSpPr>
        <p:spPr>
          <a:xfrm>
            <a:off x="11585569" y="-271757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F585C96E-4502-4C65-A435-70B36270E3D8}"/>
              </a:ext>
            </a:extLst>
          </p:cNvPr>
          <p:cNvCxnSpPr>
            <a:cxnSpLocks/>
          </p:cNvCxnSpPr>
          <p:nvPr/>
        </p:nvCxnSpPr>
        <p:spPr>
          <a:xfrm>
            <a:off x="11585569" y="-271757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D4A17778-585B-4833-89EB-B3162322B060}"/>
              </a:ext>
            </a:extLst>
          </p:cNvPr>
          <p:cNvGrpSpPr/>
          <p:nvPr/>
        </p:nvGrpSpPr>
        <p:grpSpPr>
          <a:xfrm>
            <a:off x="11167148" y="162325"/>
            <a:ext cx="336725" cy="6694177"/>
            <a:chOff x="9123885" y="97009"/>
            <a:chExt cx="336725" cy="6694177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99DD9CCD-5D59-4ED0-83DF-B4FD96682115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4323975B-DC97-4C05-8433-B2A91540B87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BBF24774-9095-4A24-91FA-09FCD743842A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14" name="Trapezoid 613">
                    <a:extLst>
                      <a:ext uri="{FF2B5EF4-FFF2-40B4-BE49-F238E27FC236}">
                        <a16:creationId xmlns:a16="http://schemas.microsoft.com/office/drawing/2014/main" id="{E860AEAE-5840-457B-83FE-0BADDC8CB6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5" name="Trapezoid 614">
                    <a:extLst>
                      <a:ext uri="{FF2B5EF4-FFF2-40B4-BE49-F238E27FC236}">
                        <a16:creationId xmlns:a16="http://schemas.microsoft.com/office/drawing/2014/main" id="{628415AB-3161-4EC4-BFCE-BE57BE5709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6" name="Trapezoid 615">
                    <a:extLst>
                      <a:ext uri="{FF2B5EF4-FFF2-40B4-BE49-F238E27FC236}">
                        <a16:creationId xmlns:a16="http://schemas.microsoft.com/office/drawing/2014/main" id="{5B1F963A-7CB7-4BB7-9B69-A448FC5BDD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7" name="Trapezoid 616">
                    <a:extLst>
                      <a:ext uri="{FF2B5EF4-FFF2-40B4-BE49-F238E27FC236}">
                        <a16:creationId xmlns:a16="http://schemas.microsoft.com/office/drawing/2014/main" id="{024670FD-3EC7-4320-B7D8-CCF8644F60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03ABF04E-BB95-4F1B-BB4A-58B24DA2638F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10" name="Trapezoid 609">
                    <a:extLst>
                      <a:ext uri="{FF2B5EF4-FFF2-40B4-BE49-F238E27FC236}">
                        <a16:creationId xmlns:a16="http://schemas.microsoft.com/office/drawing/2014/main" id="{171C544B-FAE7-4F46-BE2B-2B01882721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1" name="Trapezoid 610">
                    <a:extLst>
                      <a:ext uri="{FF2B5EF4-FFF2-40B4-BE49-F238E27FC236}">
                        <a16:creationId xmlns:a16="http://schemas.microsoft.com/office/drawing/2014/main" id="{91754F6E-5F1C-433E-834F-1393344ED1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2" name="Trapezoid 611">
                    <a:extLst>
                      <a:ext uri="{FF2B5EF4-FFF2-40B4-BE49-F238E27FC236}">
                        <a16:creationId xmlns:a16="http://schemas.microsoft.com/office/drawing/2014/main" id="{3699264A-74E0-4E67-9ECC-D392CD1A667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3" name="Trapezoid 612">
                    <a:extLst>
                      <a:ext uri="{FF2B5EF4-FFF2-40B4-BE49-F238E27FC236}">
                        <a16:creationId xmlns:a16="http://schemas.microsoft.com/office/drawing/2014/main" id="{46AEED04-2815-480A-BE74-47253D0925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760C811C-0BAB-47D5-877D-99AA4941B4DD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98" name="Group 597">
                  <a:extLst>
                    <a:ext uri="{FF2B5EF4-FFF2-40B4-BE49-F238E27FC236}">
                      <a16:creationId xmlns:a16="http://schemas.microsoft.com/office/drawing/2014/main" id="{AE0D64A5-1B39-4B80-A3E6-1BD9593B49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04" name="Trapezoid 603">
                    <a:extLst>
                      <a:ext uri="{FF2B5EF4-FFF2-40B4-BE49-F238E27FC236}">
                        <a16:creationId xmlns:a16="http://schemas.microsoft.com/office/drawing/2014/main" id="{ABCE2CF9-2182-471F-80E9-CF8DF92E9DA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5" name="Trapezoid 604">
                    <a:extLst>
                      <a:ext uri="{FF2B5EF4-FFF2-40B4-BE49-F238E27FC236}">
                        <a16:creationId xmlns:a16="http://schemas.microsoft.com/office/drawing/2014/main" id="{D061AE21-A999-4D27-B0A6-29D95CC2205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6" name="Trapezoid 605">
                    <a:extLst>
                      <a:ext uri="{FF2B5EF4-FFF2-40B4-BE49-F238E27FC236}">
                        <a16:creationId xmlns:a16="http://schemas.microsoft.com/office/drawing/2014/main" id="{CC044932-DD1B-44C4-8F70-9EC0D0A2C6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7" name="Trapezoid 606">
                    <a:extLst>
                      <a:ext uri="{FF2B5EF4-FFF2-40B4-BE49-F238E27FC236}">
                        <a16:creationId xmlns:a16="http://schemas.microsoft.com/office/drawing/2014/main" id="{AEF85004-777A-4DCC-B1AE-27E838CCC6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99" name="Group 598">
                  <a:extLst>
                    <a:ext uri="{FF2B5EF4-FFF2-40B4-BE49-F238E27FC236}">
                      <a16:creationId xmlns:a16="http://schemas.microsoft.com/office/drawing/2014/main" id="{0175270F-F3CB-42F4-ABE4-B3131B073736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00" name="Trapezoid 599">
                    <a:extLst>
                      <a:ext uri="{FF2B5EF4-FFF2-40B4-BE49-F238E27FC236}">
                        <a16:creationId xmlns:a16="http://schemas.microsoft.com/office/drawing/2014/main" id="{EB2EDEE2-3A8D-470A-8673-C4FBCD1A22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1" name="Trapezoid 600">
                    <a:extLst>
                      <a:ext uri="{FF2B5EF4-FFF2-40B4-BE49-F238E27FC236}">
                        <a16:creationId xmlns:a16="http://schemas.microsoft.com/office/drawing/2014/main" id="{A1B53A1F-EA9B-4444-8409-F7AC343816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2" name="Trapezoid 601">
                    <a:extLst>
                      <a:ext uri="{FF2B5EF4-FFF2-40B4-BE49-F238E27FC236}">
                        <a16:creationId xmlns:a16="http://schemas.microsoft.com/office/drawing/2014/main" id="{9B58BFC1-3174-4DBF-8EF0-DED859342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3" name="Trapezoid 602">
                    <a:extLst>
                      <a:ext uri="{FF2B5EF4-FFF2-40B4-BE49-F238E27FC236}">
                        <a16:creationId xmlns:a16="http://schemas.microsoft.com/office/drawing/2014/main" id="{714CA326-84A5-4B13-B91A-17592759F5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9BD88A52-86D3-4B16-A49F-A348E717F578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89" name="Trapezoid 588">
                <a:extLst>
                  <a:ext uri="{FF2B5EF4-FFF2-40B4-BE49-F238E27FC236}">
                    <a16:creationId xmlns:a16="http://schemas.microsoft.com/office/drawing/2014/main" id="{9194A97F-710B-4465-8E9C-834C976ABB4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Trapezoid 589">
                <a:extLst>
                  <a:ext uri="{FF2B5EF4-FFF2-40B4-BE49-F238E27FC236}">
                    <a16:creationId xmlns:a16="http://schemas.microsoft.com/office/drawing/2014/main" id="{528335F1-2741-4DAF-B7DC-6F6490E3198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Trapezoid 590">
                <a:extLst>
                  <a:ext uri="{FF2B5EF4-FFF2-40B4-BE49-F238E27FC236}">
                    <a16:creationId xmlns:a16="http://schemas.microsoft.com/office/drawing/2014/main" id="{A6C4A6C3-0C26-46B7-B495-E212D297A9EB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Trapezoid 591">
                <a:extLst>
                  <a:ext uri="{FF2B5EF4-FFF2-40B4-BE49-F238E27FC236}">
                    <a16:creationId xmlns:a16="http://schemas.microsoft.com/office/drawing/2014/main" id="{559CB852-B438-4F27-8B8E-799AD29979E6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Trapezoid 592">
                <a:extLst>
                  <a:ext uri="{FF2B5EF4-FFF2-40B4-BE49-F238E27FC236}">
                    <a16:creationId xmlns:a16="http://schemas.microsoft.com/office/drawing/2014/main" id="{97D7E752-AD11-4D95-A5E1-21B52B478185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Trapezoid 593">
                <a:extLst>
                  <a:ext uri="{FF2B5EF4-FFF2-40B4-BE49-F238E27FC236}">
                    <a16:creationId xmlns:a16="http://schemas.microsoft.com/office/drawing/2014/main" id="{1AB503E8-58BD-422A-A2CD-B39C374476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Trapezoid 594">
                <a:extLst>
                  <a:ext uri="{FF2B5EF4-FFF2-40B4-BE49-F238E27FC236}">
                    <a16:creationId xmlns:a16="http://schemas.microsoft.com/office/drawing/2014/main" id="{C14FB0BB-0529-445F-A047-E0BF0E17A5D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B66690DC-D38A-4DA3-AE50-7A2ABDAE8482}"/>
              </a:ext>
            </a:extLst>
          </p:cNvPr>
          <p:cNvGrpSpPr/>
          <p:nvPr/>
        </p:nvGrpSpPr>
        <p:grpSpPr>
          <a:xfrm>
            <a:off x="11167148" y="162325"/>
            <a:ext cx="336725" cy="6694177"/>
            <a:chOff x="9123885" y="97009"/>
            <a:chExt cx="336725" cy="6694177"/>
          </a:xfrm>
        </p:grpSpPr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A84727FE-E660-484B-8B9F-550B2B64CC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D56F0A09-A567-458F-AB42-1DE9AB5389F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A59C42E2-435E-48F9-97B2-0840B812362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46" name="Trapezoid 645">
                    <a:extLst>
                      <a:ext uri="{FF2B5EF4-FFF2-40B4-BE49-F238E27FC236}">
                        <a16:creationId xmlns:a16="http://schemas.microsoft.com/office/drawing/2014/main" id="{99A1E465-E669-412A-901D-8B5213B783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7" name="Trapezoid 646">
                    <a:extLst>
                      <a:ext uri="{FF2B5EF4-FFF2-40B4-BE49-F238E27FC236}">
                        <a16:creationId xmlns:a16="http://schemas.microsoft.com/office/drawing/2014/main" id="{16489CB5-1657-4629-964E-F3263194BB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8" name="Trapezoid 647">
                    <a:extLst>
                      <a:ext uri="{FF2B5EF4-FFF2-40B4-BE49-F238E27FC236}">
                        <a16:creationId xmlns:a16="http://schemas.microsoft.com/office/drawing/2014/main" id="{E10B51EB-2289-492F-BE0B-EC14DAF9F9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9" name="Trapezoid 648">
                    <a:extLst>
                      <a:ext uri="{FF2B5EF4-FFF2-40B4-BE49-F238E27FC236}">
                        <a16:creationId xmlns:a16="http://schemas.microsoft.com/office/drawing/2014/main" id="{EF55D560-ABCC-4319-ABFB-C4EF468700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21847310-4E7C-4D07-93FE-C6EFDDE063A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42" name="Trapezoid 641">
                    <a:extLst>
                      <a:ext uri="{FF2B5EF4-FFF2-40B4-BE49-F238E27FC236}">
                        <a16:creationId xmlns:a16="http://schemas.microsoft.com/office/drawing/2014/main" id="{6C6A5FAE-733A-42ED-870B-574E538EE9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3" name="Trapezoid 642">
                    <a:extLst>
                      <a:ext uri="{FF2B5EF4-FFF2-40B4-BE49-F238E27FC236}">
                        <a16:creationId xmlns:a16="http://schemas.microsoft.com/office/drawing/2014/main" id="{2D653325-421B-4D8A-BAF3-B4317C1D57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4" name="Trapezoid 643">
                    <a:extLst>
                      <a:ext uri="{FF2B5EF4-FFF2-40B4-BE49-F238E27FC236}">
                        <a16:creationId xmlns:a16="http://schemas.microsoft.com/office/drawing/2014/main" id="{37A2D16B-4110-486D-BC20-6ED9A16AFF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5" name="Trapezoid 644">
                    <a:extLst>
                      <a:ext uri="{FF2B5EF4-FFF2-40B4-BE49-F238E27FC236}">
                        <a16:creationId xmlns:a16="http://schemas.microsoft.com/office/drawing/2014/main" id="{B74BBB08-4C8F-4BB4-91F2-2F8A49F8236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1B61F8C8-5806-4FF8-8CAE-DB583C80B6D6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284D6405-B7E4-4C50-85CA-9E33ABD138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36" name="Trapezoid 635">
                    <a:extLst>
                      <a:ext uri="{FF2B5EF4-FFF2-40B4-BE49-F238E27FC236}">
                        <a16:creationId xmlns:a16="http://schemas.microsoft.com/office/drawing/2014/main" id="{B3122FEC-1B83-4A61-981E-A68A79A5459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7" name="Trapezoid 636">
                    <a:extLst>
                      <a:ext uri="{FF2B5EF4-FFF2-40B4-BE49-F238E27FC236}">
                        <a16:creationId xmlns:a16="http://schemas.microsoft.com/office/drawing/2014/main" id="{393C52AB-3453-4AD7-AAAD-49005B712E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8" name="Trapezoid 637">
                    <a:extLst>
                      <a:ext uri="{FF2B5EF4-FFF2-40B4-BE49-F238E27FC236}">
                        <a16:creationId xmlns:a16="http://schemas.microsoft.com/office/drawing/2014/main" id="{36BA06A7-981F-4456-9B4B-4B093843A8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9" name="Trapezoid 638">
                    <a:extLst>
                      <a:ext uri="{FF2B5EF4-FFF2-40B4-BE49-F238E27FC236}">
                        <a16:creationId xmlns:a16="http://schemas.microsoft.com/office/drawing/2014/main" id="{ACB1D21B-6846-4110-8B94-4AD17A0961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A7D0D413-CB8F-44E8-A407-09B870D1C6FE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32" name="Trapezoid 631">
                    <a:extLst>
                      <a:ext uri="{FF2B5EF4-FFF2-40B4-BE49-F238E27FC236}">
                        <a16:creationId xmlns:a16="http://schemas.microsoft.com/office/drawing/2014/main" id="{54AAC1A9-2D25-488B-A059-5426F7F32F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3" name="Trapezoid 632">
                    <a:extLst>
                      <a:ext uri="{FF2B5EF4-FFF2-40B4-BE49-F238E27FC236}">
                        <a16:creationId xmlns:a16="http://schemas.microsoft.com/office/drawing/2014/main" id="{4597CF0D-5FD5-46F6-8BF5-1BA9F0353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4" name="Trapezoid 633">
                    <a:extLst>
                      <a:ext uri="{FF2B5EF4-FFF2-40B4-BE49-F238E27FC236}">
                        <a16:creationId xmlns:a16="http://schemas.microsoft.com/office/drawing/2014/main" id="{AD2E8F32-7631-4CFE-A358-C40E559723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5" name="Trapezoid 634">
                    <a:extLst>
                      <a:ext uri="{FF2B5EF4-FFF2-40B4-BE49-F238E27FC236}">
                        <a16:creationId xmlns:a16="http://schemas.microsoft.com/office/drawing/2014/main" id="{12FF02D4-28A2-4C1D-A90D-6BE26ECB551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2728DEB2-C057-42AC-A444-2C9609B823E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21" name="Trapezoid 620">
                <a:extLst>
                  <a:ext uri="{FF2B5EF4-FFF2-40B4-BE49-F238E27FC236}">
                    <a16:creationId xmlns:a16="http://schemas.microsoft.com/office/drawing/2014/main" id="{F745F464-1179-4645-8F21-B0FFC8F7C0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Trapezoid 621">
                <a:extLst>
                  <a:ext uri="{FF2B5EF4-FFF2-40B4-BE49-F238E27FC236}">
                    <a16:creationId xmlns:a16="http://schemas.microsoft.com/office/drawing/2014/main" id="{1CFFC91A-5288-4B75-BA35-A26A43C2BA0C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Trapezoid 622">
                <a:extLst>
                  <a:ext uri="{FF2B5EF4-FFF2-40B4-BE49-F238E27FC236}">
                    <a16:creationId xmlns:a16="http://schemas.microsoft.com/office/drawing/2014/main" id="{2DA6E086-0ACC-4030-9AB8-6D166679085A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Trapezoid 623">
                <a:extLst>
                  <a:ext uri="{FF2B5EF4-FFF2-40B4-BE49-F238E27FC236}">
                    <a16:creationId xmlns:a16="http://schemas.microsoft.com/office/drawing/2014/main" id="{CEA00D37-01AE-4F97-810D-F106F7B5D1F9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Trapezoid 624">
                <a:extLst>
                  <a:ext uri="{FF2B5EF4-FFF2-40B4-BE49-F238E27FC236}">
                    <a16:creationId xmlns:a16="http://schemas.microsoft.com/office/drawing/2014/main" id="{96DADD37-1D86-44E7-8C7E-1F38EC4BDC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Trapezoid 625">
                <a:extLst>
                  <a:ext uri="{FF2B5EF4-FFF2-40B4-BE49-F238E27FC236}">
                    <a16:creationId xmlns:a16="http://schemas.microsoft.com/office/drawing/2014/main" id="{62BF0D5D-CFDB-42F2-8704-8A9F69ABE89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Trapezoid 626">
                <a:extLst>
                  <a:ext uri="{FF2B5EF4-FFF2-40B4-BE49-F238E27FC236}">
                    <a16:creationId xmlns:a16="http://schemas.microsoft.com/office/drawing/2014/main" id="{339E614F-C572-4A5A-BB0E-D8E056B5EF5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BF52CB28-9FFA-46D5-B610-85462E53DA70}"/>
              </a:ext>
            </a:extLst>
          </p:cNvPr>
          <p:cNvGrpSpPr/>
          <p:nvPr/>
        </p:nvGrpSpPr>
        <p:grpSpPr>
          <a:xfrm flipH="1">
            <a:off x="11682961" y="174049"/>
            <a:ext cx="336725" cy="6694177"/>
            <a:chOff x="9123885" y="97009"/>
            <a:chExt cx="336725" cy="6694177"/>
          </a:xfrm>
        </p:grpSpPr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E6C88749-90E4-4877-8C12-4ADDC2ACF4D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B6B4B5E0-0A32-4D41-938E-15AFD68DD60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C6F99093-5FCD-4A78-AE5C-316DCFD806B5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78" name="Trapezoid 677">
                    <a:extLst>
                      <a:ext uri="{FF2B5EF4-FFF2-40B4-BE49-F238E27FC236}">
                        <a16:creationId xmlns:a16="http://schemas.microsoft.com/office/drawing/2014/main" id="{84C6AB70-4B55-41E0-AD3F-2BB6407FB0B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9" name="Trapezoid 678">
                    <a:extLst>
                      <a:ext uri="{FF2B5EF4-FFF2-40B4-BE49-F238E27FC236}">
                        <a16:creationId xmlns:a16="http://schemas.microsoft.com/office/drawing/2014/main" id="{982026FD-733B-4CE4-9C3E-65E17056A9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0" name="Trapezoid 679">
                    <a:extLst>
                      <a:ext uri="{FF2B5EF4-FFF2-40B4-BE49-F238E27FC236}">
                        <a16:creationId xmlns:a16="http://schemas.microsoft.com/office/drawing/2014/main" id="{5C337BBC-070A-44BA-8CA4-7FBCD92AA6E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1" name="Trapezoid 680">
                    <a:extLst>
                      <a:ext uri="{FF2B5EF4-FFF2-40B4-BE49-F238E27FC236}">
                        <a16:creationId xmlns:a16="http://schemas.microsoft.com/office/drawing/2014/main" id="{529CE325-EDC3-4552-94C2-6BFEB199C0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F365B8D2-2C4A-4C2A-8168-555C6C583E6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74" name="Trapezoid 673">
                    <a:extLst>
                      <a:ext uri="{FF2B5EF4-FFF2-40B4-BE49-F238E27FC236}">
                        <a16:creationId xmlns:a16="http://schemas.microsoft.com/office/drawing/2014/main" id="{2694D99A-9B07-4B7C-B7CA-2D6AF71924D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5" name="Trapezoid 674">
                    <a:extLst>
                      <a:ext uri="{FF2B5EF4-FFF2-40B4-BE49-F238E27FC236}">
                        <a16:creationId xmlns:a16="http://schemas.microsoft.com/office/drawing/2014/main" id="{7A16A322-AD17-4CC5-A8E2-EE21701CC7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6" name="Trapezoid 675">
                    <a:extLst>
                      <a:ext uri="{FF2B5EF4-FFF2-40B4-BE49-F238E27FC236}">
                        <a16:creationId xmlns:a16="http://schemas.microsoft.com/office/drawing/2014/main" id="{D8B838A7-4346-46EB-8645-1B7BAEEFDAE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7" name="Trapezoid 676">
                    <a:extLst>
                      <a:ext uri="{FF2B5EF4-FFF2-40B4-BE49-F238E27FC236}">
                        <a16:creationId xmlns:a16="http://schemas.microsoft.com/office/drawing/2014/main" id="{EDAE1E8C-9B14-45E6-B26D-D221F04D9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FFCF78EE-D589-4939-8DAE-25B59453D552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A6CD4FE5-BCD1-40C1-8237-DB199BB2077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68" name="Trapezoid 667">
                    <a:extLst>
                      <a:ext uri="{FF2B5EF4-FFF2-40B4-BE49-F238E27FC236}">
                        <a16:creationId xmlns:a16="http://schemas.microsoft.com/office/drawing/2014/main" id="{47144C20-5F29-48DB-84E3-B1D9B3B586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9" name="Trapezoid 668">
                    <a:extLst>
                      <a:ext uri="{FF2B5EF4-FFF2-40B4-BE49-F238E27FC236}">
                        <a16:creationId xmlns:a16="http://schemas.microsoft.com/office/drawing/2014/main" id="{D82F99FC-108C-4CEC-8D8F-31F6F0F8757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0" name="Trapezoid 669">
                    <a:extLst>
                      <a:ext uri="{FF2B5EF4-FFF2-40B4-BE49-F238E27FC236}">
                        <a16:creationId xmlns:a16="http://schemas.microsoft.com/office/drawing/2014/main" id="{0928C7B2-57F7-4581-852D-DB83FC098F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1" name="Trapezoid 670">
                    <a:extLst>
                      <a:ext uri="{FF2B5EF4-FFF2-40B4-BE49-F238E27FC236}">
                        <a16:creationId xmlns:a16="http://schemas.microsoft.com/office/drawing/2014/main" id="{A0A270DB-0DE3-4E08-8A97-2E0B565B16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29C0B351-687B-4DA3-9847-F73BB464BC6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64" name="Trapezoid 663">
                    <a:extLst>
                      <a:ext uri="{FF2B5EF4-FFF2-40B4-BE49-F238E27FC236}">
                        <a16:creationId xmlns:a16="http://schemas.microsoft.com/office/drawing/2014/main" id="{1D87C46A-1EBD-4B8F-A3DB-A543CE4113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5" name="Trapezoid 664">
                    <a:extLst>
                      <a:ext uri="{FF2B5EF4-FFF2-40B4-BE49-F238E27FC236}">
                        <a16:creationId xmlns:a16="http://schemas.microsoft.com/office/drawing/2014/main" id="{6279344E-2AE9-401F-AD91-5164B522EA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6" name="Trapezoid 665">
                    <a:extLst>
                      <a:ext uri="{FF2B5EF4-FFF2-40B4-BE49-F238E27FC236}">
                        <a16:creationId xmlns:a16="http://schemas.microsoft.com/office/drawing/2014/main" id="{714524C0-4B36-4AD3-8CA8-F4901393EB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7" name="Trapezoid 666">
                    <a:extLst>
                      <a:ext uri="{FF2B5EF4-FFF2-40B4-BE49-F238E27FC236}">
                        <a16:creationId xmlns:a16="http://schemas.microsoft.com/office/drawing/2014/main" id="{ECC9B4D5-D837-4A07-8903-DAF1CA80ADD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90B36538-821A-4131-902E-553C69D3939A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653" name="Trapezoid 652">
                <a:extLst>
                  <a:ext uri="{FF2B5EF4-FFF2-40B4-BE49-F238E27FC236}">
                    <a16:creationId xmlns:a16="http://schemas.microsoft.com/office/drawing/2014/main" id="{30EE8237-FFA2-4C5C-9D17-62185DB09081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Trapezoid 653">
                <a:extLst>
                  <a:ext uri="{FF2B5EF4-FFF2-40B4-BE49-F238E27FC236}">
                    <a16:creationId xmlns:a16="http://schemas.microsoft.com/office/drawing/2014/main" id="{B859A1E6-0A30-4C3D-9946-3A0267973288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Trapezoid 654">
                <a:extLst>
                  <a:ext uri="{FF2B5EF4-FFF2-40B4-BE49-F238E27FC236}">
                    <a16:creationId xmlns:a16="http://schemas.microsoft.com/office/drawing/2014/main" id="{2C6C7071-5085-4C27-A899-CE6845FC447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Trapezoid 655">
                <a:extLst>
                  <a:ext uri="{FF2B5EF4-FFF2-40B4-BE49-F238E27FC236}">
                    <a16:creationId xmlns:a16="http://schemas.microsoft.com/office/drawing/2014/main" id="{07C9B9B9-D27A-4165-9AE6-AC799CD5E40C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Trapezoid 656">
                <a:extLst>
                  <a:ext uri="{FF2B5EF4-FFF2-40B4-BE49-F238E27FC236}">
                    <a16:creationId xmlns:a16="http://schemas.microsoft.com/office/drawing/2014/main" id="{8F94D8DA-AD08-4B8C-B2AC-91357B606BC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Trapezoid 657">
                <a:extLst>
                  <a:ext uri="{FF2B5EF4-FFF2-40B4-BE49-F238E27FC236}">
                    <a16:creationId xmlns:a16="http://schemas.microsoft.com/office/drawing/2014/main" id="{A51D8D7C-FE1A-460F-8DF7-96CFBE240C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Trapezoid 658">
                <a:extLst>
                  <a:ext uri="{FF2B5EF4-FFF2-40B4-BE49-F238E27FC236}">
                    <a16:creationId xmlns:a16="http://schemas.microsoft.com/office/drawing/2014/main" id="{0930B3FF-073B-4D35-8051-C98C1533AF7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9F95A64B-B519-49E4-BFEF-56FEA6E88860}"/>
              </a:ext>
            </a:extLst>
          </p:cNvPr>
          <p:cNvGrpSpPr/>
          <p:nvPr/>
        </p:nvGrpSpPr>
        <p:grpSpPr>
          <a:xfrm flipH="1">
            <a:off x="11710931" y="162325"/>
            <a:ext cx="336725" cy="6694177"/>
            <a:chOff x="9123885" y="97009"/>
            <a:chExt cx="336725" cy="6694177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3728C84E-67B0-4149-B249-CF25587BA268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92" name="Group 691">
                <a:extLst>
                  <a:ext uri="{FF2B5EF4-FFF2-40B4-BE49-F238E27FC236}">
                    <a16:creationId xmlns:a16="http://schemas.microsoft.com/office/drawing/2014/main" id="{2DF41E62-1C04-45B0-A13F-F2699FDEC34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19BD2B83-0529-4CB8-BE89-CDD040176C21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710" name="Trapezoid 709">
                    <a:extLst>
                      <a:ext uri="{FF2B5EF4-FFF2-40B4-BE49-F238E27FC236}">
                        <a16:creationId xmlns:a16="http://schemas.microsoft.com/office/drawing/2014/main" id="{16536A30-43D1-48FA-8AB3-551D6FB251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1" name="Trapezoid 710">
                    <a:extLst>
                      <a:ext uri="{FF2B5EF4-FFF2-40B4-BE49-F238E27FC236}">
                        <a16:creationId xmlns:a16="http://schemas.microsoft.com/office/drawing/2014/main" id="{6AFDC15C-BEA6-46EF-AC2D-62B7EF1D472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2" name="Trapezoid 711">
                    <a:extLst>
                      <a:ext uri="{FF2B5EF4-FFF2-40B4-BE49-F238E27FC236}">
                        <a16:creationId xmlns:a16="http://schemas.microsoft.com/office/drawing/2014/main" id="{DA2D299B-07C7-4642-BCAC-2AD5E0A872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3" name="Trapezoid 712">
                    <a:extLst>
                      <a:ext uri="{FF2B5EF4-FFF2-40B4-BE49-F238E27FC236}">
                        <a16:creationId xmlns:a16="http://schemas.microsoft.com/office/drawing/2014/main" id="{52A9F698-CD9C-491E-85B5-8FE249D879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DF790AC6-BE51-4DF7-B8DC-38C31F9ED38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706" name="Trapezoid 705">
                    <a:extLst>
                      <a:ext uri="{FF2B5EF4-FFF2-40B4-BE49-F238E27FC236}">
                        <a16:creationId xmlns:a16="http://schemas.microsoft.com/office/drawing/2014/main" id="{F3078C4F-89C8-4117-9224-C7C1F82C4F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7" name="Trapezoid 706">
                    <a:extLst>
                      <a:ext uri="{FF2B5EF4-FFF2-40B4-BE49-F238E27FC236}">
                        <a16:creationId xmlns:a16="http://schemas.microsoft.com/office/drawing/2014/main" id="{304454A8-26D3-4FB0-82C4-899960F6DA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8" name="Trapezoid 707">
                    <a:extLst>
                      <a:ext uri="{FF2B5EF4-FFF2-40B4-BE49-F238E27FC236}">
                        <a16:creationId xmlns:a16="http://schemas.microsoft.com/office/drawing/2014/main" id="{236FCCCE-94BB-4A72-A87C-297C8E6562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9" name="Trapezoid 708">
                    <a:extLst>
                      <a:ext uri="{FF2B5EF4-FFF2-40B4-BE49-F238E27FC236}">
                        <a16:creationId xmlns:a16="http://schemas.microsoft.com/office/drawing/2014/main" id="{6AB0E674-8F1E-4969-BFF9-2AB4C4BED8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4A3BC3B8-11EA-4019-82F6-23B99BCEC7A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F17B6737-DDDE-4A34-A10C-3EA2366E070B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700" name="Trapezoid 699">
                    <a:extLst>
                      <a:ext uri="{FF2B5EF4-FFF2-40B4-BE49-F238E27FC236}">
                        <a16:creationId xmlns:a16="http://schemas.microsoft.com/office/drawing/2014/main" id="{61E03E58-ABF9-41D4-B5F5-107A7D49BD7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1" name="Trapezoid 700">
                    <a:extLst>
                      <a:ext uri="{FF2B5EF4-FFF2-40B4-BE49-F238E27FC236}">
                        <a16:creationId xmlns:a16="http://schemas.microsoft.com/office/drawing/2014/main" id="{D394CB80-81AC-48A4-941D-435BBB5FCB6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2" name="Trapezoid 701">
                    <a:extLst>
                      <a:ext uri="{FF2B5EF4-FFF2-40B4-BE49-F238E27FC236}">
                        <a16:creationId xmlns:a16="http://schemas.microsoft.com/office/drawing/2014/main" id="{B7F36E7F-793B-4ABB-B61B-978D9B1E7C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3" name="Trapezoid 702">
                    <a:extLst>
                      <a:ext uri="{FF2B5EF4-FFF2-40B4-BE49-F238E27FC236}">
                        <a16:creationId xmlns:a16="http://schemas.microsoft.com/office/drawing/2014/main" id="{CA22561A-4376-430D-83B5-9906C08786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60E71A29-01F5-4D08-AFEA-27D2E73A55C2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96" name="Trapezoid 695">
                    <a:extLst>
                      <a:ext uri="{FF2B5EF4-FFF2-40B4-BE49-F238E27FC236}">
                        <a16:creationId xmlns:a16="http://schemas.microsoft.com/office/drawing/2014/main" id="{DFED840C-6248-417D-971B-BB352B7B00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7" name="Trapezoid 696">
                    <a:extLst>
                      <a:ext uri="{FF2B5EF4-FFF2-40B4-BE49-F238E27FC236}">
                        <a16:creationId xmlns:a16="http://schemas.microsoft.com/office/drawing/2014/main" id="{95F6FC09-1558-40E5-98A3-8B30240A055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8" name="Trapezoid 697">
                    <a:extLst>
                      <a:ext uri="{FF2B5EF4-FFF2-40B4-BE49-F238E27FC236}">
                        <a16:creationId xmlns:a16="http://schemas.microsoft.com/office/drawing/2014/main" id="{375BF00E-D1FE-4CBB-A516-1ED606E419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9" name="Trapezoid 698">
                    <a:extLst>
                      <a:ext uri="{FF2B5EF4-FFF2-40B4-BE49-F238E27FC236}">
                        <a16:creationId xmlns:a16="http://schemas.microsoft.com/office/drawing/2014/main" id="{994D8F9B-F3E9-46B8-A9E6-0887749343E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AE158E9B-C2A6-4A38-B99E-0B9A1D7ACE6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85" name="Trapezoid 684">
                <a:extLst>
                  <a:ext uri="{FF2B5EF4-FFF2-40B4-BE49-F238E27FC236}">
                    <a16:creationId xmlns:a16="http://schemas.microsoft.com/office/drawing/2014/main" id="{19701D9A-1CBD-4619-9603-F62B8325001F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Trapezoid 685">
                <a:extLst>
                  <a:ext uri="{FF2B5EF4-FFF2-40B4-BE49-F238E27FC236}">
                    <a16:creationId xmlns:a16="http://schemas.microsoft.com/office/drawing/2014/main" id="{95B9F52B-8A3D-419E-9A48-BFBFDCD6CDC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Trapezoid 686">
                <a:extLst>
                  <a:ext uri="{FF2B5EF4-FFF2-40B4-BE49-F238E27FC236}">
                    <a16:creationId xmlns:a16="http://schemas.microsoft.com/office/drawing/2014/main" id="{6C5CDDED-1610-4F09-B92A-1B7D653E51E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Trapezoid 687">
                <a:extLst>
                  <a:ext uri="{FF2B5EF4-FFF2-40B4-BE49-F238E27FC236}">
                    <a16:creationId xmlns:a16="http://schemas.microsoft.com/office/drawing/2014/main" id="{70FC085B-B2F1-49CD-94C8-4C569C139934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Trapezoid 688">
                <a:extLst>
                  <a:ext uri="{FF2B5EF4-FFF2-40B4-BE49-F238E27FC236}">
                    <a16:creationId xmlns:a16="http://schemas.microsoft.com/office/drawing/2014/main" id="{BE6A1C37-B54B-4D91-AD76-75D2051F98A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Trapezoid 689">
                <a:extLst>
                  <a:ext uri="{FF2B5EF4-FFF2-40B4-BE49-F238E27FC236}">
                    <a16:creationId xmlns:a16="http://schemas.microsoft.com/office/drawing/2014/main" id="{943FD1A8-3639-48EB-B3DB-1BAC486A9F9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Trapezoid 690">
                <a:extLst>
                  <a:ext uri="{FF2B5EF4-FFF2-40B4-BE49-F238E27FC236}">
                    <a16:creationId xmlns:a16="http://schemas.microsoft.com/office/drawing/2014/main" id="{80C19E5A-BFED-4128-B1EA-A0378B3146F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14" name="Rectangle 713">
            <a:extLst>
              <a:ext uri="{FF2B5EF4-FFF2-40B4-BE49-F238E27FC236}">
                <a16:creationId xmlns:a16="http://schemas.microsoft.com/office/drawing/2014/main" id="{892CB597-BC27-4966-819B-BA134E0FC231}"/>
              </a:ext>
            </a:extLst>
          </p:cNvPr>
          <p:cNvSpPr/>
          <p:nvPr/>
        </p:nvSpPr>
        <p:spPr>
          <a:xfrm>
            <a:off x="11420342" y="-45742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6069A1AC-8E97-425A-9EAA-460956D25B31}"/>
              </a:ext>
            </a:extLst>
          </p:cNvPr>
          <p:cNvGrpSpPr/>
          <p:nvPr/>
        </p:nvGrpSpPr>
        <p:grpSpPr>
          <a:xfrm>
            <a:off x="11248959" y="-34479"/>
            <a:ext cx="666762" cy="666762"/>
            <a:chOff x="2829558" y="-1451030"/>
            <a:chExt cx="1208069" cy="1208069"/>
          </a:xfrm>
        </p:grpSpPr>
        <p:sp>
          <p:nvSpPr>
            <p:cNvPr id="716" name="Star: 5 Points 715">
              <a:extLst>
                <a:ext uri="{FF2B5EF4-FFF2-40B4-BE49-F238E27FC236}">
                  <a16:creationId xmlns:a16="http://schemas.microsoft.com/office/drawing/2014/main" id="{888CE72E-D144-4D4D-9432-E9CC180D88DF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7" name="Circle: Hollow 716">
              <a:extLst>
                <a:ext uri="{FF2B5EF4-FFF2-40B4-BE49-F238E27FC236}">
                  <a16:creationId xmlns:a16="http://schemas.microsoft.com/office/drawing/2014/main" id="{65485245-EDAF-465B-8AA7-E68AFFCA388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544AAA19-5B79-45FC-86D9-E3A6B335705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7BD9F082-483E-4744-A8FB-7186FEE7CA04}"/>
              </a:ext>
            </a:extLst>
          </p:cNvPr>
          <p:cNvGrpSpPr/>
          <p:nvPr/>
        </p:nvGrpSpPr>
        <p:grpSpPr>
          <a:xfrm>
            <a:off x="11248959" y="6446588"/>
            <a:ext cx="666762" cy="666762"/>
            <a:chOff x="2829558" y="-1451030"/>
            <a:chExt cx="1208069" cy="1208069"/>
          </a:xfrm>
        </p:grpSpPr>
        <p:sp>
          <p:nvSpPr>
            <p:cNvPr id="720" name="Star: 5 Points 719">
              <a:extLst>
                <a:ext uri="{FF2B5EF4-FFF2-40B4-BE49-F238E27FC236}">
                  <a16:creationId xmlns:a16="http://schemas.microsoft.com/office/drawing/2014/main" id="{94D90149-11C6-4D9E-9118-29571D73FD1C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1" name="Circle: Hollow 720">
              <a:extLst>
                <a:ext uri="{FF2B5EF4-FFF2-40B4-BE49-F238E27FC236}">
                  <a16:creationId xmlns:a16="http://schemas.microsoft.com/office/drawing/2014/main" id="{35195DFE-F709-457A-8846-B91DAA9E3673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61633C48-B576-492C-A9A5-88F309167B1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3" name="Oval 722">
            <a:extLst>
              <a:ext uri="{FF2B5EF4-FFF2-40B4-BE49-F238E27FC236}">
                <a16:creationId xmlns:a16="http://schemas.microsoft.com/office/drawing/2014/main" id="{C6455F12-CAB8-48AE-A37F-7428A67DF8F9}"/>
              </a:ext>
            </a:extLst>
          </p:cNvPr>
          <p:cNvSpPr/>
          <p:nvPr/>
        </p:nvSpPr>
        <p:spPr>
          <a:xfrm>
            <a:off x="10330340" y="1315931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1A750B65-C3A7-4788-A086-841A763A0C2F}"/>
              </a:ext>
            </a:extLst>
          </p:cNvPr>
          <p:cNvSpPr/>
          <p:nvPr/>
        </p:nvSpPr>
        <p:spPr>
          <a:xfrm>
            <a:off x="10330340" y="3280441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620C7D4E-F762-4351-BC26-FB60B1FF03B9}"/>
              </a:ext>
            </a:extLst>
          </p:cNvPr>
          <p:cNvSpPr/>
          <p:nvPr/>
        </p:nvSpPr>
        <p:spPr>
          <a:xfrm>
            <a:off x="10330340" y="5177578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4A2050-7CAB-4E28-9CBD-20C6A17EB682}"/>
              </a:ext>
            </a:extLst>
          </p:cNvPr>
          <p:cNvSpPr/>
          <p:nvPr/>
        </p:nvSpPr>
        <p:spPr>
          <a:xfrm>
            <a:off x="4248848" y="4062463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9DACF60C-4ED8-4C44-AB97-EC5419219E6F}"/>
              </a:ext>
            </a:extLst>
          </p:cNvPr>
          <p:cNvSpPr/>
          <p:nvPr/>
        </p:nvSpPr>
        <p:spPr>
          <a:xfrm>
            <a:off x="9090210" y="3470629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Rectangle: Rounded Corners 441">
            <a:hlinkClick r:id="rId7" action="ppaction://hlinksldjump"/>
            <a:extLst>
              <a:ext uri="{FF2B5EF4-FFF2-40B4-BE49-F238E27FC236}">
                <a16:creationId xmlns:a16="http://schemas.microsoft.com/office/drawing/2014/main" id="{CDBF07A3-7632-4635-B7E8-A5F4057B9565}"/>
              </a:ext>
            </a:extLst>
          </p:cNvPr>
          <p:cNvSpPr/>
          <p:nvPr/>
        </p:nvSpPr>
        <p:spPr>
          <a:xfrm>
            <a:off x="6261860" y="4849891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727" name="Cogs wma">
            <a:hlinkClick r:id="" action="ppaction://media"/>
            <a:extLst>
              <a:ext uri="{FF2B5EF4-FFF2-40B4-BE49-F238E27FC236}">
                <a16:creationId xmlns:a16="http://schemas.microsoft.com/office/drawing/2014/main" id="{99E2D428-52EF-4F33-A2D5-C73EE4533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728" name="Rectangle 727">
            <a:extLst>
              <a:ext uri="{FF2B5EF4-FFF2-40B4-BE49-F238E27FC236}">
                <a16:creationId xmlns:a16="http://schemas.microsoft.com/office/drawing/2014/main" id="{CB2F3962-455B-4EE2-9AA5-23288B062874}"/>
              </a:ext>
            </a:extLst>
          </p:cNvPr>
          <p:cNvSpPr/>
          <p:nvPr/>
        </p:nvSpPr>
        <p:spPr>
          <a:xfrm>
            <a:off x="6090903" y="20717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7</a:t>
            </a:r>
          </a:p>
        </p:txBody>
      </p:sp>
    </p:spTree>
    <p:extLst>
      <p:ext uri="{BB962C8B-B14F-4D97-AF65-F5344CB8AC3E}">
        <p14:creationId xmlns:p14="http://schemas.microsoft.com/office/powerpoint/2010/main" val="11160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10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4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4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10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1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2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2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94352" fill="hold"/>
                                        <p:tgtEl>
                                          <p:spTgt spid="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7"/>
                </p:tgtEl>
              </p:cMediaNode>
            </p:audio>
          </p:childTnLst>
        </p:cTn>
      </p:par>
    </p:tnLst>
    <p:bldLst>
      <p:bldP spid="39" grpId="0" animBg="1"/>
      <p:bldP spid="11" grpId="0" animBg="1"/>
      <p:bldP spid="10" grpId="0" animBg="1"/>
      <p:bldP spid="13" grpId="0" animBg="1"/>
      <p:bldP spid="38" grpId="0" animBg="1"/>
      <p:bldP spid="18" grpId="0" animBg="1"/>
      <p:bldP spid="34" grpId="0" animBg="1"/>
      <p:bldP spid="4" grpId="0" animBg="1"/>
      <p:bldP spid="12" grpId="0" animBg="1"/>
      <p:bldP spid="723" grpId="0" animBg="1"/>
      <p:bldP spid="724" grpId="0" animBg="1"/>
      <p:bldP spid="725" grpId="0" animBg="1"/>
      <p:bldP spid="5" grpId="0" animBg="1"/>
      <p:bldP spid="7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5400000">
            <a:off x="8079018" y="2427479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0043563">
            <a:off x="5136744" y="2363366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1273543">
            <a:off x="7650454" y="1386177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637799">
            <a:off x="5225951" y="2962853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59770">
            <a:off x="7522674" y="4859039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6674338" y="140298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6674338" y="140298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7190151" y="152022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7218121" y="140298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6927532" y="-67769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820" y="3191129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32715">
            <a:off x="8016779" y="3589227"/>
            <a:ext cx="1593529" cy="1533741"/>
          </a:xfrm>
          <a:prstGeom prst="rect">
            <a:avLst/>
          </a:prstGeom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62CE8954-31E2-4191-9AA8-C19BE98CB9BE}"/>
              </a:ext>
            </a:extLst>
          </p:cNvPr>
          <p:cNvSpPr/>
          <p:nvPr/>
        </p:nvSpPr>
        <p:spPr>
          <a:xfrm>
            <a:off x="6488876" y="-376048"/>
            <a:ext cx="1110829" cy="3029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9274996-4F5B-48C5-B3A5-AAADB0DD6B0E}"/>
              </a:ext>
            </a:extLst>
          </p:cNvPr>
          <p:cNvGrpSpPr/>
          <p:nvPr/>
        </p:nvGrpSpPr>
        <p:grpSpPr>
          <a:xfrm>
            <a:off x="6578789" y="6294901"/>
            <a:ext cx="1032790" cy="1032790"/>
            <a:chOff x="2829558" y="-1451030"/>
            <a:chExt cx="1208069" cy="1208069"/>
          </a:xfrm>
        </p:grpSpPr>
        <p:sp>
          <p:nvSpPr>
            <p:cNvPr id="436" name="Star: 5 Points 435">
              <a:extLst>
                <a:ext uri="{FF2B5EF4-FFF2-40B4-BE49-F238E27FC236}">
                  <a16:creationId xmlns:a16="http://schemas.microsoft.com/office/drawing/2014/main" id="{C8E21D08-11CD-4B93-868A-E68AF36EC1C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Circle: Hollow 436">
              <a:extLst>
                <a:ext uri="{FF2B5EF4-FFF2-40B4-BE49-F238E27FC236}">
                  <a16:creationId xmlns:a16="http://schemas.microsoft.com/office/drawing/2014/main" id="{E90CF4AA-AACA-40C4-BE94-A8CBF1EEF686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190D5CE-8754-4A24-AF71-48E96B3C4BD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 rot="20736763">
            <a:off x="6353704" y="698569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 rot="20736763">
            <a:off x="6880232" y="1434589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6970477" y="1537046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5319150" y="1326080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6570229" y="2050816"/>
            <a:ext cx="1032790" cy="1032790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60812255-75B0-4DD3-9EA5-2CEF427BF9B2}"/>
              </a:ext>
            </a:extLst>
          </p:cNvPr>
          <p:cNvGrpSpPr/>
          <p:nvPr/>
        </p:nvGrpSpPr>
        <p:grpSpPr>
          <a:xfrm>
            <a:off x="862698" y="58463"/>
            <a:ext cx="336725" cy="6694177"/>
            <a:chOff x="9123885" y="97009"/>
            <a:chExt cx="336725" cy="6694177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45781D2E-3DDD-42D3-A935-1ADD8517BF6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3B890C6E-AB2B-426A-B52D-44FD163C94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65" name="Group 464">
                  <a:extLst>
                    <a:ext uri="{FF2B5EF4-FFF2-40B4-BE49-F238E27FC236}">
                      <a16:creationId xmlns:a16="http://schemas.microsoft.com/office/drawing/2014/main" id="{F56A1FD6-C38B-4239-8AD3-01F20771D0F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71" name="Trapezoid 470">
                    <a:extLst>
                      <a:ext uri="{FF2B5EF4-FFF2-40B4-BE49-F238E27FC236}">
                        <a16:creationId xmlns:a16="http://schemas.microsoft.com/office/drawing/2014/main" id="{DF9D3269-BB3D-4269-913D-75184427F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2" name="Trapezoid 471">
                    <a:extLst>
                      <a:ext uri="{FF2B5EF4-FFF2-40B4-BE49-F238E27FC236}">
                        <a16:creationId xmlns:a16="http://schemas.microsoft.com/office/drawing/2014/main" id="{97EAC642-EC06-424D-888B-5D74C31FFC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3" name="Trapezoid 472">
                    <a:extLst>
                      <a:ext uri="{FF2B5EF4-FFF2-40B4-BE49-F238E27FC236}">
                        <a16:creationId xmlns:a16="http://schemas.microsoft.com/office/drawing/2014/main" id="{FDDAFF2B-FF58-4AA8-8FD6-D4FC8E63CEF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4" name="Trapezoid 473">
                    <a:extLst>
                      <a:ext uri="{FF2B5EF4-FFF2-40B4-BE49-F238E27FC236}">
                        <a16:creationId xmlns:a16="http://schemas.microsoft.com/office/drawing/2014/main" id="{D10CCA80-42A0-45CA-882C-501F09C11F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52BC6F68-80DA-4469-ABAB-5C6E1F58C70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67" name="Trapezoid 466">
                    <a:extLst>
                      <a:ext uri="{FF2B5EF4-FFF2-40B4-BE49-F238E27FC236}">
                        <a16:creationId xmlns:a16="http://schemas.microsoft.com/office/drawing/2014/main" id="{B21BB304-46DA-4BC3-AB23-857357CD9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Trapezoid 467">
                    <a:extLst>
                      <a:ext uri="{FF2B5EF4-FFF2-40B4-BE49-F238E27FC236}">
                        <a16:creationId xmlns:a16="http://schemas.microsoft.com/office/drawing/2014/main" id="{6A644FA7-F1AD-4505-B14C-65F710BDE5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9" name="Trapezoid 468">
                    <a:extLst>
                      <a:ext uri="{FF2B5EF4-FFF2-40B4-BE49-F238E27FC236}">
                        <a16:creationId xmlns:a16="http://schemas.microsoft.com/office/drawing/2014/main" id="{2FF14BA6-8528-4A60-AC01-971A87F091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0" name="Trapezoid 469">
                    <a:extLst>
                      <a:ext uri="{FF2B5EF4-FFF2-40B4-BE49-F238E27FC236}">
                        <a16:creationId xmlns:a16="http://schemas.microsoft.com/office/drawing/2014/main" id="{412E981E-0A72-4B9A-81A6-AEE3EBE1BC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ADAA4458-70CB-45F6-AC84-FD5C9BE0EDE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7ACA0FA-3011-42E8-8292-92AFBE49284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61" name="Trapezoid 460">
                    <a:extLst>
                      <a:ext uri="{FF2B5EF4-FFF2-40B4-BE49-F238E27FC236}">
                        <a16:creationId xmlns:a16="http://schemas.microsoft.com/office/drawing/2014/main" id="{4A4F63F5-D94D-4B8E-8CA6-38F661BF49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2" name="Trapezoid 461">
                    <a:extLst>
                      <a:ext uri="{FF2B5EF4-FFF2-40B4-BE49-F238E27FC236}">
                        <a16:creationId xmlns:a16="http://schemas.microsoft.com/office/drawing/2014/main" id="{17C642C6-56D5-408B-AFC0-6407D09530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Trapezoid 462">
                    <a:extLst>
                      <a:ext uri="{FF2B5EF4-FFF2-40B4-BE49-F238E27FC236}">
                        <a16:creationId xmlns:a16="http://schemas.microsoft.com/office/drawing/2014/main" id="{AEF0E7D1-0940-44C1-81D2-CABD286DD3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4" name="Trapezoid 463">
                    <a:extLst>
                      <a:ext uri="{FF2B5EF4-FFF2-40B4-BE49-F238E27FC236}">
                        <a16:creationId xmlns:a16="http://schemas.microsoft.com/office/drawing/2014/main" id="{77649706-5378-4FAD-B622-10F479296C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C48707B8-83E1-4822-BAB3-9565E7E41BEF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57" name="Trapezoid 456">
                    <a:extLst>
                      <a:ext uri="{FF2B5EF4-FFF2-40B4-BE49-F238E27FC236}">
                        <a16:creationId xmlns:a16="http://schemas.microsoft.com/office/drawing/2014/main" id="{D23DA94E-F5C2-45FE-B57D-3DB0917AFB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8" name="Trapezoid 457">
                    <a:extLst>
                      <a:ext uri="{FF2B5EF4-FFF2-40B4-BE49-F238E27FC236}">
                        <a16:creationId xmlns:a16="http://schemas.microsoft.com/office/drawing/2014/main" id="{7DB4949B-78B4-48EF-B91B-EB33C306F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Trapezoid 458">
                    <a:extLst>
                      <a:ext uri="{FF2B5EF4-FFF2-40B4-BE49-F238E27FC236}">
                        <a16:creationId xmlns:a16="http://schemas.microsoft.com/office/drawing/2014/main" id="{33159403-D000-4A12-8B10-14F73DD125D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0" name="Trapezoid 459">
                    <a:extLst>
                      <a:ext uri="{FF2B5EF4-FFF2-40B4-BE49-F238E27FC236}">
                        <a16:creationId xmlns:a16="http://schemas.microsoft.com/office/drawing/2014/main" id="{722DB28F-9C13-4381-A271-8303B2646F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ACB55506-2BA1-4F7F-89A1-65E2FC9735C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446" name="Trapezoid 445">
                <a:extLst>
                  <a:ext uri="{FF2B5EF4-FFF2-40B4-BE49-F238E27FC236}">
                    <a16:creationId xmlns:a16="http://schemas.microsoft.com/office/drawing/2014/main" id="{02362F7D-DE47-4124-A586-C4682CE40F27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Trapezoid 446">
                <a:extLst>
                  <a:ext uri="{FF2B5EF4-FFF2-40B4-BE49-F238E27FC236}">
                    <a16:creationId xmlns:a16="http://schemas.microsoft.com/office/drawing/2014/main" id="{455B52A6-57FE-455E-949A-11AAEC29CBF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ADEC2D62-335B-4516-9649-389CF94D8CB9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Trapezoid 448">
                <a:extLst>
                  <a:ext uri="{FF2B5EF4-FFF2-40B4-BE49-F238E27FC236}">
                    <a16:creationId xmlns:a16="http://schemas.microsoft.com/office/drawing/2014/main" id="{E562E8B5-0F6E-490B-BF56-2D0AA5B04DE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Trapezoid 449">
                <a:extLst>
                  <a:ext uri="{FF2B5EF4-FFF2-40B4-BE49-F238E27FC236}">
                    <a16:creationId xmlns:a16="http://schemas.microsoft.com/office/drawing/2014/main" id="{F935982B-8E87-4F47-98B7-D088BBC6284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Trapezoid 450">
                <a:extLst>
                  <a:ext uri="{FF2B5EF4-FFF2-40B4-BE49-F238E27FC236}">
                    <a16:creationId xmlns:a16="http://schemas.microsoft.com/office/drawing/2014/main" id="{7C251C9F-5F8B-4A7A-81E3-D2630897B61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Trapezoid 451">
                <a:extLst>
                  <a:ext uri="{FF2B5EF4-FFF2-40B4-BE49-F238E27FC236}">
                    <a16:creationId xmlns:a16="http://schemas.microsoft.com/office/drawing/2014/main" id="{667E6987-4BC3-4D26-859A-45B577F16052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58103D3-5A34-42A3-8150-88782AB5FE72}"/>
              </a:ext>
            </a:extLst>
          </p:cNvPr>
          <p:cNvGrpSpPr/>
          <p:nvPr/>
        </p:nvGrpSpPr>
        <p:grpSpPr>
          <a:xfrm>
            <a:off x="862698" y="58463"/>
            <a:ext cx="336725" cy="6694177"/>
            <a:chOff x="9123885" y="97009"/>
            <a:chExt cx="336725" cy="6694177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89A9C445-A1F5-42C9-8608-5A58B536D1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F86F91BA-6206-44CF-BD0A-70789454D06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7FD29EDD-9368-4264-BF0A-3905776B0E3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03" name="Trapezoid 502">
                    <a:extLst>
                      <a:ext uri="{FF2B5EF4-FFF2-40B4-BE49-F238E27FC236}">
                        <a16:creationId xmlns:a16="http://schemas.microsoft.com/office/drawing/2014/main" id="{249A52E3-2948-4E0E-8FF4-A68097B370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4" name="Trapezoid 503">
                    <a:extLst>
                      <a:ext uri="{FF2B5EF4-FFF2-40B4-BE49-F238E27FC236}">
                        <a16:creationId xmlns:a16="http://schemas.microsoft.com/office/drawing/2014/main" id="{A282DB9B-744D-4E1C-B2A4-CBF4D0AC52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5" name="Trapezoid 504">
                    <a:extLst>
                      <a:ext uri="{FF2B5EF4-FFF2-40B4-BE49-F238E27FC236}">
                        <a16:creationId xmlns:a16="http://schemas.microsoft.com/office/drawing/2014/main" id="{A60D9428-B318-4ED0-B3EE-6A4ED1ACB6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6" name="Trapezoid 505">
                    <a:extLst>
                      <a:ext uri="{FF2B5EF4-FFF2-40B4-BE49-F238E27FC236}">
                        <a16:creationId xmlns:a16="http://schemas.microsoft.com/office/drawing/2014/main" id="{99721EB3-0B68-4924-B49A-E0F979ACA4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F254B5C3-7E27-44D9-B710-3443EE2C2B9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99" name="Trapezoid 498">
                    <a:extLst>
                      <a:ext uri="{FF2B5EF4-FFF2-40B4-BE49-F238E27FC236}">
                        <a16:creationId xmlns:a16="http://schemas.microsoft.com/office/drawing/2014/main" id="{550688B4-2783-47FC-B948-B2BD0BA045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0" name="Trapezoid 499">
                    <a:extLst>
                      <a:ext uri="{FF2B5EF4-FFF2-40B4-BE49-F238E27FC236}">
                        <a16:creationId xmlns:a16="http://schemas.microsoft.com/office/drawing/2014/main" id="{83D684DE-7F1A-47AD-ABCC-4F8BE8E191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1" name="Trapezoid 500">
                    <a:extLst>
                      <a:ext uri="{FF2B5EF4-FFF2-40B4-BE49-F238E27FC236}">
                        <a16:creationId xmlns:a16="http://schemas.microsoft.com/office/drawing/2014/main" id="{38A69F8A-C47E-42EF-98C3-D9151A6F4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2" name="Trapezoid 501">
                    <a:extLst>
                      <a:ext uri="{FF2B5EF4-FFF2-40B4-BE49-F238E27FC236}">
                        <a16:creationId xmlns:a16="http://schemas.microsoft.com/office/drawing/2014/main" id="{5EED7465-FDDB-44A9-8DF0-7D3D8477CF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23CBA989-3892-4EBC-BAEF-AB44D9114C83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9DBD6782-D85B-4C6F-8AAE-64F35F4958A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93" name="Trapezoid 492">
                    <a:extLst>
                      <a:ext uri="{FF2B5EF4-FFF2-40B4-BE49-F238E27FC236}">
                        <a16:creationId xmlns:a16="http://schemas.microsoft.com/office/drawing/2014/main" id="{C840C5AE-3002-4EB8-B16E-AB7DD5ADC5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4" name="Trapezoid 493">
                    <a:extLst>
                      <a:ext uri="{FF2B5EF4-FFF2-40B4-BE49-F238E27FC236}">
                        <a16:creationId xmlns:a16="http://schemas.microsoft.com/office/drawing/2014/main" id="{02A13BF5-4348-47D4-98EB-190849236A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5" name="Trapezoid 494">
                    <a:extLst>
                      <a:ext uri="{FF2B5EF4-FFF2-40B4-BE49-F238E27FC236}">
                        <a16:creationId xmlns:a16="http://schemas.microsoft.com/office/drawing/2014/main" id="{48EE51E7-0C54-448F-8501-80F17CC3311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6" name="Trapezoid 495">
                    <a:extLst>
                      <a:ext uri="{FF2B5EF4-FFF2-40B4-BE49-F238E27FC236}">
                        <a16:creationId xmlns:a16="http://schemas.microsoft.com/office/drawing/2014/main" id="{A10D9468-0836-485F-96FC-49C45F17BE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BFD41DBE-07C6-49EA-9310-591E0601AF7D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89" name="Trapezoid 488">
                    <a:extLst>
                      <a:ext uri="{FF2B5EF4-FFF2-40B4-BE49-F238E27FC236}">
                        <a16:creationId xmlns:a16="http://schemas.microsoft.com/office/drawing/2014/main" id="{5E10CCB9-B779-49D6-A5FE-88BB2DF003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0" name="Trapezoid 489">
                    <a:extLst>
                      <a:ext uri="{FF2B5EF4-FFF2-40B4-BE49-F238E27FC236}">
                        <a16:creationId xmlns:a16="http://schemas.microsoft.com/office/drawing/2014/main" id="{0A394468-6DC7-477D-8B61-C10D253C8D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1" name="Trapezoid 490">
                    <a:extLst>
                      <a:ext uri="{FF2B5EF4-FFF2-40B4-BE49-F238E27FC236}">
                        <a16:creationId xmlns:a16="http://schemas.microsoft.com/office/drawing/2014/main" id="{47CAC1AD-1B62-492F-B4F7-07A6267122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2" name="Trapezoid 491">
                    <a:extLst>
                      <a:ext uri="{FF2B5EF4-FFF2-40B4-BE49-F238E27FC236}">
                        <a16:creationId xmlns:a16="http://schemas.microsoft.com/office/drawing/2014/main" id="{30444DB3-1A8F-4E6B-804A-2CA44136DF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F353C8CE-80C8-4951-A32F-A152898C5212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478" name="Trapezoid 477">
                <a:extLst>
                  <a:ext uri="{FF2B5EF4-FFF2-40B4-BE49-F238E27FC236}">
                    <a16:creationId xmlns:a16="http://schemas.microsoft.com/office/drawing/2014/main" id="{F4E3A314-082D-411E-959F-552F54A85C38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Trapezoid 478">
                <a:extLst>
                  <a:ext uri="{FF2B5EF4-FFF2-40B4-BE49-F238E27FC236}">
                    <a16:creationId xmlns:a16="http://schemas.microsoft.com/office/drawing/2014/main" id="{F6A0AB33-ACC9-4BE8-95A1-6589D1A3DB83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Trapezoid 479">
                <a:extLst>
                  <a:ext uri="{FF2B5EF4-FFF2-40B4-BE49-F238E27FC236}">
                    <a16:creationId xmlns:a16="http://schemas.microsoft.com/office/drawing/2014/main" id="{80678DD8-EB2E-4B9F-8D07-E619A6C583CC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Trapezoid 480">
                <a:extLst>
                  <a:ext uri="{FF2B5EF4-FFF2-40B4-BE49-F238E27FC236}">
                    <a16:creationId xmlns:a16="http://schemas.microsoft.com/office/drawing/2014/main" id="{E98DA7E3-25AD-4787-A9A7-E6DBABEF5EA6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Trapezoid 481">
                <a:extLst>
                  <a:ext uri="{FF2B5EF4-FFF2-40B4-BE49-F238E27FC236}">
                    <a16:creationId xmlns:a16="http://schemas.microsoft.com/office/drawing/2014/main" id="{AA42FA1F-59A9-410B-A333-C6395BE4C0D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Trapezoid 482">
                <a:extLst>
                  <a:ext uri="{FF2B5EF4-FFF2-40B4-BE49-F238E27FC236}">
                    <a16:creationId xmlns:a16="http://schemas.microsoft.com/office/drawing/2014/main" id="{BDC8D6C4-E6CB-493D-8A81-AAEED48F5E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Trapezoid 483">
                <a:extLst>
                  <a:ext uri="{FF2B5EF4-FFF2-40B4-BE49-F238E27FC236}">
                    <a16:creationId xmlns:a16="http://schemas.microsoft.com/office/drawing/2014/main" id="{60C7C757-502A-41E4-A3A1-33CD5828790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610770F6-B6E0-4F12-A3D3-D4EAB8CBC61C}"/>
              </a:ext>
            </a:extLst>
          </p:cNvPr>
          <p:cNvGrpSpPr/>
          <p:nvPr/>
        </p:nvGrpSpPr>
        <p:grpSpPr>
          <a:xfrm flipH="1">
            <a:off x="1378511" y="70187"/>
            <a:ext cx="336725" cy="6694177"/>
            <a:chOff x="9123885" y="97009"/>
            <a:chExt cx="336725" cy="6694177"/>
          </a:xfrm>
        </p:grpSpPr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8FA5CA79-0A2C-4397-A0EF-194A7AD770A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26BC6B5A-6C50-450B-AA1E-9A68516F7D7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712676E0-CECC-4B37-984C-EE22862C990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35" name="Trapezoid 534">
                    <a:extLst>
                      <a:ext uri="{FF2B5EF4-FFF2-40B4-BE49-F238E27FC236}">
                        <a16:creationId xmlns:a16="http://schemas.microsoft.com/office/drawing/2014/main" id="{822BD384-A630-4577-A005-5CCE085A2F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6" name="Trapezoid 535">
                    <a:extLst>
                      <a:ext uri="{FF2B5EF4-FFF2-40B4-BE49-F238E27FC236}">
                        <a16:creationId xmlns:a16="http://schemas.microsoft.com/office/drawing/2014/main" id="{BC37CBD7-2EDC-4E36-A4BF-4F90602D8D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7" name="Trapezoid 536">
                    <a:extLst>
                      <a:ext uri="{FF2B5EF4-FFF2-40B4-BE49-F238E27FC236}">
                        <a16:creationId xmlns:a16="http://schemas.microsoft.com/office/drawing/2014/main" id="{B9E2F80D-D240-4B37-A570-F945443952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8" name="Trapezoid 537">
                    <a:extLst>
                      <a:ext uri="{FF2B5EF4-FFF2-40B4-BE49-F238E27FC236}">
                        <a16:creationId xmlns:a16="http://schemas.microsoft.com/office/drawing/2014/main" id="{EB2D0E14-35D3-4681-984B-699FE10059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9D1E5BE9-7D73-442F-B6F5-9635443ECF8A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31" name="Trapezoid 530">
                    <a:extLst>
                      <a:ext uri="{FF2B5EF4-FFF2-40B4-BE49-F238E27FC236}">
                        <a16:creationId xmlns:a16="http://schemas.microsoft.com/office/drawing/2014/main" id="{9F3CC8A0-30BE-4861-A3B2-2B64EC41B1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2" name="Trapezoid 531">
                    <a:extLst>
                      <a:ext uri="{FF2B5EF4-FFF2-40B4-BE49-F238E27FC236}">
                        <a16:creationId xmlns:a16="http://schemas.microsoft.com/office/drawing/2014/main" id="{CD7276DF-3783-4CC3-AA9F-897BEDC223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3" name="Trapezoid 532">
                    <a:extLst>
                      <a:ext uri="{FF2B5EF4-FFF2-40B4-BE49-F238E27FC236}">
                        <a16:creationId xmlns:a16="http://schemas.microsoft.com/office/drawing/2014/main" id="{6920A03E-E1F7-4FA6-8CDC-733A8B8BEC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4" name="Trapezoid 533">
                    <a:extLst>
                      <a:ext uri="{FF2B5EF4-FFF2-40B4-BE49-F238E27FC236}">
                        <a16:creationId xmlns:a16="http://schemas.microsoft.com/office/drawing/2014/main" id="{69AC0787-674F-4A32-8ACD-ECC24CE032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047B2347-2F1A-4C74-A02B-6B4A52B2442A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F62150F5-A570-48B7-B096-9864DA5C5BF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25" name="Trapezoid 524">
                    <a:extLst>
                      <a:ext uri="{FF2B5EF4-FFF2-40B4-BE49-F238E27FC236}">
                        <a16:creationId xmlns:a16="http://schemas.microsoft.com/office/drawing/2014/main" id="{DBFE0E34-0ED6-4952-883C-63153A77C1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6" name="Trapezoid 525">
                    <a:extLst>
                      <a:ext uri="{FF2B5EF4-FFF2-40B4-BE49-F238E27FC236}">
                        <a16:creationId xmlns:a16="http://schemas.microsoft.com/office/drawing/2014/main" id="{7ED2DD4F-7DC1-423A-85F2-F563F6E417A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7" name="Trapezoid 526">
                    <a:extLst>
                      <a:ext uri="{FF2B5EF4-FFF2-40B4-BE49-F238E27FC236}">
                        <a16:creationId xmlns:a16="http://schemas.microsoft.com/office/drawing/2014/main" id="{65608356-81B9-48F6-A411-F771CC7BBA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8" name="Trapezoid 527">
                    <a:extLst>
                      <a:ext uri="{FF2B5EF4-FFF2-40B4-BE49-F238E27FC236}">
                        <a16:creationId xmlns:a16="http://schemas.microsoft.com/office/drawing/2014/main" id="{A36AF7E2-30F7-45D9-938B-4D970D25CA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25FF026C-343E-423D-BF4F-5EC197156855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21" name="Trapezoid 520">
                    <a:extLst>
                      <a:ext uri="{FF2B5EF4-FFF2-40B4-BE49-F238E27FC236}">
                        <a16:creationId xmlns:a16="http://schemas.microsoft.com/office/drawing/2014/main" id="{76525FF8-5FCA-4D6C-8628-AAEC64FC5E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2" name="Trapezoid 521">
                    <a:extLst>
                      <a:ext uri="{FF2B5EF4-FFF2-40B4-BE49-F238E27FC236}">
                        <a16:creationId xmlns:a16="http://schemas.microsoft.com/office/drawing/2014/main" id="{6B82E6D5-21E5-45C0-A8C8-090BE7B16A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3" name="Trapezoid 522">
                    <a:extLst>
                      <a:ext uri="{FF2B5EF4-FFF2-40B4-BE49-F238E27FC236}">
                        <a16:creationId xmlns:a16="http://schemas.microsoft.com/office/drawing/2014/main" id="{E0CF92AC-0496-4D89-A758-BCEAC6013D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4" name="Trapezoid 523">
                    <a:extLst>
                      <a:ext uri="{FF2B5EF4-FFF2-40B4-BE49-F238E27FC236}">
                        <a16:creationId xmlns:a16="http://schemas.microsoft.com/office/drawing/2014/main" id="{EDA5F727-9885-4B59-9CA9-D435493E1A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C547141C-73E2-4899-A3FE-89FF3B307C7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10" name="Trapezoid 509">
                <a:extLst>
                  <a:ext uri="{FF2B5EF4-FFF2-40B4-BE49-F238E27FC236}">
                    <a16:creationId xmlns:a16="http://schemas.microsoft.com/office/drawing/2014/main" id="{D26D2BDA-69A4-44B7-BD42-A73253F84DE3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Trapezoid 510">
                <a:extLst>
                  <a:ext uri="{FF2B5EF4-FFF2-40B4-BE49-F238E27FC236}">
                    <a16:creationId xmlns:a16="http://schemas.microsoft.com/office/drawing/2014/main" id="{4DD4808C-4607-42DB-ADB4-0E7B5974203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Trapezoid 511">
                <a:extLst>
                  <a:ext uri="{FF2B5EF4-FFF2-40B4-BE49-F238E27FC236}">
                    <a16:creationId xmlns:a16="http://schemas.microsoft.com/office/drawing/2014/main" id="{8409607B-F4DB-445D-B566-7C28899E4DA5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Trapezoid 512">
                <a:extLst>
                  <a:ext uri="{FF2B5EF4-FFF2-40B4-BE49-F238E27FC236}">
                    <a16:creationId xmlns:a16="http://schemas.microsoft.com/office/drawing/2014/main" id="{97D5C7DB-2754-48DC-9A7C-39B9E74D2A1F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Trapezoid 513">
                <a:extLst>
                  <a:ext uri="{FF2B5EF4-FFF2-40B4-BE49-F238E27FC236}">
                    <a16:creationId xmlns:a16="http://schemas.microsoft.com/office/drawing/2014/main" id="{48847505-AA66-46B6-8DCD-4BEBC450851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Trapezoid 514">
                <a:extLst>
                  <a:ext uri="{FF2B5EF4-FFF2-40B4-BE49-F238E27FC236}">
                    <a16:creationId xmlns:a16="http://schemas.microsoft.com/office/drawing/2014/main" id="{C46B3E2D-6FED-4BB4-8DEB-0211982364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Trapezoid 515">
                <a:extLst>
                  <a:ext uri="{FF2B5EF4-FFF2-40B4-BE49-F238E27FC236}">
                    <a16:creationId xmlns:a16="http://schemas.microsoft.com/office/drawing/2014/main" id="{4814F2BA-D45B-476C-9249-916C149EA2A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89DB5B4-F6EE-4BF4-9E7F-8DF8BBC93669}"/>
              </a:ext>
            </a:extLst>
          </p:cNvPr>
          <p:cNvGrpSpPr/>
          <p:nvPr/>
        </p:nvGrpSpPr>
        <p:grpSpPr>
          <a:xfrm flipH="1">
            <a:off x="1406481" y="58463"/>
            <a:ext cx="336725" cy="6694177"/>
            <a:chOff x="9123885" y="97009"/>
            <a:chExt cx="336725" cy="6694177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66F2E3D9-2709-49C3-ACFF-998D1A58E99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82BC3DCA-518C-41AF-917A-82E927B2DCEE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34FF5E63-984E-4807-BF53-3AC03EB12B7D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67" name="Trapezoid 566">
                    <a:extLst>
                      <a:ext uri="{FF2B5EF4-FFF2-40B4-BE49-F238E27FC236}">
                        <a16:creationId xmlns:a16="http://schemas.microsoft.com/office/drawing/2014/main" id="{A57CDCE7-AC03-47D8-82E5-BAFCFC1B4C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8" name="Trapezoid 567">
                    <a:extLst>
                      <a:ext uri="{FF2B5EF4-FFF2-40B4-BE49-F238E27FC236}">
                        <a16:creationId xmlns:a16="http://schemas.microsoft.com/office/drawing/2014/main" id="{75C0ED76-843C-44D7-9AA7-03250F5CAC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9" name="Trapezoid 568">
                    <a:extLst>
                      <a:ext uri="{FF2B5EF4-FFF2-40B4-BE49-F238E27FC236}">
                        <a16:creationId xmlns:a16="http://schemas.microsoft.com/office/drawing/2014/main" id="{9B05EE03-FD03-4445-9C87-CF65947220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0" name="Trapezoid 569">
                    <a:extLst>
                      <a:ext uri="{FF2B5EF4-FFF2-40B4-BE49-F238E27FC236}">
                        <a16:creationId xmlns:a16="http://schemas.microsoft.com/office/drawing/2014/main" id="{F9693E39-B908-4030-8A60-AB3C179B13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940D6402-5500-4B92-BE33-B8F90B05185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63" name="Trapezoid 562">
                    <a:extLst>
                      <a:ext uri="{FF2B5EF4-FFF2-40B4-BE49-F238E27FC236}">
                        <a16:creationId xmlns:a16="http://schemas.microsoft.com/office/drawing/2014/main" id="{1C5D24DA-CFF7-401B-AB75-C295EF9370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4" name="Trapezoid 563">
                    <a:extLst>
                      <a:ext uri="{FF2B5EF4-FFF2-40B4-BE49-F238E27FC236}">
                        <a16:creationId xmlns:a16="http://schemas.microsoft.com/office/drawing/2014/main" id="{F9AB4AD8-8E67-4F6A-8869-A078E7AFC4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5" name="Trapezoid 564">
                    <a:extLst>
                      <a:ext uri="{FF2B5EF4-FFF2-40B4-BE49-F238E27FC236}">
                        <a16:creationId xmlns:a16="http://schemas.microsoft.com/office/drawing/2014/main" id="{016422F2-7D9F-4A47-A913-2AC23E83D87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6" name="Trapezoid 565">
                    <a:extLst>
                      <a:ext uri="{FF2B5EF4-FFF2-40B4-BE49-F238E27FC236}">
                        <a16:creationId xmlns:a16="http://schemas.microsoft.com/office/drawing/2014/main" id="{582247E2-D3DD-49D6-9E2C-563EB59AF2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5BAB37BF-451A-4E87-8A1A-6700AB6451CC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37B12BA2-1EEE-48CD-BB52-83ED03315EC8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57" name="Trapezoid 556">
                    <a:extLst>
                      <a:ext uri="{FF2B5EF4-FFF2-40B4-BE49-F238E27FC236}">
                        <a16:creationId xmlns:a16="http://schemas.microsoft.com/office/drawing/2014/main" id="{4D519292-34CF-467D-A75A-059FF425D5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8" name="Trapezoid 557">
                    <a:extLst>
                      <a:ext uri="{FF2B5EF4-FFF2-40B4-BE49-F238E27FC236}">
                        <a16:creationId xmlns:a16="http://schemas.microsoft.com/office/drawing/2014/main" id="{73A56E47-C1C2-4406-9A59-991548AA45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9" name="Trapezoid 558">
                    <a:extLst>
                      <a:ext uri="{FF2B5EF4-FFF2-40B4-BE49-F238E27FC236}">
                        <a16:creationId xmlns:a16="http://schemas.microsoft.com/office/drawing/2014/main" id="{D22EB922-86D4-4414-9106-E9DF8AA8BF9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0" name="Trapezoid 559">
                    <a:extLst>
                      <a:ext uri="{FF2B5EF4-FFF2-40B4-BE49-F238E27FC236}">
                        <a16:creationId xmlns:a16="http://schemas.microsoft.com/office/drawing/2014/main" id="{23316463-9653-4614-AF1D-C2ACFCB8F3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9BC8C902-7D48-4AEE-8E40-66758419C381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53" name="Trapezoid 552">
                    <a:extLst>
                      <a:ext uri="{FF2B5EF4-FFF2-40B4-BE49-F238E27FC236}">
                        <a16:creationId xmlns:a16="http://schemas.microsoft.com/office/drawing/2014/main" id="{61B9EA0B-C0FF-4AA0-926E-ED171F6DA07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4" name="Trapezoid 553">
                    <a:extLst>
                      <a:ext uri="{FF2B5EF4-FFF2-40B4-BE49-F238E27FC236}">
                        <a16:creationId xmlns:a16="http://schemas.microsoft.com/office/drawing/2014/main" id="{92C00CCE-26C3-4EB5-8272-756755CE2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5" name="Trapezoid 554">
                    <a:extLst>
                      <a:ext uri="{FF2B5EF4-FFF2-40B4-BE49-F238E27FC236}">
                        <a16:creationId xmlns:a16="http://schemas.microsoft.com/office/drawing/2014/main" id="{CB030F68-ABA5-47D3-9708-597E53D7C1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6" name="Trapezoid 555">
                    <a:extLst>
                      <a:ext uri="{FF2B5EF4-FFF2-40B4-BE49-F238E27FC236}">
                        <a16:creationId xmlns:a16="http://schemas.microsoft.com/office/drawing/2014/main" id="{219A4889-F31E-4E8B-9DB0-60F46F0CB1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C40BDB80-EED2-4BED-8A57-C04C1FD9B973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542" name="Trapezoid 541">
                <a:extLst>
                  <a:ext uri="{FF2B5EF4-FFF2-40B4-BE49-F238E27FC236}">
                    <a16:creationId xmlns:a16="http://schemas.microsoft.com/office/drawing/2014/main" id="{C93AB399-FCD6-48E2-B689-9708AB28A8F9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Trapezoid 542">
                <a:extLst>
                  <a:ext uri="{FF2B5EF4-FFF2-40B4-BE49-F238E27FC236}">
                    <a16:creationId xmlns:a16="http://schemas.microsoft.com/office/drawing/2014/main" id="{7D3B2584-4DC5-4E32-91A4-60E34DF0AAE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Trapezoid 543">
                <a:extLst>
                  <a:ext uri="{FF2B5EF4-FFF2-40B4-BE49-F238E27FC236}">
                    <a16:creationId xmlns:a16="http://schemas.microsoft.com/office/drawing/2014/main" id="{9B6F47B7-9EDB-48CE-89DF-881D1530B0B4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Trapezoid 544">
                <a:extLst>
                  <a:ext uri="{FF2B5EF4-FFF2-40B4-BE49-F238E27FC236}">
                    <a16:creationId xmlns:a16="http://schemas.microsoft.com/office/drawing/2014/main" id="{5971FDC7-C830-461A-98D6-FFC69C44CA6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Trapezoid 545">
                <a:extLst>
                  <a:ext uri="{FF2B5EF4-FFF2-40B4-BE49-F238E27FC236}">
                    <a16:creationId xmlns:a16="http://schemas.microsoft.com/office/drawing/2014/main" id="{00625BDA-C324-4A94-B023-B9A779B259B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Trapezoid 546">
                <a:extLst>
                  <a:ext uri="{FF2B5EF4-FFF2-40B4-BE49-F238E27FC236}">
                    <a16:creationId xmlns:a16="http://schemas.microsoft.com/office/drawing/2014/main" id="{E488671C-1EF6-4CD3-8227-AFCFE106B0BA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Trapezoid 547">
                <a:extLst>
                  <a:ext uri="{FF2B5EF4-FFF2-40B4-BE49-F238E27FC236}">
                    <a16:creationId xmlns:a16="http://schemas.microsoft.com/office/drawing/2014/main" id="{3D6F2BC1-6C47-435E-ACBD-A19A8A88483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71" name="Rectangle 570">
            <a:extLst>
              <a:ext uri="{FF2B5EF4-FFF2-40B4-BE49-F238E27FC236}">
                <a16:creationId xmlns:a16="http://schemas.microsoft.com/office/drawing/2014/main" id="{1BCD47E2-221B-4770-B420-C34518D8460F}"/>
              </a:ext>
            </a:extLst>
          </p:cNvPr>
          <p:cNvSpPr/>
          <p:nvPr/>
        </p:nvSpPr>
        <p:spPr>
          <a:xfrm>
            <a:off x="1115892" y="-149604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BE8AD202-68C1-4A94-9E70-78C14A54E583}"/>
              </a:ext>
            </a:extLst>
          </p:cNvPr>
          <p:cNvGrpSpPr/>
          <p:nvPr/>
        </p:nvGrpSpPr>
        <p:grpSpPr>
          <a:xfrm>
            <a:off x="944509" y="-138341"/>
            <a:ext cx="666762" cy="666762"/>
            <a:chOff x="2829558" y="-1451030"/>
            <a:chExt cx="1208069" cy="1208069"/>
          </a:xfrm>
        </p:grpSpPr>
        <p:sp>
          <p:nvSpPr>
            <p:cNvPr id="573" name="Star: 5 Points 572">
              <a:extLst>
                <a:ext uri="{FF2B5EF4-FFF2-40B4-BE49-F238E27FC236}">
                  <a16:creationId xmlns:a16="http://schemas.microsoft.com/office/drawing/2014/main" id="{1849D989-8051-4DC9-8ACB-4D12848115FB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Circle: Hollow 573">
              <a:extLst>
                <a:ext uri="{FF2B5EF4-FFF2-40B4-BE49-F238E27FC236}">
                  <a16:creationId xmlns:a16="http://schemas.microsoft.com/office/drawing/2014/main" id="{4ABA5E63-D3F3-42FB-8AF3-D43485C7C829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5041415E-3C2D-4021-8C6A-93023DE23DB2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7431E974-6432-4F07-830E-CCD758F25037}"/>
              </a:ext>
            </a:extLst>
          </p:cNvPr>
          <p:cNvGrpSpPr/>
          <p:nvPr/>
        </p:nvGrpSpPr>
        <p:grpSpPr>
          <a:xfrm>
            <a:off x="944509" y="6342726"/>
            <a:ext cx="666762" cy="666762"/>
            <a:chOff x="2829558" y="-1451030"/>
            <a:chExt cx="1208069" cy="1208069"/>
          </a:xfrm>
        </p:grpSpPr>
        <p:sp>
          <p:nvSpPr>
            <p:cNvPr id="577" name="Star: 5 Points 576">
              <a:extLst>
                <a:ext uri="{FF2B5EF4-FFF2-40B4-BE49-F238E27FC236}">
                  <a16:creationId xmlns:a16="http://schemas.microsoft.com/office/drawing/2014/main" id="{958CACDB-8963-4378-A4B1-759931A8B8CE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8" name="Circle: Hollow 577">
              <a:extLst>
                <a:ext uri="{FF2B5EF4-FFF2-40B4-BE49-F238E27FC236}">
                  <a16:creationId xmlns:a16="http://schemas.microsoft.com/office/drawing/2014/main" id="{F0FDCBEE-2116-4189-9F27-714A53E9A66C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7EFBD43-84B0-459C-94D5-FFDDC0AAE46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80" name="Picture 579">
            <a:extLst>
              <a:ext uri="{FF2B5EF4-FFF2-40B4-BE49-F238E27FC236}">
                <a16:creationId xmlns:a16="http://schemas.microsoft.com/office/drawing/2014/main" id="{3B420CAC-470E-42E8-8AB6-5463B33F0C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1413" y="289942"/>
            <a:ext cx="2054530" cy="2060627"/>
          </a:xfrm>
          <a:prstGeom prst="rect">
            <a:avLst/>
          </a:prstGeom>
        </p:spPr>
      </p:pic>
      <p:pic>
        <p:nvPicPr>
          <p:cNvPr id="581" name="Picture 580">
            <a:extLst>
              <a:ext uri="{FF2B5EF4-FFF2-40B4-BE49-F238E27FC236}">
                <a16:creationId xmlns:a16="http://schemas.microsoft.com/office/drawing/2014/main" id="{7759B952-CEEF-48B0-B2AA-C75C5C3D8E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1413" y="2250815"/>
            <a:ext cx="2054530" cy="2060627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C0F59FCF-5D81-4DE7-9C94-B0C9F6C5AD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1413" y="4168989"/>
            <a:ext cx="2054530" cy="2060627"/>
          </a:xfrm>
          <a:prstGeom prst="rect">
            <a:avLst/>
          </a:prstGeom>
        </p:spPr>
      </p:pic>
      <p:grpSp>
        <p:nvGrpSpPr>
          <p:cNvPr id="586" name="Group 585">
            <a:extLst>
              <a:ext uri="{FF2B5EF4-FFF2-40B4-BE49-F238E27FC236}">
                <a16:creationId xmlns:a16="http://schemas.microsoft.com/office/drawing/2014/main" id="{D4A17778-585B-4833-89EB-B3162322B060}"/>
              </a:ext>
            </a:extLst>
          </p:cNvPr>
          <p:cNvGrpSpPr/>
          <p:nvPr/>
        </p:nvGrpSpPr>
        <p:grpSpPr>
          <a:xfrm>
            <a:off x="3181624" y="70187"/>
            <a:ext cx="336725" cy="6694177"/>
            <a:chOff x="9123885" y="97009"/>
            <a:chExt cx="336725" cy="6694177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99DD9CCD-5D59-4ED0-83DF-B4FD96682115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4323975B-DC97-4C05-8433-B2A91540B87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BBF24774-9095-4A24-91FA-09FCD743842A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14" name="Trapezoid 613">
                    <a:extLst>
                      <a:ext uri="{FF2B5EF4-FFF2-40B4-BE49-F238E27FC236}">
                        <a16:creationId xmlns:a16="http://schemas.microsoft.com/office/drawing/2014/main" id="{E860AEAE-5840-457B-83FE-0BADDC8CB6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5" name="Trapezoid 614">
                    <a:extLst>
                      <a:ext uri="{FF2B5EF4-FFF2-40B4-BE49-F238E27FC236}">
                        <a16:creationId xmlns:a16="http://schemas.microsoft.com/office/drawing/2014/main" id="{628415AB-3161-4EC4-BFCE-BE57BE5709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6" name="Trapezoid 615">
                    <a:extLst>
                      <a:ext uri="{FF2B5EF4-FFF2-40B4-BE49-F238E27FC236}">
                        <a16:creationId xmlns:a16="http://schemas.microsoft.com/office/drawing/2014/main" id="{5B1F963A-7CB7-4BB7-9B69-A448FC5BDD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7" name="Trapezoid 616">
                    <a:extLst>
                      <a:ext uri="{FF2B5EF4-FFF2-40B4-BE49-F238E27FC236}">
                        <a16:creationId xmlns:a16="http://schemas.microsoft.com/office/drawing/2014/main" id="{024670FD-3EC7-4320-B7D8-CCF8644F60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03ABF04E-BB95-4F1B-BB4A-58B24DA2638F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10" name="Trapezoid 609">
                    <a:extLst>
                      <a:ext uri="{FF2B5EF4-FFF2-40B4-BE49-F238E27FC236}">
                        <a16:creationId xmlns:a16="http://schemas.microsoft.com/office/drawing/2014/main" id="{171C544B-FAE7-4F46-BE2B-2B01882721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1" name="Trapezoid 610">
                    <a:extLst>
                      <a:ext uri="{FF2B5EF4-FFF2-40B4-BE49-F238E27FC236}">
                        <a16:creationId xmlns:a16="http://schemas.microsoft.com/office/drawing/2014/main" id="{91754F6E-5F1C-433E-834F-1393344ED1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2" name="Trapezoid 611">
                    <a:extLst>
                      <a:ext uri="{FF2B5EF4-FFF2-40B4-BE49-F238E27FC236}">
                        <a16:creationId xmlns:a16="http://schemas.microsoft.com/office/drawing/2014/main" id="{3699264A-74E0-4E67-9ECC-D392CD1A667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3" name="Trapezoid 612">
                    <a:extLst>
                      <a:ext uri="{FF2B5EF4-FFF2-40B4-BE49-F238E27FC236}">
                        <a16:creationId xmlns:a16="http://schemas.microsoft.com/office/drawing/2014/main" id="{46AEED04-2815-480A-BE74-47253D0925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760C811C-0BAB-47D5-877D-99AA4941B4DD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98" name="Group 597">
                  <a:extLst>
                    <a:ext uri="{FF2B5EF4-FFF2-40B4-BE49-F238E27FC236}">
                      <a16:creationId xmlns:a16="http://schemas.microsoft.com/office/drawing/2014/main" id="{AE0D64A5-1B39-4B80-A3E6-1BD9593B49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04" name="Trapezoid 603">
                    <a:extLst>
                      <a:ext uri="{FF2B5EF4-FFF2-40B4-BE49-F238E27FC236}">
                        <a16:creationId xmlns:a16="http://schemas.microsoft.com/office/drawing/2014/main" id="{ABCE2CF9-2182-471F-80E9-CF8DF92E9DA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5" name="Trapezoid 604">
                    <a:extLst>
                      <a:ext uri="{FF2B5EF4-FFF2-40B4-BE49-F238E27FC236}">
                        <a16:creationId xmlns:a16="http://schemas.microsoft.com/office/drawing/2014/main" id="{D061AE21-A999-4D27-B0A6-29D95CC2205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6" name="Trapezoid 605">
                    <a:extLst>
                      <a:ext uri="{FF2B5EF4-FFF2-40B4-BE49-F238E27FC236}">
                        <a16:creationId xmlns:a16="http://schemas.microsoft.com/office/drawing/2014/main" id="{CC044932-DD1B-44C4-8F70-9EC0D0A2C6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7" name="Trapezoid 606">
                    <a:extLst>
                      <a:ext uri="{FF2B5EF4-FFF2-40B4-BE49-F238E27FC236}">
                        <a16:creationId xmlns:a16="http://schemas.microsoft.com/office/drawing/2014/main" id="{AEF85004-777A-4DCC-B1AE-27E838CCC6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99" name="Group 598">
                  <a:extLst>
                    <a:ext uri="{FF2B5EF4-FFF2-40B4-BE49-F238E27FC236}">
                      <a16:creationId xmlns:a16="http://schemas.microsoft.com/office/drawing/2014/main" id="{0175270F-F3CB-42F4-ABE4-B3131B073736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00" name="Trapezoid 599">
                    <a:extLst>
                      <a:ext uri="{FF2B5EF4-FFF2-40B4-BE49-F238E27FC236}">
                        <a16:creationId xmlns:a16="http://schemas.microsoft.com/office/drawing/2014/main" id="{EB2EDEE2-3A8D-470A-8673-C4FBCD1A22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1" name="Trapezoid 600">
                    <a:extLst>
                      <a:ext uri="{FF2B5EF4-FFF2-40B4-BE49-F238E27FC236}">
                        <a16:creationId xmlns:a16="http://schemas.microsoft.com/office/drawing/2014/main" id="{A1B53A1F-EA9B-4444-8409-F7AC343816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2" name="Trapezoid 601">
                    <a:extLst>
                      <a:ext uri="{FF2B5EF4-FFF2-40B4-BE49-F238E27FC236}">
                        <a16:creationId xmlns:a16="http://schemas.microsoft.com/office/drawing/2014/main" id="{9B58BFC1-3174-4DBF-8EF0-DED859342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3" name="Trapezoid 602">
                    <a:extLst>
                      <a:ext uri="{FF2B5EF4-FFF2-40B4-BE49-F238E27FC236}">
                        <a16:creationId xmlns:a16="http://schemas.microsoft.com/office/drawing/2014/main" id="{714CA326-84A5-4B13-B91A-17592759F5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9BD88A52-86D3-4B16-A49F-A348E717F578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89" name="Trapezoid 588">
                <a:extLst>
                  <a:ext uri="{FF2B5EF4-FFF2-40B4-BE49-F238E27FC236}">
                    <a16:creationId xmlns:a16="http://schemas.microsoft.com/office/drawing/2014/main" id="{9194A97F-710B-4465-8E9C-834C976ABB4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Trapezoid 589">
                <a:extLst>
                  <a:ext uri="{FF2B5EF4-FFF2-40B4-BE49-F238E27FC236}">
                    <a16:creationId xmlns:a16="http://schemas.microsoft.com/office/drawing/2014/main" id="{528335F1-2741-4DAF-B7DC-6F6490E3198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Trapezoid 590">
                <a:extLst>
                  <a:ext uri="{FF2B5EF4-FFF2-40B4-BE49-F238E27FC236}">
                    <a16:creationId xmlns:a16="http://schemas.microsoft.com/office/drawing/2014/main" id="{A6C4A6C3-0C26-46B7-B495-E212D297A9EB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Trapezoid 591">
                <a:extLst>
                  <a:ext uri="{FF2B5EF4-FFF2-40B4-BE49-F238E27FC236}">
                    <a16:creationId xmlns:a16="http://schemas.microsoft.com/office/drawing/2014/main" id="{559CB852-B438-4F27-8B8E-799AD29979E6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Trapezoid 592">
                <a:extLst>
                  <a:ext uri="{FF2B5EF4-FFF2-40B4-BE49-F238E27FC236}">
                    <a16:creationId xmlns:a16="http://schemas.microsoft.com/office/drawing/2014/main" id="{97D7E752-AD11-4D95-A5E1-21B52B478185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Trapezoid 593">
                <a:extLst>
                  <a:ext uri="{FF2B5EF4-FFF2-40B4-BE49-F238E27FC236}">
                    <a16:creationId xmlns:a16="http://schemas.microsoft.com/office/drawing/2014/main" id="{1AB503E8-58BD-422A-A2CD-B39C374476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Trapezoid 594">
                <a:extLst>
                  <a:ext uri="{FF2B5EF4-FFF2-40B4-BE49-F238E27FC236}">
                    <a16:creationId xmlns:a16="http://schemas.microsoft.com/office/drawing/2014/main" id="{C14FB0BB-0529-445F-A047-E0BF0E17A5D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B66690DC-D38A-4DA3-AE50-7A2ABDAE8482}"/>
              </a:ext>
            </a:extLst>
          </p:cNvPr>
          <p:cNvGrpSpPr/>
          <p:nvPr/>
        </p:nvGrpSpPr>
        <p:grpSpPr>
          <a:xfrm>
            <a:off x="3181624" y="70187"/>
            <a:ext cx="336725" cy="6694177"/>
            <a:chOff x="9123885" y="97009"/>
            <a:chExt cx="336725" cy="6694177"/>
          </a:xfrm>
        </p:grpSpPr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A84727FE-E660-484B-8B9F-550B2B64CC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D56F0A09-A567-458F-AB42-1DE9AB5389F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A59C42E2-435E-48F9-97B2-0840B812362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46" name="Trapezoid 645">
                    <a:extLst>
                      <a:ext uri="{FF2B5EF4-FFF2-40B4-BE49-F238E27FC236}">
                        <a16:creationId xmlns:a16="http://schemas.microsoft.com/office/drawing/2014/main" id="{99A1E465-E669-412A-901D-8B5213B783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7" name="Trapezoid 646">
                    <a:extLst>
                      <a:ext uri="{FF2B5EF4-FFF2-40B4-BE49-F238E27FC236}">
                        <a16:creationId xmlns:a16="http://schemas.microsoft.com/office/drawing/2014/main" id="{16489CB5-1657-4629-964E-F3263194BB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8" name="Trapezoid 647">
                    <a:extLst>
                      <a:ext uri="{FF2B5EF4-FFF2-40B4-BE49-F238E27FC236}">
                        <a16:creationId xmlns:a16="http://schemas.microsoft.com/office/drawing/2014/main" id="{E10B51EB-2289-492F-BE0B-EC14DAF9F9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9" name="Trapezoid 648">
                    <a:extLst>
                      <a:ext uri="{FF2B5EF4-FFF2-40B4-BE49-F238E27FC236}">
                        <a16:creationId xmlns:a16="http://schemas.microsoft.com/office/drawing/2014/main" id="{EF55D560-ABCC-4319-ABFB-C4EF468700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21847310-4E7C-4D07-93FE-C6EFDDE063A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42" name="Trapezoid 641">
                    <a:extLst>
                      <a:ext uri="{FF2B5EF4-FFF2-40B4-BE49-F238E27FC236}">
                        <a16:creationId xmlns:a16="http://schemas.microsoft.com/office/drawing/2014/main" id="{6C6A5FAE-733A-42ED-870B-574E538EE9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3" name="Trapezoid 642">
                    <a:extLst>
                      <a:ext uri="{FF2B5EF4-FFF2-40B4-BE49-F238E27FC236}">
                        <a16:creationId xmlns:a16="http://schemas.microsoft.com/office/drawing/2014/main" id="{2D653325-421B-4D8A-BAF3-B4317C1D57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4" name="Trapezoid 643">
                    <a:extLst>
                      <a:ext uri="{FF2B5EF4-FFF2-40B4-BE49-F238E27FC236}">
                        <a16:creationId xmlns:a16="http://schemas.microsoft.com/office/drawing/2014/main" id="{37A2D16B-4110-486D-BC20-6ED9A16AFF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5" name="Trapezoid 644">
                    <a:extLst>
                      <a:ext uri="{FF2B5EF4-FFF2-40B4-BE49-F238E27FC236}">
                        <a16:creationId xmlns:a16="http://schemas.microsoft.com/office/drawing/2014/main" id="{B74BBB08-4C8F-4BB4-91F2-2F8A49F8236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1B61F8C8-5806-4FF8-8CAE-DB583C80B6D6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284D6405-B7E4-4C50-85CA-9E33ABD138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36" name="Trapezoid 635">
                    <a:extLst>
                      <a:ext uri="{FF2B5EF4-FFF2-40B4-BE49-F238E27FC236}">
                        <a16:creationId xmlns:a16="http://schemas.microsoft.com/office/drawing/2014/main" id="{B3122FEC-1B83-4A61-981E-A68A79A5459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7" name="Trapezoid 636">
                    <a:extLst>
                      <a:ext uri="{FF2B5EF4-FFF2-40B4-BE49-F238E27FC236}">
                        <a16:creationId xmlns:a16="http://schemas.microsoft.com/office/drawing/2014/main" id="{393C52AB-3453-4AD7-AAAD-49005B712E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8" name="Trapezoid 637">
                    <a:extLst>
                      <a:ext uri="{FF2B5EF4-FFF2-40B4-BE49-F238E27FC236}">
                        <a16:creationId xmlns:a16="http://schemas.microsoft.com/office/drawing/2014/main" id="{36BA06A7-981F-4456-9B4B-4B093843A8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9" name="Trapezoid 638">
                    <a:extLst>
                      <a:ext uri="{FF2B5EF4-FFF2-40B4-BE49-F238E27FC236}">
                        <a16:creationId xmlns:a16="http://schemas.microsoft.com/office/drawing/2014/main" id="{ACB1D21B-6846-4110-8B94-4AD17A0961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A7D0D413-CB8F-44E8-A407-09B870D1C6FE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32" name="Trapezoid 631">
                    <a:extLst>
                      <a:ext uri="{FF2B5EF4-FFF2-40B4-BE49-F238E27FC236}">
                        <a16:creationId xmlns:a16="http://schemas.microsoft.com/office/drawing/2014/main" id="{54AAC1A9-2D25-488B-A059-5426F7F32F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3" name="Trapezoid 632">
                    <a:extLst>
                      <a:ext uri="{FF2B5EF4-FFF2-40B4-BE49-F238E27FC236}">
                        <a16:creationId xmlns:a16="http://schemas.microsoft.com/office/drawing/2014/main" id="{4597CF0D-5FD5-46F6-8BF5-1BA9F0353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4" name="Trapezoid 633">
                    <a:extLst>
                      <a:ext uri="{FF2B5EF4-FFF2-40B4-BE49-F238E27FC236}">
                        <a16:creationId xmlns:a16="http://schemas.microsoft.com/office/drawing/2014/main" id="{AD2E8F32-7631-4CFE-A358-C40E559723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5" name="Trapezoid 634">
                    <a:extLst>
                      <a:ext uri="{FF2B5EF4-FFF2-40B4-BE49-F238E27FC236}">
                        <a16:creationId xmlns:a16="http://schemas.microsoft.com/office/drawing/2014/main" id="{12FF02D4-28A2-4C1D-A90D-6BE26ECB551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2728DEB2-C057-42AC-A444-2C9609B823E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21" name="Trapezoid 620">
                <a:extLst>
                  <a:ext uri="{FF2B5EF4-FFF2-40B4-BE49-F238E27FC236}">
                    <a16:creationId xmlns:a16="http://schemas.microsoft.com/office/drawing/2014/main" id="{F745F464-1179-4645-8F21-B0FFC8F7C0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Trapezoid 621">
                <a:extLst>
                  <a:ext uri="{FF2B5EF4-FFF2-40B4-BE49-F238E27FC236}">
                    <a16:creationId xmlns:a16="http://schemas.microsoft.com/office/drawing/2014/main" id="{1CFFC91A-5288-4B75-BA35-A26A43C2BA0C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Trapezoid 622">
                <a:extLst>
                  <a:ext uri="{FF2B5EF4-FFF2-40B4-BE49-F238E27FC236}">
                    <a16:creationId xmlns:a16="http://schemas.microsoft.com/office/drawing/2014/main" id="{2DA6E086-0ACC-4030-9AB8-6D166679085A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Trapezoid 623">
                <a:extLst>
                  <a:ext uri="{FF2B5EF4-FFF2-40B4-BE49-F238E27FC236}">
                    <a16:creationId xmlns:a16="http://schemas.microsoft.com/office/drawing/2014/main" id="{CEA00D37-01AE-4F97-810D-F106F7B5D1F9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Trapezoid 624">
                <a:extLst>
                  <a:ext uri="{FF2B5EF4-FFF2-40B4-BE49-F238E27FC236}">
                    <a16:creationId xmlns:a16="http://schemas.microsoft.com/office/drawing/2014/main" id="{96DADD37-1D86-44E7-8C7E-1F38EC4BDC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Trapezoid 625">
                <a:extLst>
                  <a:ext uri="{FF2B5EF4-FFF2-40B4-BE49-F238E27FC236}">
                    <a16:creationId xmlns:a16="http://schemas.microsoft.com/office/drawing/2014/main" id="{62BF0D5D-CFDB-42F2-8704-8A9F69ABE89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Trapezoid 626">
                <a:extLst>
                  <a:ext uri="{FF2B5EF4-FFF2-40B4-BE49-F238E27FC236}">
                    <a16:creationId xmlns:a16="http://schemas.microsoft.com/office/drawing/2014/main" id="{339E614F-C572-4A5A-BB0E-D8E056B5EF5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BF52CB28-9FFA-46D5-B610-85462E53DA70}"/>
              </a:ext>
            </a:extLst>
          </p:cNvPr>
          <p:cNvGrpSpPr/>
          <p:nvPr/>
        </p:nvGrpSpPr>
        <p:grpSpPr>
          <a:xfrm flipH="1">
            <a:off x="3697437" y="81911"/>
            <a:ext cx="336725" cy="6694177"/>
            <a:chOff x="9123885" y="97009"/>
            <a:chExt cx="336725" cy="6694177"/>
          </a:xfrm>
        </p:grpSpPr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E6C88749-90E4-4877-8C12-4ADDC2ACF4D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B6B4B5E0-0A32-4D41-938E-15AFD68DD60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C6F99093-5FCD-4A78-AE5C-316DCFD806B5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78" name="Trapezoid 677">
                    <a:extLst>
                      <a:ext uri="{FF2B5EF4-FFF2-40B4-BE49-F238E27FC236}">
                        <a16:creationId xmlns:a16="http://schemas.microsoft.com/office/drawing/2014/main" id="{84C6AB70-4B55-41E0-AD3F-2BB6407FB0B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9" name="Trapezoid 678">
                    <a:extLst>
                      <a:ext uri="{FF2B5EF4-FFF2-40B4-BE49-F238E27FC236}">
                        <a16:creationId xmlns:a16="http://schemas.microsoft.com/office/drawing/2014/main" id="{982026FD-733B-4CE4-9C3E-65E17056A9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0" name="Trapezoid 679">
                    <a:extLst>
                      <a:ext uri="{FF2B5EF4-FFF2-40B4-BE49-F238E27FC236}">
                        <a16:creationId xmlns:a16="http://schemas.microsoft.com/office/drawing/2014/main" id="{5C337BBC-070A-44BA-8CA4-7FBCD92AA6E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1" name="Trapezoid 680">
                    <a:extLst>
                      <a:ext uri="{FF2B5EF4-FFF2-40B4-BE49-F238E27FC236}">
                        <a16:creationId xmlns:a16="http://schemas.microsoft.com/office/drawing/2014/main" id="{529CE325-EDC3-4552-94C2-6BFEB199C0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F365B8D2-2C4A-4C2A-8168-555C6C583E6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74" name="Trapezoid 673">
                    <a:extLst>
                      <a:ext uri="{FF2B5EF4-FFF2-40B4-BE49-F238E27FC236}">
                        <a16:creationId xmlns:a16="http://schemas.microsoft.com/office/drawing/2014/main" id="{2694D99A-9B07-4B7C-B7CA-2D6AF71924D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5" name="Trapezoid 674">
                    <a:extLst>
                      <a:ext uri="{FF2B5EF4-FFF2-40B4-BE49-F238E27FC236}">
                        <a16:creationId xmlns:a16="http://schemas.microsoft.com/office/drawing/2014/main" id="{7A16A322-AD17-4CC5-A8E2-EE21701CC7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6" name="Trapezoid 675">
                    <a:extLst>
                      <a:ext uri="{FF2B5EF4-FFF2-40B4-BE49-F238E27FC236}">
                        <a16:creationId xmlns:a16="http://schemas.microsoft.com/office/drawing/2014/main" id="{D8B838A7-4346-46EB-8645-1B7BAEEFDAE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7" name="Trapezoid 676">
                    <a:extLst>
                      <a:ext uri="{FF2B5EF4-FFF2-40B4-BE49-F238E27FC236}">
                        <a16:creationId xmlns:a16="http://schemas.microsoft.com/office/drawing/2014/main" id="{EDAE1E8C-9B14-45E6-B26D-D221F04D9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FFCF78EE-D589-4939-8DAE-25B59453D552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A6CD4FE5-BCD1-40C1-8237-DB199BB2077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68" name="Trapezoid 667">
                    <a:extLst>
                      <a:ext uri="{FF2B5EF4-FFF2-40B4-BE49-F238E27FC236}">
                        <a16:creationId xmlns:a16="http://schemas.microsoft.com/office/drawing/2014/main" id="{47144C20-5F29-48DB-84E3-B1D9B3B586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9" name="Trapezoid 668">
                    <a:extLst>
                      <a:ext uri="{FF2B5EF4-FFF2-40B4-BE49-F238E27FC236}">
                        <a16:creationId xmlns:a16="http://schemas.microsoft.com/office/drawing/2014/main" id="{D82F99FC-108C-4CEC-8D8F-31F6F0F8757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0" name="Trapezoid 669">
                    <a:extLst>
                      <a:ext uri="{FF2B5EF4-FFF2-40B4-BE49-F238E27FC236}">
                        <a16:creationId xmlns:a16="http://schemas.microsoft.com/office/drawing/2014/main" id="{0928C7B2-57F7-4581-852D-DB83FC098F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1" name="Trapezoid 670">
                    <a:extLst>
                      <a:ext uri="{FF2B5EF4-FFF2-40B4-BE49-F238E27FC236}">
                        <a16:creationId xmlns:a16="http://schemas.microsoft.com/office/drawing/2014/main" id="{A0A270DB-0DE3-4E08-8A97-2E0B565B16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29C0B351-687B-4DA3-9847-F73BB464BC6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64" name="Trapezoid 663">
                    <a:extLst>
                      <a:ext uri="{FF2B5EF4-FFF2-40B4-BE49-F238E27FC236}">
                        <a16:creationId xmlns:a16="http://schemas.microsoft.com/office/drawing/2014/main" id="{1D87C46A-1EBD-4B8F-A3DB-A543CE4113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5" name="Trapezoid 664">
                    <a:extLst>
                      <a:ext uri="{FF2B5EF4-FFF2-40B4-BE49-F238E27FC236}">
                        <a16:creationId xmlns:a16="http://schemas.microsoft.com/office/drawing/2014/main" id="{6279344E-2AE9-401F-AD91-5164B522EA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6" name="Trapezoid 665">
                    <a:extLst>
                      <a:ext uri="{FF2B5EF4-FFF2-40B4-BE49-F238E27FC236}">
                        <a16:creationId xmlns:a16="http://schemas.microsoft.com/office/drawing/2014/main" id="{714524C0-4B36-4AD3-8CA8-F4901393EB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7" name="Trapezoid 666">
                    <a:extLst>
                      <a:ext uri="{FF2B5EF4-FFF2-40B4-BE49-F238E27FC236}">
                        <a16:creationId xmlns:a16="http://schemas.microsoft.com/office/drawing/2014/main" id="{ECC9B4D5-D837-4A07-8903-DAF1CA80ADD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90B36538-821A-4131-902E-553C69D3939A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653" name="Trapezoid 652">
                <a:extLst>
                  <a:ext uri="{FF2B5EF4-FFF2-40B4-BE49-F238E27FC236}">
                    <a16:creationId xmlns:a16="http://schemas.microsoft.com/office/drawing/2014/main" id="{30EE8237-FFA2-4C5C-9D17-62185DB09081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Trapezoid 653">
                <a:extLst>
                  <a:ext uri="{FF2B5EF4-FFF2-40B4-BE49-F238E27FC236}">
                    <a16:creationId xmlns:a16="http://schemas.microsoft.com/office/drawing/2014/main" id="{B859A1E6-0A30-4C3D-9946-3A0267973288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Trapezoid 654">
                <a:extLst>
                  <a:ext uri="{FF2B5EF4-FFF2-40B4-BE49-F238E27FC236}">
                    <a16:creationId xmlns:a16="http://schemas.microsoft.com/office/drawing/2014/main" id="{2C6C7071-5085-4C27-A899-CE6845FC447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Trapezoid 655">
                <a:extLst>
                  <a:ext uri="{FF2B5EF4-FFF2-40B4-BE49-F238E27FC236}">
                    <a16:creationId xmlns:a16="http://schemas.microsoft.com/office/drawing/2014/main" id="{07C9B9B9-D27A-4165-9AE6-AC799CD5E40C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Trapezoid 656">
                <a:extLst>
                  <a:ext uri="{FF2B5EF4-FFF2-40B4-BE49-F238E27FC236}">
                    <a16:creationId xmlns:a16="http://schemas.microsoft.com/office/drawing/2014/main" id="{8F94D8DA-AD08-4B8C-B2AC-91357B606BC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Trapezoid 657">
                <a:extLst>
                  <a:ext uri="{FF2B5EF4-FFF2-40B4-BE49-F238E27FC236}">
                    <a16:creationId xmlns:a16="http://schemas.microsoft.com/office/drawing/2014/main" id="{A51D8D7C-FE1A-460F-8DF7-96CFBE240C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Trapezoid 658">
                <a:extLst>
                  <a:ext uri="{FF2B5EF4-FFF2-40B4-BE49-F238E27FC236}">
                    <a16:creationId xmlns:a16="http://schemas.microsoft.com/office/drawing/2014/main" id="{0930B3FF-073B-4D35-8051-C98C1533AF7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9F95A64B-B519-49E4-BFEF-56FEA6E88860}"/>
              </a:ext>
            </a:extLst>
          </p:cNvPr>
          <p:cNvGrpSpPr/>
          <p:nvPr/>
        </p:nvGrpSpPr>
        <p:grpSpPr>
          <a:xfrm flipH="1">
            <a:off x="3725407" y="70187"/>
            <a:ext cx="336725" cy="6694177"/>
            <a:chOff x="9123885" y="97009"/>
            <a:chExt cx="336725" cy="6694177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3728C84E-67B0-4149-B249-CF25587BA268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92" name="Group 691">
                <a:extLst>
                  <a:ext uri="{FF2B5EF4-FFF2-40B4-BE49-F238E27FC236}">
                    <a16:creationId xmlns:a16="http://schemas.microsoft.com/office/drawing/2014/main" id="{2DF41E62-1C04-45B0-A13F-F2699FDEC34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19BD2B83-0529-4CB8-BE89-CDD040176C21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710" name="Trapezoid 709">
                    <a:extLst>
                      <a:ext uri="{FF2B5EF4-FFF2-40B4-BE49-F238E27FC236}">
                        <a16:creationId xmlns:a16="http://schemas.microsoft.com/office/drawing/2014/main" id="{16536A30-43D1-48FA-8AB3-551D6FB251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1" name="Trapezoid 710">
                    <a:extLst>
                      <a:ext uri="{FF2B5EF4-FFF2-40B4-BE49-F238E27FC236}">
                        <a16:creationId xmlns:a16="http://schemas.microsoft.com/office/drawing/2014/main" id="{6AFDC15C-BEA6-46EF-AC2D-62B7EF1D472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2" name="Trapezoid 711">
                    <a:extLst>
                      <a:ext uri="{FF2B5EF4-FFF2-40B4-BE49-F238E27FC236}">
                        <a16:creationId xmlns:a16="http://schemas.microsoft.com/office/drawing/2014/main" id="{DA2D299B-07C7-4642-BCAC-2AD5E0A872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3" name="Trapezoid 712">
                    <a:extLst>
                      <a:ext uri="{FF2B5EF4-FFF2-40B4-BE49-F238E27FC236}">
                        <a16:creationId xmlns:a16="http://schemas.microsoft.com/office/drawing/2014/main" id="{52A9F698-CD9C-491E-85B5-8FE249D879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DF790AC6-BE51-4DF7-B8DC-38C31F9ED38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706" name="Trapezoid 705">
                    <a:extLst>
                      <a:ext uri="{FF2B5EF4-FFF2-40B4-BE49-F238E27FC236}">
                        <a16:creationId xmlns:a16="http://schemas.microsoft.com/office/drawing/2014/main" id="{F3078C4F-89C8-4117-9224-C7C1F82C4F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7" name="Trapezoid 706">
                    <a:extLst>
                      <a:ext uri="{FF2B5EF4-FFF2-40B4-BE49-F238E27FC236}">
                        <a16:creationId xmlns:a16="http://schemas.microsoft.com/office/drawing/2014/main" id="{304454A8-26D3-4FB0-82C4-899960F6DA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8" name="Trapezoid 707">
                    <a:extLst>
                      <a:ext uri="{FF2B5EF4-FFF2-40B4-BE49-F238E27FC236}">
                        <a16:creationId xmlns:a16="http://schemas.microsoft.com/office/drawing/2014/main" id="{236FCCCE-94BB-4A72-A87C-297C8E6562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9" name="Trapezoid 708">
                    <a:extLst>
                      <a:ext uri="{FF2B5EF4-FFF2-40B4-BE49-F238E27FC236}">
                        <a16:creationId xmlns:a16="http://schemas.microsoft.com/office/drawing/2014/main" id="{6AB0E674-8F1E-4969-BFF9-2AB4C4BED8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4A3BC3B8-11EA-4019-82F6-23B99BCEC7A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F17B6737-DDDE-4A34-A10C-3EA2366E070B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700" name="Trapezoid 699">
                    <a:extLst>
                      <a:ext uri="{FF2B5EF4-FFF2-40B4-BE49-F238E27FC236}">
                        <a16:creationId xmlns:a16="http://schemas.microsoft.com/office/drawing/2014/main" id="{61E03E58-ABF9-41D4-B5F5-107A7D49BD7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1" name="Trapezoid 700">
                    <a:extLst>
                      <a:ext uri="{FF2B5EF4-FFF2-40B4-BE49-F238E27FC236}">
                        <a16:creationId xmlns:a16="http://schemas.microsoft.com/office/drawing/2014/main" id="{D394CB80-81AC-48A4-941D-435BBB5FCB6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2" name="Trapezoid 701">
                    <a:extLst>
                      <a:ext uri="{FF2B5EF4-FFF2-40B4-BE49-F238E27FC236}">
                        <a16:creationId xmlns:a16="http://schemas.microsoft.com/office/drawing/2014/main" id="{B7F36E7F-793B-4ABB-B61B-978D9B1E7C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3" name="Trapezoid 702">
                    <a:extLst>
                      <a:ext uri="{FF2B5EF4-FFF2-40B4-BE49-F238E27FC236}">
                        <a16:creationId xmlns:a16="http://schemas.microsoft.com/office/drawing/2014/main" id="{CA22561A-4376-430D-83B5-9906C08786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60E71A29-01F5-4D08-AFEA-27D2E73A55C2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96" name="Trapezoid 695">
                    <a:extLst>
                      <a:ext uri="{FF2B5EF4-FFF2-40B4-BE49-F238E27FC236}">
                        <a16:creationId xmlns:a16="http://schemas.microsoft.com/office/drawing/2014/main" id="{DFED840C-6248-417D-971B-BB352B7B00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7" name="Trapezoid 696">
                    <a:extLst>
                      <a:ext uri="{FF2B5EF4-FFF2-40B4-BE49-F238E27FC236}">
                        <a16:creationId xmlns:a16="http://schemas.microsoft.com/office/drawing/2014/main" id="{95F6FC09-1558-40E5-98A3-8B30240A055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8" name="Trapezoid 697">
                    <a:extLst>
                      <a:ext uri="{FF2B5EF4-FFF2-40B4-BE49-F238E27FC236}">
                        <a16:creationId xmlns:a16="http://schemas.microsoft.com/office/drawing/2014/main" id="{375BF00E-D1FE-4CBB-A516-1ED606E419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9" name="Trapezoid 698">
                    <a:extLst>
                      <a:ext uri="{FF2B5EF4-FFF2-40B4-BE49-F238E27FC236}">
                        <a16:creationId xmlns:a16="http://schemas.microsoft.com/office/drawing/2014/main" id="{994D8F9B-F3E9-46B8-A9E6-0887749343E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AE158E9B-C2A6-4A38-B99E-0B9A1D7ACE6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85" name="Trapezoid 684">
                <a:extLst>
                  <a:ext uri="{FF2B5EF4-FFF2-40B4-BE49-F238E27FC236}">
                    <a16:creationId xmlns:a16="http://schemas.microsoft.com/office/drawing/2014/main" id="{19701D9A-1CBD-4619-9603-F62B8325001F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Trapezoid 685">
                <a:extLst>
                  <a:ext uri="{FF2B5EF4-FFF2-40B4-BE49-F238E27FC236}">
                    <a16:creationId xmlns:a16="http://schemas.microsoft.com/office/drawing/2014/main" id="{95B9F52B-8A3D-419E-9A48-BFBFDCD6CDC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Trapezoid 686">
                <a:extLst>
                  <a:ext uri="{FF2B5EF4-FFF2-40B4-BE49-F238E27FC236}">
                    <a16:creationId xmlns:a16="http://schemas.microsoft.com/office/drawing/2014/main" id="{6C5CDDED-1610-4F09-B92A-1B7D653E51E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Trapezoid 687">
                <a:extLst>
                  <a:ext uri="{FF2B5EF4-FFF2-40B4-BE49-F238E27FC236}">
                    <a16:creationId xmlns:a16="http://schemas.microsoft.com/office/drawing/2014/main" id="{70FC085B-B2F1-49CD-94C8-4C569C139934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Trapezoid 688">
                <a:extLst>
                  <a:ext uri="{FF2B5EF4-FFF2-40B4-BE49-F238E27FC236}">
                    <a16:creationId xmlns:a16="http://schemas.microsoft.com/office/drawing/2014/main" id="{BE6A1C37-B54B-4D91-AD76-75D2051F98A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Trapezoid 689">
                <a:extLst>
                  <a:ext uri="{FF2B5EF4-FFF2-40B4-BE49-F238E27FC236}">
                    <a16:creationId xmlns:a16="http://schemas.microsoft.com/office/drawing/2014/main" id="{943FD1A8-3639-48EB-B3DB-1BAC486A9F9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Trapezoid 690">
                <a:extLst>
                  <a:ext uri="{FF2B5EF4-FFF2-40B4-BE49-F238E27FC236}">
                    <a16:creationId xmlns:a16="http://schemas.microsoft.com/office/drawing/2014/main" id="{80C19E5A-BFED-4128-B1EA-A0378B3146F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14" name="Rectangle 713">
            <a:extLst>
              <a:ext uri="{FF2B5EF4-FFF2-40B4-BE49-F238E27FC236}">
                <a16:creationId xmlns:a16="http://schemas.microsoft.com/office/drawing/2014/main" id="{892CB597-BC27-4966-819B-BA134E0FC231}"/>
              </a:ext>
            </a:extLst>
          </p:cNvPr>
          <p:cNvSpPr/>
          <p:nvPr/>
        </p:nvSpPr>
        <p:spPr>
          <a:xfrm>
            <a:off x="3434818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6069A1AC-8E97-425A-9EAA-460956D25B31}"/>
              </a:ext>
            </a:extLst>
          </p:cNvPr>
          <p:cNvGrpSpPr/>
          <p:nvPr/>
        </p:nvGrpSpPr>
        <p:grpSpPr>
          <a:xfrm>
            <a:off x="3263435" y="-126617"/>
            <a:ext cx="666762" cy="666762"/>
            <a:chOff x="2829558" y="-1451030"/>
            <a:chExt cx="1208069" cy="1208069"/>
          </a:xfrm>
        </p:grpSpPr>
        <p:sp>
          <p:nvSpPr>
            <p:cNvPr id="716" name="Star: 5 Points 715">
              <a:extLst>
                <a:ext uri="{FF2B5EF4-FFF2-40B4-BE49-F238E27FC236}">
                  <a16:creationId xmlns:a16="http://schemas.microsoft.com/office/drawing/2014/main" id="{888CE72E-D144-4D4D-9432-E9CC180D88DF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7" name="Circle: Hollow 716">
              <a:extLst>
                <a:ext uri="{FF2B5EF4-FFF2-40B4-BE49-F238E27FC236}">
                  <a16:creationId xmlns:a16="http://schemas.microsoft.com/office/drawing/2014/main" id="{65485245-EDAF-465B-8AA7-E68AFFCA388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544AAA19-5B79-45FC-86D9-E3A6B335705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7BD9F082-483E-4744-A8FB-7186FEE7CA04}"/>
              </a:ext>
            </a:extLst>
          </p:cNvPr>
          <p:cNvGrpSpPr/>
          <p:nvPr/>
        </p:nvGrpSpPr>
        <p:grpSpPr>
          <a:xfrm>
            <a:off x="3263435" y="6354450"/>
            <a:ext cx="666762" cy="666762"/>
            <a:chOff x="2829558" y="-1451030"/>
            <a:chExt cx="1208069" cy="1208069"/>
          </a:xfrm>
        </p:grpSpPr>
        <p:sp>
          <p:nvSpPr>
            <p:cNvPr id="720" name="Star: 5 Points 719">
              <a:extLst>
                <a:ext uri="{FF2B5EF4-FFF2-40B4-BE49-F238E27FC236}">
                  <a16:creationId xmlns:a16="http://schemas.microsoft.com/office/drawing/2014/main" id="{94D90149-11C6-4D9E-9118-29571D73FD1C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1" name="Circle: Hollow 720">
              <a:extLst>
                <a:ext uri="{FF2B5EF4-FFF2-40B4-BE49-F238E27FC236}">
                  <a16:creationId xmlns:a16="http://schemas.microsoft.com/office/drawing/2014/main" id="{35195DFE-F709-457A-8846-B91DAA9E3673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61633C48-B576-492C-A9A5-88F309167B1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3" name="Oval 722">
            <a:extLst>
              <a:ext uri="{FF2B5EF4-FFF2-40B4-BE49-F238E27FC236}">
                <a16:creationId xmlns:a16="http://schemas.microsoft.com/office/drawing/2014/main" id="{C6455F12-CAB8-48AE-A37F-7428A67DF8F9}"/>
              </a:ext>
            </a:extLst>
          </p:cNvPr>
          <p:cNvSpPr/>
          <p:nvPr/>
        </p:nvSpPr>
        <p:spPr>
          <a:xfrm>
            <a:off x="2344816" y="122379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1A750B65-C3A7-4788-A086-841A763A0C2F}"/>
              </a:ext>
            </a:extLst>
          </p:cNvPr>
          <p:cNvSpPr/>
          <p:nvPr/>
        </p:nvSpPr>
        <p:spPr>
          <a:xfrm>
            <a:off x="2344816" y="318830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620C7D4E-F762-4351-BC26-FB60B1FF03B9}"/>
              </a:ext>
            </a:extLst>
          </p:cNvPr>
          <p:cNvSpPr/>
          <p:nvPr/>
        </p:nvSpPr>
        <p:spPr>
          <a:xfrm>
            <a:off x="2344816" y="5085440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617EE736-A204-495E-9676-F14D6D007E42}"/>
              </a:ext>
            </a:extLst>
          </p:cNvPr>
          <p:cNvSpPr/>
          <p:nvPr/>
        </p:nvSpPr>
        <p:spPr>
          <a:xfrm>
            <a:off x="3398757" y="3736153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99C2930F-534A-43E0-B338-C0982ECFF1ED}"/>
              </a:ext>
            </a:extLst>
          </p:cNvPr>
          <p:cNvSpPr/>
          <p:nvPr/>
        </p:nvSpPr>
        <p:spPr>
          <a:xfrm>
            <a:off x="6906595" y="5431528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Rectangle: Rounded Corners 438">
            <a:hlinkClick r:id="rId7" action="ppaction://hlinksldjump"/>
            <a:extLst>
              <a:ext uri="{FF2B5EF4-FFF2-40B4-BE49-F238E27FC236}">
                <a16:creationId xmlns:a16="http://schemas.microsoft.com/office/drawing/2014/main" id="{A8C57B66-89E8-4C8D-B8C7-756187DBBF6E}"/>
              </a:ext>
            </a:extLst>
          </p:cNvPr>
          <p:cNvSpPr/>
          <p:nvPr/>
        </p:nvSpPr>
        <p:spPr>
          <a:xfrm>
            <a:off x="10672634" y="3165324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BACK</a:t>
            </a:r>
          </a:p>
        </p:txBody>
      </p:sp>
      <p:pic>
        <p:nvPicPr>
          <p:cNvPr id="434" name="Cogs wma">
            <a:hlinkClick r:id="" action="ppaction://media"/>
            <a:extLst>
              <a:ext uri="{FF2B5EF4-FFF2-40B4-BE49-F238E27FC236}">
                <a16:creationId xmlns:a16="http://schemas.microsoft.com/office/drawing/2014/main" id="{0DD5BEF1-DDCC-4D6D-9D4B-D1B8F4F10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0" name="Rectangle 439">
            <a:extLst>
              <a:ext uri="{FF2B5EF4-FFF2-40B4-BE49-F238E27FC236}">
                <a16:creationId xmlns:a16="http://schemas.microsoft.com/office/drawing/2014/main" id="{4E9DD8C6-2354-43FE-A0C3-E942DBD023E0}"/>
              </a:ext>
            </a:extLst>
          </p:cNvPr>
          <p:cNvSpPr/>
          <p:nvPr/>
        </p:nvSpPr>
        <p:spPr>
          <a:xfrm>
            <a:off x="10456108" y="89797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8</a:t>
            </a:r>
          </a:p>
        </p:txBody>
      </p:sp>
    </p:spTree>
    <p:extLst>
      <p:ext uri="{BB962C8B-B14F-4D97-AF65-F5344CB8AC3E}">
        <p14:creationId xmlns:p14="http://schemas.microsoft.com/office/powerpoint/2010/main" val="19708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10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4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4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10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1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2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2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94352" fill="hold"/>
                                        <p:tgtEl>
                                          <p:spTgt spid="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4"/>
                </p:tgtEl>
              </p:cMediaNode>
            </p:audio>
          </p:childTnLst>
        </p:cTn>
      </p:par>
    </p:tnLst>
    <p:bldLst>
      <p:bldP spid="39" grpId="0" animBg="1"/>
      <p:bldP spid="11" grpId="0" animBg="1"/>
      <p:bldP spid="10" grpId="0" animBg="1"/>
      <p:bldP spid="13" grpId="0" animBg="1"/>
      <p:bldP spid="38" grpId="0" animBg="1"/>
      <p:bldP spid="18" grpId="0" animBg="1"/>
      <p:bldP spid="34" grpId="0" animBg="1"/>
      <p:bldP spid="4" grpId="0" animBg="1"/>
      <p:bldP spid="12" grpId="0" animBg="1"/>
      <p:bldP spid="723" grpId="0" animBg="1"/>
      <p:bldP spid="724" grpId="0" animBg="1"/>
      <p:bldP spid="725" grpId="0" animBg="1"/>
      <p:bldP spid="442" grpId="0" animBg="1"/>
      <p:bldP spid="7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285790" y="4115510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812318" y="4851530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902563" y="495398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F1EF44E-1F25-4177-8ECC-DB56FC52C0E9}"/>
              </a:ext>
            </a:extLst>
          </p:cNvPr>
          <p:cNvSpPr/>
          <p:nvPr/>
        </p:nvSpPr>
        <p:spPr>
          <a:xfrm>
            <a:off x="189286" y="3987858"/>
            <a:ext cx="1634279" cy="1699509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972690">
            <a:off x="2048652" y="2264998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559641">
            <a:off x="7306173" y="3703069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20850891">
            <a:off x="3697796" y="2346710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199184">
            <a:off x="3154949" y="4977047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9726911">
            <a:off x="2538428" y="5408817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>
            <a:off x="6044949" y="2013792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9651421" y="97010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9679391" y="85286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9388802" y="-122781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9217419" y="-111518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9217419" y="6369549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316765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2277638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4195812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70347" y="108734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1998317" y="97010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07728" y="-111057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36345" y="-99794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36345" y="6381273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0617726" y="125061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0617726" y="321512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0617726" y="511226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6643" y="3920421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1092" y="4673406"/>
            <a:ext cx="1593529" cy="1533741"/>
          </a:xfrm>
          <a:prstGeom prst="rect">
            <a:avLst/>
          </a:prstGeom>
        </p:spPr>
      </p:pic>
      <p:sp>
        <p:nvSpPr>
          <p:cNvPr id="440" name="Oval 439">
            <a:extLst>
              <a:ext uri="{FF2B5EF4-FFF2-40B4-BE49-F238E27FC236}">
                <a16:creationId xmlns:a16="http://schemas.microsoft.com/office/drawing/2014/main" id="{27E74111-281C-4D3F-80A0-A41248681067}"/>
              </a:ext>
            </a:extLst>
          </p:cNvPr>
          <p:cNvSpPr/>
          <p:nvPr/>
        </p:nvSpPr>
        <p:spPr>
          <a:xfrm>
            <a:off x="9379129" y="3901453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49CFFC-217F-488A-85C8-2AF4995EC38B}"/>
              </a:ext>
            </a:extLst>
          </p:cNvPr>
          <p:cNvSpPr/>
          <p:nvPr/>
        </p:nvSpPr>
        <p:spPr>
          <a:xfrm>
            <a:off x="216784" y="2493742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442" name="Rectangle: Rounded Corners 441">
            <a:hlinkClick r:id="rId8" action="ppaction://hlinksldjump"/>
            <a:extLst>
              <a:ext uri="{FF2B5EF4-FFF2-40B4-BE49-F238E27FC236}">
                <a16:creationId xmlns:a16="http://schemas.microsoft.com/office/drawing/2014/main" id="{357D911D-3DCF-49C9-925B-AF92F371AD03}"/>
              </a:ext>
            </a:extLst>
          </p:cNvPr>
          <p:cNvSpPr/>
          <p:nvPr/>
        </p:nvSpPr>
        <p:spPr>
          <a:xfrm>
            <a:off x="216784" y="1825598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sp>
        <p:nvSpPr>
          <p:cNvPr id="443" name="Oval 44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CA5A9CAB-76DA-45B1-AB90-1655BA025164}"/>
              </a:ext>
            </a:extLst>
          </p:cNvPr>
          <p:cNvSpPr/>
          <p:nvPr/>
        </p:nvSpPr>
        <p:spPr>
          <a:xfrm>
            <a:off x="3773590" y="712563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pic>
        <p:nvPicPr>
          <p:cNvPr id="2" name="Cogs wma">
            <a:hlinkClick r:id="" action="ppaction://media"/>
            <a:extLst>
              <a:ext uri="{FF2B5EF4-FFF2-40B4-BE49-F238E27FC236}">
                <a16:creationId xmlns:a16="http://schemas.microsoft.com/office/drawing/2014/main" id="{38CA5D2E-C268-4595-865B-6752E5787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38" name="Rectangle 437">
            <a:extLst>
              <a:ext uri="{FF2B5EF4-FFF2-40B4-BE49-F238E27FC236}">
                <a16:creationId xmlns:a16="http://schemas.microsoft.com/office/drawing/2014/main" id="{58958B13-1C30-41A3-B03C-941FA95A417E}"/>
              </a:ext>
            </a:extLst>
          </p:cNvPr>
          <p:cNvSpPr/>
          <p:nvPr/>
        </p:nvSpPr>
        <p:spPr>
          <a:xfrm>
            <a:off x="7080154" y="159251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1</a:t>
            </a:r>
          </a:p>
        </p:txBody>
      </p:sp>
    </p:spTree>
    <p:extLst>
      <p:ext uri="{BB962C8B-B14F-4D97-AF65-F5344CB8AC3E}">
        <p14:creationId xmlns:p14="http://schemas.microsoft.com/office/powerpoint/2010/main" val="2928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4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35" grpId="0" animBg="1"/>
      <p:bldP spid="436" grpId="0" animBg="1"/>
      <p:bldP spid="437" grpId="0" animBg="1"/>
      <p:bldP spid="4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4376850" y="1663189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4903378" y="2399209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4993623" y="250166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4AAB7A1A-3302-4693-BF08-3B79BC35BE26}"/>
              </a:ext>
            </a:extLst>
          </p:cNvPr>
          <p:cNvSpPr/>
          <p:nvPr/>
        </p:nvSpPr>
        <p:spPr>
          <a:xfrm>
            <a:off x="4260555" y="1538658"/>
            <a:ext cx="1634279" cy="1699509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114095">
            <a:off x="3075291" y="2514109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985469">
            <a:off x="4191659" y="4425834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945008">
            <a:off x="6768096" y="2503547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>
            <a:off x="5651215" y="4752962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4042280">
            <a:off x="3600092" y="855625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21255893">
            <a:off x="1781718" y="4664783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9135608" y="85286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9651421" y="97010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9679391" y="85286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9388802" y="-122781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9217419" y="-111518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9217419" y="6369549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316765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2277638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4323" y="4195812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54534" y="97010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70347" y="108734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1998317" y="97010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07728" y="-111057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36345" y="-99794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36345" y="6381273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0617726" y="125061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0617726" y="3215126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0617726" y="511226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6327" y="4675567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5482">
            <a:off x="5336229" y="370523"/>
            <a:ext cx="1593529" cy="1533741"/>
          </a:xfrm>
          <a:prstGeom prst="rect">
            <a:avLst/>
          </a:prstGeom>
        </p:spPr>
      </p:pic>
      <p:sp>
        <p:nvSpPr>
          <p:cNvPr id="438" name="Oval 437">
            <a:extLst>
              <a:ext uri="{FF2B5EF4-FFF2-40B4-BE49-F238E27FC236}">
                <a16:creationId xmlns:a16="http://schemas.microsoft.com/office/drawing/2014/main" id="{090CAC46-0BE2-4953-9315-B3B90910D9DA}"/>
              </a:ext>
            </a:extLst>
          </p:cNvPr>
          <p:cNvSpPr/>
          <p:nvPr/>
        </p:nvSpPr>
        <p:spPr>
          <a:xfrm>
            <a:off x="9362244" y="2425942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Oval 43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2E57174-0863-49BB-B3B3-D3374E66C9C1}"/>
              </a:ext>
            </a:extLst>
          </p:cNvPr>
          <p:cNvSpPr/>
          <p:nvPr/>
        </p:nvSpPr>
        <p:spPr>
          <a:xfrm>
            <a:off x="541286" y="3017139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sp>
        <p:nvSpPr>
          <p:cNvPr id="441" name="Rectangle: Rounded Corners 4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2938CD-FCB2-4014-9E3B-EB2158BACEB8}"/>
              </a:ext>
            </a:extLst>
          </p:cNvPr>
          <p:cNvSpPr/>
          <p:nvPr/>
        </p:nvSpPr>
        <p:spPr>
          <a:xfrm>
            <a:off x="266807" y="1365419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442" name="Rectangle: Rounded Corners 441">
            <a:hlinkClick r:id="rId7" action="ppaction://hlinksldjump"/>
            <a:extLst>
              <a:ext uri="{FF2B5EF4-FFF2-40B4-BE49-F238E27FC236}">
                <a16:creationId xmlns:a16="http://schemas.microsoft.com/office/drawing/2014/main" id="{9F9E2D4E-0AC7-4B3C-9FC6-3F6BB2E57E99}"/>
              </a:ext>
            </a:extLst>
          </p:cNvPr>
          <p:cNvSpPr/>
          <p:nvPr/>
        </p:nvSpPr>
        <p:spPr>
          <a:xfrm>
            <a:off x="266807" y="697275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pic>
        <p:nvPicPr>
          <p:cNvPr id="439" name="Cogs wma">
            <a:hlinkClick r:id="" action="ppaction://media"/>
            <a:extLst>
              <a:ext uri="{FF2B5EF4-FFF2-40B4-BE49-F238E27FC236}">
                <a16:creationId xmlns:a16="http://schemas.microsoft.com/office/drawing/2014/main" id="{64E06D5F-2224-414C-BD08-FFA241991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pic>
        <p:nvPicPr>
          <p:cNvPr id="444" name="Cogs wma">
            <a:hlinkClick r:id="" action="ppaction://media"/>
            <a:extLst>
              <a:ext uri="{FF2B5EF4-FFF2-40B4-BE49-F238E27FC236}">
                <a16:creationId xmlns:a16="http://schemas.microsoft.com/office/drawing/2014/main" id="{A5BE0035-5DC4-4958-8147-A7022F24A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6850" y="7180742"/>
            <a:ext cx="609600" cy="609600"/>
          </a:xfrm>
          <a:prstGeom prst="rect">
            <a:avLst/>
          </a:prstGeom>
        </p:spPr>
      </p:pic>
      <p:sp>
        <p:nvSpPr>
          <p:cNvPr id="445" name="Rectangle 444">
            <a:extLst>
              <a:ext uri="{FF2B5EF4-FFF2-40B4-BE49-F238E27FC236}">
                <a16:creationId xmlns:a16="http://schemas.microsoft.com/office/drawing/2014/main" id="{F8D3EF30-4F86-48A2-B65D-B5911FFE074C}"/>
              </a:ext>
            </a:extLst>
          </p:cNvPr>
          <p:cNvSpPr/>
          <p:nvPr/>
        </p:nvSpPr>
        <p:spPr>
          <a:xfrm>
            <a:off x="7214241" y="159251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2</a:t>
            </a:r>
          </a:p>
        </p:txBody>
      </p:sp>
    </p:spTree>
    <p:extLst>
      <p:ext uri="{BB962C8B-B14F-4D97-AF65-F5344CB8AC3E}">
        <p14:creationId xmlns:p14="http://schemas.microsoft.com/office/powerpoint/2010/main" val="14001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4352" fill="hold"/>
                                        <p:tgtEl>
                                          <p:spTgt spid="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4352" fill="hold"/>
                                        <p:tgtEl>
                                          <p:spTgt spid="4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4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35" grpId="0" animBg="1"/>
      <p:bldP spid="436" grpId="0" animBg="1"/>
      <p:bldP spid="437" grpId="0" animBg="1"/>
      <p:bldP spid="4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5820340" y="593154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6346868" y="1329174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6437113" y="1431631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5" name="Oval 584">
            <a:extLst>
              <a:ext uri="{FF2B5EF4-FFF2-40B4-BE49-F238E27FC236}">
                <a16:creationId xmlns:a16="http://schemas.microsoft.com/office/drawing/2014/main" id="{A5770A47-EC2B-44B7-AC52-1B145D489E3B}"/>
              </a:ext>
            </a:extLst>
          </p:cNvPr>
          <p:cNvSpPr/>
          <p:nvPr/>
        </p:nvSpPr>
        <p:spPr>
          <a:xfrm>
            <a:off x="5719299" y="511808"/>
            <a:ext cx="1634279" cy="1699509"/>
          </a:xfrm>
          <a:prstGeom prst="ellipse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436491">
            <a:off x="6645645" y="5220115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985469">
            <a:off x="7557899" y="3957022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945008">
            <a:off x="8518389" y="5107909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>
            <a:off x="8088465" y="309635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3833274" y="1372189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99154">
            <a:off x="5420004" y="3537964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845937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873907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583318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411935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411935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301666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2262539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4180713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3164863" y="93635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3192833" y="81911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2902244" y="-12615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2730861" y="-114893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2730861" y="6366174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812242" y="123551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812242" y="320002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812242" y="5097164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8613" y="2265263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4493" y="3807170"/>
            <a:ext cx="1593529" cy="1533741"/>
          </a:xfrm>
          <a:prstGeom prst="rect">
            <a:avLst/>
          </a:prstGeom>
        </p:spPr>
      </p:pic>
      <p:sp>
        <p:nvSpPr>
          <p:cNvPr id="438" name="Oval 437">
            <a:extLst>
              <a:ext uri="{FF2B5EF4-FFF2-40B4-BE49-F238E27FC236}">
                <a16:creationId xmlns:a16="http://schemas.microsoft.com/office/drawing/2014/main" id="{736EEA75-88D9-4C53-9C5C-8549C88BBE3E}"/>
              </a:ext>
            </a:extLst>
          </p:cNvPr>
          <p:cNvSpPr/>
          <p:nvPr/>
        </p:nvSpPr>
        <p:spPr>
          <a:xfrm>
            <a:off x="2879089" y="3046651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2" name="Oval 58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A717D63-8FA8-4165-9CB1-25B6D3B019F1}"/>
              </a:ext>
            </a:extLst>
          </p:cNvPr>
          <p:cNvSpPr/>
          <p:nvPr/>
        </p:nvSpPr>
        <p:spPr>
          <a:xfrm>
            <a:off x="9414555" y="664434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sp>
        <p:nvSpPr>
          <p:cNvPr id="583" name="Rectangle: Rounded Corners 58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F514761-3CA8-433E-AE65-739A9176C4F8}"/>
              </a:ext>
            </a:extLst>
          </p:cNvPr>
          <p:cNvSpPr/>
          <p:nvPr/>
        </p:nvSpPr>
        <p:spPr>
          <a:xfrm>
            <a:off x="10224723" y="5596208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584" name="Rectangle: Rounded Corners 583">
            <a:hlinkClick r:id="rId7" action="ppaction://hlinksldjump"/>
            <a:extLst>
              <a:ext uri="{FF2B5EF4-FFF2-40B4-BE49-F238E27FC236}">
                <a16:creationId xmlns:a16="http://schemas.microsoft.com/office/drawing/2014/main" id="{5C208489-668C-437B-8ADE-96426C511702}"/>
              </a:ext>
            </a:extLst>
          </p:cNvPr>
          <p:cNvSpPr/>
          <p:nvPr/>
        </p:nvSpPr>
        <p:spPr>
          <a:xfrm>
            <a:off x="10224723" y="4928064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pic>
        <p:nvPicPr>
          <p:cNvPr id="439" name="Cogs wma">
            <a:hlinkClick r:id="" action="ppaction://media"/>
            <a:extLst>
              <a:ext uri="{FF2B5EF4-FFF2-40B4-BE49-F238E27FC236}">
                <a16:creationId xmlns:a16="http://schemas.microsoft.com/office/drawing/2014/main" id="{24902EDA-694F-4407-A9CB-D6EB59AAC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0" name="Rectangle 439">
            <a:extLst>
              <a:ext uri="{FF2B5EF4-FFF2-40B4-BE49-F238E27FC236}">
                <a16:creationId xmlns:a16="http://schemas.microsoft.com/office/drawing/2014/main" id="{07C80EFF-62AC-4B75-ABEF-E7BE4732E56D}"/>
              </a:ext>
            </a:extLst>
          </p:cNvPr>
          <p:cNvSpPr/>
          <p:nvPr/>
        </p:nvSpPr>
        <p:spPr>
          <a:xfrm>
            <a:off x="3534805" y="70186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3</a:t>
            </a:r>
          </a:p>
        </p:txBody>
      </p:sp>
    </p:spTree>
    <p:extLst>
      <p:ext uri="{BB962C8B-B14F-4D97-AF65-F5344CB8AC3E}">
        <p14:creationId xmlns:p14="http://schemas.microsoft.com/office/powerpoint/2010/main" val="21880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4352" fill="hold"/>
                                        <p:tgtEl>
                                          <p:spTgt spid="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9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35" grpId="0" animBg="1"/>
      <p:bldP spid="436" grpId="0" animBg="1"/>
      <p:bldP spid="437" grpId="0" animBg="1"/>
      <p:bldP spid="4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5789344" y="608652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6315872" y="1344672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436491">
            <a:off x="10684246" y="2041892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204193">
            <a:off x="4279676" y="3900741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945008">
            <a:off x="4096959" y="647039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>
            <a:off x="6725339" y="3655840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8333706" y="5032670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99154">
            <a:off x="4401993" y="2307155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330124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845937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873907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583318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411935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411935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6406117" y="1447129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8C9F7A09-9A35-4179-A845-087C82ACB26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301666"/>
            <a:ext cx="2054530" cy="2060627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FA882B74-57B4-44EF-A223-0690A981C1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2262539"/>
            <a:ext cx="2054530" cy="2060627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E7B35D14-B00C-426B-A8A8-AD78EC89D6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8839" y="4180713"/>
            <a:ext cx="2054530" cy="2060627"/>
          </a:xfrm>
          <a:prstGeom prst="rect">
            <a:avLst/>
          </a:prstGeom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2649050" y="81911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3164863" y="93635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3192833" y="81911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2902244" y="-12615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2730861" y="-114893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2730861" y="6366174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5" name="Oval 434">
            <a:extLst>
              <a:ext uri="{FF2B5EF4-FFF2-40B4-BE49-F238E27FC236}">
                <a16:creationId xmlns:a16="http://schemas.microsoft.com/office/drawing/2014/main" id="{C06A30B8-DA92-40C4-A0B0-3309599D6850}"/>
              </a:ext>
            </a:extLst>
          </p:cNvPr>
          <p:cNvSpPr/>
          <p:nvPr/>
        </p:nvSpPr>
        <p:spPr>
          <a:xfrm>
            <a:off x="1812242" y="123551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E37E92F0-719E-4649-82EE-E5CDED6E8D71}"/>
              </a:ext>
            </a:extLst>
          </p:cNvPr>
          <p:cNvSpPr/>
          <p:nvPr/>
        </p:nvSpPr>
        <p:spPr>
          <a:xfrm>
            <a:off x="1812242" y="3200027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55501ABE-74BA-4AFE-9760-6B01B438C088}"/>
              </a:ext>
            </a:extLst>
          </p:cNvPr>
          <p:cNvSpPr/>
          <p:nvPr/>
        </p:nvSpPr>
        <p:spPr>
          <a:xfrm>
            <a:off x="1812242" y="5097164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0857" y="5038499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6841" y="1759111"/>
            <a:ext cx="1593529" cy="1533741"/>
          </a:xfrm>
          <a:prstGeom prst="rect">
            <a:avLst/>
          </a:prstGeom>
        </p:spPr>
      </p:pic>
      <p:sp>
        <p:nvSpPr>
          <p:cNvPr id="438" name="Oval 437">
            <a:extLst>
              <a:ext uri="{FF2B5EF4-FFF2-40B4-BE49-F238E27FC236}">
                <a16:creationId xmlns:a16="http://schemas.microsoft.com/office/drawing/2014/main" id="{A816708C-F50D-446C-BEBD-8F0178D511D9}"/>
              </a:ext>
            </a:extLst>
          </p:cNvPr>
          <p:cNvSpPr/>
          <p:nvPr/>
        </p:nvSpPr>
        <p:spPr>
          <a:xfrm>
            <a:off x="2893074" y="1750629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Oval 43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6D9D159-25CD-4794-9446-36C8B8AB1410}"/>
              </a:ext>
            </a:extLst>
          </p:cNvPr>
          <p:cNvSpPr/>
          <p:nvPr/>
        </p:nvSpPr>
        <p:spPr>
          <a:xfrm>
            <a:off x="9530225" y="3635497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sp>
        <p:nvSpPr>
          <p:cNvPr id="441" name="Rectangle: Rounded Corners 4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B177AD-5E2B-45A1-B099-7CEAF275AB91}"/>
              </a:ext>
            </a:extLst>
          </p:cNvPr>
          <p:cNvSpPr/>
          <p:nvPr/>
        </p:nvSpPr>
        <p:spPr>
          <a:xfrm>
            <a:off x="10224723" y="5596208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442" name="Rectangle: Rounded Corners 441">
            <a:hlinkClick r:id="rId7" action="ppaction://hlinksldjump"/>
            <a:extLst>
              <a:ext uri="{FF2B5EF4-FFF2-40B4-BE49-F238E27FC236}">
                <a16:creationId xmlns:a16="http://schemas.microsoft.com/office/drawing/2014/main" id="{7EE8D250-035C-40D6-B3DD-35A43585E53A}"/>
              </a:ext>
            </a:extLst>
          </p:cNvPr>
          <p:cNvSpPr/>
          <p:nvPr/>
        </p:nvSpPr>
        <p:spPr>
          <a:xfrm>
            <a:off x="10224723" y="4928064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pic>
        <p:nvPicPr>
          <p:cNvPr id="439" name="Cogs wma">
            <a:hlinkClick r:id="" action="ppaction://media"/>
            <a:extLst>
              <a:ext uri="{FF2B5EF4-FFF2-40B4-BE49-F238E27FC236}">
                <a16:creationId xmlns:a16="http://schemas.microsoft.com/office/drawing/2014/main" id="{23AC9789-8E0C-4C27-AA6F-AEB487AD80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3" name="Rectangle 442">
            <a:extLst>
              <a:ext uri="{FF2B5EF4-FFF2-40B4-BE49-F238E27FC236}">
                <a16:creationId xmlns:a16="http://schemas.microsoft.com/office/drawing/2014/main" id="{B4362B2C-8122-4DAD-98CA-D9656C003101}"/>
              </a:ext>
            </a:extLst>
          </p:cNvPr>
          <p:cNvSpPr/>
          <p:nvPr/>
        </p:nvSpPr>
        <p:spPr>
          <a:xfrm>
            <a:off x="10327842" y="113245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4</a:t>
            </a:r>
          </a:p>
        </p:txBody>
      </p:sp>
    </p:spTree>
    <p:extLst>
      <p:ext uri="{BB962C8B-B14F-4D97-AF65-F5344CB8AC3E}">
        <p14:creationId xmlns:p14="http://schemas.microsoft.com/office/powerpoint/2010/main" val="215109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4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4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1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4352" fill="hold"/>
                                        <p:tgtEl>
                                          <p:spTgt spid="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9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35" grpId="0" animBg="1"/>
      <p:bldP spid="436" grpId="0" animBg="1"/>
      <p:bldP spid="437" grpId="0" animBg="1"/>
      <p:bldP spid="4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3306260" y="2030627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3832788" y="2766647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375280">
            <a:off x="5769628" y="2361845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1213512">
            <a:off x="5768297" y="5434286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809546">
            <a:off x="1405183" y="3103915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9924641" y="5175647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4683182" y="4060667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99154">
            <a:off x="9838787" y="2423285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-41280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-41280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474533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502503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211914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40531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40531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3923033" y="2869104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97733" y="81911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2025703" y="70187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35114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63731" y="-126617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63731" y="6354450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9460" y="219578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3844" y="4179404"/>
            <a:ext cx="1593529" cy="1533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C0FF8-F129-47A9-A629-0B61E3B9B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033" y="301019"/>
            <a:ext cx="1609483" cy="1719221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DAF7FBC7-388E-4200-B667-679B7A2A0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035" y="438140"/>
            <a:ext cx="1609483" cy="1719221"/>
          </a:xfrm>
          <a:prstGeom prst="rect">
            <a:avLst/>
          </a:prstGeom>
        </p:spPr>
      </p:pic>
      <p:sp>
        <p:nvSpPr>
          <p:cNvPr id="443" name="Oval 442">
            <a:extLst>
              <a:ext uri="{FF2B5EF4-FFF2-40B4-BE49-F238E27FC236}">
                <a16:creationId xmlns:a16="http://schemas.microsoft.com/office/drawing/2014/main" id="{9E33FB0C-8F93-46C6-A1DA-7D62A8E7085C}"/>
              </a:ext>
            </a:extLst>
          </p:cNvPr>
          <p:cNvSpPr/>
          <p:nvPr/>
        </p:nvSpPr>
        <p:spPr>
          <a:xfrm>
            <a:off x="199185" y="1423416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73A40C8F-DD8B-4AE1-9F7D-B1F5D23E4258}"/>
              </a:ext>
            </a:extLst>
          </p:cNvPr>
          <p:cNvSpPr/>
          <p:nvPr/>
        </p:nvSpPr>
        <p:spPr>
          <a:xfrm>
            <a:off x="11715256" y="5313729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Oval 44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41E4549F-4388-4A38-B4BD-4B460977FE22}"/>
              </a:ext>
            </a:extLst>
          </p:cNvPr>
          <p:cNvSpPr/>
          <p:nvPr/>
        </p:nvSpPr>
        <p:spPr>
          <a:xfrm>
            <a:off x="2054021" y="4795902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sp>
        <p:nvSpPr>
          <p:cNvPr id="449" name="Rectangle: Rounded Corners 44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A6644D-F5D7-4EFA-BF0C-41686B5426A9}"/>
              </a:ext>
            </a:extLst>
          </p:cNvPr>
          <p:cNvSpPr/>
          <p:nvPr/>
        </p:nvSpPr>
        <p:spPr>
          <a:xfrm>
            <a:off x="9163645" y="1015023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450" name="Rectangle: Rounded Corners 449">
            <a:hlinkClick r:id="rId7" action="ppaction://hlinksldjump"/>
            <a:extLst>
              <a:ext uri="{FF2B5EF4-FFF2-40B4-BE49-F238E27FC236}">
                <a16:creationId xmlns:a16="http://schemas.microsoft.com/office/drawing/2014/main" id="{BA29EC8D-2747-403E-9F32-B27FCDD062A1}"/>
              </a:ext>
            </a:extLst>
          </p:cNvPr>
          <p:cNvSpPr/>
          <p:nvPr/>
        </p:nvSpPr>
        <p:spPr>
          <a:xfrm>
            <a:off x="9157763" y="276248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pic>
        <p:nvPicPr>
          <p:cNvPr id="435" name="Cogs wma">
            <a:hlinkClick r:id="" action="ppaction://media"/>
            <a:extLst>
              <a:ext uri="{FF2B5EF4-FFF2-40B4-BE49-F238E27FC236}">
                <a16:creationId xmlns:a16="http://schemas.microsoft.com/office/drawing/2014/main" id="{F014461F-7E16-4511-8EBE-6A59484AEA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36" name="Rectangle 435">
            <a:extLst>
              <a:ext uri="{FF2B5EF4-FFF2-40B4-BE49-F238E27FC236}">
                <a16:creationId xmlns:a16="http://schemas.microsoft.com/office/drawing/2014/main" id="{1DF63268-918D-4364-92E8-CB26C5EA3174}"/>
              </a:ext>
            </a:extLst>
          </p:cNvPr>
          <p:cNvSpPr/>
          <p:nvPr/>
        </p:nvSpPr>
        <p:spPr>
          <a:xfrm>
            <a:off x="6903993" y="32366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5</a:t>
            </a:r>
          </a:p>
        </p:txBody>
      </p:sp>
    </p:spTree>
    <p:extLst>
      <p:ext uri="{BB962C8B-B14F-4D97-AF65-F5344CB8AC3E}">
        <p14:creationId xmlns:p14="http://schemas.microsoft.com/office/powerpoint/2010/main" val="42626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4352" fill="hold"/>
                                        <p:tgtEl>
                                          <p:spTgt spid="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5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43" grpId="0" animBg="1"/>
      <p:bldP spid="4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>
            <a:off x="5205647" y="1256906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>
            <a:off x="5732175" y="1992926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3375280">
            <a:off x="4043043" y="2694407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0473790">
            <a:off x="5771500" y="4317547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1273543">
            <a:off x="6734094" y="479073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6135732" y="5273320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008752">
            <a:off x="8456755" y="4935110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528773">
            <a:off x="2103494" y="2511091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7C35CA7-12BB-4180-8A9B-DE70D53F2E20}"/>
              </a:ext>
            </a:extLst>
          </p:cNvPr>
          <p:cNvCxnSpPr>
            <a:cxnSpLocks/>
          </p:cNvCxnSpPr>
          <p:nvPr/>
        </p:nvCxnSpPr>
        <p:spPr>
          <a:xfrm>
            <a:off x="284153" y="-453895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8C87E53-4F41-42C2-B524-84D30057F379}"/>
              </a:ext>
            </a:extLst>
          </p:cNvPr>
          <p:cNvCxnSpPr>
            <a:cxnSpLocks/>
          </p:cNvCxnSpPr>
          <p:nvPr/>
        </p:nvCxnSpPr>
        <p:spPr>
          <a:xfrm>
            <a:off x="284153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3753A95-4F4D-4A7E-AC65-456CA2E51DAC}"/>
              </a:ext>
            </a:extLst>
          </p:cNvPr>
          <p:cNvCxnSpPr>
            <a:cxnSpLocks/>
          </p:cNvCxnSpPr>
          <p:nvPr/>
        </p:nvCxnSpPr>
        <p:spPr>
          <a:xfrm>
            <a:off x="284153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-134268" y="70187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-134268" y="70187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381545" y="81911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409515" y="70187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118926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-52457" y="-126617"/>
            <a:ext cx="666762" cy="666762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2D6337B7-FAE6-44FD-9B34-3FDB514EA4A1}"/>
              </a:ext>
            </a:extLst>
          </p:cNvPr>
          <p:cNvGrpSpPr/>
          <p:nvPr/>
        </p:nvGrpSpPr>
        <p:grpSpPr>
          <a:xfrm>
            <a:off x="-52457" y="6354450"/>
            <a:ext cx="666762" cy="666762"/>
            <a:chOff x="2829558" y="-1451030"/>
            <a:chExt cx="1208069" cy="1208069"/>
          </a:xfrm>
        </p:grpSpPr>
        <p:sp>
          <p:nvSpPr>
            <p:cNvPr id="416" name="Star: 5 Points 415">
              <a:extLst>
                <a:ext uri="{FF2B5EF4-FFF2-40B4-BE49-F238E27FC236}">
                  <a16:creationId xmlns:a16="http://schemas.microsoft.com/office/drawing/2014/main" id="{B1AFFF2B-2BF0-4ACB-8EF1-40F946AF4D1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Circle: Hollow 416">
              <a:extLst>
                <a:ext uri="{FF2B5EF4-FFF2-40B4-BE49-F238E27FC236}">
                  <a16:creationId xmlns:a16="http://schemas.microsoft.com/office/drawing/2014/main" id="{96C66AB0-8CB7-4404-8813-FB14690638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1C21FD5E-EF42-42FB-816A-1164939EBEFD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5822420" y="2095383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B492DA6-A1F2-45D9-99BF-B20C625B564D}"/>
              </a:ext>
            </a:extLst>
          </p:cNvPr>
          <p:cNvCxnSpPr>
            <a:cxnSpLocks/>
          </p:cNvCxnSpPr>
          <p:nvPr/>
        </p:nvCxnSpPr>
        <p:spPr>
          <a:xfrm>
            <a:off x="11900341" y="-453895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13E30398-0F22-497E-89BE-7DFDE189E5CF}"/>
              </a:ext>
            </a:extLst>
          </p:cNvPr>
          <p:cNvCxnSpPr>
            <a:cxnSpLocks/>
          </p:cNvCxnSpPr>
          <p:nvPr/>
        </p:nvCxnSpPr>
        <p:spPr>
          <a:xfrm>
            <a:off x="11900341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1CF4E7D-CD74-43AE-BD53-23868F828AA7}"/>
              </a:ext>
            </a:extLst>
          </p:cNvPr>
          <p:cNvCxnSpPr>
            <a:cxnSpLocks/>
          </p:cNvCxnSpPr>
          <p:nvPr/>
        </p:nvCxnSpPr>
        <p:spPr>
          <a:xfrm>
            <a:off x="11900341" y="-363895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01B8A9C-7D43-4084-94D6-7FDFB72981D6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4EE2BF05-B63F-4419-8852-C1EFAC93C8BF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58486B4-A904-4F74-A3CC-1C0393964BA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E957D493-8C40-4482-B2F8-862FB301D7E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15" name="Trapezoid 214">
                    <a:extLst>
                      <a:ext uri="{FF2B5EF4-FFF2-40B4-BE49-F238E27FC236}">
                        <a16:creationId xmlns:a16="http://schemas.microsoft.com/office/drawing/2014/main" id="{27D0F992-92F6-4E7A-8925-73B92A6C1E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6" name="Trapezoid 215">
                    <a:extLst>
                      <a:ext uri="{FF2B5EF4-FFF2-40B4-BE49-F238E27FC236}">
                        <a16:creationId xmlns:a16="http://schemas.microsoft.com/office/drawing/2014/main" id="{31EBF65A-3CB3-4870-BF5D-49D4BEB5B09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7" name="Trapezoid 216">
                    <a:extLst>
                      <a:ext uri="{FF2B5EF4-FFF2-40B4-BE49-F238E27FC236}">
                        <a16:creationId xmlns:a16="http://schemas.microsoft.com/office/drawing/2014/main" id="{B3B83972-BBDD-4D56-8565-3B3BF977E34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8" name="Trapezoid 217">
                    <a:extLst>
                      <a:ext uri="{FF2B5EF4-FFF2-40B4-BE49-F238E27FC236}">
                        <a16:creationId xmlns:a16="http://schemas.microsoft.com/office/drawing/2014/main" id="{2898C47C-2436-4757-BD11-B52F708C6DA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B12B3AC5-9B31-4060-8C30-28FB3CB2FA5D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04" name="Trapezoid 203">
                    <a:extLst>
                      <a:ext uri="{FF2B5EF4-FFF2-40B4-BE49-F238E27FC236}">
                        <a16:creationId xmlns:a16="http://schemas.microsoft.com/office/drawing/2014/main" id="{6088A486-1D5D-4276-B70F-AA503BF5CA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5" name="Trapezoid 204">
                    <a:extLst>
                      <a:ext uri="{FF2B5EF4-FFF2-40B4-BE49-F238E27FC236}">
                        <a16:creationId xmlns:a16="http://schemas.microsoft.com/office/drawing/2014/main" id="{752DCA2E-A845-4324-807C-DFD128C87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3" name="Trapezoid 212">
                    <a:extLst>
                      <a:ext uri="{FF2B5EF4-FFF2-40B4-BE49-F238E27FC236}">
                        <a16:creationId xmlns:a16="http://schemas.microsoft.com/office/drawing/2014/main" id="{3927E5C0-941E-422F-9A6C-F9D96F8F460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4" name="Trapezoid 213">
                    <a:extLst>
                      <a:ext uri="{FF2B5EF4-FFF2-40B4-BE49-F238E27FC236}">
                        <a16:creationId xmlns:a16="http://schemas.microsoft.com/office/drawing/2014/main" id="{A7354736-3881-4E9B-906E-7D7817BE17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CB7EB085-E524-4BE4-AB5F-91D140B3FD5F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ABDBADDE-A7FC-4FE9-A47A-5925D201E23F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8" name="Trapezoid 197">
                    <a:extLst>
                      <a:ext uri="{FF2B5EF4-FFF2-40B4-BE49-F238E27FC236}">
                        <a16:creationId xmlns:a16="http://schemas.microsoft.com/office/drawing/2014/main" id="{D6096C25-89E7-4609-97BD-F05CEBB382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9" name="Trapezoid 198">
                    <a:extLst>
                      <a:ext uri="{FF2B5EF4-FFF2-40B4-BE49-F238E27FC236}">
                        <a16:creationId xmlns:a16="http://schemas.microsoft.com/office/drawing/2014/main" id="{C0964AC9-C474-41D3-B7F6-6545AA9914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0" name="Trapezoid 199">
                    <a:extLst>
                      <a:ext uri="{FF2B5EF4-FFF2-40B4-BE49-F238E27FC236}">
                        <a16:creationId xmlns:a16="http://schemas.microsoft.com/office/drawing/2014/main" id="{5522F99D-2914-4D5A-862E-3646D31765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Trapezoid 200">
                    <a:extLst>
                      <a:ext uri="{FF2B5EF4-FFF2-40B4-BE49-F238E27FC236}">
                        <a16:creationId xmlns:a16="http://schemas.microsoft.com/office/drawing/2014/main" id="{0165A984-28FE-4460-8929-473303D92A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68E54FB3-F0A7-4C23-9C5D-2310279D52C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94" name="Trapezoid 193">
                    <a:extLst>
                      <a:ext uri="{FF2B5EF4-FFF2-40B4-BE49-F238E27FC236}">
                        <a16:creationId xmlns:a16="http://schemas.microsoft.com/office/drawing/2014/main" id="{C8BD2C6D-3DBB-444B-8A8E-A738E71E39B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5" name="Trapezoid 194">
                    <a:extLst>
                      <a:ext uri="{FF2B5EF4-FFF2-40B4-BE49-F238E27FC236}">
                        <a16:creationId xmlns:a16="http://schemas.microsoft.com/office/drawing/2014/main" id="{8BFA2308-1631-42E3-98B6-1290C189AA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6" name="Trapezoid 195">
                    <a:extLst>
                      <a:ext uri="{FF2B5EF4-FFF2-40B4-BE49-F238E27FC236}">
                        <a16:creationId xmlns:a16="http://schemas.microsoft.com/office/drawing/2014/main" id="{EAD776A4-41FF-4774-A5EB-15015E6117F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Trapezoid 196">
                    <a:extLst>
                      <a:ext uri="{FF2B5EF4-FFF2-40B4-BE49-F238E27FC236}">
                        <a16:creationId xmlns:a16="http://schemas.microsoft.com/office/drawing/2014/main" id="{D1FAB03D-33D5-416E-B2F2-094D0093EA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3D33F72A-354C-424A-B1BE-DEB2289F1A5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172" name="Trapezoid 171">
                <a:extLst>
                  <a:ext uri="{FF2B5EF4-FFF2-40B4-BE49-F238E27FC236}">
                    <a16:creationId xmlns:a16="http://schemas.microsoft.com/office/drawing/2014/main" id="{BC541AC4-3C2E-474A-A7B6-1CA937DE1326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Trapezoid 172">
                <a:extLst>
                  <a:ext uri="{FF2B5EF4-FFF2-40B4-BE49-F238E27FC236}">
                    <a16:creationId xmlns:a16="http://schemas.microsoft.com/office/drawing/2014/main" id="{2282D24C-8E10-46F7-BAEF-3603F761B71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Trapezoid 173">
                <a:extLst>
                  <a:ext uri="{FF2B5EF4-FFF2-40B4-BE49-F238E27FC236}">
                    <a16:creationId xmlns:a16="http://schemas.microsoft.com/office/drawing/2014/main" id="{553C9002-1171-4F77-8AC1-E8A3BE44AA1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Trapezoid 174">
                <a:extLst>
                  <a:ext uri="{FF2B5EF4-FFF2-40B4-BE49-F238E27FC236}">
                    <a16:creationId xmlns:a16="http://schemas.microsoft.com/office/drawing/2014/main" id="{69ABAA85-96B5-454A-A90B-6B75D39F30C1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Trapezoid 175">
                <a:extLst>
                  <a:ext uri="{FF2B5EF4-FFF2-40B4-BE49-F238E27FC236}">
                    <a16:creationId xmlns:a16="http://schemas.microsoft.com/office/drawing/2014/main" id="{52BC8F73-DC5A-40D1-8EBB-7B1CB0F9C66F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Trapezoid 176">
                <a:extLst>
                  <a:ext uri="{FF2B5EF4-FFF2-40B4-BE49-F238E27FC236}">
                    <a16:creationId xmlns:a16="http://schemas.microsoft.com/office/drawing/2014/main" id="{4D0A8DAE-8090-40D2-B61E-8FBAC9814C1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Trapezoid 177">
                <a:extLst>
                  <a:ext uri="{FF2B5EF4-FFF2-40B4-BE49-F238E27FC236}">
                    <a16:creationId xmlns:a16="http://schemas.microsoft.com/office/drawing/2014/main" id="{A9A3DF66-E7E7-4E64-B3E6-B688863687B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AC749C9E-D886-4EEC-9D0C-1C518DD4A232}"/>
              </a:ext>
            </a:extLst>
          </p:cNvPr>
          <p:cNvGrpSpPr/>
          <p:nvPr/>
        </p:nvGrpSpPr>
        <p:grpSpPr>
          <a:xfrm>
            <a:off x="11481920" y="70187"/>
            <a:ext cx="336725" cy="6694177"/>
            <a:chOff x="9123885" y="97009"/>
            <a:chExt cx="336725" cy="6694177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CA2D18-9968-4813-AFAD-62C42651F4B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D9D87FF6-1168-463A-A7E3-C9C62136D9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BE5E565-842B-4E3E-AD47-91AF4ACBC5C8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67" name="Trapezoid 266">
                    <a:extLst>
                      <a:ext uri="{FF2B5EF4-FFF2-40B4-BE49-F238E27FC236}">
                        <a16:creationId xmlns:a16="http://schemas.microsoft.com/office/drawing/2014/main" id="{38D1E221-F8FF-4BA6-8B59-EBDBBE09B2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8" name="Trapezoid 267">
                    <a:extLst>
                      <a:ext uri="{FF2B5EF4-FFF2-40B4-BE49-F238E27FC236}">
                        <a16:creationId xmlns:a16="http://schemas.microsoft.com/office/drawing/2014/main" id="{4703418F-6ABF-42E5-AC3F-8DDF9704E3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9" name="Trapezoid 268">
                    <a:extLst>
                      <a:ext uri="{FF2B5EF4-FFF2-40B4-BE49-F238E27FC236}">
                        <a16:creationId xmlns:a16="http://schemas.microsoft.com/office/drawing/2014/main" id="{609F396B-40ED-475A-8D26-80291C806A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70" name="Trapezoid 269">
                    <a:extLst>
                      <a:ext uri="{FF2B5EF4-FFF2-40B4-BE49-F238E27FC236}">
                        <a16:creationId xmlns:a16="http://schemas.microsoft.com/office/drawing/2014/main" id="{37F51D13-3893-40B1-9DDA-EF416D1CF2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4BD410-4376-4A77-AE3A-D5A30DB77FD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63" name="Trapezoid 262">
                    <a:extLst>
                      <a:ext uri="{FF2B5EF4-FFF2-40B4-BE49-F238E27FC236}">
                        <a16:creationId xmlns:a16="http://schemas.microsoft.com/office/drawing/2014/main" id="{1E731B42-AA4A-4C46-968E-520293BB51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4" name="Trapezoid 263">
                    <a:extLst>
                      <a:ext uri="{FF2B5EF4-FFF2-40B4-BE49-F238E27FC236}">
                        <a16:creationId xmlns:a16="http://schemas.microsoft.com/office/drawing/2014/main" id="{3487B9BE-ECD8-4764-B495-181239885D5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5" name="Trapezoid 264">
                    <a:extLst>
                      <a:ext uri="{FF2B5EF4-FFF2-40B4-BE49-F238E27FC236}">
                        <a16:creationId xmlns:a16="http://schemas.microsoft.com/office/drawing/2014/main" id="{CDA6EDE8-EF8B-47A8-BA68-FA87B097FD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6" name="Trapezoid 265">
                    <a:extLst>
                      <a:ext uri="{FF2B5EF4-FFF2-40B4-BE49-F238E27FC236}">
                        <a16:creationId xmlns:a16="http://schemas.microsoft.com/office/drawing/2014/main" id="{CB817CDF-481C-4483-90F8-FDBB3DAB79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6843507C-F9B0-4945-95CB-0ED5D248F004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31" name="Group 230">
                  <a:extLst>
                    <a:ext uri="{FF2B5EF4-FFF2-40B4-BE49-F238E27FC236}">
                      <a16:creationId xmlns:a16="http://schemas.microsoft.com/office/drawing/2014/main" id="{7BADD88D-F949-414F-B982-658FCB6D773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37" name="Trapezoid 236">
                    <a:extLst>
                      <a:ext uri="{FF2B5EF4-FFF2-40B4-BE49-F238E27FC236}">
                        <a16:creationId xmlns:a16="http://schemas.microsoft.com/office/drawing/2014/main" id="{E37D9F8B-AD30-4082-8E05-B8B7653C4F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8" name="Trapezoid 257">
                    <a:extLst>
                      <a:ext uri="{FF2B5EF4-FFF2-40B4-BE49-F238E27FC236}">
                        <a16:creationId xmlns:a16="http://schemas.microsoft.com/office/drawing/2014/main" id="{477B34E4-AF93-4BB3-98B3-21975CA048E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9" name="Trapezoid 258">
                    <a:extLst>
                      <a:ext uri="{FF2B5EF4-FFF2-40B4-BE49-F238E27FC236}">
                        <a16:creationId xmlns:a16="http://schemas.microsoft.com/office/drawing/2014/main" id="{65A606C0-D246-45A7-9F62-F949841693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60" name="Trapezoid 259">
                    <a:extLst>
                      <a:ext uri="{FF2B5EF4-FFF2-40B4-BE49-F238E27FC236}">
                        <a16:creationId xmlns:a16="http://schemas.microsoft.com/office/drawing/2014/main" id="{B389F190-F918-494F-8284-BE45F68682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32" name="Group 231">
                  <a:extLst>
                    <a:ext uri="{FF2B5EF4-FFF2-40B4-BE49-F238E27FC236}">
                      <a16:creationId xmlns:a16="http://schemas.microsoft.com/office/drawing/2014/main" id="{FA6BCA66-4D52-4C00-BE00-780D46C0AD0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33" name="Trapezoid 232">
                    <a:extLst>
                      <a:ext uri="{FF2B5EF4-FFF2-40B4-BE49-F238E27FC236}">
                        <a16:creationId xmlns:a16="http://schemas.microsoft.com/office/drawing/2014/main" id="{B7F9CB76-4E5D-4E43-A812-C65A2C0AEC5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4" name="Trapezoid 233">
                    <a:extLst>
                      <a:ext uri="{FF2B5EF4-FFF2-40B4-BE49-F238E27FC236}">
                        <a16:creationId xmlns:a16="http://schemas.microsoft.com/office/drawing/2014/main" id="{465BD256-921A-4955-A49F-05EFE4CE25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5" name="Trapezoid 234">
                    <a:extLst>
                      <a:ext uri="{FF2B5EF4-FFF2-40B4-BE49-F238E27FC236}">
                        <a16:creationId xmlns:a16="http://schemas.microsoft.com/office/drawing/2014/main" id="{81B28670-80B1-4341-A1F3-8509121F07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6" name="Trapezoid 235">
                    <a:extLst>
                      <a:ext uri="{FF2B5EF4-FFF2-40B4-BE49-F238E27FC236}">
                        <a16:creationId xmlns:a16="http://schemas.microsoft.com/office/drawing/2014/main" id="{14F6C1A9-B182-4C75-9C52-41B3B189F4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BBE399-0B15-45AE-93A9-372F5BD7FCAD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22" name="Trapezoid 221">
                <a:extLst>
                  <a:ext uri="{FF2B5EF4-FFF2-40B4-BE49-F238E27FC236}">
                    <a16:creationId xmlns:a16="http://schemas.microsoft.com/office/drawing/2014/main" id="{2E9A986F-F23C-4688-B42E-68699DA3B75B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Trapezoid 222">
                <a:extLst>
                  <a:ext uri="{FF2B5EF4-FFF2-40B4-BE49-F238E27FC236}">
                    <a16:creationId xmlns:a16="http://schemas.microsoft.com/office/drawing/2014/main" id="{37EC4B00-96D6-483E-BAA2-86C1DDC9B2B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rapezoid 223">
                <a:extLst>
                  <a:ext uri="{FF2B5EF4-FFF2-40B4-BE49-F238E27FC236}">
                    <a16:creationId xmlns:a16="http://schemas.microsoft.com/office/drawing/2014/main" id="{EAB91560-76B0-4BFA-BF01-765BBBD549D0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Trapezoid 224">
                <a:extLst>
                  <a:ext uri="{FF2B5EF4-FFF2-40B4-BE49-F238E27FC236}">
                    <a16:creationId xmlns:a16="http://schemas.microsoft.com/office/drawing/2014/main" id="{0E93F1AD-6682-438A-B4BF-8BA1A6390F1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Trapezoid 225">
                <a:extLst>
                  <a:ext uri="{FF2B5EF4-FFF2-40B4-BE49-F238E27FC236}">
                    <a16:creationId xmlns:a16="http://schemas.microsoft.com/office/drawing/2014/main" id="{E253F3BE-B136-4D98-9843-9F018A3F5AF4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Trapezoid 226">
                <a:extLst>
                  <a:ext uri="{FF2B5EF4-FFF2-40B4-BE49-F238E27FC236}">
                    <a16:creationId xmlns:a16="http://schemas.microsoft.com/office/drawing/2014/main" id="{2EC3C6FD-5DA0-4784-B6A5-EDCF3441F9D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Trapezoid 227">
                <a:extLst>
                  <a:ext uri="{FF2B5EF4-FFF2-40B4-BE49-F238E27FC236}">
                    <a16:creationId xmlns:a16="http://schemas.microsoft.com/office/drawing/2014/main" id="{DCE6575C-220A-4D3A-AC73-9C9AFAE4023F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145C419-262A-4E35-9CDA-8DB1A37E758B}"/>
              </a:ext>
            </a:extLst>
          </p:cNvPr>
          <p:cNvGrpSpPr/>
          <p:nvPr/>
        </p:nvGrpSpPr>
        <p:grpSpPr>
          <a:xfrm flipH="1">
            <a:off x="11997733" y="81911"/>
            <a:ext cx="336725" cy="6694177"/>
            <a:chOff x="9123885" y="97009"/>
            <a:chExt cx="336725" cy="6694177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6E3991E6-0EFA-44A2-8C05-61E9A9E5653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5113ADED-46CE-47D2-8320-3646ABDABC3B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69A43B1-6684-455C-80F0-7E02D418CFC7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36" name="Trapezoid 335">
                    <a:extLst>
                      <a:ext uri="{FF2B5EF4-FFF2-40B4-BE49-F238E27FC236}">
                        <a16:creationId xmlns:a16="http://schemas.microsoft.com/office/drawing/2014/main" id="{1F14212F-7113-4D08-9D91-F2F7C533DE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7" name="Trapezoid 336">
                    <a:extLst>
                      <a:ext uri="{FF2B5EF4-FFF2-40B4-BE49-F238E27FC236}">
                        <a16:creationId xmlns:a16="http://schemas.microsoft.com/office/drawing/2014/main" id="{E78BA725-532B-4373-A402-F49719DEDE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8" name="Trapezoid 337">
                    <a:extLst>
                      <a:ext uri="{FF2B5EF4-FFF2-40B4-BE49-F238E27FC236}">
                        <a16:creationId xmlns:a16="http://schemas.microsoft.com/office/drawing/2014/main" id="{9A9958BB-C5C0-401F-A09C-0E38309F9A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9" name="Trapezoid 338">
                    <a:extLst>
                      <a:ext uri="{FF2B5EF4-FFF2-40B4-BE49-F238E27FC236}">
                        <a16:creationId xmlns:a16="http://schemas.microsoft.com/office/drawing/2014/main" id="{10A908C9-DF83-4ABE-93AB-0F1CA9473A6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0187EBDD-7194-4C6E-9A29-0AA1F1B9E84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32" name="Trapezoid 331">
                    <a:extLst>
                      <a:ext uri="{FF2B5EF4-FFF2-40B4-BE49-F238E27FC236}">
                        <a16:creationId xmlns:a16="http://schemas.microsoft.com/office/drawing/2014/main" id="{D58C756C-4CC9-4756-A18C-248834AA62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3" name="Trapezoid 332">
                    <a:extLst>
                      <a:ext uri="{FF2B5EF4-FFF2-40B4-BE49-F238E27FC236}">
                        <a16:creationId xmlns:a16="http://schemas.microsoft.com/office/drawing/2014/main" id="{2C6BD0BF-D82F-47CD-BCB5-27F3B620C8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4" name="Trapezoid 333">
                    <a:extLst>
                      <a:ext uri="{FF2B5EF4-FFF2-40B4-BE49-F238E27FC236}">
                        <a16:creationId xmlns:a16="http://schemas.microsoft.com/office/drawing/2014/main" id="{99B80E73-ECF8-4C1F-B7FF-E811EAB55C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35" name="Trapezoid 334">
                    <a:extLst>
                      <a:ext uri="{FF2B5EF4-FFF2-40B4-BE49-F238E27FC236}">
                        <a16:creationId xmlns:a16="http://schemas.microsoft.com/office/drawing/2014/main" id="{2552FE29-08F6-4A0E-A32A-213EEAD1A6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ED1EC670-46F3-4DF8-B112-68BA0FB263C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E1A2FF41-49B9-45A3-A70E-78E15688385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25" name="Trapezoid 324">
                    <a:extLst>
                      <a:ext uri="{FF2B5EF4-FFF2-40B4-BE49-F238E27FC236}">
                        <a16:creationId xmlns:a16="http://schemas.microsoft.com/office/drawing/2014/main" id="{C54912FD-1F26-4EE3-AABF-A1CA9670F6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6" name="Trapezoid 325">
                    <a:extLst>
                      <a:ext uri="{FF2B5EF4-FFF2-40B4-BE49-F238E27FC236}">
                        <a16:creationId xmlns:a16="http://schemas.microsoft.com/office/drawing/2014/main" id="{85659D76-F70D-4EA4-A779-2C44A94B8B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7" name="Trapezoid 326">
                    <a:extLst>
                      <a:ext uri="{FF2B5EF4-FFF2-40B4-BE49-F238E27FC236}">
                        <a16:creationId xmlns:a16="http://schemas.microsoft.com/office/drawing/2014/main" id="{BBAC8822-E795-4C67-9670-A49F0F8F188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8" name="Trapezoid 327">
                    <a:extLst>
                      <a:ext uri="{FF2B5EF4-FFF2-40B4-BE49-F238E27FC236}">
                        <a16:creationId xmlns:a16="http://schemas.microsoft.com/office/drawing/2014/main" id="{1088ECA6-7D74-4087-ACA4-9CDAA2E5D9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31B62AAE-3BB5-4AB0-9C18-4A131899DC14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21" name="Trapezoid 320">
                    <a:extLst>
                      <a:ext uri="{FF2B5EF4-FFF2-40B4-BE49-F238E27FC236}">
                        <a16:creationId xmlns:a16="http://schemas.microsoft.com/office/drawing/2014/main" id="{D81E4372-9F06-4436-A666-9E5A81FA8F2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2" name="Trapezoid 321">
                    <a:extLst>
                      <a:ext uri="{FF2B5EF4-FFF2-40B4-BE49-F238E27FC236}">
                        <a16:creationId xmlns:a16="http://schemas.microsoft.com/office/drawing/2014/main" id="{75038467-B896-457F-AF46-D73357FBC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3" name="Trapezoid 322">
                    <a:extLst>
                      <a:ext uri="{FF2B5EF4-FFF2-40B4-BE49-F238E27FC236}">
                        <a16:creationId xmlns:a16="http://schemas.microsoft.com/office/drawing/2014/main" id="{732A03FA-93C1-4C6E-AD95-90D323A60F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4" name="Trapezoid 323">
                    <a:extLst>
                      <a:ext uri="{FF2B5EF4-FFF2-40B4-BE49-F238E27FC236}">
                        <a16:creationId xmlns:a16="http://schemas.microsoft.com/office/drawing/2014/main" id="{59F6730A-A46E-49FE-A587-F253AAA2E6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EAB7B6F9-91A2-4852-8FDE-AE5F2A7EDD1B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74" name="Trapezoid 273">
                <a:extLst>
                  <a:ext uri="{FF2B5EF4-FFF2-40B4-BE49-F238E27FC236}">
                    <a16:creationId xmlns:a16="http://schemas.microsoft.com/office/drawing/2014/main" id="{61A96740-E40C-4313-A48A-81EB18EEA14E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Trapezoid 274">
                <a:extLst>
                  <a:ext uri="{FF2B5EF4-FFF2-40B4-BE49-F238E27FC236}">
                    <a16:creationId xmlns:a16="http://schemas.microsoft.com/office/drawing/2014/main" id="{B963263D-8C80-46AB-811A-028EB72F0080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Trapezoid 275">
                <a:extLst>
                  <a:ext uri="{FF2B5EF4-FFF2-40B4-BE49-F238E27FC236}">
                    <a16:creationId xmlns:a16="http://schemas.microsoft.com/office/drawing/2014/main" id="{B2EF6526-2E8A-4C37-AAF4-883104376FC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Trapezoid 276">
                <a:extLst>
                  <a:ext uri="{FF2B5EF4-FFF2-40B4-BE49-F238E27FC236}">
                    <a16:creationId xmlns:a16="http://schemas.microsoft.com/office/drawing/2014/main" id="{522946A4-8C6F-4659-A5D9-70C7B380F3D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Trapezoid 277">
                <a:extLst>
                  <a:ext uri="{FF2B5EF4-FFF2-40B4-BE49-F238E27FC236}">
                    <a16:creationId xmlns:a16="http://schemas.microsoft.com/office/drawing/2014/main" id="{198EADEC-9F07-470E-A777-42216BC3FB0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Trapezoid 278">
                <a:extLst>
                  <a:ext uri="{FF2B5EF4-FFF2-40B4-BE49-F238E27FC236}">
                    <a16:creationId xmlns:a16="http://schemas.microsoft.com/office/drawing/2014/main" id="{BF8A18B1-4DD4-4FB7-A144-EE626D5EDD4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Trapezoid 279">
                <a:extLst>
                  <a:ext uri="{FF2B5EF4-FFF2-40B4-BE49-F238E27FC236}">
                    <a16:creationId xmlns:a16="http://schemas.microsoft.com/office/drawing/2014/main" id="{272A5EF7-882E-4C0D-8E11-01434CE229A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AFFCBC10-7EC8-43CE-9541-29CB7AAF21C8}"/>
              </a:ext>
            </a:extLst>
          </p:cNvPr>
          <p:cNvGrpSpPr/>
          <p:nvPr/>
        </p:nvGrpSpPr>
        <p:grpSpPr>
          <a:xfrm flipH="1">
            <a:off x="12025703" y="70187"/>
            <a:ext cx="336725" cy="6694177"/>
            <a:chOff x="9123885" y="97009"/>
            <a:chExt cx="336725" cy="6694177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3ABDAB79-97A1-4EA8-9207-5BE7D105485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0C4BE554-6F22-4121-A0B3-CEDD3A7F084A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62" name="Group 361">
                  <a:extLst>
                    <a:ext uri="{FF2B5EF4-FFF2-40B4-BE49-F238E27FC236}">
                      <a16:creationId xmlns:a16="http://schemas.microsoft.com/office/drawing/2014/main" id="{DC47C114-2FA4-4F37-816E-D5946D05DB1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22" name="Trapezoid 421">
                    <a:extLst>
                      <a:ext uri="{FF2B5EF4-FFF2-40B4-BE49-F238E27FC236}">
                        <a16:creationId xmlns:a16="http://schemas.microsoft.com/office/drawing/2014/main" id="{D8FC1EFC-A760-40B8-A3ED-81FBED66BB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3" name="Trapezoid 422">
                    <a:extLst>
                      <a:ext uri="{FF2B5EF4-FFF2-40B4-BE49-F238E27FC236}">
                        <a16:creationId xmlns:a16="http://schemas.microsoft.com/office/drawing/2014/main" id="{0B664B62-3658-466C-B111-AD62C89B05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4" name="Trapezoid 423">
                    <a:extLst>
                      <a:ext uri="{FF2B5EF4-FFF2-40B4-BE49-F238E27FC236}">
                        <a16:creationId xmlns:a16="http://schemas.microsoft.com/office/drawing/2014/main" id="{C605B169-892F-4A0C-96D6-3043403C118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5" name="Trapezoid 424">
                    <a:extLst>
                      <a:ext uri="{FF2B5EF4-FFF2-40B4-BE49-F238E27FC236}">
                        <a16:creationId xmlns:a16="http://schemas.microsoft.com/office/drawing/2014/main" id="{71613460-4947-4263-9E24-83F84573935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63" name="Group 362">
                  <a:extLst>
                    <a:ext uri="{FF2B5EF4-FFF2-40B4-BE49-F238E27FC236}">
                      <a16:creationId xmlns:a16="http://schemas.microsoft.com/office/drawing/2014/main" id="{3F688F01-C5E5-4E2C-92AA-A615711C3BF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64" name="Trapezoid 363">
                    <a:extLst>
                      <a:ext uri="{FF2B5EF4-FFF2-40B4-BE49-F238E27FC236}">
                        <a16:creationId xmlns:a16="http://schemas.microsoft.com/office/drawing/2014/main" id="{E70057EC-FB9C-4F1C-8052-03337BA706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9" name="Trapezoid 418">
                    <a:extLst>
                      <a:ext uri="{FF2B5EF4-FFF2-40B4-BE49-F238E27FC236}">
                        <a16:creationId xmlns:a16="http://schemas.microsoft.com/office/drawing/2014/main" id="{E7323E5F-1CDE-4622-A13A-D8C80393B0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0" name="Trapezoid 419">
                    <a:extLst>
                      <a:ext uri="{FF2B5EF4-FFF2-40B4-BE49-F238E27FC236}">
                        <a16:creationId xmlns:a16="http://schemas.microsoft.com/office/drawing/2014/main" id="{320B0D24-B1F6-4A83-B7A2-7C2E9A54A9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21" name="Trapezoid 420">
                    <a:extLst>
                      <a:ext uri="{FF2B5EF4-FFF2-40B4-BE49-F238E27FC236}">
                        <a16:creationId xmlns:a16="http://schemas.microsoft.com/office/drawing/2014/main" id="{FB4834BB-E731-4E17-8FA8-DE45079168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5473A126-7E70-4307-B56E-F19E7B85AAA8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D12BBD79-C259-4077-8615-B01C26B757FD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58" name="Trapezoid 357">
                    <a:extLst>
                      <a:ext uri="{FF2B5EF4-FFF2-40B4-BE49-F238E27FC236}">
                        <a16:creationId xmlns:a16="http://schemas.microsoft.com/office/drawing/2014/main" id="{B356675B-DE5B-4197-8866-95D9C7E1CA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9" name="Trapezoid 358">
                    <a:extLst>
                      <a:ext uri="{FF2B5EF4-FFF2-40B4-BE49-F238E27FC236}">
                        <a16:creationId xmlns:a16="http://schemas.microsoft.com/office/drawing/2014/main" id="{A81AB5FE-EAD7-42D5-A1A5-E79C923508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0" name="Trapezoid 359">
                    <a:extLst>
                      <a:ext uri="{FF2B5EF4-FFF2-40B4-BE49-F238E27FC236}">
                        <a16:creationId xmlns:a16="http://schemas.microsoft.com/office/drawing/2014/main" id="{69C850DC-C8AB-403F-9B80-5B7EEA1F07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1" name="Trapezoid 360">
                    <a:extLst>
                      <a:ext uri="{FF2B5EF4-FFF2-40B4-BE49-F238E27FC236}">
                        <a16:creationId xmlns:a16="http://schemas.microsoft.com/office/drawing/2014/main" id="{54E55A43-357C-4519-A556-2C5C18C246A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373E716B-4839-4A71-B699-D04DAD98CE10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54" name="Trapezoid 353">
                    <a:extLst>
                      <a:ext uri="{FF2B5EF4-FFF2-40B4-BE49-F238E27FC236}">
                        <a16:creationId xmlns:a16="http://schemas.microsoft.com/office/drawing/2014/main" id="{EA7363D6-3ED6-4378-94D2-7AE0EC9C194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5" name="Trapezoid 354">
                    <a:extLst>
                      <a:ext uri="{FF2B5EF4-FFF2-40B4-BE49-F238E27FC236}">
                        <a16:creationId xmlns:a16="http://schemas.microsoft.com/office/drawing/2014/main" id="{19B74CBA-E4AA-4377-B336-7CF17E206F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6" name="Trapezoid 355">
                    <a:extLst>
                      <a:ext uri="{FF2B5EF4-FFF2-40B4-BE49-F238E27FC236}">
                        <a16:creationId xmlns:a16="http://schemas.microsoft.com/office/drawing/2014/main" id="{BC707ADE-106D-4146-8F6E-7B9AD32082E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57" name="Trapezoid 356">
                    <a:extLst>
                      <a:ext uri="{FF2B5EF4-FFF2-40B4-BE49-F238E27FC236}">
                        <a16:creationId xmlns:a16="http://schemas.microsoft.com/office/drawing/2014/main" id="{D4942364-491E-4792-825F-225E768D7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97152319-F6F0-4E40-8B7B-33E2CE7F7AE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43" name="Trapezoid 342">
                <a:extLst>
                  <a:ext uri="{FF2B5EF4-FFF2-40B4-BE49-F238E27FC236}">
                    <a16:creationId xmlns:a16="http://schemas.microsoft.com/office/drawing/2014/main" id="{C31D3BD9-DFB1-4F86-9F86-FFF03BD6CE5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4" name="Trapezoid 343">
                <a:extLst>
                  <a:ext uri="{FF2B5EF4-FFF2-40B4-BE49-F238E27FC236}">
                    <a16:creationId xmlns:a16="http://schemas.microsoft.com/office/drawing/2014/main" id="{3DE974AB-A8DE-4B79-BAAA-2ED0D4B1D2CA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Trapezoid 344">
                <a:extLst>
                  <a:ext uri="{FF2B5EF4-FFF2-40B4-BE49-F238E27FC236}">
                    <a16:creationId xmlns:a16="http://schemas.microsoft.com/office/drawing/2014/main" id="{45C0BBEF-BE60-42B3-941A-A747A29124B1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Trapezoid 345">
                <a:extLst>
                  <a:ext uri="{FF2B5EF4-FFF2-40B4-BE49-F238E27FC236}">
                    <a16:creationId xmlns:a16="http://schemas.microsoft.com/office/drawing/2014/main" id="{28C21FC6-BD75-4E9C-A330-D5BF12792E23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Trapezoid 346">
                <a:extLst>
                  <a:ext uri="{FF2B5EF4-FFF2-40B4-BE49-F238E27FC236}">
                    <a16:creationId xmlns:a16="http://schemas.microsoft.com/office/drawing/2014/main" id="{E233DE3F-3394-40DC-B7FB-F41F08B2C2F8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Trapezoid 347">
                <a:extLst>
                  <a:ext uri="{FF2B5EF4-FFF2-40B4-BE49-F238E27FC236}">
                    <a16:creationId xmlns:a16="http://schemas.microsoft.com/office/drawing/2014/main" id="{ED6CE352-5320-4FB4-BF49-6C6F1D3F1D54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Trapezoid 348">
                <a:extLst>
                  <a:ext uri="{FF2B5EF4-FFF2-40B4-BE49-F238E27FC236}">
                    <a16:creationId xmlns:a16="http://schemas.microsoft.com/office/drawing/2014/main" id="{CD400486-E3FD-4B8E-8811-71744882404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6" name="Rectangle 425">
            <a:extLst>
              <a:ext uri="{FF2B5EF4-FFF2-40B4-BE49-F238E27FC236}">
                <a16:creationId xmlns:a16="http://schemas.microsoft.com/office/drawing/2014/main" id="{ACB83F48-9558-417E-9956-66451F02F91C}"/>
              </a:ext>
            </a:extLst>
          </p:cNvPr>
          <p:cNvSpPr/>
          <p:nvPr/>
        </p:nvSpPr>
        <p:spPr>
          <a:xfrm>
            <a:off x="11735114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8B7E304A-2128-47B0-97F5-1DC6C9F5A2C6}"/>
              </a:ext>
            </a:extLst>
          </p:cNvPr>
          <p:cNvGrpSpPr/>
          <p:nvPr/>
        </p:nvGrpSpPr>
        <p:grpSpPr>
          <a:xfrm>
            <a:off x="11563731" y="-126617"/>
            <a:ext cx="666762" cy="666762"/>
            <a:chOff x="2829558" y="-1451030"/>
            <a:chExt cx="1208069" cy="1208069"/>
          </a:xfrm>
        </p:grpSpPr>
        <p:sp>
          <p:nvSpPr>
            <p:cNvPr id="428" name="Star: 5 Points 427">
              <a:extLst>
                <a:ext uri="{FF2B5EF4-FFF2-40B4-BE49-F238E27FC236}">
                  <a16:creationId xmlns:a16="http://schemas.microsoft.com/office/drawing/2014/main" id="{E06670FA-FCE8-4D24-BB57-D90280F4A84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Circle: Hollow 428">
              <a:extLst>
                <a:ext uri="{FF2B5EF4-FFF2-40B4-BE49-F238E27FC236}">
                  <a16:creationId xmlns:a16="http://schemas.microsoft.com/office/drawing/2014/main" id="{AE2B81AF-A06A-472C-9224-CC64358CFD7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9070D551-827C-4443-B6EB-F7F263D630F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6FC6DA74-2200-4DFB-BC0F-5ED4C8FD05DF}"/>
              </a:ext>
            </a:extLst>
          </p:cNvPr>
          <p:cNvGrpSpPr/>
          <p:nvPr/>
        </p:nvGrpSpPr>
        <p:grpSpPr>
          <a:xfrm>
            <a:off x="11563731" y="6354450"/>
            <a:ext cx="666762" cy="666762"/>
            <a:chOff x="2829558" y="-1451030"/>
            <a:chExt cx="1208069" cy="1208069"/>
          </a:xfrm>
        </p:grpSpPr>
        <p:sp>
          <p:nvSpPr>
            <p:cNvPr id="432" name="Star: 5 Points 431">
              <a:extLst>
                <a:ext uri="{FF2B5EF4-FFF2-40B4-BE49-F238E27FC236}">
                  <a16:creationId xmlns:a16="http://schemas.microsoft.com/office/drawing/2014/main" id="{FA314957-57C8-4BBC-8A26-5F15E76AA6F7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Circle: Hollow 432">
              <a:extLst>
                <a:ext uri="{FF2B5EF4-FFF2-40B4-BE49-F238E27FC236}">
                  <a16:creationId xmlns:a16="http://schemas.microsoft.com/office/drawing/2014/main" id="{C81EC0E8-E402-4632-B8D5-94F918E3606D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1329270B-8AC5-4A90-9EB8-B64AB5449E6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895" y="2655019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7268" y="1621671"/>
            <a:ext cx="1593529" cy="1533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C0FF8-F129-47A9-A629-0B61E3B9B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5143" y="4376518"/>
            <a:ext cx="1609483" cy="1719221"/>
          </a:xfrm>
          <a:prstGeom prst="rect">
            <a:avLst/>
          </a:prstGeom>
        </p:spPr>
      </p:pic>
      <p:pic>
        <p:nvPicPr>
          <p:cNvPr id="442" name="Picture 441">
            <a:extLst>
              <a:ext uri="{FF2B5EF4-FFF2-40B4-BE49-F238E27FC236}">
                <a16:creationId xmlns:a16="http://schemas.microsoft.com/office/drawing/2014/main" id="{DAF7FBC7-388E-4200-B667-679B7A2A0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467" y="164859"/>
            <a:ext cx="1609483" cy="1719221"/>
          </a:xfrm>
          <a:prstGeom prst="rect">
            <a:avLst/>
          </a:prstGeom>
        </p:spPr>
      </p:pic>
      <p:sp>
        <p:nvSpPr>
          <p:cNvPr id="435" name="Oval 434">
            <a:extLst>
              <a:ext uri="{FF2B5EF4-FFF2-40B4-BE49-F238E27FC236}">
                <a16:creationId xmlns:a16="http://schemas.microsoft.com/office/drawing/2014/main" id="{DEA25A4B-3F18-40F2-A165-FF19153F936A}"/>
              </a:ext>
            </a:extLst>
          </p:cNvPr>
          <p:cNvSpPr/>
          <p:nvPr/>
        </p:nvSpPr>
        <p:spPr>
          <a:xfrm>
            <a:off x="81289" y="4376518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B72956E4-08FD-49A7-81AF-CE778B55D645}"/>
              </a:ext>
            </a:extLst>
          </p:cNvPr>
          <p:cNvSpPr/>
          <p:nvPr/>
        </p:nvSpPr>
        <p:spPr>
          <a:xfrm>
            <a:off x="11704566" y="4476831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Oval 43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1FD9B100-6BD0-41A7-9107-91E1D3608225}"/>
              </a:ext>
            </a:extLst>
          </p:cNvPr>
          <p:cNvSpPr/>
          <p:nvPr/>
        </p:nvSpPr>
        <p:spPr>
          <a:xfrm>
            <a:off x="8373116" y="297911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sp>
        <p:nvSpPr>
          <p:cNvPr id="439" name="Rectangle: Rounded Corners 4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C8E8344-C101-4C27-8D01-B6798EAFD59E}"/>
              </a:ext>
            </a:extLst>
          </p:cNvPr>
          <p:cNvSpPr/>
          <p:nvPr/>
        </p:nvSpPr>
        <p:spPr>
          <a:xfrm>
            <a:off x="1049306" y="1056215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440" name="Rectangle: Rounded Corners 439">
            <a:hlinkClick r:id="rId7" action="ppaction://hlinksldjump"/>
            <a:extLst>
              <a:ext uri="{FF2B5EF4-FFF2-40B4-BE49-F238E27FC236}">
                <a16:creationId xmlns:a16="http://schemas.microsoft.com/office/drawing/2014/main" id="{2DA1AA07-93F6-4F3B-A2A8-7B7225F4D0A9}"/>
              </a:ext>
            </a:extLst>
          </p:cNvPr>
          <p:cNvSpPr/>
          <p:nvPr/>
        </p:nvSpPr>
        <p:spPr>
          <a:xfrm>
            <a:off x="1043424" y="317440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pic>
        <p:nvPicPr>
          <p:cNvPr id="437" name="Cogs wma">
            <a:hlinkClick r:id="" action="ppaction://media"/>
            <a:extLst>
              <a:ext uri="{FF2B5EF4-FFF2-40B4-BE49-F238E27FC236}">
                <a16:creationId xmlns:a16="http://schemas.microsoft.com/office/drawing/2014/main" id="{DD7F92A3-A9FC-443C-AD0C-97962DD42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1" name="Rectangle 440">
            <a:extLst>
              <a:ext uri="{FF2B5EF4-FFF2-40B4-BE49-F238E27FC236}">
                <a16:creationId xmlns:a16="http://schemas.microsoft.com/office/drawing/2014/main" id="{45C1A0E5-C7DE-442E-8335-BE78AB5586A4}"/>
              </a:ext>
            </a:extLst>
          </p:cNvPr>
          <p:cNvSpPr/>
          <p:nvPr/>
        </p:nvSpPr>
        <p:spPr>
          <a:xfrm>
            <a:off x="5121536" y="81911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6</a:t>
            </a:r>
          </a:p>
        </p:txBody>
      </p:sp>
    </p:spTree>
    <p:extLst>
      <p:ext uri="{BB962C8B-B14F-4D97-AF65-F5344CB8AC3E}">
        <p14:creationId xmlns:p14="http://schemas.microsoft.com/office/powerpoint/2010/main" val="35520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10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4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2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10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2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94352" fill="hold"/>
                                        <p:tgtEl>
                                          <p:spTgt spid="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7"/>
                </p:tgtEl>
              </p:cMediaNode>
            </p:audio>
          </p:childTnLst>
        </p:cTn>
      </p:par>
    </p:tnLst>
    <p:bldLst>
      <p:bldP spid="18" grpId="0" animBg="1"/>
      <p:bldP spid="34" grpId="0" animBg="1"/>
      <p:bldP spid="39" grpId="0" animBg="1"/>
      <p:bldP spid="11" grpId="0" animBg="1"/>
      <p:bldP spid="10" grpId="0" animBg="1"/>
      <p:bldP spid="12" grpId="0" animBg="1"/>
      <p:bldP spid="13" grpId="0" animBg="1"/>
      <p:bldP spid="38" grpId="0" animBg="1"/>
      <p:bldP spid="4" grpId="0" animBg="1"/>
      <p:bldP spid="435" grpId="0" animBg="1"/>
      <p:bldP spid="4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4050492">
            <a:off x="2537197" y="3195922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0473790">
            <a:off x="5675827" y="508885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1273543">
            <a:off x="5930109" y="4622058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163824">
            <a:off x="7725074" y="2947419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1399416">
            <a:off x="1040922" y="1975341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4021875" y="97152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4021875" y="97152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4537688" y="108876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4565658" y="97152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4275069" y="-110915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7715" y="2597959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89723">
            <a:off x="6799859" y="570449"/>
            <a:ext cx="1593529" cy="1533741"/>
          </a:xfrm>
          <a:prstGeom prst="rect">
            <a:avLst/>
          </a:prstGeom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62CE8954-31E2-4191-9AA8-C19BE98CB9BE}"/>
              </a:ext>
            </a:extLst>
          </p:cNvPr>
          <p:cNvSpPr/>
          <p:nvPr/>
        </p:nvSpPr>
        <p:spPr>
          <a:xfrm>
            <a:off x="3836413" y="-419194"/>
            <a:ext cx="1110829" cy="3029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9274996-4F5B-48C5-B3A5-AAADB0DD6B0E}"/>
              </a:ext>
            </a:extLst>
          </p:cNvPr>
          <p:cNvGrpSpPr/>
          <p:nvPr/>
        </p:nvGrpSpPr>
        <p:grpSpPr>
          <a:xfrm>
            <a:off x="3926326" y="6251755"/>
            <a:ext cx="1032790" cy="1032790"/>
            <a:chOff x="2829558" y="-1451030"/>
            <a:chExt cx="1208069" cy="1208069"/>
          </a:xfrm>
        </p:grpSpPr>
        <p:sp>
          <p:nvSpPr>
            <p:cNvPr id="436" name="Star: 5 Points 435">
              <a:extLst>
                <a:ext uri="{FF2B5EF4-FFF2-40B4-BE49-F238E27FC236}">
                  <a16:creationId xmlns:a16="http://schemas.microsoft.com/office/drawing/2014/main" id="{C8E21D08-11CD-4B93-868A-E68AF36EC1C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Circle: Hollow 436">
              <a:extLst>
                <a:ext uri="{FF2B5EF4-FFF2-40B4-BE49-F238E27FC236}">
                  <a16:creationId xmlns:a16="http://schemas.microsoft.com/office/drawing/2014/main" id="{E90CF4AA-AACA-40C4-BE94-A8CBF1EEF686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190D5CE-8754-4A24-AF71-48E96B3C4BD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 rot="20736763">
            <a:off x="3701241" y="655423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 rot="20736763">
            <a:off x="4227769" y="1391443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4318014" y="1493900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1950489" y="295243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3917766" y="2007670"/>
            <a:ext cx="1032790" cy="1032790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870531BA-0CD5-4E30-A70C-02EEC5442393}"/>
              </a:ext>
            </a:extLst>
          </p:cNvPr>
          <p:cNvCxnSpPr>
            <a:cxnSpLocks/>
          </p:cNvCxnSpPr>
          <p:nvPr/>
        </p:nvCxnSpPr>
        <p:spPr>
          <a:xfrm>
            <a:off x="9266643" y="-373481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91F53BC7-4D71-4157-8ABD-86B2804FE2AA}"/>
              </a:ext>
            </a:extLst>
          </p:cNvPr>
          <p:cNvCxnSpPr>
            <a:cxnSpLocks/>
          </p:cNvCxnSpPr>
          <p:nvPr/>
        </p:nvCxnSpPr>
        <p:spPr>
          <a:xfrm>
            <a:off x="9266643" y="-283481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id="{723C3177-CADC-4D8C-976B-4F66CFED2D56}"/>
              </a:ext>
            </a:extLst>
          </p:cNvPr>
          <p:cNvCxnSpPr>
            <a:cxnSpLocks/>
          </p:cNvCxnSpPr>
          <p:nvPr/>
        </p:nvCxnSpPr>
        <p:spPr>
          <a:xfrm>
            <a:off x="9266643" y="-283481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60812255-75B0-4DD3-9EA5-2CEF427BF9B2}"/>
              </a:ext>
            </a:extLst>
          </p:cNvPr>
          <p:cNvGrpSpPr/>
          <p:nvPr/>
        </p:nvGrpSpPr>
        <p:grpSpPr>
          <a:xfrm>
            <a:off x="8848222" y="150601"/>
            <a:ext cx="336725" cy="6694177"/>
            <a:chOff x="9123885" y="97009"/>
            <a:chExt cx="336725" cy="6694177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45781D2E-3DDD-42D3-A935-1ADD8517BF6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3B890C6E-AB2B-426A-B52D-44FD163C94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65" name="Group 464">
                  <a:extLst>
                    <a:ext uri="{FF2B5EF4-FFF2-40B4-BE49-F238E27FC236}">
                      <a16:creationId xmlns:a16="http://schemas.microsoft.com/office/drawing/2014/main" id="{F56A1FD6-C38B-4239-8AD3-01F20771D0F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71" name="Trapezoid 470">
                    <a:extLst>
                      <a:ext uri="{FF2B5EF4-FFF2-40B4-BE49-F238E27FC236}">
                        <a16:creationId xmlns:a16="http://schemas.microsoft.com/office/drawing/2014/main" id="{DF9D3269-BB3D-4269-913D-75184427F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2" name="Trapezoid 471">
                    <a:extLst>
                      <a:ext uri="{FF2B5EF4-FFF2-40B4-BE49-F238E27FC236}">
                        <a16:creationId xmlns:a16="http://schemas.microsoft.com/office/drawing/2014/main" id="{97EAC642-EC06-424D-888B-5D74C31FFC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3" name="Trapezoid 472">
                    <a:extLst>
                      <a:ext uri="{FF2B5EF4-FFF2-40B4-BE49-F238E27FC236}">
                        <a16:creationId xmlns:a16="http://schemas.microsoft.com/office/drawing/2014/main" id="{FDDAFF2B-FF58-4AA8-8FD6-D4FC8E63CEF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4" name="Trapezoid 473">
                    <a:extLst>
                      <a:ext uri="{FF2B5EF4-FFF2-40B4-BE49-F238E27FC236}">
                        <a16:creationId xmlns:a16="http://schemas.microsoft.com/office/drawing/2014/main" id="{D10CCA80-42A0-45CA-882C-501F09C11F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52BC6F68-80DA-4469-ABAB-5C6E1F58C70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67" name="Trapezoid 466">
                    <a:extLst>
                      <a:ext uri="{FF2B5EF4-FFF2-40B4-BE49-F238E27FC236}">
                        <a16:creationId xmlns:a16="http://schemas.microsoft.com/office/drawing/2014/main" id="{B21BB304-46DA-4BC3-AB23-857357CD9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Trapezoid 467">
                    <a:extLst>
                      <a:ext uri="{FF2B5EF4-FFF2-40B4-BE49-F238E27FC236}">
                        <a16:creationId xmlns:a16="http://schemas.microsoft.com/office/drawing/2014/main" id="{6A644FA7-F1AD-4505-B14C-65F710BDE5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9" name="Trapezoid 468">
                    <a:extLst>
                      <a:ext uri="{FF2B5EF4-FFF2-40B4-BE49-F238E27FC236}">
                        <a16:creationId xmlns:a16="http://schemas.microsoft.com/office/drawing/2014/main" id="{2FF14BA6-8528-4A60-AC01-971A87F091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0" name="Trapezoid 469">
                    <a:extLst>
                      <a:ext uri="{FF2B5EF4-FFF2-40B4-BE49-F238E27FC236}">
                        <a16:creationId xmlns:a16="http://schemas.microsoft.com/office/drawing/2014/main" id="{412E981E-0A72-4B9A-81A6-AEE3EBE1BC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ADAA4458-70CB-45F6-AC84-FD5C9BE0EDE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7ACA0FA-3011-42E8-8292-92AFBE49284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61" name="Trapezoid 460">
                    <a:extLst>
                      <a:ext uri="{FF2B5EF4-FFF2-40B4-BE49-F238E27FC236}">
                        <a16:creationId xmlns:a16="http://schemas.microsoft.com/office/drawing/2014/main" id="{4A4F63F5-D94D-4B8E-8CA6-38F661BF49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2" name="Trapezoid 461">
                    <a:extLst>
                      <a:ext uri="{FF2B5EF4-FFF2-40B4-BE49-F238E27FC236}">
                        <a16:creationId xmlns:a16="http://schemas.microsoft.com/office/drawing/2014/main" id="{17C642C6-56D5-408B-AFC0-6407D09530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Trapezoid 462">
                    <a:extLst>
                      <a:ext uri="{FF2B5EF4-FFF2-40B4-BE49-F238E27FC236}">
                        <a16:creationId xmlns:a16="http://schemas.microsoft.com/office/drawing/2014/main" id="{AEF0E7D1-0940-44C1-81D2-CABD286DD3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4" name="Trapezoid 463">
                    <a:extLst>
                      <a:ext uri="{FF2B5EF4-FFF2-40B4-BE49-F238E27FC236}">
                        <a16:creationId xmlns:a16="http://schemas.microsoft.com/office/drawing/2014/main" id="{77649706-5378-4FAD-B622-10F479296C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C48707B8-83E1-4822-BAB3-9565E7E41BEF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57" name="Trapezoid 456">
                    <a:extLst>
                      <a:ext uri="{FF2B5EF4-FFF2-40B4-BE49-F238E27FC236}">
                        <a16:creationId xmlns:a16="http://schemas.microsoft.com/office/drawing/2014/main" id="{D23DA94E-F5C2-45FE-B57D-3DB0917AFB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8" name="Trapezoid 457">
                    <a:extLst>
                      <a:ext uri="{FF2B5EF4-FFF2-40B4-BE49-F238E27FC236}">
                        <a16:creationId xmlns:a16="http://schemas.microsoft.com/office/drawing/2014/main" id="{7DB4949B-78B4-48EF-B91B-EB33C306F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Trapezoid 458">
                    <a:extLst>
                      <a:ext uri="{FF2B5EF4-FFF2-40B4-BE49-F238E27FC236}">
                        <a16:creationId xmlns:a16="http://schemas.microsoft.com/office/drawing/2014/main" id="{33159403-D000-4A12-8B10-14F73DD125D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0" name="Trapezoid 459">
                    <a:extLst>
                      <a:ext uri="{FF2B5EF4-FFF2-40B4-BE49-F238E27FC236}">
                        <a16:creationId xmlns:a16="http://schemas.microsoft.com/office/drawing/2014/main" id="{722DB28F-9C13-4381-A271-8303B2646F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ACB55506-2BA1-4F7F-89A1-65E2FC9735C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446" name="Trapezoid 445">
                <a:extLst>
                  <a:ext uri="{FF2B5EF4-FFF2-40B4-BE49-F238E27FC236}">
                    <a16:creationId xmlns:a16="http://schemas.microsoft.com/office/drawing/2014/main" id="{02362F7D-DE47-4124-A586-C4682CE40F27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Trapezoid 446">
                <a:extLst>
                  <a:ext uri="{FF2B5EF4-FFF2-40B4-BE49-F238E27FC236}">
                    <a16:creationId xmlns:a16="http://schemas.microsoft.com/office/drawing/2014/main" id="{455B52A6-57FE-455E-949A-11AAEC29CBF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ADEC2D62-335B-4516-9649-389CF94D8CB9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Trapezoid 448">
                <a:extLst>
                  <a:ext uri="{FF2B5EF4-FFF2-40B4-BE49-F238E27FC236}">
                    <a16:creationId xmlns:a16="http://schemas.microsoft.com/office/drawing/2014/main" id="{E562E8B5-0F6E-490B-BF56-2D0AA5B04DE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Trapezoid 449">
                <a:extLst>
                  <a:ext uri="{FF2B5EF4-FFF2-40B4-BE49-F238E27FC236}">
                    <a16:creationId xmlns:a16="http://schemas.microsoft.com/office/drawing/2014/main" id="{F935982B-8E87-4F47-98B7-D088BBC6284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Trapezoid 450">
                <a:extLst>
                  <a:ext uri="{FF2B5EF4-FFF2-40B4-BE49-F238E27FC236}">
                    <a16:creationId xmlns:a16="http://schemas.microsoft.com/office/drawing/2014/main" id="{7C251C9F-5F8B-4A7A-81E3-D2630897B61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Trapezoid 451">
                <a:extLst>
                  <a:ext uri="{FF2B5EF4-FFF2-40B4-BE49-F238E27FC236}">
                    <a16:creationId xmlns:a16="http://schemas.microsoft.com/office/drawing/2014/main" id="{667E6987-4BC3-4D26-859A-45B577F16052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58103D3-5A34-42A3-8150-88782AB5FE72}"/>
              </a:ext>
            </a:extLst>
          </p:cNvPr>
          <p:cNvGrpSpPr/>
          <p:nvPr/>
        </p:nvGrpSpPr>
        <p:grpSpPr>
          <a:xfrm>
            <a:off x="8848222" y="150601"/>
            <a:ext cx="336725" cy="6694177"/>
            <a:chOff x="9123885" y="97009"/>
            <a:chExt cx="336725" cy="6694177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89A9C445-A1F5-42C9-8608-5A58B536D1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F86F91BA-6206-44CF-BD0A-70789454D06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7FD29EDD-9368-4264-BF0A-3905776B0E3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03" name="Trapezoid 502">
                    <a:extLst>
                      <a:ext uri="{FF2B5EF4-FFF2-40B4-BE49-F238E27FC236}">
                        <a16:creationId xmlns:a16="http://schemas.microsoft.com/office/drawing/2014/main" id="{249A52E3-2948-4E0E-8FF4-A68097B370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4" name="Trapezoid 503">
                    <a:extLst>
                      <a:ext uri="{FF2B5EF4-FFF2-40B4-BE49-F238E27FC236}">
                        <a16:creationId xmlns:a16="http://schemas.microsoft.com/office/drawing/2014/main" id="{A282DB9B-744D-4E1C-B2A4-CBF4D0AC52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5" name="Trapezoid 504">
                    <a:extLst>
                      <a:ext uri="{FF2B5EF4-FFF2-40B4-BE49-F238E27FC236}">
                        <a16:creationId xmlns:a16="http://schemas.microsoft.com/office/drawing/2014/main" id="{A60D9428-B318-4ED0-B3EE-6A4ED1ACB6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6" name="Trapezoid 505">
                    <a:extLst>
                      <a:ext uri="{FF2B5EF4-FFF2-40B4-BE49-F238E27FC236}">
                        <a16:creationId xmlns:a16="http://schemas.microsoft.com/office/drawing/2014/main" id="{99721EB3-0B68-4924-B49A-E0F979ACA4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F254B5C3-7E27-44D9-B710-3443EE2C2B9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99" name="Trapezoid 498">
                    <a:extLst>
                      <a:ext uri="{FF2B5EF4-FFF2-40B4-BE49-F238E27FC236}">
                        <a16:creationId xmlns:a16="http://schemas.microsoft.com/office/drawing/2014/main" id="{550688B4-2783-47FC-B948-B2BD0BA045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0" name="Trapezoid 499">
                    <a:extLst>
                      <a:ext uri="{FF2B5EF4-FFF2-40B4-BE49-F238E27FC236}">
                        <a16:creationId xmlns:a16="http://schemas.microsoft.com/office/drawing/2014/main" id="{83D684DE-7F1A-47AD-ABCC-4F8BE8E191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1" name="Trapezoid 500">
                    <a:extLst>
                      <a:ext uri="{FF2B5EF4-FFF2-40B4-BE49-F238E27FC236}">
                        <a16:creationId xmlns:a16="http://schemas.microsoft.com/office/drawing/2014/main" id="{38A69F8A-C47E-42EF-98C3-D9151A6F4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2" name="Trapezoid 501">
                    <a:extLst>
                      <a:ext uri="{FF2B5EF4-FFF2-40B4-BE49-F238E27FC236}">
                        <a16:creationId xmlns:a16="http://schemas.microsoft.com/office/drawing/2014/main" id="{5EED7465-FDDB-44A9-8DF0-7D3D8477CF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23CBA989-3892-4EBC-BAEF-AB44D9114C83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9DBD6782-D85B-4C6F-8AAE-64F35F4958A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93" name="Trapezoid 492">
                    <a:extLst>
                      <a:ext uri="{FF2B5EF4-FFF2-40B4-BE49-F238E27FC236}">
                        <a16:creationId xmlns:a16="http://schemas.microsoft.com/office/drawing/2014/main" id="{C840C5AE-3002-4EB8-B16E-AB7DD5ADC5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4" name="Trapezoid 493">
                    <a:extLst>
                      <a:ext uri="{FF2B5EF4-FFF2-40B4-BE49-F238E27FC236}">
                        <a16:creationId xmlns:a16="http://schemas.microsoft.com/office/drawing/2014/main" id="{02A13BF5-4348-47D4-98EB-190849236A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5" name="Trapezoid 494">
                    <a:extLst>
                      <a:ext uri="{FF2B5EF4-FFF2-40B4-BE49-F238E27FC236}">
                        <a16:creationId xmlns:a16="http://schemas.microsoft.com/office/drawing/2014/main" id="{48EE51E7-0C54-448F-8501-80F17CC3311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6" name="Trapezoid 495">
                    <a:extLst>
                      <a:ext uri="{FF2B5EF4-FFF2-40B4-BE49-F238E27FC236}">
                        <a16:creationId xmlns:a16="http://schemas.microsoft.com/office/drawing/2014/main" id="{A10D9468-0836-485F-96FC-49C45F17BE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BFD41DBE-07C6-49EA-9310-591E0601AF7D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89" name="Trapezoid 488">
                    <a:extLst>
                      <a:ext uri="{FF2B5EF4-FFF2-40B4-BE49-F238E27FC236}">
                        <a16:creationId xmlns:a16="http://schemas.microsoft.com/office/drawing/2014/main" id="{5E10CCB9-B779-49D6-A5FE-88BB2DF003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0" name="Trapezoid 489">
                    <a:extLst>
                      <a:ext uri="{FF2B5EF4-FFF2-40B4-BE49-F238E27FC236}">
                        <a16:creationId xmlns:a16="http://schemas.microsoft.com/office/drawing/2014/main" id="{0A394468-6DC7-477D-8B61-C10D253C8D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1" name="Trapezoid 490">
                    <a:extLst>
                      <a:ext uri="{FF2B5EF4-FFF2-40B4-BE49-F238E27FC236}">
                        <a16:creationId xmlns:a16="http://schemas.microsoft.com/office/drawing/2014/main" id="{47CAC1AD-1B62-492F-B4F7-07A6267122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2" name="Trapezoid 491">
                    <a:extLst>
                      <a:ext uri="{FF2B5EF4-FFF2-40B4-BE49-F238E27FC236}">
                        <a16:creationId xmlns:a16="http://schemas.microsoft.com/office/drawing/2014/main" id="{30444DB3-1A8F-4E6B-804A-2CA44136DF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F353C8CE-80C8-4951-A32F-A152898C5212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478" name="Trapezoid 477">
                <a:extLst>
                  <a:ext uri="{FF2B5EF4-FFF2-40B4-BE49-F238E27FC236}">
                    <a16:creationId xmlns:a16="http://schemas.microsoft.com/office/drawing/2014/main" id="{F4E3A314-082D-411E-959F-552F54A85C38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Trapezoid 478">
                <a:extLst>
                  <a:ext uri="{FF2B5EF4-FFF2-40B4-BE49-F238E27FC236}">
                    <a16:creationId xmlns:a16="http://schemas.microsoft.com/office/drawing/2014/main" id="{F6A0AB33-ACC9-4BE8-95A1-6589D1A3DB83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Trapezoid 479">
                <a:extLst>
                  <a:ext uri="{FF2B5EF4-FFF2-40B4-BE49-F238E27FC236}">
                    <a16:creationId xmlns:a16="http://schemas.microsoft.com/office/drawing/2014/main" id="{80678DD8-EB2E-4B9F-8D07-E619A6C583CC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Trapezoid 480">
                <a:extLst>
                  <a:ext uri="{FF2B5EF4-FFF2-40B4-BE49-F238E27FC236}">
                    <a16:creationId xmlns:a16="http://schemas.microsoft.com/office/drawing/2014/main" id="{E98DA7E3-25AD-4787-A9A7-E6DBABEF5EA6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Trapezoid 481">
                <a:extLst>
                  <a:ext uri="{FF2B5EF4-FFF2-40B4-BE49-F238E27FC236}">
                    <a16:creationId xmlns:a16="http://schemas.microsoft.com/office/drawing/2014/main" id="{AA42FA1F-59A9-410B-A333-C6395BE4C0D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Trapezoid 482">
                <a:extLst>
                  <a:ext uri="{FF2B5EF4-FFF2-40B4-BE49-F238E27FC236}">
                    <a16:creationId xmlns:a16="http://schemas.microsoft.com/office/drawing/2014/main" id="{BDC8D6C4-E6CB-493D-8A81-AAEED48F5E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Trapezoid 483">
                <a:extLst>
                  <a:ext uri="{FF2B5EF4-FFF2-40B4-BE49-F238E27FC236}">
                    <a16:creationId xmlns:a16="http://schemas.microsoft.com/office/drawing/2014/main" id="{60C7C757-502A-41E4-A3A1-33CD5828790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610770F6-B6E0-4F12-A3D3-D4EAB8CBC61C}"/>
              </a:ext>
            </a:extLst>
          </p:cNvPr>
          <p:cNvGrpSpPr/>
          <p:nvPr/>
        </p:nvGrpSpPr>
        <p:grpSpPr>
          <a:xfrm flipH="1">
            <a:off x="9364035" y="162325"/>
            <a:ext cx="336725" cy="6694177"/>
            <a:chOff x="9123885" y="97009"/>
            <a:chExt cx="336725" cy="6694177"/>
          </a:xfrm>
        </p:grpSpPr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8FA5CA79-0A2C-4397-A0EF-194A7AD770A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26BC6B5A-6C50-450B-AA1E-9A68516F7D7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712676E0-CECC-4B37-984C-EE22862C990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35" name="Trapezoid 534">
                    <a:extLst>
                      <a:ext uri="{FF2B5EF4-FFF2-40B4-BE49-F238E27FC236}">
                        <a16:creationId xmlns:a16="http://schemas.microsoft.com/office/drawing/2014/main" id="{822BD384-A630-4577-A005-5CCE085A2F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6" name="Trapezoid 535">
                    <a:extLst>
                      <a:ext uri="{FF2B5EF4-FFF2-40B4-BE49-F238E27FC236}">
                        <a16:creationId xmlns:a16="http://schemas.microsoft.com/office/drawing/2014/main" id="{BC37CBD7-2EDC-4E36-A4BF-4F90602D8D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7" name="Trapezoid 536">
                    <a:extLst>
                      <a:ext uri="{FF2B5EF4-FFF2-40B4-BE49-F238E27FC236}">
                        <a16:creationId xmlns:a16="http://schemas.microsoft.com/office/drawing/2014/main" id="{B9E2F80D-D240-4B37-A570-F945443952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8" name="Trapezoid 537">
                    <a:extLst>
                      <a:ext uri="{FF2B5EF4-FFF2-40B4-BE49-F238E27FC236}">
                        <a16:creationId xmlns:a16="http://schemas.microsoft.com/office/drawing/2014/main" id="{EB2D0E14-35D3-4681-984B-699FE10059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9D1E5BE9-7D73-442F-B6F5-9635443ECF8A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31" name="Trapezoid 530">
                    <a:extLst>
                      <a:ext uri="{FF2B5EF4-FFF2-40B4-BE49-F238E27FC236}">
                        <a16:creationId xmlns:a16="http://schemas.microsoft.com/office/drawing/2014/main" id="{9F3CC8A0-30BE-4861-A3B2-2B64EC41B1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2" name="Trapezoid 531">
                    <a:extLst>
                      <a:ext uri="{FF2B5EF4-FFF2-40B4-BE49-F238E27FC236}">
                        <a16:creationId xmlns:a16="http://schemas.microsoft.com/office/drawing/2014/main" id="{CD7276DF-3783-4CC3-AA9F-897BEDC223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3" name="Trapezoid 532">
                    <a:extLst>
                      <a:ext uri="{FF2B5EF4-FFF2-40B4-BE49-F238E27FC236}">
                        <a16:creationId xmlns:a16="http://schemas.microsoft.com/office/drawing/2014/main" id="{6920A03E-E1F7-4FA6-8CDC-733A8B8BEC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4" name="Trapezoid 533">
                    <a:extLst>
                      <a:ext uri="{FF2B5EF4-FFF2-40B4-BE49-F238E27FC236}">
                        <a16:creationId xmlns:a16="http://schemas.microsoft.com/office/drawing/2014/main" id="{69AC0787-674F-4A32-8ACD-ECC24CE032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047B2347-2F1A-4C74-A02B-6B4A52B2442A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F62150F5-A570-48B7-B096-9864DA5C5BF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25" name="Trapezoid 524">
                    <a:extLst>
                      <a:ext uri="{FF2B5EF4-FFF2-40B4-BE49-F238E27FC236}">
                        <a16:creationId xmlns:a16="http://schemas.microsoft.com/office/drawing/2014/main" id="{DBFE0E34-0ED6-4952-883C-63153A77C1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6" name="Trapezoid 525">
                    <a:extLst>
                      <a:ext uri="{FF2B5EF4-FFF2-40B4-BE49-F238E27FC236}">
                        <a16:creationId xmlns:a16="http://schemas.microsoft.com/office/drawing/2014/main" id="{7ED2DD4F-7DC1-423A-85F2-F563F6E417A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7" name="Trapezoid 526">
                    <a:extLst>
                      <a:ext uri="{FF2B5EF4-FFF2-40B4-BE49-F238E27FC236}">
                        <a16:creationId xmlns:a16="http://schemas.microsoft.com/office/drawing/2014/main" id="{65608356-81B9-48F6-A411-F771CC7BBA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8" name="Trapezoid 527">
                    <a:extLst>
                      <a:ext uri="{FF2B5EF4-FFF2-40B4-BE49-F238E27FC236}">
                        <a16:creationId xmlns:a16="http://schemas.microsoft.com/office/drawing/2014/main" id="{A36AF7E2-30F7-45D9-938B-4D970D25CA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25FF026C-343E-423D-BF4F-5EC197156855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21" name="Trapezoid 520">
                    <a:extLst>
                      <a:ext uri="{FF2B5EF4-FFF2-40B4-BE49-F238E27FC236}">
                        <a16:creationId xmlns:a16="http://schemas.microsoft.com/office/drawing/2014/main" id="{76525FF8-5FCA-4D6C-8628-AAEC64FC5E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2" name="Trapezoid 521">
                    <a:extLst>
                      <a:ext uri="{FF2B5EF4-FFF2-40B4-BE49-F238E27FC236}">
                        <a16:creationId xmlns:a16="http://schemas.microsoft.com/office/drawing/2014/main" id="{6B82E6D5-21E5-45C0-A8C8-090BE7B16A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3" name="Trapezoid 522">
                    <a:extLst>
                      <a:ext uri="{FF2B5EF4-FFF2-40B4-BE49-F238E27FC236}">
                        <a16:creationId xmlns:a16="http://schemas.microsoft.com/office/drawing/2014/main" id="{E0CF92AC-0496-4D89-A758-BCEAC6013D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4" name="Trapezoid 523">
                    <a:extLst>
                      <a:ext uri="{FF2B5EF4-FFF2-40B4-BE49-F238E27FC236}">
                        <a16:creationId xmlns:a16="http://schemas.microsoft.com/office/drawing/2014/main" id="{EDA5F727-9885-4B59-9CA9-D435493E1A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C547141C-73E2-4899-A3FE-89FF3B307C7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10" name="Trapezoid 509">
                <a:extLst>
                  <a:ext uri="{FF2B5EF4-FFF2-40B4-BE49-F238E27FC236}">
                    <a16:creationId xmlns:a16="http://schemas.microsoft.com/office/drawing/2014/main" id="{D26D2BDA-69A4-44B7-BD42-A73253F84DE3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Trapezoid 510">
                <a:extLst>
                  <a:ext uri="{FF2B5EF4-FFF2-40B4-BE49-F238E27FC236}">
                    <a16:creationId xmlns:a16="http://schemas.microsoft.com/office/drawing/2014/main" id="{4DD4808C-4607-42DB-ADB4-0E7B5974203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Trapezoid 511">
                <a:extLst>
                  <a:ext uri="{FF2B5EF4-FFF2-40B4-BE49-F238E27FC236}">
                    <a16:creationId xmlns:a16="http://schemas.microsoft.com/office/drawing/2014/main" id="{8409607B-F4DB-445D-B566-7C28899E4DA5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Trapezoid 512">
                <a:extLst>
                  <a:ext uri="{FF2B5EF4-FFF2-40B4-BE49-F238E27FC236}">
                    <a16:creationId xmlns:a16="http://schemas.microsoft.com/office/drawing/2014/main" id="{97D5C7DB-2754-48DC-9A7C-39B9E74D2A1F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Trapezoid 513">
                <a:extLst>
                  <a:ext uri="{FF2B5EF4-FFF2-40B4-BE49-F238E27FC236}">
                    <a16:creationId xmlns:a16="http://schemas.microsoft.com/office/drawing/2014/main" id="{48847505-AA66-46B6-8DCD-4BEBC450851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Trapezoid 514">
                <a:extLst>
                  <a:ext uri="{FF2B5EF4-FFF2-40B4-BE49-F238E27FC236}">
                    <a16:creationId xmlns:a16="http://schemas.microsoft.com/office/drawing/2014/main" id="{C46B3E2D-6FED-4BB4-8DEB-0211982364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Trapezoid 515">
                <a:extLst>
                  <a:ext uri="{FF2B5EF4-FFF2-40B4-BE49-F238E27FC236}">
                    <a16:creationId xmlns:a16="http://schemas.microsoft.com/office/drawing/2014/main" id="{4814F2BA-D45B-476C-9249-916C149EA2A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89DB5B4-F6EE-4BF4-9E7F-8DF8BBC93669}"/>
              </a:ext>
            </a:extLst>
          </p:cNvPr>
          <p:cNvGrpSpPr/>
          <p:nvPr/>
        </p:nvGrpSpPr>
        <p:grpSpPr>
          <a:xfrm flipH="1">
            <a:off x="9392005" y="150601"/>
            <a:ext cx="336725" cy="6694177"/>
            <a:chOff x="9123885" y="97009"/>
            <a:chExt cx="336725" cy="6694177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66F2E3D9-2709-49C3-ACFF-998D1A58E99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82BC3DCA-518C-41AF-917A-82E927B2DCEE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34FF5E63-984E-4807-BF53-3AC03EB12B7D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67" name="Trapezoid 566">
                    <a:extLst>
                      <a:ext uri="{FF2B5EF4-FFF2-40B4-BE49-F238E27FC236}">
                        <a16:creationId xmlns:a16="http://schemas.microsoft.com/office/drawing/2014/main" id="{A57CDCE7-AC03-47D8-82E5-BAFCFC1B4C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8" name="Trapezoid 567">
                    <a:extLst>
                      <a:ext uri="{FF2B5EF4-FFF2-40B4-BE49-F238E27FC236}">
                        <a16:creationId xmlns:a16="http://schemas.microsoft.com/office/drawing/2014/main" id="{75C0ED76-843C-44D7-9AA7-03250F5CAC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9" name="Trapezoid 568">
                    <a:extLst>
                      <a:ext uri="{FF2B5EF4-FFF2-40B4-BE49-F238E27FC236}">
                        <a16:creationId xmlns:a16="http://schemas.microsoft.com/office/drawing/2014/main" id="{9B05EE03-FD03-4445-9C87-CF65947220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0" name="Trapezoid 569">
                    <a:extLst>
                      <a:ext uri="{FF2B5EF4-FFF2-40B4-BE49-F238E27FC236}">
                        <a16:creationId xmlns:a16="http://schemas.microsoft.com/office/drawing/2014/main" id="{F9693E39-B908-4030-8A60-AB3C179B13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940D6402-5500-4B92-BE33-B8F90B05185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63" name="Trapezoid 562">
                    <a:extLst>
                      <a:ext uri="{FF2B5EF4-FFF2-40B4-BE49-F238E27FC236}">
                        <a16:creationId xmlns:a16="http://schemas.microsoft.com/office/drawing/2014/main" id="{1C5D24DA-CFF7-401B-AB75-C295EF9370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4" name="Trapezoid 563">
                    <a:extLst>
                      <a:ext uri="{FF2B5EF4-FFF2-40B4-BE49-F238E27FC236}">
                        <a16:creationId xmlns:a16="http://schemas.microsoft.com/office/drawing/2014/main" id="{F9AB4AD8-8E67-4F6A-8869-A078E7AFC4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5" name="Trapezoid 564">
                    <a:extLst>
                      <a:ext uri="{FF2B5EF4-FFF2-40B4-BE49-F238E27FC236}">
                        <a16:creationId xmlns:a16="http://schemas.microsoft.com/office/drawing/2014/main" id="{016422F2-7D9F-4A47-A913-2AC23E83D87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6" name="Trapezoid 565">
                    <a:extLst>
                      <a:ext uri="{FF2B5EF4-FFF2-40B4-BE49-F238E27FC236}">
                        <a16:creationId xmlns:a16="http://schemas.microsoft.com/office/drawing/2014/main" id="{582247E2-D3DD-49D6-9E2C-563EB59AF2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5BAB37BF-451A-4E87-8A1A-6700AB6451CC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37B12BA2-1EEE-48CD-BB52-83ED03315EC8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57" name="Trapezoid 556">
                    <a:extLst>
                      <a:ext uri="{FF2B5EF4-FFF2-40B4-BE49-F238E27FC236}">
                        <a16:creationId xmlns:a16="http://schemas.microsoft.com/office/drawing/2014/main" id="{4D519292-34CF-467D-A75A-059FF425D5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8" name="Trapezoid 557">
                    <a:extLst>
                      <a:ext uri="{FF2B5EF4-FFF2-40B4-BE49-F238E27FC236}">
                        <a16:creationId xmlns:a16="http://schemas.microsoft.com/office/drawing/2014/main" id="{73A56E47-C1C2-4406-9A59-991548AA45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9" name="Trapezoid 558">
                    <a:extLst>
                      <a:ext uri="{FF2B5EF4-FFF2-40B4-BE49-F238E27FC236}">
                        <a16:creationId xmlns:a16="http://schemas.microsoft.com/office/drawing/2014/main" id="{D22EB922-86D4-4414-9106-E9DF8AA8BF9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0" name="Trapezoid 559">
                    <a:extLst>
                      <a:ext uri="{FF2B5EF4-FFF2-40B4-BE49-F238E27FC236}">
                        <a16:creationId xmlns:a16="http://schemas.microsoft.com/office/drawing/2014/main" id="{23316463-9653-4614-AF1D-C2ACFCB8F3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9BC8C902-7D48-4AEE-8E40-66758419C381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53" name="Trapezoid 552">
                    <a:extLst>
                      <a:ext uri="{FF2B5EF4-FFF2-40B4-BE49-F238E27FC236}">
                        <a16:creationId xmlns:a16="http://schemas.microsoft.com/office/drawing/2014/main" id="{61B9EA0B-C0FF-4AA0-926E-ED171F6DA07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4" name="Trapezoid 553">
                    <a:extLst>
                      <a:ext uri="{FF2B5EF4-FFF2-40B4-BE49-F238E27FC236}">
                        <a16:creationId xmlns:a16="http://schemas.microsoft.com/office/drawing/2014/main" id="{92C00CCE-26C3-4EB5-8272-756755CE2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5" name="Trapezoid 554">
                    <a:extLst>
                      <a:ext uri="{FF2B5EF4-FFF2-40B4-BE49-F238E27FC236}">
                        <a16:creationId xmlns:a16="http://schemas.microsoft.com/office/drawing/2014/main" id="{CB030F68-ABA5-47D3-9708-597E53D7C1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6" name="Trapezoid 555">
                    <a:extLst>
                      <a:ext uri="{FF2B5EF4-FFF2-40B4-BE49-F238E27FC236}">
                        <a16:creationId xmlns:a16="http://schemas.microsoft.com/office/drawing/2014/main" id="{219A4889-F31E-4E8B-9DB0-60F46F0CB1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C40BDB80-EED2-4BED-8A57-C04C1FD9B973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542" name="Trapezoid 541">
                <a:extLst>
                  <a:ext uri="{FF2B5EF4-FFF2-40B4-BE49-F238E27FC236}">
                    <a16:creationId xmlns:a16="http://schemas.microsoft.com/office/drawing/2014/main" id="{C93AB399-FCD6-48E2-B689-9708AB28A8F9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Trapezoid 542">
                <a:extLst>
                  <a:ext uri="{FF2B5EF4-FFF2-40B4-BE49-F238E27FC236}">
                    <a16:creationId xmlns:a16="http://schemas.microsoft.com/office/drawing/2014/main" id="{7D3B2584-4DC5-4E32-91A4-60E34DF0AAE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Trapezoid 543">
                <a:extLst>
                  <a:ext uri="{FF2B5EF4-FFF2-40B4-BE49-F238E27FC236}">
                    <a16:creationId xmlns:a16="http://schemas.microsoft.com/office/drawing/2014/main" id="{9B6F47B7-9EDB-48CE-89DF-881D1530B0B4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Trapezoid 544">
                <a:extLst>
                  <a:ext uri="{FF2B5EF4-FFF2-40B4-BE49-F238E27FC236}">
                    <a16:creationId xmlns:a16="http://schemas.microsoft.com/office/drawing/2014/main" id="{5971FDC7-C830-461A-98D6-FFC69C44CA6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Trapezoid 545">
                <a:extLst>
                  <a:ext uri="{FF2B5EF4-FFF2-40B4-BE49-F238E27FC236}">
                    <a16:creationId xmlns:a16="http://schemas.microsoft.com/office/drawing/2014/main" id="{00625BDA-C324-4A94-B023-B9A779B259B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Trapezoid 546">
                <a:extLst>
                  <a:ext uri="{FF2B5EF4-FFF2-40B4-BE49-F238E27FC236}">
                    <a16:creationId xmlns:a16="http://schemas.microsoft.com/office/drawing/2014/main" id="{E488671C-1EF6-4CD3-8227-AFCFE106B0BA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Trapezoid 547">
                <a:extLst>
                  <a:ext uri="{FF2B5EF4-FFF2-40B4-BE49-F238E27FC236}">
                    <a16:creationId xmlns:a16="http://schemas.microsoft.com/office/drawing/2014/main" id="{3D6F2BC1-6C47-435E-ACBD-A19A8A88483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71" name="Rectangle 570">
            <a:extLst>
              <a:ext uri="{FF2B5EF4-FFF2-40B4-BE49-F238E27FC236}">
                <a16:creationId xmlns:a16="http://schemas.microsoft.com/office/drawing/2014/main" id="{1BCD47E2-221B-4770-B420-C34518D8460F}"/>
              </a:ext>
            </a:extLst>
          </p:cNvPr>
          <p:cNvSpPr/>
          <p:nvPr/>
        </p:nvSpPr>
        <p:spPr>
          <a:xfrm>
            <a:off x="9101416" y="-57466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BE8AD202-68C1-4A94-9E70-78C14A54E583}"/>
              </a:ext>
            </a:extLst>
          </p:cNvPr>
          <p:cNvGrpSpPr/>
          <p:nvPr/>
        </p:nvGrpSpPr>
        <p:grpSpPr>
          <a:xfrm>
            <a:off x="8930033" y="-46203"/>
            <a:ext cx="666762" cy="666762"/>
            <a:chOff x="2829558" y="-1451030"/>
            <a:chExt cx="1208069" cy="1208069"/>
          </a:xfrm>
        </p:grpSpPr>
        <p:sp>
          <p:nvSpPr>
            <p:cNvPr id="573" name="Star: 5 Points 572">
              <a:extLst>
                <a:ext uri="{FF2B5EF4-FFF2-40B4-BE49-F238E27FC236}">
                  <a16:creationId xmlns:a16="http://schemas.microsoft.com/office/drawing/2014/main" id="{1849D989-8051-4DC9-8ACB-4D12848115FB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Circle: Hollow 573">
              <a:extLst>
                <a:ext uri="{FF2B5EF4-FFF2-40B4-BE49-F238E27FC236}">
                  <a16:creationId xmlns:a16="http://schemas.microsoft.com/office/drawing/2014/main" id="{4ABA5E63-D3F3-42FB-8AF3-D43485C7C829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5041415E-3C2D-4021-8C6A-93023DE23DB2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7431E974-6432-4F07-830E-CCD758F25037}"/>
              </a:ext>
            </a:extLst>
          </p:cNvPr>
          <p:cNvGrpSpPr/>
          <p:nvPr/>
        </p:nvGrpSpPr>
        <p:grpSpPr>
          <a:xfrm>
            <a:off x="8930033" y="6434864"/>
            <a:ext cx="666762" cy="666762"/>
            <a:chOff x="2829558" y="-1451030"/>
            <a:chExt cx="1208069" cy="1208069"/>
          </a:xfrm>
        </p:grpSpPr>
        <p:sp>
          <p:nvSpPr>
            <p:cNvPr id="577" name="Star: 5 Points 576">
              <a:extLst>
                <a:ext uri="{FF2B5EF4-FFF2-40B4-BE49-F238E27FC236}">
                  <a16:creationId xmlns:a16="http://schemas.microsoft.com/office/drawing/2014/main" id="{958CACDB-8963-4378-A4B1-759931A8B8CE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8" name="Circle: Hollow 577">
              <a:extLst>
                <a:ext uri="{FF2B5EF4-FFF2-40B4-BE49-F238E27FC236}">
                  <a16:creationId xmlns:a16="http://schemas.microsoft.com/office/drawing/2014/main" id="{F0FDCBEE-2116-4189-9F27-714A53E9A66C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7EFBD43-84B0-459C-94D5-FFDDC0AAE46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80" name="Picture 579">
            <a:extLst>
              <a:ext uri="{FF2B5EF4-FFF2-40B4-BE49-F238E27FC236}">
                <a16:creationId xmlns:a16="http://schemas.microsoft.com/office/drawing/2014/main" id="{3B420CAC-470E-42E8-8AB6-5463B33F0C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6937" y="382080"/>
            <a:ext cx="2054530" cy="2060627"/>
          </a:xfrm>
          <a:prstGeom prst="rect">
            <a:avLst/>
          </a:prstGeom>
        </p:spPr>
      </p:pic>
      <p:pic>
        <p:nvPicPr>
          <p:cNvPr id="581" name="Picture 580">
            <a:extLst>
              <a:ext uri="{FF2B5EF4-FFF2-40B4-BE49-F238E27FC236}">
                <a16:creationId xmlns:a16="http://schemas.microsoft.com/office/drawing/2014/main" id="{7759B952-CEEF-48B0-B2AA-C75C5C3D8E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6937" y="2342953"/>
            <a:ext cx="2054530" cy="2060627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C0F59FCF-5D81-4DE7-9C94-B0C9F6C5AD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6937" y="4261127"/>
            <a:ext cx="2054530" cy="2060627"/>
          </a:xfrm>
          <a:prstGeom prst="rect">
            <a:avLst/>
          </a:prstGeom>
        </p:spPr>
      </p:pic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6EB4B123-EF4E-4487-9C44-9F65DCD94AED}"/>
              </a:ext>
            </a:extLst>
          </p:cNvPr>
          <p:cNvCxnSpPr>
            <a:cxnSpLocks/>
          </p:cNvCxnSpPr>
          <p:nvPr/>
        </p:nvCxnSpPr>
        <p:spPr>
          <a:xfrm>
            <a:off x="11585569" y="-361757"/>
            <a:ext cx="0" cy="36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Connector 583">
            <a:extLst>
              <a:ext uri="{FF2B5EF4-FFF2-40B4-BE49-F238E27FC236}">
                <a16:creationId xmlns:a16="http://schemas.microsoft.com/office/drawing/2014/main" id="{B132D898-C645-4807-B163-9449720CB1BF}"/>
              </a:ext>
            </a:extLst>
          </p:cNvPr>
          <p:cNvCxnSpPr>
            <a:cxnSpLocks/>
          </p:cNvCxnSpPr>
          <p:nvPr/>
        </p:nvCxnSpPr>
        <p:spPr>
          <a:xfrm>
            <a:off x="11585569" y="-271757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F585C96E-4502-4C65-A435-70B36270E3D8}"/>
              </a:ext>
            </a:extLst>
          </p:cNvPr>
          <p:cNvCxnSpPr>
            <a:cxnSpLocks/>
          </p:cNvCxnSpPr>
          <p:nvPr/>
        </p:nvCxnSpPr>
        <p:spPr>
          <a:xfrm>
            <a:off x="11585569" y="-271757"/>
            <a:ext cx="0" cy="1800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D4A17778-585B-4833-89EB-B3162322B060}"/>
              </a:ext>
            </a:extLst>
          </p:cNvPr>
          <p:cNvGrpSpPr/>
          <p:nvPr/>
        </p:nvGrpSpPr>
        <p:grpSpPr>
          <a:xfrm>
            <a:off x="11167148" y="162325"/>
            <a:ext cx="336725" cy="6694177"/>
            <a:chOff x="9123885" y="97009"/>
            <a:chExt cx="336725" cy="6694177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99DD9CCD-5D59-4ED0-83DF-B4FD96682115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4323975B-DC97-4C05-8433-B2A91540B87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BBF24774-9095-4A24-91FA-09FCD743842A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14" name="Trapezoid 613">
                    <a:extLst>
                      <a:ext uri="{FF2B5EF4-FFF2-40B4-BE49-F238E27FC236}">
                        <a16:creationId xmlns:a16="http://schemas.microsoft.com/office/drawing/2014/main" id="{E860AEAE-5840-457B-83FE-0BADDC8CB6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5" name="Trapezoid 614">
                    <a:extLst>
                      <a:ext uri="{FF2B5EF4-FFF2-40B4-BE49-F238E27FC236}">
                        <a16:creationId xmlns:a16="http://schemas.microsoft.com/office/drawing/2014/main" id="{628415AB-3161-4EC4-BFCE-BE57BE5709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6" name="Trapezoid 615">
                    <a:extLst>
                      <a:ext uri="{FF2B5EF4-FFF2-40B4-BE49-F238E27FC236}">
                        <a16:creationId xmlns:a16="http://schemas.microsoft.com/office/drawing/2014/main" id="{5B1F963A-7CB7-4BB7-9B69-A448FC5BDD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7" name="Trapezoid 616">
                    <a:extLst>
                      <a:ext uri="{FF2B5EF4-FFF2-40B4-BE49-F238E27FC236}">
                        <a16:creationId xmlns:a16="http://schemas.microsoft.com/office/drawing/2014/main" id="{024670FD-3EC7-4320-B7D8-CCF8644F60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03ABF04E-BB95-4F1B-BB4A-58B24DA2638F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10" name="Trapezoid 609">
                    <a:extLst>
                      <a:ext uri="{FF2B5EF4-FFF2-40B4-BE49-F238E27FC236}">
                        <a16:creationId xmlns:a16="http://schemas.microsoft.com/office/drawing/2014/main" id="{171C544B-FAE7-4F46-BE2B-2B01882721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1" name="Trapezoid 610">
                    <a:extLst>
                      <a:ext uri="{FF2B5EF4-FFF2-40B4-BE49-F238E27FC236}">
                        <a16:creationId xmlns:a16="http://schemas.microsoft.com/office/drawing/2014/main" id="{91754F6E-5F1C-433E-834F-1393344ED1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2" name="Trapezoid 611">
                    <a:extLst>
                      <a:ext uri="{FF2B5EF4-FFF2-40B4-BE49-F238E27FC236}">
                        <a16:creationId xmlns:a16="http://schemas.microsoft.com/office/drawing/2014/main" id="{3699264A-74E0-4E67-9ECC-D392CD1A667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3" name="Trapezoid 612">
                    <a:extLst>
                      <a:ext uri="{FF2B5EF4-FFF2-40B4-BE49-F238E27FC236}">
                        <a16:creationId xmlns:a16="http://schemas.microsoft.com/office/drawing/2014/main" id="{46AEED04-2815-480A-BE74-47253D0925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760C811C-0BAB-47D5-877D-99AA4941B4DD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98" name="Group 597">
                  <a:extLst>
                    <a:ext uri="{FF2B5EF4-FFF2-40B4-BE49-F238E27FC236}">
                      <a16:creationId xmlns:a16="http://schemas.microsoft.com/office/drawing/2014/main" id="{AE0D64A5-1B39-4B80-A3E6-1BD9593B49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04" name="Trapezoid 603">
                    <a:extLst>
                      <a:ext uri="{FF2B5EF4-FFF2-40B4-BE49-F238E27FC236}">
                        <a16:creationId xmlns:a16="http://schemas.microsoft.com/office/drawing/2014/main" id="{ABCE2CF9-2182-471F-80E9-CF8DF92E9DA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5" name="Trapezoid 604">
                    <a:extLst>
                      <a:ext uri="{FF2B5EF4-FFF2-40B4-BE49-F238E27FC236}">
                        <a16:creationId xmlns:a16="http://schemas.microsoft.com/office/drawing/2014/main" id="{D061AE21-A999-4D27-B0A6-29D95CC2205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6" name="Trapezoid 605">
                    <a:extLst>
                      <a:ext uri="{FF2B5EF4-FFF2-40B4-BE49-F238E27FC236}">
                        <a16:creationId xmlns:a16="http://schemas.microsoft.com/office/drawing/2014/main" id="{CC044932-DD1B-44C4-8F70-9EC0D0A2C6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7" name="Trapezoid 606">
                    <a:extLst>
                      <a:ext uri="{FF2B5EF4-FFF2-40B4-BE49-F238E27FC236}">
                        <a16:creationId xmlns:a16="http://schemas.microsoft.com/office/drawing/2014/main" id="{AEF85004-777A-4DCC-B1AE-27E838CCC6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99" name="Group 598">
                  <a:extLst>
                    <a:ext uri="{FF2B5EF4-FFF2-40B4-BE49-F238E27FC236}">
                      <a16:creationId xmlns:a16="http://schemas.microsoft.com/office/drawing/2014/main" id="{0175270F-F3CB-42F4-ABE4-B3131B073736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00" name="Trapezoid 599">
                    <a:extLst>
                      <a:ext uri="{FF2B5EF4-FFF2-40B4-BE49-F238E27FC236}">
                        <a16:creationId xmlns:a16="http://schemas.microsoft.com/office/drawing/2014/main" id="{EB2EDEE2-3A8D-470A-8673-C4FBCD1A22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1" name="Trapezoid 600">
                    <a:extLst>
                      <a:ext uri="{FF2B5EF4-FFF2-40B4-BE49-F238E27FC236}">
                        <a16:creationId xmlns:a16="http://schemas.microsoft.com/office/drawing/2014/main" id="{A1B53A1F-EA9B-4444-8409-F7AC343816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2" name="Trapezoid 601">
                    <a:extLst>
                      <a:ext uri="{FF2B5EF4-FFF2-40B4-BE49-F238E27FC236}">
                        <a16:creationId xmlns:a16="http://schemas.microsoft.com/office/drawing/2014/main" id="{9B58BFC1-3174-4DBF-8EF0-DED859342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3" name="Trapezoid 602">
                    <a:extLst>
                      <a:ext uri="{FF2B5EF4-FFF2-40B4-BE49-F238E27FC236}">
                        <a16:creationId xmlns:a16="http://schemas.microsoft.com/office/drawing/2014/main" id="{714CA326-84A5-4B13-B91A-17592759F5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9BD88A52-86D3-4B16-A49F-A348E717F578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89" name="Trapezoid 588">
                <a:extLst>
                  <a:ext uri="{FF2B5EF4-FFF2-40B4-BE49-F238E27FC236}">
                    <a16:creationId xmlns:a16="http://schemas.microsoft.com/office/drawing/2014/main" id="{9194A97F-710B-4465-8E9C-834C976ABB4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Trapezoid 589">
                <a:extLst>
                  <a:ext uri="{FF2B5EF4-FFF2-40B4-BE49-F238E27FC236}">
                    <a16:creationId xmlns:a16="http://schemas.microsoft.com/office/drawing/2014/main" id="{528335F1-2741-4DAF-B7DC-6F6490E3198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Trapezoid 590">
                <a:extLst>
                  <a:ext uri="{FF2B5EF4-FFF2-40B4-BE49-F238E27FC236}">
                    <a16:creationId xmlns:a16="http://schemas.microsoft.com/office/drawing/2014/main" id="{A6C4A6C3-0C26-46B7-B495-E212D297A9EB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Trapezoid 591">
                <a:extLst>
                  <a:ext uri="{FF2B5EF4-FFF2-40B4-BE49-F238E27FC236}">
                    <a16:creationId xmlns:a16="http://schemas.microsoft.com/office/drawing/2014/main" id="{559CB852-B438-4F27-8B8E-799AD29979E6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Trapezoid 592">
                <a:extLst>
                  <a:ext uri="{FF2B5EF4-FFF2-40B4-BE49-F238E27FC236}">
                    <a16:creationId xmlns:a16="http://schemas.microsoft.com/office/drawing/2014/main" id="{97D7E752-AD11-4D95-A5E1-21B52B478185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Trapezoid 593">
                <a:extLst>
                  <a:ext uri="{FF2B5EF4-FFF2-40B4-BE49-F238E27FC236}">
                    <a16:creationId xmlns:a16="http://schemas.microsoft.com/office/drawing/2014/main" id="{1AB503E8-58BD-422A-A2CD-B39C374476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Trapezoid 594">
                <a:extLst>
                  <a:ext uri="{FF2B5EF4-FFF2-40B4-BE49-F238E27FC236}">
                    <a16:creationId xmlns:a16="http://schemas.microsoft.com/office/drawing/2014/main" id="{C14FB0BB-0529-445F-A047-E0BF0E17A5D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B66690DC-D38A-4DA3-AE50-7A2ABDAE8482}"/>
              </a:ext>
            </a:extLst>
          </p:cNvPr>
          <p:cNvGrpSpPr/>
          <p:nvPr/>
        </p:nvGrpSpPr>
        <p:grpSpPr>
          <a:xfrm>
            <a:off x="11167148" y="162325"/>
            <a:ext cx="336725" cy="6694177"/>
            <a:chOff x="9123885" y="97009"/>
            <a:chExt cx="336725" cy="6694177"/>
          </a:xfrm>
        </p:grpSpPr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A84727FE-E660-484B-8B9F-550B2B64CC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D56F0A09-A567-458F-AB42-1DE9AB5389F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A59C42E2-435E-48F9-97B2-0840B812362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46" name="Trapezoid 645">
                    <a:extLst>
                      <a:ext uri="{FF2B5EF4-FFF2-40B4-BE49-F238E27FC236}">
                        <a16:creationId xmlns:a16="http://schemas.microsoft.com/office/drawing/2014/main" id="{99A1E465-E669-412A-901D-8B5213B783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7" name="Trapezoid 646">
                    <a:extLst>
                      <a:ext uri="{FF2B5EF4-FFF2-40B4-BE49-F238E27FC236}">
                        <a16:creationId xmlns:a16="http://schemas.microsoft.com/office/drawing/2014/main" id="{16489CB5-1657-4629-964E-F3263194BB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8" name="Trapezoid 647">
                    <a:extLst>
                      <a:ext uri="{FF2B5EF4-FFF2-40B4-BE49-F238E27FC236}">
                        <a16:creationId xmlns:a16="http://schemas.microsoft.com/office/drawing/2014/main" id="{E10B51EB-2289-492F-BE0B-EC14DAF9F9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9" name="Trapezoid 648">
                    <a:extLst>
                      <a:ext uri="{FF2B5EF4-FFF2-40B4-BE49-F238E27FC236}">
                        <a16:creationId xmlns:a16="http://schemas.microsoft.com/office/drawing/2014/main" id="{EF55D560-ABCC-4319-ABFB-C4EF468700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21847310-4E7C-4D07-93FE-C6EFDDE063A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42" name="Trapezoid 641">
                    <a:extLst>
                      <a:ext uri="{FF2B5EF4-FFF2-40B4-BE49-F238E27FC236}">
                        <a16:creationId xmlns:a16="http://schemas.microsoft.com/office/drawing/2014/main" id="{6C6A5FAE-733A-42ED-870B-574E538EE9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3" name="Trapezoid 642">
                    <a:extLst>
                      <a:ext uri="{FF2B5EF4-FFF2-40B4-BE49-F238E27FC236}">
                        <a16:creationId xmlns:a16="http://schemas.microsoft.com/office/drawing/2014/main" id="{2D653325-421B-4D8A-BAF3-B4317C1D57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4" name="Trapezoid 643">
                    <a:extLst>
                      <a:ext uri="{FF2B5EF4-FFF2-40B4-BE49-F238E27FC236}">
                        <a16:creationId xmlns:a16="http://schemas.microsoft.com/office/drawing/2014/main" id="{37A2D16B-4110-486D-BC20-6ED9A16AFF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5" name="Trapezoid 644">
                    <a:extLst>
                      <a:ext uri="{FF2B5EF4-FFF2-40B4-BE49-F238E27FC236}">
                        <a16:creationId xmlns:a16="http://schemas.microsoft.com/office/drawing/2014/main" id="{B74BBB08-4C8F-4BB4-91F2-2F8A49F8236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1B61F8C8-5806-4FF8-8CAE-DB583C80B6D6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284D6405-B7E4-4C50-85CA-9E33ABD138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36" name="Trapezoid 635">
                    <a:extLst>
                      <a:ext uri="{FF2B5EF4-FFF2-40B4-BE49-F238E27FC236}">
                        <a16:creationId xmlns:a16="http://schemas.microsoft.com/office/drawing/2014/main" id="{B3122FEC-1B83-4A61-981E-A68A79A5459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7" name="Trapezoid 636">
                    <a:extLst>
                      <a:ext uri="{FF2B5EF4-FFF2-40B4-BE49-F238E27FC236}">
                        <a16:creationId xmlns:a16="http://schemas.microsoft.com/office/drawing/2014/main" id="{393C52AB-3453-4AD7-AAAD-49005B712E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8" name="Trapezoid 637">
                    <a:extLst>
                      <a:ext uri="{FF2B5EF4-FFF2-40B4-BE49-F238E27FC236}">
                        <a16:creationId xmlns:a16="http://schemas.microsoft.com/office/drawing/2014/main" id="{36BA06A7-981F-4456-9B4B-4B093843A8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9" name="Trapezoid 638">
                    <a:extLst>
                      <a:ext uri="{FF2B5EF4-FFF2-40B4-BE49-F238E27FC236}">
                        <a16:creationId xmlns:a16="http://schemas.microsoft.com/office/drawing/2014/main" id="{ACB1D21B-6846-4110-8B94-4AD17A0961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A7D0D413-CB8F-44E8-A407-09B870D1C6FE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32" name="Trapezoid 631">
                    <a:extLst>
                      <a:ext uri="{FF2B5EF4-FFF2-40B4-BE49-F238E27FC236}">
                        <a16:creationId xmlns:a16="http://schemas.microsoft.com/office/drawing/2014/main" id="{54AAC1A9-2D25-488B-A059-5426F7F32F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3" name="Trapezoid 632">
                    <a:extLst>
                      <a:ext uri="{FF2B5EF4-FFF2-40B4-BE49-F238E27FC236}">
                        <a16:creationId xmlns:a16="http://schemas.microsoft.com/office/drawing/2014/main" id="{4597CF0D-5FD5-46F6-8BF5-1BA9F0353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4" name="Trapezoid 633">
                    <a:extLst>
                      <a:ext uri="{FF2B5EF4-FFF2-40B4-BE49-F238E27FC236}">
                        <a16:creationId xmlns:a16="http://schemas.microsoft.com/office/drawing/2014/main" id="{AD2E8F32-7631-4CFE-A358-C40E559723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5" name="Trapezoid 634">
                    <a:extLst>
                      <a:ext uri="{FF2B5EF4-FFF2-40B4-BE49-F238E27FC236}">
                        <a16:creationId xmlns:a16="http://schemas.microsoft.com/office/drawing/2014/main" id="{12FF02D4-28A2-4C1D-A90D-6BE26ECB551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2728DEB2-C057-42AC-A444-2C9609B823E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21" name="Trapezoid 620">
                <a:extLst>
                  <a:ext uri="{FF2B5EF4-FFF2-40B4-BE49-F238E27FC236}">
                    <a16:creationId xmlns:a16="http://schemas.microsoft.com/office/drawing/2014/main" id="{F745F464-1179-4645-8F21-B0FFC8F7C0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Trapezoid 621">
                <a:extLst>
                  <a:ext uri="{FF2B5EF4-FFF2-40B4-BE49-F238E27FC236}">
                    <a16:creationId xmlns:a16="http://schemas.microsoft.com/office/drawing/2014/main" id="{1CFFC91A-5288-4B75-BA35-A26A43C2BA0C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Trapezoid 622">
                <a:extLst>
                  <a:ext uri="{FF2B5EF4-FFF2-40B4-BE49-F238E27FC236}">
                    <a16:creationId xmlns:a16="http://schemas.microsoft.com/office/drawing/2014/main" id="{2DA6E086-0ACC-4030-9AB8-6D166679085A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Trapezoid 623">
                <a:extLst>
                  <a:ext uri="{FF2B5EF4-FFF2-40B4-BE49-F238E27FC236}">
                    <a16:creationId xmlns:a16="http://schemas.microsoft.com/office/drawing/2014/main" id="{CEA00D37-01AE-4F97-810D-F106F7B5D1F9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Trapezoid 624">
                <a:extLst>
                  <a:ext uri="{FF2B5EF4-FFF2-40B4-BE49-F238E27FC236}">
                    <a16:creationId xmlns:a16="http://schemas.microsoft.com/office/drawing/2014/main" id="{96DADD37-1D86-44E7-8C7E-1F38EC4BDC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Trapezoid 625">
                <a:extLst>
                  <a:ext uri="{FF2B5EF4-FFF2-40B4-BE49-F238E27FC236}">
                    <a16:creationId xmlns:a16="http://schemas.microsoft.com/office/drawing/2014/main" id="{62BF0D5D-CFDB-42F2-8704-8A9F69ABE89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Trapezoid 626">
                <a:extLst>
                  <a:ext uri="{FF2B5EF4-FFF2-40B4-BE49-F238E27FC236}">
                    <a16:creationId xmlns:a16="http://schemas.microsoft.com/office/drawing/2014/main" id="{339E614F-C572-4A5A-BB0E-D8E056B5EF5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BF52CB28-9FFA-46D5-B610-85462E53DA70}"/>
              </a:ext>
            </a:extLst>
          </p:cNvPr>
          <p:cNvGrpSpPr/>
          <p:nvPr/>
        </p:nvGrpSpPr>
        <p:grpSpPr>
          <a:xfrm flipH="1">
            <a:off x="11682961" y="174049"/>
            <a:ext cx="336725" cy="6694177"/>
            <a:chOff x="9123885" y="97009"/>
            <a:chExt cx="336725" cy="6694177"/>
          </a:xfrm>
        </p:grpSpPr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E6C88749-90E4-4877-8C12-4ADDC2ACF4D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B6B4B5E0-0A32-4D41-938E-15AFD68DD60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C6F99093-5FCD-4A78-AE5C-316DCFD806B5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78" name="Trapezoid 677">
                    <a:extLst>
                      <a:ext uri="{FF2B5EF4-FFF2-40B4-BE49-F238E27FC236}">
                        <a16:creationId xmlns:a16="http://schemas.microsoft.com/office/drawing/2014/main" id="{84C6AB70-4B55-41E0-AD3F-2BB6407FB0B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9" name="Trapezoid 678">
                    <a:extLst>
                      <a:ext uri="{FF2B5EF4-FFF2-40B4-BE49-F238E27FC236}">
                        <a16:creationId xmlns:a16="http://schemas.microsoft.com/office/drawing/2014/main" id="{982026FD-733B-4CE4-9C3E-65E17056A9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0" name="Trapezoid 679">
                    <a:extLst>
                      <a:ext uri="{FF2B5EF4-FFF2-40B4-BE49-F238E27FC236}">
                        <a16:creationId xmlns:a16="http://schemas.microsoft.com/office/drawing/2014/main" id="{5C337BBC-070A-44BA-8CA4-7FBCD92AA6E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1" name="Trapezoid 680">
                    <a:extLst>
                      <a:ext uri="{FF2B5EF4-FFF2-40B4-BE49-F238E27FC236}">
                        <a16:creationId xmlns:a16="http://schemas.microsoft.com/office/drawing/2014/main" id="{529CE325-EDC3-4552-94C2-6BFEB199C0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F365B8D2-2C4A-4C2A-8168-555C6C583E6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74" name="Trapezoid 673">
                    <a:extLst>
                      <a:ext uri="{FF2B5EF4-FFF2-40B4-BE49-F238E27FC236}">
                        <a16:creationId xmlns:a16="http://schemas.microsoft.com/office/drawing/2014/main" id="{2694D99A-9B07-4B7C-B7CA-2D6AF71924D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5" name="Trapezoid 674">
                    <a:extLst>
                      <a:ext uri="{FF2B5EF4-FFF2-40B4-BE49-F238E27FC236}">
                        <a16:creationId xmlns:a16="http://schemas.microsoft.com/office/drawing/2014/main" id="{7A16A322-AD17-4CC5-A8E2-EE21701CC7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6" name="Trapezoid 675">
                    <a:extLst>
                      <a:ext uri="{FF2B5EF4-FFF2-40B4-BE49-F238E27FC236}">
                        <a16:creationId xmlns:a16="http://schemas.microsoft.com/office/drawing/2014/main" id="{D8B838A7-4346-46EB-8645-1B7BAEEFDAE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7" name="Trapezoid 676">
                    <a:extLst>
                      <a:ext uri="{FF2B5EF4-FFF2-40B4-BE49-F238E27FC236}">
                        <a16:creationId xmlns:a16="http://schemas.microsoft.com/office/drawing/2014/main" id="{EDAE1E8C-9B14-45E6-B26D-D221F04D9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FFCF78EE-D589-4939-8DAE-25B59453D552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A6CD4FE5-BCD1-40C1-8237-DB199BB2077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68" name="Trapezoid 667">
                    <a:extLst>
                      <a:ext uri="{FF2B5EF4-FFF2-40B4-BE49-F238E27FC236}">
                        <a16:creationId xmlns:a16="http://schemas.microsoft.com/office/drawing/2014/main" id="{47144C20-5F29-48DB-84E3-B1D9B3B586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9" name="Trapezoid 668">
                    <a:extLst>
                      <a:ext uri="{FF2B5EF4-FFF2-40B4-BE49-F238E27FC236}">
                        <a16:creationId xmlns:a16="http://schemas.microsoft.com/office/drawing/2014/main" id="{D82F99FC-108C-4CEC-8D8F-31F6F0F8757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0" name="Trapezoid 669">
                    <a:extLst>
                      <a:ext uri="{FF2B5EF4-FFF2-40B4-BE49-F238E27FC236}">
                        <a16:creationId xmlns:a16="http://schemas.microsoft.com/office/drawing/2014/main" id="{0928C7B2-57F7-4581-852D-DB83FC098F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1" name="Trapezoid 670">
                    <a:extLst>
                      <a:ext uri="{FF2B5EF4-FFF2-40B4-BE49-F238E27FC236}">
                        <a16:creationId xmlns:a16="http://schemas.microsoft.com/office/drawing/2014/main" id="{A0A270DB-0DE3-4E08-8A97-2E0B565B16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29C0B351-687B-4DA3-9847-F73BB464BC6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64" name="Trapezoid 663">
                    <a:extLst>
                      <a:ext uri="{FF2B5EF4-FFF2-40B4-BE49-F238E27FC236}">
                        <a16:creationId xmlns:a16="http://schemas.microsoft.com/office/drawing/2014/main" id="{1D87C46A-1EBD-4B8F-A3DB-A543CE4113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5" name="Trapezoid 664">
                    <a:extLst>
                      <a:ext uri="{FF2B5EF4-FFF2-40B4-BE49-F238E27FC236}">
                        <a16:creationId xmlns:a16="http://schemas.microsoft.com/office/drawing/2014/main" id="{6279344E-2AE9-401F-AD91-5164B522EA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6" name="Trapezoid 665">
                    <a:extLst>
                      <a:ext uri="{FF2B5EF4-FFF2-40B4-BE49-F238E27FC236}">
                        <a16:creationId xmlns:a16="http://schemas.microsoft.com/office/drawing/2014/main" id="{714524C0-4B36-4AD3-8CA8-F4901393EB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7" name="Trapezoid 666">
                    <a:extLst>
                      <a:ext uri="{FF2B5EF4-FFF2-40B4-BE49-F238E27FC236}">
                        <a16:creationId xmlns:a16="http://schemas.microsoft.com/office/drawing/2014/main" id="{ECC9B4D5-D837-4A07-8903-DAF1CA80ADD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90B36538-821A-4131-902E-553C69D3939A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653" name="Trapezoid 652">
                <a:extLst>
                  <a:ext uri="{FF2B5EF4-FFF2-40B4-BE49-F238E27FC236}">
                    <a16:creationId xmlns:a16="http://schemas.microsoft.com/office/drawing/2014/main" id="{30EE8237-FFA2-4C5C-9D17-62185DB09081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Trapezoid 653">
                <a:extLst>
                  <a:ext uri="{FF2B5EF4-FFF2-40B4-BE49-F238E27FC236}">
                    <a16:creationId xmlns:a16="http://schemas.microsoft.com/office/drawing/2014/main" id="{B859A1E6-0A30-4C3D-9946-3A0267973288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Trapezoid 654">
                <a:extLst>
                  <a:ext uri="{FF2B5EF4-FFF2-40B4-BE49-F238E27FC236}">
                    <a16:creationId xmlns:a16="http://schemas.microsoft.com/office/drawing/2014/main" id="{2C6C7071-5085-4C27-A899-CE6845FC447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Trapezoid 655">
                <a:extLst>
                  <a:ext uri="{FF2B5EF4-FFF2-40B4-BE49-F238E27FC236}">
                    <a16:creationId xmlns:a16="http://schemas.microsoft.com/office/drawing/2014/main" id="{07C9B9B9-D27A-4165-9AE6-AC799CD5E40C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Trapezoid 656">
                <a:extLst>
                  <a:ext uri="{FF2B5EF4-FFF2-40B4-BE49-F238E27FC236}">
                    <a16:creationId xmlns:a16="http://schemas.microsoft.com/office/drawing/2014/main" id="{8F94D8DA-AD08-4B8C-B2AC-91357B606BC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Trapezoid 657">
                <a:extLst>
                  <a:ext uri="{FF2B5EF4-FFF2-40B4-BE49-F238E27FC236}">
                    <a16:creationId xmlns:a16="http://schemas.microsoft.com/office/drawing/2014/main" id="{A51D8D7C-FE1A-460F-8DF7-96CFBE240C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Trapezoid 658">
                <a:extLst>
                  <a:ext uri="{FF2B5EF4-FFF2-40B4-BE49-F238E27FC236}">
                    <a16:creationId xmlns:a16="http://schemas.microsoft.com/office/drawing/2014/main" id="{0930B3FF-073B-4D35-8051-C98C1533AF7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9F95A64B-B519-49E4-BFEF-56FEA6E88860}"/>
              </a:ext>
            </a:extLst>
          </p:cNvPr>
          <p:cNvGrpSpPr/>
          <p:nvPr/>
        </p:nvGrpSpPr>
        <p:grpSpPr>
          <a:xfrm flipH="1">
            <a:off x="11710931" y="162325"/>
            <a:ext cx="336725" cy="6694177"/>
            <a:chOff x="9123885" y="97009"/>
            <a:chExt cx="336725" cy="6694177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3728C84E-67B0-4149-B249-CF25587BA268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92" name="Group 691">
                <a:extLst>
                  <a:ext uri="{FF2B5EF4-FFF2-40B4-BE49-F238E27FC236}">
                    <a16:creationId xmlns:a16="http://schemas.microsoft.com/office/drawing/2014/main" id="{2DF41E62-1C04-45B0-A13F-F2699FDEC34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19BD2B83-0529-4CB8-BE89-CDD040176C21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710" name="Trapezoid 709">
                    <a:extLst>
                      <a:ext uri="{FF2B5EF4-FFF2-40B4-BE49-F238E27FC236}">
                        <a16:creationId xmlns:a16="http://schemas.microsoft.com/office/drawing/2014/main" id="{16536A30-43D1-48FA-8AB3-551D6FB251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1" name="Trapezoid 710">
                    <a:extLst>
                      <a:ext uri="{FF2B5EF4-FFF2-40B4-BE49-F238E27FC236}">
                        <a16:creationId xmlns:a16="http://schemas.microsoft.com/office/drawing/2014/main" id="{6AFDC15C-BEA6-46EF-AC2D-62B7EF1D472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2" name="Trapezoid 711">
                    <a:extLst>
                      <a:ext uri="{FF2B5EF4-FFF2-40B4-BE49-F238E27FC236}">
                        <a16:creationId xmlns:a16="http://schemas.microsoft.com/office/drawing/2014/main" id="{DA2D299B-07C7-4642-BCAC-2AD5E0A872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3" name="Trapezoid 712">
                    <a:extLst>
                      <a:ext uri="{FF2B5EF4-FFF2-40B4-BE49-F238E27FC236}">
                        <a16:creationId xmlns:a16="http://schemas.microsoft.com/office/drawing/2014/main" id="{52A9F698-CD9C-491E-85B5-8FE249D879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DF790AC6-BE51-4DF7-B8DC-38C31F9ED38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706" name="Trapezoid 705">
                    <a:extLst>
                      <a:ext uri="{FF2B5EF4-FFF2-40B4-BE49-F238E27FC236}">
                        <a16:creationId xmlns:a16="http://schemas.microsoft.com/office/drawing/2014/main" id="{F3078C4F-89C8-4117-9224-C7C1F82C4F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7" name="Trapezoid 706">
                    <a:extLst>
                      <a:ext uri="{FF2B5EF4-FFF2-40B4-BE49-F238E27FC236}">
                        <a16:creationId xmlns:a16="http://schemas.microsoft.com/office/drawing/2014/main" id="{304454A8-26D3-4FB0-82C4-899960F6DA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8" name="Trapezoid 707">
                    <a:extLst>
                      <a:ext uri="{FF2B5EF4-FFF2-40B4-BE49-F238E27FC236}">
                        <a16:creationId xmlns:a16="http://schemas.microsoft.com/office/drawing/2014/main" id="{236FCCCE-94BB-4A72-A87C-297C8E6562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9" name="Trapezoid 708">
                    <a:extLst>
                      <a:ext uri="{FF2B5EF4-FFF2-40B4-BE49-F238E27FC236}">
                        <a16:creationId xmlns:a16="http://schemas.microsoft.com/office/drawing/2014/main" id="{6AB0E674-8F1E-4969-BFF9-2AB4C4BED8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4A3BC3B8-11EA-4019-82F6-23B99BCEC7A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F17B6737-DDDE-4A34-A10C-3EA2366E070B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700" name="Trapezoid 699">
                    <a:extLst>
                      <a:ext uri="{FF2B5EF4-FFF2-40B4-BE49-F238E27FC236}">
                        <a16:creationId xmlns:a16="http://schemas.microsoft.com/office/drawing/2014/main" id="{61E03E58-ABF9-41D4-B5F5-107A7D49BD7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1" name="Trapezoid 700">
                    <a:extLst>
                      <a:ext uri="{FF2B5EF4-FFF2-40B4-BE49-F238E27FC236}">
                        <a16:creationId xmlns:a16="http://schemas.microsoft.com/office/drawing/2014/main" id="{D394CB80-81AC-48A4-941D-435BBB5FCB6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2" name="Trapezoid 701">
                    <a:extLst>
                      <a:ext uri="{FF2B5EF4-FFF2-40B4-BE49-F238E27FC236}">
                        <a16:creationId xmlns:a16="http://schemas.microsoft.com/office/drawing/2014/main" id="{B7F36E7F-793B-4ABB-B61B-978D9B1E7C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3" name="Trapezoid 702">
                    <a:extLst>
                      <a:ext uri="{FF2B5EF4-FFF2-40B4-BE49-F238E27FC236}">
                        <a16:creationId xmlns:a16="http://schemas.microsoft.com/office/drawing/2014/main" id="{CA22561A-4376-430D-83B5-9906C08786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60E71A29-01F5-4D08-AFEA-27D2E73A55C2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96" name="Trapezoid 695">
                    <a:extLst>
                      <a:ext uri="{FF2B5EF4-FFF2-40B4-BE49-F238E27FC236}">
                        <a16:creationId xmlns:a16="http://schemas.microsoft.com/office/drawing/2014/main" id="{DFED840C-6248-417D-971B-BB352B7B00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7" name="Trapezoid 696">
                    <a:extLst>
                      <a:ext uri="{FF2B5EF4-FFF2-40B4-BE49-F238E27FC236}">
                        <a16:creationId xmlns:a16="http://schemas.microsoft.com/office/drawing/2014/main" id="{95F6FC09-1558-40E5-98A3-8B30240A055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8" name="Trapezoid 697">
                    <a:extLst>
                      <a:ext uri="{FF2B5EF4-FFF2-40B4-BE49-F238E27FC236}">
                        <a16:creationId xmlns:a16="http://schemas.microsoft.com/office/drawing/2014/main" id="{375BF00E-D1FE-4CBB-A516-1ED606E419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9" name="Trapezoid 698">
                    <a:extLst>
                      <a:ext uri="{FF2B5EF4-FFF2-40B4-BE49-F238E27FC236}">
                        <a16:creationId xmlns:a16="http://schemas.microsoft.com/office/drawing/2014/main" id="{994D8F9B-F3E9-46B8-A9E6-0887749343E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AE158E9B-C2A6-4A38-B99E-0B9A1D7ACE6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85" name="Trapezoid 684">
                <a:extLst>
                  <a:ext uri="{FF2B5EF4-FFF2-40B4-BE49-F238E27FC236}">
                    <a16:creationId xmlns:a16="http://schemas.microsoft.com/office/drawing/2014/main" id="{19701D9A-1CBD-4619-9603-F62B8325001F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Trapezoid 685">
                <a:extLst>
                  <a:ext uri="{FF2B5EF4-FFF2-40B4-BE49-F238E27FC236}">
                    <a16:creationId xmlns:a16="http://schemas.microsoft.com/office/drawing/2014/main" id="{95B9F52B-8A3D-419E-9A48-BFBFDCD6CDC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Trapezoid 686">
                <a:extLst>
                  <a:ext uri="{FF2B5EF4-FFF2-40B4-BE49-F238E27FC236}">
                    <a16:creationId xmlns:a16="http://schemas.microsoft.com/office/drawing/2014/main" id="{6C5CDDED-1610-4F09-B92A-1B7D653E51E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Trapezoid 687">
                <a:extLst>
                  <a:ext uri="{FF2B5EF4-FFF2-40B4-BE49-F238E27FC236}">
                    <a16:creationId xmlns:a16="http://schemas.microsoft.com/office/drawing/2014/main" id="{70FC085B-B2F1-49CD-94C8-4C569C139934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Trapezoid 688">
                <a:extLst>
                  <a:ext uri="{FF2B5EF4-FFF2-40B4-BE49-F238E27FC236}">
                    <a16:creationId xmlns:a16="http://schemas.microsoft.com/office/drawing/2014/main" id="{BE6A1C37-B54B-4D91-AD76-75D2051F98A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Trapezoid 689">
                <a:extLst>
                  <a:ext uri="{FF2B5EF4-FFF2-40B4-BE49-F238E27FC236}">
                    <a16:creationId xmlns:a16="http://schemas.microsoft.com/office/drawing/2014/main" id="{943FD1A8-3639-48EB-B3DB-1BAC486A9F9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Trapezoid 690">
                <a:extLst>
                  <a:ext uri="{FF2B5EF4-FFF2-40B4-BE49-F238E27FC236}">
                    <a16:creationId xmlns:a16="http://schemas.microsoft.com/office/drawing/2014/main" id="{80C19E5A-BFED-4128-B1EA-A0378B3146F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14" name="Rectangle 713">
            <a:extLst>
              <a:ext uri="{FF2B5EF4-FFF2-40B4-BE49-F238E27FC236}">
                <a16:creationId xmlns:a16="http://schemas.microsoft.com/office/drawing/2014/main" id="{892CB597-BC27-4966-819B-BA134E0FC231}"/>
              </a:ext>
            </a:extLst>
          </p:cNvPr>
          <p:cNvSpPr/>
          <p:nvPr/>
        </p:nvSpPr>
        <p:spPr>
          <a:xfrm>
            <a:off x="11420342" y="-45742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6069A1AC-8E97-425A-9EAA-460956D25B31}"/>
              </a:ext>
            </a:extLst>
          </p:cNvPr>
          <p:cNvGrpSpPr/>
          <p:nvPr/>
        </p:nvGrpSpPr>
        <p:grpSpPr>
          <a:xfrm>
            <a:off x="11248959" y="-34479"/>
            <a:ext cx="666762" cy="666762"/>
            <a:chOff x="2829558" y="-1451030"/>
            <a:chExt cx="1208069" cy="1208069"/>
          </a:xfrm>
        </p:grpSpPr>
        <p:sp>
          <p:nvSpPr>
            <p:cNvPr id="716" name="Star: 5 Points 715">
              <a:extLst>
                <a:ext uri="{FF2B5EF4-FFF2-40B4-BE49-F238E27FC236}">
                  <a16:creationId xmlns:a16="http://schemas.microsoft.com/office/drawing/2014/main" id="{888CE72E-D144-4D4D-9432-E9CC180D88DF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7" name="Circle: Hollow 716">
              <a:extLst>
                <a:ext uri="{FF2B5EF4-FFF2-40B4-BE49-F238E27FC236}">
                  <a16:creationId xmlns:a16="http://schemas.microsoft.com/office/drawing/2014/main" id="{65485245-EDAF-465B-8AA7-E68AFFCA388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544AAA19-5B79-45FC-86D9-E3A6B335705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7BD9F082-483E-4744-A8FB-7186FEE7CA04}"/>
              </a:ext>
            </a:extLst>
          </p:cNvPr>
          <p:cNvGrpSpPr/>
          <p:nvPr/>
        </p:nvGrpSpPr>
        <p:grpSpPr>
          <a:xfrm>
            <a:off x="11248959" y="6446588"/>
            <a:ext cx="666762" cy="666762"/>
            <a:chOff x="2829558" y="-1451030"/>
            <a:chExt cx="1208069" cy="1208069"/>
          </a:xfrm>
        </p:grpSpPr>
        <p:sp>
          <p:nvSpPr>
            <p:cNvPr id="720" name="Star: 5 Points 719">
              <a:extLst>
                <a:ext uri="{FF2B5EF4-FFF2-40B4-BE49-F238E27FC236}">
                  <a16:creationId xmlns:a16="http://schemas.microsoft.com/office/drawing/2014/main" id="{94D90149-11C6-4D9E-9118-29571D73FD1C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1" name="Circle: Hollow 720">
              <a:extLst>
                <a:ext uri="{FF2B5EF4-FFF2-40B4-BE49-F238E27FC236}">
                  <a16:creationId xmlns:a16="http://schemas.microsoft.com/office/drawing/2014/main" id="{35195DFE-F709-457A-8846-B91DAA9E3673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61633C48-B576-492C-A9A5-88F309167B1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3" name="Oval 722">
            <a:extLst>
              <a:ext uri="{FF2B5EF4-FFF2-40B4-BE49-F238E27FC236}">
                <a16:creationId xmlns:a16="http://schemas.microsoft.com/office/drawing/2014/main" id="{C6455F12-CAB8-48AE-A37F-7428A67DF8F9}"/>
              </a:ext>
            </a:extLst>
          </p:cNvPr>
          <p:cNvSpPr/>
          <p:nvPr/>
        </p:nvSpPr>
        <p:spPr>
          <a:xfrm>
            <a:off x="10330340" y="1315931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1A750B65-C3A7-4788-A086-841A763A0C2F}"/>
              </a:ext>
            </a:extLst>
          </p:cNvPr>
          <p:cNvSpPr/>
          <p:nvPr/>
        </p:nvSpPr>
        <p:spPr>
          <a:xfrm>
            <a:off x="10330340" y="3280441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620C7D4E-F762-4351-BC26-FB60B1FF03B9}"/>
              </a:ext>
            </a:extLst>
          </p:cNvPr>
          <p:cNvSpPr/>
          <p:nvPr/>
        </p:nvSpPr>
        <p:spPr>
          <a:xfrm>
            <a:off x="10330340" y="5177578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4A2050-7CAB-4E28-9CBD-20C6A17EB682}"/>
              </a:ext>
            </a:extLst>
          </p:cNvPr>
          <p:cNvSpPr/>
          <p:nvPr/>
        </p:nvSpPr>
        <p:spPr>
          <a:xfrm>
            <a:off x="4248848" y="4062463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9DACF60C-4ED8-4C44-AB97-EC5419219E6F}"/>
              </a:ext>
            </a:extLst>
          </p:cNvPr>
          <p:cNvSpPr/>
          <p:nvPr/>
        </p:nvSpPr>
        <p:spPr>
          <a:xfrm>
            <a:off x="9090210" y="3470629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9" name="Oval 728">
            <a:hlinkClick r:id="" action="ppaction://hlinkshowjump?jump=endshow"/>
            <a:extLst>
              <a:ext uri="{FF2B5EF4-FFF2-40B4-BE49-F238E27FC236}">
                <a16:creationId xmlns:a16="http://schemas.microsoft.com/office/drawing/2014/main" id="{E45AF427-86FF-442A-87CA-D0A66F2CD998}"/>
              </a:ext>
            </a:extLst>
          </p:cNvPr>
          <p:cNvSpPr/>
          <p:nvPr/>
        </p:nvSpPr>
        <p:spPr>
          <a:xfrm>
            <a:off x="519710" y="5107891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sp>
        <p:nvSpPr>
          <p:cNvPr id="730" name="Rectangle: Rounded Corners 7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D27D3F-073C-4F3A-B63C-368AB983A6A2}"/>
              </a:ext>
            </a:extLst>
          </p:cNvPr>
          <p:cNvSpPr/>
          <p:nvPr/>
        </p:nvSpPr>
        <p:spPr>
          <a:xfrm>
            <a:off x="265024" y="982790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731" name="Rectangle: Rounded Corners 730">
            <a:hlinkClick r:id="rId7" action="ppaction://hlinksldjump"/>
            <a:extLst>
              <a:ext uri="{FF2B5EF4-FFF2-40B4-BE49-F238E27FC236}">
                <a16:creationId xmlns:a16="http://schemas.microsoft.com/office/drawing/2014/main" id="{CC6EE807-9C9D-4BFA-8CF4-AD52AB6C2F61}"/>
              </a:ext>
            </a:extLst>
          </p:cNvPr>
          <p:cNvSpPr/>
          <p:nvPr/>
        </p:nvSpPr>
        <p:spPr>
          <a:xfrm>
            <a:off x="259142" y="244015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pic>
        <p:nvPicPr>
          <p:cNvPr id="442" name="Cogs wma">
            <a:hlinkClick r:id="" action="ppaction://media"/>
            <a:extLst>
              <a:ext uri="{FF2B5EF4-FFF2-40B4-BE49-F238E27FC236}">
                <a16:creationId xmlns:a16="http://schemas.microsoft.com/office/drawing/2014/main" id="{29E29C3D-23D5-4245-A00A-B37EC85A60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727" name="Rectangle 726">
            <a:extLst>
              <a:ext uri="{FF2B5EF4-FFF2-40B4-BE49-F238E27FC236}">
                <a16:creationId xmlns:a16="http://schemas.microsoft.com/office/drawing/2014/main" id="{65BF66B4-890A-41AF-8B5C-8314677295DD}"/>
              </a:ext>
            </a:extLst>
          </p:cNvPr>
          <p:cNvSpPr/>
          <p:nvPr/>
        </p:nvSpPr>
        <p:spPr>
          <a:xfrm>
            <a:off x="6090903" y="20717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7</a:t>
            </a:r>
          </a:p>
        </p:txBody>
      </p:sp>
    </p:spTree>
    <p:extLst>
      <p:ext uri="{BB962C8B-B14F-4D97-AF65-F5344CB8AC3E}">
        <p14:creationId xmlns:p14="http://schemas.microsoft.com/office/powerpoint/2010/main" val="14479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10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4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4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10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1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2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2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94352" fill="hold"/>
                                        <p:tgtEl>
                                          <p:spTgt spid="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2"/>
                </p:tgtEl>
              </p:cMediaNode>
            </p:audio>
          </p:childTnLst>
        </p:cTn>
      </p:par>
    </p:tnLst>
    <p:bldLst>
      <p:bldP spid="39" grpId="0" animBg="1"/>
      <p:bldP spid="11" grpId="0" animBg="1"/>
      <p:bldP spid="10" grpId="0" animBg="1"/>
      <p:bldP spid="13" grpId="0" animBg="1"/>
      <p:bldP spid="38" grpId="0" animBg="1"/>
      <p:bldP spid="18" grpId="0" animBg="1"/>
      <p:bldP spid="34" grpId="0" animBg="1"/>
      <p:bldP spid="4" grpId="0" animBg="1"/>
      <p:bldP spid="12" grpId="0" animBg="1"/>
      <p:bldP spid="723" grpId="0" animBg="1"/>
      <p:bldP spid="724" grpId="0" animBg="1"/>
      <p:bldP spid="725" grpId="0" animBg="1"/>
      <p:bldP spid="5" grpId="0" animBg="1"/>
      <p:bldP spid="7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reen clock">
            <a:extLst>
              <a:ext uri="{FF2B5EF4-FFF2-40B4-BE49-F238E27FC236}">
                <a16:creationId xmlns:a16="http://schemas.microsoft.com/office/drawing/2014/main" id="{C5A1B723-0954-41A0-928E-A644DE6B4E43}"/>
              </a:ext>
            </a:extLst>
          </p:cNvPr>
          <p:cNvSpPr>
            <a:spLocks noChangeAspect="1"/>
          </p:cNvSpPr>
          <p:nvPr/>
        </p:nvSpPr>
        <p:spPr>
          <a:xfrm rot="5400000">
            <a:off x="10470001" y="2926854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Black clock">
            <a:extLst>
              <a:ext uri="{FF2B5EF4-FFF2-40B4-BE49-F238E27FC236}">
                <a16:creationId xmlns:a16="http://schemas.microsoft.com/office/drawing/2014/main" id="{915119DC-6747-449C-9129-B5F8A4343EBA}"/>
              </a:ext>
            </a:extLst>
          </p:cNvPr>
          <p:cNvSpPr>
            <a:spLocks noChangeAspect="1"/>
          </p:cNvSpPr>
          <p:nvPr/>
        </p:nvSpPr>
        <p:spPr>
          <a:xfrm rot="20043563">
            <a:off x="5136744" y="2363366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Green counter">
            <a:extLst>
              <a:ext uri="{FF2B5EF4-FFF2-40B4-BE49-F238E27FC236}">
                <a16:creationId xmlns:a16="http://schemas.microsoft.com/office/drawing/2014/main" id="{986AF460-EE45-45CA-9BD1-3534F72AC86D}"/>
              </a:ext>
            </a:extLst>
          </p:cNvPr>
          <p:cNvSpPr>
            <a:spLocks noChangeAspect="1"/>
          </p:cNvSpPr>
          <p:nvPr/>
        </p:nvSpPr>
        <p:spPr>
          <a:xfrm rot="1273543">
            <a:off x="5448616" y="2989932"/>
            <a:ext cx="1242244" cy="1242242"/>
          </a:xfrm>
          <a:custGeom>
            <a:avLst/>
            <a:gdLst>
              <a:gd name="connsiteX0" fmla="*/ 1450430 w 2900858"/>
              <a:gd name="connsiteY0" fmla="*/ 820465 h 2900856"/>
              <a:gd name="connsiteX1" fmla="*/ 820466 w 2900858"/>
              <a:gd name="connsiteY1" fmla="*/ 1450429 h 2900856"/>
              <a:gd name="connsiteX2" fmla="*/ 1450430 w 2900858"/>
              <a:gd name="connsiteY2" fmla="*/ 2080393 h 2900856"/>
              <a:gd name="connsiteX3" fmla="*/ 2080394 w 2900858"/>
              <a:gd name="connsiteY3" fmla="*/ 1450429 h 2900856"/>
              <a:gd name="connsiteX4" fmla="*/ 1450430 w 2900858"/>
              <a:gd name="connsiteY4" fmla="*/ 820465 h 2900856"/>
              <a:gd name="connsiteX5" fmla="*/ 1450429 w 2900858"/>
              <a:gd name="connsiteY5" fmla="*/ 0 h 2900856"/>
              <a:gd name="connsiteX6" fmla="*/ 1598727 w 2900858"/>
              <a:gd name="connsiteY6" fmla="*/ 7489 h 2900856"/>
              <a:gd name="connsiteX7" fmla="*/ 1602227 w 2900858"/>
              <a:gd name="connsiteY7" fmla="*/ 8023 h 2900856"/>
              <a:gd name="connsiteX8" fmla="*/ 1712147 w 2900858"/>
              <a:gd name="connsiteY8" fmla="*/ 455260 h 2900856"/>
              <a:gd name="connsiteX9" fmla="*/ 1756724 w 2900858"/>
              <a:gd name="connsiteY9" fmla="*/ 466722 h 2900856"/>
              <a:gd name="connsiteX10" fmla="*/ 1941395 w 2900858"/>
              <a:gd name="connsiteY10" fmla="*/ 544731 h 2900856"/>
              <a:gd name="connsiteX11" fmla="*/ 1969167 w 2900858"/>
              <a:gd name="connsiteY11" fmla="*/ 561603 h 2900856"/>
              <a:gd name="connsiteX12" fmla="*/ 2362606 w 2900858"/>
              <a:gd name="connsiteY12" fmla="*/ 323408 h 2900856"/>
              <a:gd name="connsiteX13" fmla="*/ 2373037 w 2900858"/>
              <a:gd name="connsiteY13" fmla="*/ 331207 h 2900856"/>
              <a:gd name="connsiteX14" fmla="*/ 2569651 w 2900858"/>
              <a:gd name="connsiteY14" fmla="*/ 527821 h 2900856"/>
              <a:gd name="connsiteX15" fmla="*/ 2577449 w 2900858"/>
              <a:gd name="connsiteY15" fmla="*/ 538250 h 2900856"/>
              <a:gd name="connsiteX16" fmla="*/ 2339254 w 2900858"/>
              <a:gd name="connsiteY16" fmla="*/ 931690 h 2900856"/>
              <a:gd name="connsiteX17" fmla="*/ 2356126 w 2900858"/>
              <a:gd name="connsiteY17" fmla="*/ 959462 h 2900856"/>
              <a:gd name="connsiteX18" fmla="*/ 2434136 w 2900858"/>
              <a:gd name="connsiteY18" fmla="*/ 1144133 h 2900856"/>
              <a:gd name="connsiteX19" fmla="*/ 2445597 w 2900858"/>
              <a:gd name="connsiteY19" fmla="*/ 1188710 h 2900856"/>
              <a:gd name="connsiteX20" fmla="*/ 2892835 w 2900858"/>
              <a:gd name="connsiteY20" fmla="*/ 1298631 h 2900856"/>
              <a:gd name="connsiteX21" fmla="*/ 2893370 w 2900858"/>
              <a:gd name="connsiteY21" fmla="*/ 1302130 h 2900856"/>
              <a:gd name="connsiteX22" fmla="*/ 2900858 w 2900858"/>
              <a:gd name="connsiteY22" fmla="*/ 1450428 h 2900856"/>
              <a:gd name="connsiteX23" fmla="*/ 2893370 w 2900858"/>
              <a:gd name="connsiteY23" fmla="*/ 1598726 h 2900856"/>
              <a:gd name="connsiteX24" fmla="*/ 2892835 w 2900858"/>
              <a:gd name="connsiteY24" fmla="*/ 1602225 h 2900856"/>
              <a:gd name="connsiteX25" fmla="*/ 2445597 w 2900858"/>
              <a:gd name="connsiteY25" fmla="*/ 1712146 h 2900856"/>
              <a:gd name="connsiteX26" fmla="*/ 2434136 w 2900858"/>
              <a:gd name="connsiteY26" fmla="*/ 1756723 h 2900856"/>
              <a:gd name="connsiteX27" fmla="*/ 2356126 w 2900858"/>
              <a:gd name="connsiteY27" fmla="*/ 1941394 h 2900856"/>
              <a:gd name="connsiteX28" fmla="*/ 2339254 w 2900858"/>
              <a:gd name="connsiteY28" fmla="*/ 1969166 h 2900856"/>
              <a:gd name="connsiteX29" fmla="*/ 2577449 w 2900858"/>
              <a:gd name="connsiteY29" fmla="*/ 2362606 h 2900856"/>
              <a:gd name="connsiteX30" fmla="*/ 2569651 w 2900858"/>
              <a:gd name="connsiteY30" fmla="*/ 2373035 h 2900856"/>
              <a:gd name="connsiteX31" fmla="*/ 2373037 w 2900858"/>
              <a:gd name="connsiteY31" fmla="*/ 2569649 h 2900856"/>
              <a:gd name="connsiteX32" fmla="*/ 2362607 w 2900858"/>
              <a:gd name="connsiteY32" fmla="*/ 2577448 h 2900856"/>
              <a:gd name="connsiteX33" fmla="*/ 1969167 w 2900858"/>
              <a:gd name="connsiteY33" fmla="*/ 2339253 h 2900856"/>
              <a:gd name="connsiteX34" fmla="*/ 1941395 w 2900858"/>
              <a:gd name="connsiteY34" fmla="*/ 2356125 h 2900856"/>
              <a:gd name="connsiteX35" fmla="*/ 1756724 w 2900858"/>
              <a:gd name="connsiteY35" fmla="*/ 2434135 h 2900856"/>
              <a:gd name="connsiteX36" fmla="*/ 1712147 w 2900858"/>
              <a:gd name="connsiteY36" fmla="*/ 2445597 h 2900856"/>
              <a:gd name="connsiteX37" fmla="*/ 1602226 w 2900858"/>
              <a:gd name="connsiteY37" fmla="*/ 2892834 h 2900856"/>
              <a:gd name="connsiteX38" fmla="*/ 1598727 w 2900858"/>
              <a:gd name="connsiteY38" fmla="*/ 2893368 h 2900856"/>
              <a:gd name="connsiteX39" fmla="*/ 1450429 w 2900858"/>
              <a:gd name="connsiteY39" fmla="*/ 2900856 h 2900856"/>
              <a:gd name="connsiteX40" fmla="*/ 1302131 w 2900858"/>
              <a:gd name="connsiteY40" fmla="*/ 2893368 h 2900856"/>
              <a:gd name="connsiteX41" fmla="*/ 1298631 w 2900858"/>
              <a:gd name="connsiteY41" fmla="*/ 2892834 h 2900856"/>
              <a:gd name="connsiteX42" fmla="*/ 1188710 w 2900858"/>
              <a:gd name="connsiteY42" fmla="*/ 2445596 h 2900856"/>
              <a:gd name="connsiteX43" fmla="*/ 1144135 w 2900858"/>
              <a:gd name="connsiteY43" fmla="*/ 2434135 h 2900856"/>
              <a:gd name="connsiteX44" fmla="*/ 959463 w 2900858"/>
              <a:gd name="connsiteY44" fmla="*/ 2356125 h 2900856"/>
              <a:gd name="connsiteX45" fmla="*/ 931691 w 2900858"/>
              <a:gd name="connsiteY45" fmla="*/ 2339253 h 2900856"/>
              <a:gd name="connsiteX46" fmla="*/ 538251 w 2900858"/>
              <a:gd name="connsiteY46" fmla="*/ 2577448 h 2900856"/>
              <a:gd name="connsiteX47" fmla="*/ 527822 w 2900858"/>
              <a:gd name="connsiteY47" fmla="*/ 2569649 h 2900856"/>
              <a:gd name="connsiteX48" fmla="*/ 331208 w 2900858"/>
              <a:gd name="connsiteY48" fmla="*/ 2373035 h 2900856"/>
              <a:gd name="connsiteX49" fmla="*/ 323408 w 2900858"/>
              <a:gd name="connsiteY49" fmla="*/ 2362605 h 2900856"/>
              <a:gd name="connsiteX50" fmla="*/ 561604 w 2900858"/>
              <a:gd name="connsiteY50" fmla="*/ 1969165 h 2900856"/>
              <a:gd name="connsiteX51" fmla="*/ 544732 w 2900858"/>
              <a:gd name="connsiteY51" fmla="*/ 1941394 h 2900856"/>
              <a:gd name="connsiteX52" fmla="*/ 466723 w 2900858"/>
              <a:gd name="connsiteY52" fmla="*/ 1756723 h 2900856"/>
              <a:gd name="connsiteX53" fmla="*/ 455261 w 2900858"/>
              <a:gd name="connsiteY53" fmla="*/ 1712146 h 2900856"/>
              <a:gd name="connsiteX54" fmla="*/ 8023 w 2900858"/>
              <a:gd name="connsiteY54" fmla="*/ 1602225 h 2900856"/>
              <a:gd name="connsiteX55" fmla="*/ 7489 w 2900858"/>
              <a:gd name="connsiteY55" fmla="*/ 1598726 h 2900856"/>
              <a:gd name="connsiteX56" fmla="*/ 0 w 2900858"/>
              <a:gd name="connsiteY56" fmla="*/ 1450428 h 2900856"/>
              <a:gd name="connsiteX57" fmla="*/ 7489 w 2900858"/>
              <a:gd name="connsiteY57" fmla="*/ 1302130 h 2900856"/>
              <a:gd name="connsiteX58" fmla="*/ 8023 w 2900858"/>
              <a:gd name="connsiteY58" fmla="*/ 1298630 h 2900856"/>
              <a:gd name="connsiteX59" fmla="*/ 455261 w 2900858"/>
              <a:gd name="connsiteY59" fmla="*/ 1188709 h 2900856"/>
              <a:gd name="connsiteX60" fmla="*/ 466723 w 2900858"/>
              <a:gd name="connsiteY60" fmla="*/ 1144133 h 2900856"/>
              <a:gd name="connsiteX61" fmla="*/ 544732 w 2900858"/>
              <a:gd name="connsiteY61" fmla="*/ 959462 h 2900856"/>
              <a:gd name="connsiteX62" fmla="*/ 561604 w 2900858"/>
              <a:gd name="connsiteY62" fmla="*/ 931690 h 2900856"/>
              <a:gd name="connsiteX63" fmla="*/ 323409 w 2900858"/>
              <a:gd name="connsiteY63" fmla="*/ 538251 h 2900856"/>
              <a:gd name="connsiteX64" fmla="*/ 331208 w 2900858"/>
              <a:gd name="connsiteY64" fmla="*/ 527821 h 2900856"/>
              <a:gd name="connsiteX65" fmla="*/ 527822 w 2900858"/>
              <a:gd name="connsiteY65" fmla="*/ 331207 h 2900856"/>
              <a:gd name="connsiteX66" fmla="*/ 538252 w 2900858"/>
              <a:gd name="connsiteY66" fmla="*/ 323408 h 2900856"/>
              <a:gd name="connsiteX67" fmla="*/ 931691 w 2900858"/>
              <a:gd name="connsiteY67" fmla="*/ 561603 h 2900856"/>
              <a:gd name="connsiteX68" fmla="*/ 959463 w 2900858"/>
              <a:gd name="connsiteY68" fmla="*/ 544731 h 2900856"/>
              <a:gd name="connsiteX69" fmla="*/ 1144135 w 2900858"/>
              <a:gd name="connsiteY69" fmla="*/ 466722 h 2900856"/>
              <a:gd name="connsiteX70" fmla="*/ 1188710 w 2900858"/>
              <a:gd name="connsiteY70" fmla="*/ 455260 h 2900856"/>
              <a:gd name="connsiteX71" fmla="*/ 1298631 w 2900858"/>
              <a:gd name="connsiteY71" fmla="*/ 8023 h 2900856"/>
              <a:gd name="connsiteX72" fmla="*/ 1302131 w 2900858"/>
              <a:gd name="connsiteY72" fmla="*/ 7489 h 2900856"/>
              <a:gd name="connsiteX73" fmla="*/ 1450429 w 2900858"/>
              <a:gd name="connsiteY73" fmla="*/ 0 h 29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00858" h="2900856">
                <a:moveTo>
                  <a:pt x="1450430" y="820465"/>
                </a:moveTo>
                <a:cubicBezTo>
                  <a:pt x="1102510" y="820465"/>
                  <a:pt x="820466" y="1102509"/>
                  <a:pt x="820466" y="1450429"/>
                </a:cubicBezTo>
                <a:cubicBezTo>
                  <a:pt x="820466" y="1798349"/>
                  <a:pt x="1102510" y="2080393"/>
                  <a:pt x="1450430" y="2080393"/>
                </a:cubicBezTo>
                <a:cubicBezTo>
                  <a:pt x="1798350" y="2080393"/>
                  <a:pt x="2080394" y="1798349"/>
                  <a:pt x="2080394" y="1450429"/>
                </a:cubicBezTo>
                <a:cubicBezTo>
                  <a:pt x="2080394" y="1102509"/>
                  <a:pt x="1798350" y="820465"/>
                  <a:pt x="1450430" y="820465"/>
                </a:cubicBezTo>
                <a:close/>
                <a:moveTo>
                  <a:pt x="1450429" y="0"/>
                </a:moveTo>
                <a:cubicBezTo>
                  <a:pt x="1500495" y="0"/>
                  <a:pt x="1549968" y="2537"/>
                  <a:pt x="1598727" y="7489"/>
                </a:cubicBezTo>
                <a:lnTo>
                  <a:pt x="1602227" y="8023"/>
                </a:lnTo>
                <a:lnTo>
                  <a:pt x="1712147" y="455260"/>
                </a:lnTo>
                <a:lnTo>
                  <a:pt x="1756724" y="466722"/>
                </a:lnTo>
                <a:cubicBezTo>
                  <a:pt x="1821229" y="486785"/>
                  <a:pt x="1883016" y="513018"/>
                  <a:pt x="1941395" y="544731"/>
                </a:cubicBezTo>
                <a:lnTo>
                  <a:pt x="1969167" y="561603"/>
                </a:lnTo>
                <a:lnTo>
                  <a:pt x="2362606" y="323408"/>
                </a:lnTo>
                <a:lnTo>
                  <a:pt x="2373037" y="331207"/>
                </a:lnTo>
                <a:cubicBezTo>
                  <a:pt x="2444671" y="390325"/>
                  <a:pt x="2510533" y="456187"/>
                  <a:pt x="2569651" y="527821"/>
                </a:cubicBezTo>
                <a:lnTo>
                  <a:pt x="2577449" y="538250"/>
                </a:lnTo>
                <a:lnTo>
                  <a:pt x="2339254" y="931690"/>
                </a:lnTo>
                <a:lnTo>
                  <a:pt x="2356126" y="959462"/>
                </a:lnTo>
                <a:cubicBezTo>
                  <a:pt x="2387839" y="1017841"/>
                  <a:pt x="2414072" y="1079628"/>
                  <a:pt x="2434136" y="1144133"/>
                </a:cubicBezTo>
                <a:lnTo>
                  <a:pt x="2445597" y="1188710"/>
                </a:lnTo>
                <a:lnTo>
                  <a:pt x="2892835" y="1298631"/>
                </a:lnTo>
                <a:lnTo>
                  <a:pt x="2893370" y="1302130"/>
                </a:lnTo>
                <a:cubicBezTo>
                  <a:pt x="2898321" y="1350889"/>
                  <a:pt x="2900858" y="1400363"/>
                  <a:pt x="2900858" y="1450428"/>
                </a:cubicBezTo>
                <a:cubicBezTo>
                  <a:pt x="2900858" y="1500494"/>
                  <a:pt x="2898321" y="1549967"/>
                  <a:pt x="2893370" y="1598726"/>
                </a:cubicBezTo>
                <a:lnTo>
                  <a:pt x="2892835" y="1602225"/>
                </a:lnTo>
                <a:lnTo>
                  <a:pt x="2445597" y="1712146"/>
                </a:lnTo>
                <a:lnTo>
                  <a:pt x="2434136" y="1756723"/>
                </a:lnTo>
                <a:cubicBezTo>
                  <a:pt x="2414072" y="1821228"/>
                  <a:pt x="2387839" y="1883016"/>
                  <a:pt x="2356126" y="1941394"/>
                </a:cubicBezTo>
                <a:lnTo>
                  <a:pt x="2339254" y="1969166"/>
                </a:lnTo>
                <a:lnTo>
                  <a:pt x="2577449" y="2362606"/>
                </a:lnTo>
                <a:lnTo>
                  <a:pt x="2569651" y="2373035"/>
                </a:lnTo>
                <a:cubicBezTo>
                  <a:pt x="2510533" y="2444669"/>
                  <a:pt x="2444671" y="2510531"/>
                  <a:pt x="2373037" y="2569649"/>
                </a:cubicBezTo>
                <a:lnTo>
                  <a:pt x="2362607" y="2577448"/>
                </a:lnTo>
                <a:lnTo>
                  <a:pt x="1969167" y="2339253"/>
                </a:lnTo>
                <a:lnTo>
                  <a:pt x="1941395" y="2356125"/>
                </a:lnTo>
                <a:cubicBezTo>
                  <a:pt x="1883016" y="2387838"/>
                  <a:pt x="1821229" y="2414072"/>
                  <a:pt x="1756724" y="2434135"/>
                </a:cubicBezTo>
                <a:lnTo>
                  <a:pt x="1712147" y="2445597"/>
                </a:lnTo>
                <a:lnTo>
                  <a:pt x="1602226" y="2892834"/>
                </a:lnTo>
                <a:lnTo>
                  <a:pt x="1598727" y="2893368"/>
                </a:lnTo>
                <a:cubicBezTo>
                  <a:pt x="1549968" y="2898320"/>
                  <a:pt x="1500495" y="2900856"/>
                  <a:pt x="1450429" y="2900856"/>
                </a:cubicBezTo>
                <a:cubicBezTo>
                  <a:pt x="1400364" y="2900856"/>
                  <a:pt x="1350890" y="2898320"/>
                  <a:pt x="1302131" y="2893368"/>
                </a:cubicBezTo>
                <a:lnTo>
                  <a:pt x="1298631" y="2892834"/>
                </a:lnTo>
                <a:lnTo>
                  <a:pt x="1188710" y="2445596"/>
                </a:lnTo>
                <a:lnTo>
                  <a:pt x="1144135" y="2434135"/>
                </a:lnTo>
                <a:cubicBezTo>
                  <a:pt x="1079629" y="2414072"/>
                  <a:pt x="1017842" y="2387838"/>
                  <a:pt x="959463" y="2356125"/>
                </a:cubicBezTo>
                <a:lnTo>
                  <a:pt x="931691" y="2339253"/>
                </a:lnTo>
                <a:lnTo>
                  <a:pt x="538251" y="2577448"/>
                </a:lnTo>
                <a:lnTo>
                  <a:pt x="527822" y="2569649"/>
                </a:lnTo>
                <a:cubicBezTo>
                  <a:pt x="456188" y="2510531"/>
                  <a:pt x="390325" y="2444669"/>
                  <a:pt x="331208" y="2373035"/>
                </a:cubicBezTo>
                <a:lnTo>
                  <a:pt x="323408" y="2362605"/>
                </a:lnTo>
                <a:lnTo>
                  <a:pt x="561604" y="1969165"/>
                </a:lnTo>
                <a:lnTo>
                  <a:pt x="544732" y="1941394"/>
                </a:lnTo>
                <a:cubicBezTo>
                  <a:pt x="513019" y="1883016"/>
                  <a:pt x="486786" y="1821228"/>
                  <a:pt x="466723" y="1756723"/>
                </a:cubicBezTo>
                <a:lnTo>
                  <a:pt x="455261" y="1712146"/>
                </a:lnTo>
                <a:lnTo>
                  <a:pt x="8023" y="1602225"/>
                </a:lnTo>
                <a:lnTo>
                  <a:pt x="7489" y="1598726"/>
                </a:lnTo>
                <a:cubicBezTo>
                  <a:pt x="2537" y="1549967"/>
                  <a:pt x="0" y="1500494"/>
                  <a:pt x="0" y="1450428"/>
                </a:cubicBezTo>
                <a:cubicBezTo>
                  <a:pt x="0" y="1400363"/>
                  <a:pt x="2537" y="1350889"/>
                  <a:pt x="7489" y="1302130"/>
                </a:cubicBezTo>
                <a:lnTo>
                  <a:pt x="8023" y="1298630"/>
                </a:lnTo>
                <a:lnTo>
                  <a:pt x="455261" y="1188709"/>
                </a:lnTo>
                <a:lnTo>
                  <a:pt x="466723" y="1144133"/>
                </a:lnTo>
                <a:cubicBezTo>
                  <a:pt x="486786" y="1079628"/>
                  <a:pt x="513019" y="1017841"/>
                  <a:pt x="544732" y="959462"/>
                </a:cubicBezTo>
                <a:lnTo>
                  <a:pt x="561604" y="931690"/>
                </a:lnTo>
                <a:lnTo>
                  <a:pt x="323409" y="538251"/>
                </a:lnTo>
                <a:lnTo>
                  <a:pt x="331208" y="527821"/>
                </a:lnTo>
                <a:cubicBezTo>
                  <a:pt x="390325" y="456187"/>
                  <a:pt x="456188" y="390325"/>
                  <a:pt x="527822" y="331207"/>
                </a:cubicBezTo>
                <a:lnTo>
                  <a:pt x="538252" y="323408"/>
                </a:lnTo>
                <a:lnTo>
                  <a:pt x="931691" y="561603"/>
                </a:lnTo>
                <a:lnTo>
                  <a:pt x="959463" y="544731"/>
                </a:lnTo>
                <a:cubicBezTo>
                  <a:pt x="1017842" y="513018"/>
                  <a:pt x="1079629" y="486785"/>
                  <a:pt x="1144135" y="466722"/>
                </a:cubicBezTo>
                <a:lnTo>
                  <a:pt x="1188710" y="455260"/>
                </a:lnTo>
                <a:lnTo>
                  <a:pt x="1298631" y="8023"/>
                </a:lnTo>
                <a:lnTo>
                  <a:pt x="1302131" y="7489"/>
                </a:lnTo>
                <a:cubicBezTo>
                  <a:pt x="1350890" y="2537"/>
                  <a:pt x="1400364" y="0"/>
                  <a:pt x="145042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lack counter">
            <a:extLst>
              <a:ext uri="{FF2B5EF4-FFF2-40B4-BE49-F238E27FC236}">
                <a16:creationId xmlns:a16="http://schemas.microsoft.com/office/drawing/2014/main" id="{0FEC1731-D106-48F4-B1E1-532C77C9CF4F}"/>
              </a:ext>
            </a:extLst>
          </p:cNvPr>
          <p:cNvSpPr>
            <a:spLocks noChangeAspect="1"/>
          </p:cNvSpPr>
          <p:nvPr/>
        </p:nvSpPr>
        <p:spPr>
          <a:xfrm rot="637799">
            <a:off x="8576443" y="4926485"/>
            <a:ext cx="678620" cy="678620"/>
          </a:xfrm>
          <a:custGeom>
            <a:avLst/>
            <a:gdLst>
              <a:gd name="connsiteX0" fmla="*/ 1289049 w 2578096"/>
              <a:gd name="connsiteY0" fmla="*/ 1042401 h 2578096"/>
              <a:gd name="connsiteX1" fmla="*/ 1042402 w 2578096"/>
              <a:gd name="connsiteY1" fmla="*/ 1289048 h 2578096"/>
              <a:gd name="connsiteX2" fmla="*/ 1289049 w 2578096"/>
              <a:gd name="connsiteY2" fmla="*/ 1535695 h 2578096"/>
              <a:gd name="connsiteX3" fmla="*/ 1535696 w 2578096"/>
              <a:gd name="connsiteY3" fmla="*/ 1289048 h 2578096"/>
              <a:gd name="connsiteX4" fmla="*/ 1289049 w 2578096"/>
              <a:gd name="connsiteY4" fmla="*/ 1042401 h 2578096"/>
              <a:gd name="connsiteX5" fmla="*/ 1082778 w 2578096"/>
              <a:gd name="connsiteY5" fmla="*/ 0 h 2578096"/>
              <a:gd name="connsiteX6" fmla="*/ 1337387 w 2578096"/>
              <a:gd name="connsiteY6" fmla="*/ 355863 h 2578096"/>
              <a:gd name="connsiteX7" fmla="*/ 1348306 w 2578096"/>
              <a:gd name="connsiteY7" fmla="*/ 356023 h 2578096"/>
              <a:gd name="connsiteX8" fmla="*/ 1981979 w 2578096"/>
              <a:gd name="connsiteY8" fmla="*/ 661432 h 2578096"/>
              <a:gd name="connsiteX9" fmla="*/ 1988905 w 2578096"/>
              <a:gd name="connsiteY9" fmla="*/ 669873 h 2578096"/>
              <a:gd name="connsiteX10" fmla="*/ 2426765 w 2578096"/>
              <a:gd name="connsiteY10" fmla="*/ 647291 h 2578096"/>
              <a:gd name="connsiteX11" fmla="*/ 2438197 w 2578096"/>
              <a:gd name="connsiteY11" fmla="*/ 666110 h 2578096"/>
              <a:gd name="connsiteX12" fmla="*/ 2569380 w 2578096"/>
              <a:gd name="connsiteY12" fmla="*/ 1025666 h 2578096"/>
              <a:gd name="connsiteX13" fmla="*/ 2578096 w 2578096"/>
              <a:gd name="connsiteY13" fmla="*/ 1082778 h 2578096"/>
              <a:gd name="connsiteX14" fmla="*/ 2222238 w 2578096"/>
              <a:gd name="connsiteY14" fmla="*/ 1337383 h 2578096"/>
              <a:gd name="connsiteX15" fmla="*/ 2222079 w 2578096"/>
              <a:gd name="connsiteY15" fmla="*/ 1348304 h 2578096"/>
              <a:gd name="connsiteX16" fmla="*/ 1916668 w 2578096"/>
              <a:gd name="connsiteY16" fmla="*/ 1981975 h 2578096"/>
              <a:gd name="connsiteX17" fmla="*/ 1908225 w 2578096"/>
              <a:gd name="connsiteY17" fmla="*/ 1988902 h 2578096"/>
              <a:gd name="connsiteX18" fmla="*/ 1930807 w 2578096"/>
              <a:gd name="connsiteY18" fmla="*/ 2426764 h 2578096"/>
              <a:gd name="connsiteX19" fmla="*/ 1911986 w 2578096"/>
              <a:gd name="connsiteY19" fmla="*/ 2438198 h 2578096"/>
              <a:gd name="connsiteX20" fmla="*/ 1552431 w 2578096"/>
              <a:gd name="connsiteY20" fmla="*/ 2569380 h 2578096"/>
              <a:gd name="connsiteX21" fmla="*/ 1495319 w 2578096"/>
              <a:gd name="connsiteY21" fmla="*/ 2578096 h 2578096"/>
              <a:gd name="connsiteX22" fmla="*/ 1240712 w 2578096"/>
              <a:gd name="connsiteY22" fmla="*/ 2222235 h 2578096"/>
              <a:gd name="connsiteX23" fmla="*/ 1229795 w 2578096"/>
              <a:gd name="connsiteY23" fmla="*/ 2222076 h 2578096"/>
              <a:gd name="connsiteX24" fmla="*/ 596122 w 2578096"/>
              <a:gd name="connsiteY24" fmla="*/ 1916667 h 2578096"/>
              <a:gd name="connsiteX25" fmla="*/ 589194 w 2578096"/>
              <a:gd name="connsiteY25" fmla="*/ 1908224 h 2578096"/>
              <a:gd name="connsiteX26" fmla="*/ 151332 w 2578096"/>
              <a:gd name="connsiteY26" fmla="*/ 1930806 h 2578096"/>
              <a:gd name="connsiteX27" fmla="*/ 139899 w 2578096"/>
              <a:gd name="connsiteY27" fmla="*/ 1911986 h 2578096"/>
              <a:gd name="connsiteX28" fmla="*/ 8716 w 2578096"/>
              <a:gd name="connsiteY28" fmla="*/ 1552431 h 2578096"/>
              <a:gd name="connsiteX29" fmla="*/ 0 w 2578096"/>
              <a:gd name="connsiteY29" fmla="*/ 1495320 h 2578096"/>
              <a:gd name="connsiteX30" fmla="*/ 355862 w 2578096"/>
              <a:gd name="connsiteY30" fmla="*/ 1240712 h 2578096"/>
              <a:gd name="connsiteX31" fmla="*/ 356022 w 2578096"/>
              <a:gd name="connsiteY31" fmla="*/ 1229795 h 2578096"/>
              <a:gd name="connsiteX32" fmla="*/ 661433 w 2578096"/>
              <a:gd name="connsiteY32" fmla="*/ 596123 h 2578096"/>
              <a:gd name="connsiteX33" fmla="*/ 669874 w 2578096"/>
              <a:gd name="connsiteY33" fmla="*/ 589197 h 2578096"/>
              <a:gd name="connsiteX34" fmla="*/ 647292 w 2578096"/>
              <a:gd name="connsiteY34" fmla="*/ 151331 h 2578096"/>
              <a:gd name="connsiteX35" fmla="*/ 666110 w 2578096"/>
              <a:gd name="connsiteY35" fmla="*/ 139899 h 2578096"/>
              <a:gd name="connsiteX36" fmla="*/ 1025665 w 2578096"/>
              <a:gd name="connsiteY36" fmla="*/ 8716 h 257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78096" h="2578096">
                <a:moveTo>
                  <a:pt x="1289049" y="1042401"/>
                </a:moveTo>
                <a:cubicBezTo>
                  <a:pt x="1152830" y="1042401"/>
                  <a:pt x="1042402" y="1152829"/>
                  <a:pt x="1042402" y="1289048"/>
                </a:cubicBezTo>
                <a:cubicBezTo>
                  <a:pt x="1042402" y="1425267"/>
                  <a:pt x="1152830" y="1535695"/>
                  <a:pt x="1289049" y="1535695"/>
                </a:cubicBezTo>
                <a:cubicBezTo>
                  <a:pt x="1425268" y="1535695"/>
                  <a:pt x="1535696" y="1425267"/>
                  <a:pt x="1535696" y="1289048"/>
                </a:cubicBezTo>
                <a:cubicBezTo>
                  <a:pt x="1535696" y="1152829"/>
                  <a:pt x="1425268" y="1042401"/>
                  <a:pt x="1289049" y="1042401"/>
                </a:cubicBezTo>
                <a:close/>
                <a:moveTo>
                  <a:pt x="1082778" y="0"/>
                </a:moveTo>
                <a:lnTo>
                  <a:pt x="1337387" y="355863"/>
                </a:lnTo>
                <a:lnTo>
                  <a:pt x="1348306" y="356023"/>
                </a:lnTo>
                <a:cubicBezTo>
                  <a:pt x="1590637" y="371520"/>
                  <a:pt x="1818887" y="481528"/>
                  <a:pt x="1981979" y="661432"/>
                </a:cubicBezTo>
                <a:lnTo>
                  <a:pt x="1988905" y="669873"/>
                </a:lnTo>
                <a:lnTo>
                  <a:pt x="2426765" y="647291"/>
                </a:lnTo>
                <a:lnTo>
                  <a:pt x="2438197" y="666110"/>
                </a:lnTo>
                <a:cubicBezTo>
                  <a:pt x="2498554" y="777216"/>
                  <a:pt x="2543267" y="898053"/>
                  <a:pt x="2569380" y="1025666"/>
                </a:cubicBezTo>
                <a:lnTo>
                  <a:pt x="2578096" y="1082778"/>
                </a:lnTo>
                <a:lnTo>
                  <a:pt x="2222238" y="1337383"/>
                </a:lnTo>
                <a:lnTo>
                  <a:pt x="2222079" y="1348304"/>
                </a:lnTo>
                <a:cubicBezTo>
                  <a:pt x="2206581" y="1590634"/>
                  <a:pt x="2096571" y="1818883"/>
                  <a:pt x="1916668" y="1981975"/>
                </a:cubicBezTo>
                <a:lnTo>
                  <a:pt x="1908225" y="1988902"/>
                </a:lnTo>
                <a:lnTo>
                  <a:pt x="1930807" y="2426764"/>
                </a:lnTo>
                <a:lnTo>
                  <a:pt x="1911986" y="2438198"/>
                </a:lnTo>
                <a:cubicBezTo>
                  <a:pt x="1800880" y="2498554"/>
                  <a:pt x="1680043" y="2543267"/>
                  <a:pt x="1552431" y="2569380"/>
                </a:cubicBezTo>
                <a:lnTo>
                  <a:pt x="1495319" y="2578096"/>
                </a:lnTo>
                <a:lnTo>
                  <a:pt x="1240712" y="2222235"/>
                </a:lnTo>
                <a:lnTo>
                  <a:pt x="1229795" y="2222076"/>
                </a:lnTo>
                <a:cubicBezTo>
                  <a:pt x="987464" y="2206578"/>
                  <a:pt x="759214" y="2096570"/>
                  <a:pt x="596122" y="1916667"/>
                </a:cubicBezTo>
                <a:lnTo>
                  <a:pt x="589194" y="1908224"/>
                </a:lnTo>
                <a:lnTo>
                  <a:pt x="151332" y="1930806"/>
                </a:lnTo>
                <a:lnTo>
                  <a:pt x="139899" y="1911986"/>
                </a:lnTo>
                <a:cubicBezTo>
                  <a:pt x="79542" y="1800881"/>
                  <a:pt x="34829" y="1680043"/>
                  <a:pt x="8716" y="1552431"/>
                </a:cubicBezTo>
                <a:lnTo>
                  <a:pt x="0" y="1495320"/>
                </a:lnTo>
                <a:lnTo>
                  <a:pt x="355862" y="1240712"/>
                </a:lnTo>
                <a:lnTo>
                  <a:pt x="356022" y="1229795"/>
                </a:lnTo>
                <a:cubicBezTo>
                  <a:pt x="371519" y="987464"/>
                  <a:pt x="481529" y="759215"/>
                  <a:pt x="661433" y="596123"/>
                </a:cubicBezTo>
                <a:lnTo>
                  <a:pt x="669874" y="589197"/>
                </a:lnTo>
                <a:lnTo>
                  <a:pt x="647292" y="151331"/>
                </a:lnTo>
                <a:lnTo>
                  <a:pt x="666110" y="139899"/>
                </a:lnTo>
                <a:cubicBezTo>
                  <a:pt x="777216" y="79542"/>
                  <a:pt x="898053" y="34830"/>
                  <a:pt x="1025665" y="871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range clock">
            <a:extLst>
              <a:ext uri="{FF2B5EF4-FFF2-40B4-BE49-F238E27FC236}">
                <a16:creationId xmlns:a16="http://schemas.microsoft.com/office/drawing/2014/main" id="{9E729572-B921-43E4-BCB5-E8C211D743D6}"/>
              </a:ext>
            </a:extLst>
          </p:cNvPr>
          <p:cNvSpPr>
            <a:spLocks noChangeAspect="1"/>
          </p:cNvSpPr>
          <p:nvPr/>
        </p:nvSpPr>
        <p:spPr>
          <a:xfrm rot="459770">
            <a:off x="4375411" y="335384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0746AF-4DDE-4B54-B0F2-9091CDD79A3C}"/>
              </a:ext>
            </a:extLst>
          </p:cNvPr>
          <p:cNvGrpSpPr/>
          <p:nvPr/>
        </p:nvGrpSpPr>
        <p:grpSpPr>
          <a:xfrm>
            <a:off x="6674338" y="140298"/>
            <a:ext cx="336725" cy="6694177"/>
            <a:chOff x="9123885" y="97009"/>
            <a:chExt cx="336725" cy="66941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A87EC9-EB32-460C-B91D-24CBB8AC33E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4999DBE0-6340-4C8E-B14E-4D1313DB0857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E0B9DD10-7DC8-47E6-ACFB-6ADC48D55616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281" name="Trapezoid 280">
                    <a:extLst>
                      <a:ext uri="{FF2B5EF4-FFF2-40B4-BE49-F238E27FC236}">
                        <a16:creationId xmlns:a16="http://schemas.microsoft.com/office/drawing/2014/main" id="{293643E8-CBE7-4408-831F-67086F182E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2" name="Trapezoid 281">
                    <a:extLst>
                      <a:ext uri="{FF2B5EF4-FFF2-40B4-BE49-F238E27FC236}">
                        <a16:creationId xmlns:a16="http://schemas.microsoft.com/office/drawing/2014/main" id="{8D69F735-1969-4FFE-B4D1-C4D2F12776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3" name="Trapezoid 282">
                    <a:extLst>
                      <a:ext uri="{FF2B5EF4-FFF2-40B4-BE49-F238E27FC236}">
                        <a16:creationId xmlns:a16="http://schemas.microsoft.com/office/drawing/2014/main" id="{76857D9A-65A8-44BC-AFD0-9DF37C1DC5F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4" name="Trapezoid 283">
                    <a:extLst>
                      <a:ext uri="{FF2B5EF4-FFF2-40B4-BE49-F238E27FC236}">
                        <a16:creationId xmlns:a16="http://schemas.microsoft.com/office/drawing/2014/main" id="{DBFD2C03-7823-4A1F-B45E-6D4357FEAD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4C1E80A2-A8CC-4BAB-A40E-FD524379F534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0" name="Trapezoid 289">
                    <a:extLst>
                      <a:ext uri="{FF2B5EF4-FFF2-40B4-BE49-F238E27FC236}">
                        <a16:creationId xmlns:a16="http://schemas.microsoft.com/office/drawing/2014/main" id="{527201A6-C916-4FBA-BF95-232B6CE655F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1" name="Trapezoid 290">
                    <a:extLst>
                      <a:ext uri="{FF2B5EF4-FFF2-40B4-BE49-F238E27FC236}">
                        <a16:creationId xmlns:a16="http://schemas.microsoft.com/office/drawing/2014/main" id="{ECD39B12-F37A-4096-97E3-8450717DB0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2" name="Trapezoid 291">
                    <a:extLst>
                      <a:ext uri="{FF2B5EF4-FFF2-40B4-BE49-F238E27FC236}">
                        <a16:creationId xmlns:a16="http://schemas.microsoft.com/office/drawing/2014/main" id="{763CABFD-7674-4BAE-BE37-F45718C3BA9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3" name="Trapezoid 292">
                    <a:extLst>
                      <a:ext uri="{FF2B5EF4-FFF2-40B4-BE49-F238E27FC236}">
                        <a16:creationId xmlns:a16="http://schemas.microsoft.com/office/drawing/2014/main" id="{9110B8DE-8F91-4163-87D5-A8BFE2FC05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BBC3CCC-7F59-411A-B138-0F1C92E246FB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15F3ED06-7CB5-4B15-91D5-774C7FF54399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190" name="Trapezoid 189">
                    <a:extLst>
                      <a:ext uri="{FF2B5EF4-FFF2-40B4-BE49-F238E27FC236}">
                        <a16:creationId xmlns:a16="http://schemas.microsoft.com/office/drawing/2014/main" id="{4622CDA5-BD32-4CD7-B219-3092FD8816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Trapezoid 190">
                    <a:extLst>
                      <a:ext uri="{FF2B5EF4-FFF2-40B4-BE49-F238E27FC236}">
                        <a16:creationId xmlns:a16="http://schemas.microsoft.com/office/drawing/2014/main" id="{EC145953-8185-4B62-8921-FAFC8F1A91A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2" name="Trapezoid 191">
                    <a:extLst>
                      <a:ext uri="{FF2B5EF4-FFF2-40B4-BE49-F238E27FC236}">
                        <a16:creationId xmlns:a16="http://schemas.microsoft.com/office/drawing/2014/main" id="{E32DC4E3-F6E4-4ACF-A2C5-76BC8B1211C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3" name="Trapezoid 192">
                    <a:extLst>
                      <a:ext uri="{FF2B5EF4-FFF2-40B4-BE49-F238E27FC236}">
                        <a16:creationId xmlns:a16="http://schemas.microsoft.com/office/drawing/2014/main" id="{4A7C4FD2-FEE3-4EB7-9E44-834A06CB313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83C46D1F-F8AE-43E6-BEBF-427EEFB04917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186" name="Trapezoid 185">
                    <a:extLst>
                      <a:ext uri="{FF2B5EF4-FFF2-40B4-BE49-F238E27FC236}">
                        <a16:creationId xmlns:a16="http://schemas.microsoft.com/office/drawing/2014/main" id="{47124E49-2501-450D-8975-30F16620A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Trapezoid 186">
                    <a:extLst>
                      <a:ext uri="{FF2B5EF4-FFF2-40B4-BE49-F238E27FC236}">
                        <a16:creationId xmlns:a16="http://schemas.microsoft.com/office/drawing/2014/main" id="{BA79A62D-8E1C-4A71-92CB-C579261E43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8" name="Trapezoid 187">
                    <a:extLst>
                      <a:ext uri="{FF2B5EF4-FFF2-40B4-BE49-F238E27FC236}">
                        <a16:creationId xmlns:a16="http://schemas.microsoft.com/office/drawing/2014/main" id="{49A20969-F9B2-4497-B30A-D996B74FB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Trapezoid 188">
                    <a:extLst>
                      <a:ext uri="{FF2B5EF4-FFF2-40B4-BE49-F238E27FC236}">
                        <a16:creationId xmlns:a16="http://schemas.microsoft.com/office/drawing/2014/main" id="{AFE2FD2C-0FD0-40DE-9AEE-459F7DB18F4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B0214-3B94-464D-B88F-811DC0D5D6E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206" name="Trapezoid 205">
                <a:extLst>
                  <a:ext uri="{FF2B5EF4-FFF2-40B4-BE49-F238E27FC236}">
                    <a16:creationId xmlns:a16="http://schemas.microsoft.com/office/drawing/2014/main" id="{50269246-61E2-4F86-83FD-E858BFB09F0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Trapezoid 206">
                <a:extLst>
                  <a:ext uri="{FF2B5EF4-FFF2-40B4-BE49-F238E27FC236}">
                    <a16:creationId xmlns:a16="http://schemas.microsoft.com/office/drawing/2014/main" id="{EB023C1A-6EFD-4D47-A533-66B68B0A192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Trapezoid 207">
                <a:extLst>
                  <a:ext uri="{FF2B5EF4-FFF2-40B4-BE49-F238E27FC236}">
                    <a16:creationId xmlns:a16="http://schemas.microsoft.com/office/drawing/2014/main" id="{C7A5B001-05B0-46CE-B603-523165DDE58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Trapezoid 208">
                <a:extLst>
                  <a:ext uri="{FF2B5EF4-FFF2-40B4-BE49-F238E27FC236}">
                    <a16:creationId xmlns:a16="http://schemas.microsoft.com/office/drawing/2014/main" id="{808635E5-B4AC-42C7-810E-B9D068688AB2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Trapezoid 209">
                <a:extLst>
                  <a:ext uri="{FF2B5EF4-FFF2-40B4-BE49-F238E27FC236}">
                    <a16:creationId xmlns:a16="http://schemas.microsoft.com/office/drawing/2014/main" id="{EB939D2C-FD56-47C8-BF1C-E23C7024F532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Trapezoid 210">
                <a:extLst>
                  <a:ext uri="{FF2B5EF4-FFF2-40B4-BE49-F238E27FC236}">
                    <a16:creationId xmlns:a16="http://schemas.microsoft.com/office/drawing/2014/main" id="{1A9F661C-2601-4D0F-80A8-220400D7AC1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B87598AD-B76E-4AF0-BE32-CFBF7C1B654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8343CBDA-E317-45F9-96BF-12AE5C02871D}"/>
              </a:ext>
            </a:extLst>
          </p:cNvPr>
          <p:cNvGrpSpPr/>
          <p:nvPr/>
        </p:nvGrpSpPr>
        <p:grpSpPr>
          <a:xfrm>
            <a:off x="6674338" y="140298"/>
            <a:ext cx="336725" cy="6694177"/>
            <a:chOff x="9123885" y="97009"/>
            <a:chExt cx="336725" cy="6694177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B4E56741-0895-4EAC-A679-C0D34367C3CA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5F7D5B76-C7FD-4470-8106-83AB4C00D58C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538DA6C4-A5DB-4774-BE42-02EF9DEE23AC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00" name="Trapezoid 299">
                    <a:extLst>
                      <a:ext uri="{FF2B5EF4-FFF2-40B4-BE49-F238E27FC236}">
                        <a16:creationId xmlns:a16="http://schemas.microsoft.com/office/drawing/2014/main" id="{CEFD6D75-2FA0-47E7-A875-501F9855E4A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1" name="Trapezoid 300">
                    <a:extLst>
                      <a:ext uri="{FF2B5EF4-FFF2-40B4-BE49-F238E27FC236}">
                        <a16:creationId xmlns:a16="http://schemas.microsoft.com/office/drawing/2014/main" id="{959AA324-1FE2-4BA5-900E-F5DCE21DE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2" name="Trapezoid 301">
                    <a:extLst>
                      <a:ext uri="{FF2B5EF4-FFF2-40B4-BE49-F238E27FC236}">
                        <a16:creationId xmlns:a16="http://schemas.microsoft.com/office/drawing/2014/main" id="{6CE04AAF-746B-4AA5-A830-2AAA794FC73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03" name="Trapezoid 302">
                    <a:extLst>
                      <a:ext uri="{FF2B5EF4-FFF2-40B4-BE49-F238E27FC236}">
                        <a16:creationId xmlns:a16="http://schemas.microsoft.com/office/drawing/2014/main" id="{6D52CF03-7F3B-4957-A202-B73631E653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C4AA3955-47E5-4B87-A1C4-0114172504C8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296" name="Trapezoid 295">
                    <a:extLst>
                      <a:ext uri="{FF2B5EF4-FFF2-40B4-BE49-F238E27FC236}">
                        <a16:creationId xmlns:a16="http://schemas.microsoft.com/office/drawing/2014/main" id="{5DA34F53-FF2C-4509-9F0B-8C815A69B5E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7" name="Trapezoid 296">
                    <a:extLst>
                      <a:ext uri="{FF2B5EF4-FFF2-40B4-BE49-F238E27FC236}">
                        <a16:creationId xmlns:a16="http://schemas.microsoft.com/office/drawing/2014/main" id="{506C3515-E71D-47FD-8F3C-4ABD2E4C22F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8" name="Trapezoid 297">
                    <a:extLst>
                      <a:ext uri="{FF2B5EF4-FFF2-40B4-BE49-F238E27FC236}">
                        <a16:creationId xmlns:a16="http://schemas.microsoft.com/office/drawing/2014/main" id="{5A6B2C55-CB5C-4668-A594-F7493693882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99" name="Trapezoid 298">
                    <a:extLst>
                      <a:ext uri="{FF2B5EF4-FFF2-40B4-BE49-F238E27FC236}">
                        <a16:creationId xmlns:a16="http://schemas.microsoft.com/office/drawing/2014/main" id="{EC5729C6-40B6-47CF-B54C-E6CFD46B11D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E0D75345-E091-4749-9E05-7AF35937C159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250" name="Group 249">
                  <a:extLst>
                    <a:ext uri="{FF2B5EF4-FFF2-40B4-BE49-F238E27FC236}">
                      <a16:creationId xmlns:a16="http://schemas.microsoft.com/office/drawing/2014/main" id="{F5F6AF12-C267-4266-B471-3F4A7C1B7994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256" name="Trapezoid 255">
                    <a:extLst>
                      <a:ext uri="{FF2B5EF4-FFF2-40B4-BE49-F238E27FC236}">
                        <a16:creationId xmlns:a16="http://schemas.microsoft.com/office/drawing/2014/main" id="{196D34F1-640F-46B6-AB10-125EA8BAA1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7" name="Trapezoid 256">
                    <a:extLst>
                      <a:ext uri="{FF2B5EF4-FFF2-40B4-BE49-F238E27FC236}">
                        <a16:creationId xmlns:a16="http://schemas.microsoft.com/office/drawing/2014/main" id="{5EA05D43-1B83-4F68-AE79-105FDE8979A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5" name="Trapezoid 284">
                    <a:extLst>
                      <a:ext uri="{FF2B5EF4-FFF2-40B4-BE49-F238E27FC236}">
                        <a16:creationId xmlns:a16="http://schemas.microsoft.com/office/drawing/2014/main" id="{3433A37D-3552-4360-8D0E-94F991CAF9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6" name="Trapezoid 285">
                    <a:extLst>
                      <a:ext uri="{FF2B5EF4-FFF2-40B4-BE49-F238E27FC236}">
                        <a16:creationId xmlns:a16="http://schemas.microsoft.com/office/drawing/2014/main" id="{DBBF5D97-562C-432E-9331-F024B75591C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51" name="Group 250">
                  <a:extLst>
                    <a:ext uri="{FF2B5EF4-FFF2-40B4-BE49-F238E27FC236}">
                      <a16:creationId xmlns:a16="http://schemas.microsoft.com/office/drawing/2014/main" id="{85144750-83F7-44B1-A411-2B5B6E1E6D6B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252" name="Trapezoid 251">
                    <a:extLst>
                      <a:ext uri="{FF2B5EF4-FFF2-40B4-BE49-F238E27FC236}">
                        <a16:creationId xmlns:a16="http://schemas.microsoft.com/office/drawing/2014/main" id="{0E865D73-0057-4017-9F5E-EB4BFBCCB59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3" name="Trapezoid 252">
                    <a:extLst>
                      <a:ext uri="{FF2B5EF4-FFF2-40B4-BE49-F238E27FC236}">
                        <a16:creationId xmlns:a16="http://schemas.microsoft.com/office/drawing/2014/main" id="{098CE3EC-9FC9-44F5-92D1-17DB47E2B6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4" name="Trapezoid 253">
                    <a:extLst>
                      <a:ext uri="{FF2B5EF4-FFF2-40B4-BE49-F238E27FC236}">
                        <a16:creationId xmlns:a16="http://schemas.microsoft.com/office/drawing/2014/main" id="{DF0638E6-F5FF-4B0C-8575-99A77D124E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55" name="Trapezoid 254">
                    <a:extLst>
                      <a:ext uri="{FF2B5EF4-FFF2-40B4-BE49-F238E27FC236}">
                        <a16:creationId xmlns:a16="http://schemas.microsoft.com/office/drawing/2014/main" id="{CB40E275-A76E-47CC-9ED3-0136BF1FEB6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E0A8FBA-2B0A-42F5-884A-04F7103BAE9E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241" name="Trapezoid 240">
                <a:extLst>
                  <a:ext uri="{FF2B5EF4-FFF2-40B4-BE49-F238E27FC236}">
                    <a16:creationId xmlns:a16="http://schemas.microsoft.com/office/drawing/2014/main" id="{93AAC7F3-68DC-4502-8A58-04F5CA29AF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Trapezoid 241">
                <a:extLst>
                  <a:ext uri="{FF2B5EF4-FFF2-40B4-BE49-F238E27FC236}">
                    <a16:creationId xmlns:a16="http://schemas.microsoft.com/office/drawing/2014/main" id="{08C24550-5891-42F3-A246-76AC8B62AC3F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Trapezoid 242">
                <a:extLst>
                  <a:ext uri="{FF2B5EF4-FFF2-40B4-BE49-F238E27FC236}">
                    <a16:creationId xmlns:a16="http://schemas.microsoft.com/office/drawing/2014/main" id="{0768E37C-BCD8-44BF-A64E-9EC615BEE466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Trapezoid 243">
                <a:extLst>
                  <a:ext uri="{FF2B5EF4-FFF2-40B4-BE49-F238E27FC236}">
                    <a16:creationId xmlns:a16="http://schemas.microsoft.com/office/drawing/2014/main" id="{E53BBF41-83BA-487B-BC47-4D9A86500EA5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Trapezoid 244">
                <a:extLst>
                  <a:ext uri="{FF2B5EF4-FFF2-40B4-BE49-F238E27FC236}">
                    <a16:creationId xmlns:a16="http://schemas.microsoft.com/office/drawing/2014/main" id="{1EB585CB-C4D3-4B43-B565-95F5F6ADEB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Trapezoid 245">
                <a:extLst>
                  <a:ext uri="{FF2B5EF4-FFF2-40B4-BE49-F238E27FC236}">
                    <a16:creationId xmlns:a16="http://schemas.microsoft.com/office/drawing/2014/main" id="{CD54EDB0-4454-4550-A5D8-9328AAC7A6A2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Trapezoid 246">
                <a:extLst>
                  <a:ext uri="{FF2B5EF4-FFF2-40B4-BE49-F238E27FC236}">
                    <a16:creationId xmlns:a16="http://schemas.microsoft.com/office/drawing/2014/main" id="{0069EE22-B438-4F56-84DE-B3FFF08BD2AD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9E95386-0100-47F4-ACF3-94867A0544DF}"/>
              </a:ext>
            </a:extLst>
          </p:cNvPr>
          <p:cNvGrpSpPr/>
          <p:nvPr/>
        </p:nvGrpSpPr>
        <p:grpSpPr>
          <a:xfrm flipH="1">
            <a:off x="7190151" y="152022"/>
            <a:ext cx="336725" cy="6694177"/>
            <a:chOff x="9123885" y="97009"/>
            <a:chExt cx="336725" cy="6694177"/>
          </a:xfrm>
        </p:grpSpPr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299BD9F-4183-41D4-A497-39658BAD0A2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94D23C8A-879D-4DC1-9FE2-BC8709CED890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373" name="Group 372">
                  <a:extLst>
                    <a:ext uri="{FF2B5EF4-FFF2-40B4-BE49-F238E27FC236}">
                      <a16:creationId xmlns:a16="http://schemas.microsoft.com/office/drawing/2014/main" id="{6A665866-FF57-4545-8C1C-5097CF7C6F9F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379" name="Trapezoid 378">
                    <a:extLst>
                      <a:ext uri="{FF2B5EF4-FFF2-40B4-BE49-F238E27FC236}">
                        <a16:creationId xmlns:a16="http://schemas.microsoft.com/office/drawing/2014/main" id="{8F7027AB-1B32-4087-AFE6-94C05BC9677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0" name="Trapezoid 379">
                    <a:extLst>
                      <a:ext uri="{FF2B5EF4-FFF2-40B4-BE49-F238E27FC236}">
                        <a16:creationId xmlns:a16="http://schemas.microsoft.com/office/drawing/2014/main" id="{48F9FB81-FF8B-492A-A469-2E19675B27E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1" name="Trapezoid 380">
                    <a:extLst>
                      <a:ext uri="{FF2B5EF4-FFF2-40B4-BE49-F238E27FC236}">
                        <a16:creationId xmlns:a16="http://schemas.microsoft.com/office/drawing/2014/main" id="{78F38543-8EDF-4926-950F-2681433239F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82" name="Trapezoid 381">
                    <a:extLst>
                      <a:ext uri="{FF2B5EF4-FFF2-40B4-BE49-F238E27FC236}">
                        <a16:creationId xmlns:a16="http://schemas.microsoft.com/office/drawing/2014/main" id="{043A36CF-3FBA-4F7D-B590-753DCAA9EE4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0398243E-2282-4B1C-A513-6B2151DB6B67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375" name="Trapezoid 374">
                    <a:extLst>
                      <a:ext uri="{FF2B5EF4-FFF2-40B4-BE49-F238E27FC236}">
                        <a16:creationId xmlns:a16="http://schemas.microsoft.com/office/drawing/2014/main" id="{7B280AFA-1823-4C34-94E0-9B54ADFDEA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6" name="Trapezoid 375">
                    <a:extLst>
                      <a:ext uri="{FF2B5EF4-FFF2-40B4-BE49-F238E27FC236}">
                        <a16:creationId xmlns:a16="http://schemas.microsoft.com/office/drawing/2014/main" id="{F4D98790-19DC-4A01-8E8A-C21257179E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7" name="Trapezoid 376">
                    <a:extLst>
                      <a:ext uri="{FF2B5EF4-FFF2-40B4-BE49-F238E27FC236}">
                        <a16:creationId xmlns:a16="http://schemas.microsoft.com/office/drawing/2014/main" id="{81308856-1F43-49D1-9C38-F012E9D387C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8" name="Trapezoid 377">
                    <a:extLst>
                      <a:ext uri="{FF2B5EF4-FFF2-40B4-BE49-F238E27FC236}">
                        <a16:creationId xmlns:a16="http://schemas.microsoft.com/office/drawing/2014/main" id="{5E279DBD-2CE6-4A40-A12B-6EF9C4EC7DC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2175FBE0-233F-4B9D-921A-6A05E33DFBF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17" name="Group 316">
                  <a:extLst>
                    <a:ext uri="{FF2B5EF4-FFF2-40B4-BE49-F238E27FC236}">
                      <a16:creationId xmlns:a16="http://schemas.microsoft.com/office/drawing/2014/main" id="{49786DA6-088C-4F2F-B17B-7C18ED37D1B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369" name="Trapezoid 368">
                    <a:extLst>
                      <a:ext uri="{FF2B5EF4-FFF2-40B4-BE49-F238E27FC236}">
                        <a16:creationId xmlns:a16="http://schemas.microsoft.com/office/drawing/2014/main" id="{E2384CE1-AE71-4385-A582-1C578A279D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0" name="Trapezoid 369">
                    <a:extLst>
                      <a:ext uri="{FF2B5EF4-FFF2-40B4-BE49-F238E27FC236}">
                        <a16:creationId xmlns:a16="http://schemas.microsoft.com/office/drawing/2014/main" id="{5C052277-10E3-477D-B638-1B157423294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1" name="Trapezoid 370">
                    <a:extLst>
                      <a:ext uri="{FF2B5EF4-FFF2-40B4-BE49-F238E27FC236}">
                        <a16:creationId xmlns:a16="http://schemas.microsoft.com/office/drawing/2014/main" id="{6AE0A697-B548-415B-A5B5-43907F4DEBC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72" name="Trapezoid 371">
                    <a:extLst>
                      <a:ext uri="{FF2B5EF4-FFF2-40B4-BE49-F238E27FC236}">
                        <a16:creationId xmlns:a16="http://schemas.microsoft.com/office/drawing/2014/main" id="{E44A1C79-27BA-4F6D-8A26-A611A3EB5E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E076743-BD47-4185-B73E-41724931D4E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65" name="Trapezoid 364">
                    <a:extLst>
                      <a:ext uri="{FF2B5EF4-FFF2-40B4-BE49-F238E27FC236}">
                        <a16:creationId xmlns:a16="http://schemas.microsoft.com/office/drawing/2014/main" id="{153C1803-2996-4FA2-BD73-1DF33267F1F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6" name="Trapezoid 365">
                    <a:extLst>
                      <a:ext uri="{FF2B5EF4-FFF2-40B4-BE49-F238E27FC236}">
                        <a16:creationId xmlns:a16="http://schemas.microsoft.com/office/drawing/2014/main" id="{992016EC-0C30-4ABE-B218-9F9C4441B32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7" name="Trapezoid 366">
                    <a:extLst>
                      <a:ext uri="{FF2B5EF4-FFF2-40B4-BE49-F238E27FC236}">
                        <a16:creationId xmlns:a16="http://schemas.microsoft.com/office/drawing/2014/main" id="{E2F7B3D1-738B-421B-A750-6FC0EB5140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68" name="Trapezoid 367">
                    <a:extLst>
                      <a:ext uri="{FF2B5EF4-FFF2-40B4-BE49-F238E27FC236}">
                        <a16:creationId xmlns:a16="http://schemas.microsoft.com/office/drawing/2014/main" id="{A20F0E52-A441-4A40-96A9-98983B104D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53EF8BB-54F1-455B-915D-6F0B72C3439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308" name="Trapezoid 307">
                <a:extLst>
                  <a:ext uri="{FF2B5EF4-FFF2-40B4-BE49-F238E27FC236}">
                    <a16:creationId xmlns:a16="http://schemas.microsoft.com/office/drawing/2014/main" id="{42FEC3D8-4DDA-42DA-A7B7-3451DB5E9C4C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Trapezoid 308">
                <a:extLst>
                  <a:ext uri="{FF2B5EF4-FFF2-40B4-BE49-F238E27FC236}">
                    <a16:creationId xmlns:a16="http://schemas.microsoft.com/office/drawing/2014/main" id="{C84BA214-8DFB-4332-9AF2-777BC4869DA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Trapezoid 309">
                <a:extLst>
                  <a:ext uri="{FF2B5EF4-FFF2-40B4-BE49-F238E27FC236}">
                    <a16:creationId xmlns:a16="http://schemas.microsoft.com/office/drawing/2014/main" id="{4CE4381F-0E95-40FA-B679-45339E5613C3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Trapezoid 310">
                <a:extLst>
                  <a:ext uri="{FF2B5EF4-FFF2-40B4-BE49-F238E27FC236}">
                    <a16:creationId xmlns:a16="http://schemas.microsoft.com/office/drawing/2014/main" id="{AEC58EEF-95A6-403A-BA66-351331621FEE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Trapezoid 311">
                <a:extLst>
                  <a:ext uri="{FF2B5EF4-FFF2-40B4-BE49-F238E27FC236}">
                    <a16:creationId xmlns:a16="http://schemas.microsoft.com/office/drawing/2014/main" id="{807F1A77-3E25-4D63-8CD4-35FB9431965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Trapezoid 312">
                <a:extLst>
                  <a:ext uri="{FF2B5EF4-FFF2-40B4-BE49-F238E27FC236}">
                    <a16:creationId xmlns:a16="http://schemas.microsoft.com/office/drawing/2014/main" id="{3762120B-8D48-4F59-9486-A0803E300D99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4" name="Trapezoid 313">
                <a:extLst>
                  <a:ext uri="{FF2B5EF4-FFF2-40B4-BE49-F238E27FC236}">
                    <a16:creationId xmlns:a16="http://schemas.microsoft.com/office/drawing/2014/main" id="{7A7D5059-3C03-4F6E-8377-8781DDFBD05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457054B-81C1-4473-8D7C-4692D6C3581A}"/>
              </a:ext>
            </a:extLst>
          </p:cNvPr>
          <p:cNvGrpSpPr/>
          <p:nvPr/>
        </p:nvGrpSpPr>
        <p:grpSpPr>
          <a:xfrm flipH="1">
            <a:off x="7218121" y="140298"/>
            <a:ext cx="336725" cy="6694177"/>
            <a:chOff x="9123885" y="97009"/>
            <a:chExt cx="336725" cy="6694177"/>
          </a:xfrm>
        </p:grpSpPr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9DA7FB19-0EAB-45E1-94E3-BABA5B9CBCB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393" name="Group 392">
                <a:extLst>
                  <a:ext uri="{FF2B5EF4-FFF2-40B4-BE49-F238E27FC236}">
                    <a16:creationId xmlns:a16="http://schemas.microsoft.com/office/drawing/2014/main" id="{06A0E95D-4D06-4529-80F4-64229EAE05A2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05" name="Group 404">
                  <a:extLst>
                    <a:ext uri="{FF2B5EF4-FFF2-40B4-BE49-F238E27FC236}">
                      <a16:creationId xmlns:a16="http://schemas.microsoft.com/office/drawing/2014/main" id="{906021CE-FEEF-4AED-A69D-F60A2225CB49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11" name="Trapezoid 410">
                    <a:extLst>
                      <a:ext uri="{FF2B5EF4-FFF2-40B4-BE49-F238E27FC236}">
                        <a16:creationId xmlns:a16="http://schemas.microsoft.com/office/drawing/2014/main" id="{0A38CF7F-F9EA-4328-B74C-90B39BEAB4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2" name="Trapezoid 411">
                    <a:extLst>
                      <a:ext uri="{FF2B5EF4-FFF2-40B4-BE49-F238E27FC236}">
                        <a16:creationId xmlns:a16="http://schemas.microsoft.com/office/drawing/2014/main" id="{C771395A-85F3-44E9-BA51-5FC016B9A44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3" name="Trapezoid 412">
                    <a:extLst>
                      <a:ext uri="{FF2B5EF4-FFF2-40B4-BE49-F238E27FC236}">
                        <a16:creationId xmlns:a16="http://schemas.microsoft.com/office/drawing/2014/main" id="{B73E5453-0E46-4754-9924-88B345DE30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4" name="Trapezoid 413">
                    <a:extLst>
                      <a:ext uri="{FF2B5EF4-FFF2-40B4-BE49-F238E27FC236}">
                        <a16:creationId xmlns:a16="http://schemas.microsoft.com/office/drawing/2014/main" id="{7FB7C54C-B101-485F-865E-21C9566082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7EBE50F7-7CFD-40DD-B623-80731891530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07" name="Trapezoid 406">
                    <a:extLst>
                      <a:ext uri="{FF2B5EF4-FFF2-40B4-BE49-F238E27FC236}">
                        <a16:creationId xmlns:a16="http://schemas.microsoft.com/office/drawing/2014/main" id="{7D03444A-9683-4F59-A251-0042A073461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8" name="Trapezoid 407">
                    <a:extLst>
                      <a:ext uri="{FF2B5EF4-FFF2-40B4-BE49-F238E27FC236}">
                        <a16:creationId xmlns:a16="http://schemas.microsoft.com/office/drawing/2014/main" id="{879095CD-4546-47C1-8BDB-F713D88088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9" name="Trapezoid 408">
                    <a:extLst>
                      <a:ext uri="{FF2B5EF4-FFF2-40B4-BE49-F238E27FC236}">
                        <a16:creationId xmlns:a16="http://schemas.microsoft.com/office/drawing/2014/main" id="{041F5821-CD37-4E19-BD1E-E3F1B713B5C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10" name="Trapezoid 409">
                    <a:extLst>
                      <a:ext uri="{FF2B5EF4-FFF2-40B4-BE49-F238E27FC236}">
                        <a16:creationId xmlns:a16="http://schemas.microsoft.com/office/drawing/2014/main" id="{D0D55235-D197-4F49-9E38-BB7C22CC12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394" name="Group 393">
                <a:extLst>
                  <a:ext uri="{FF2B5EF4-FFF2-40B4-BE49-F238E27FC236}">
                    <a16:creationId xmlns:a16="http://schemas.microsoft.com/office/drawing/2014/main" id="{A0FC420A-0377-44B5-A33B-8218E7868461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376FFD15-9900-4D1F-8D06-B1998C431EC0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01" name="Trapezoid 400">
                    <a:extLst>
                      <a:ext uri="{FF2B5EF4-FFF2-40B4-BE49-F238E27FC236}">
                        <a16:creationId xmlns:a16="http://schemas.microsoft.com/office/drawing/2014/main" id="{4718D6C5-3F22-4360-939B-C7A9CA353B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2" name="Trapezoid 401">
                    <a:extLst>
                      <a:ext uri="{FF2B5EF4-FFF2-40B4-BE49-F238E27FC236}">
                        <a16:creationId xmlns:a16="http://schemas.microsoft.com/office/drawing/2014/main" id="{E8CEB016-9A85-46DA-A2C2-CCA3626A8A7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3" name="Trapezoid 402">
                    <a:extLst>
                      <a:ext uri="{FF2B5EF4-FFF2-40B4-BE49-F238E27FC236}">
                        <a16:creationId xmlns:a16="http://schemas.microsoft.com/office/drawing/2014/main" id="{EA8E419F-13EA-4736-A21E-8CE71AB559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4" name="Trapezoid 403">
                    <a:extLst>
                      <a:ext uri="{FF2B5EF4-FFF2-40B4-BE49-F238E27FC236}">
                        <a16:creationId xmlns:a16="http://schemas.microsoft.com/office/drawing/2014/main" id="{74BC9229-B0C8-460D-938E-3361AB5167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5A6D89AD-C016-4E2D-8CA8-56D1F4B40B93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397" name="Trapezoid 396">
                    <a:extLst>
                      <a:ext uri="{FF2B5EF4-FFF2-40B4-BE49-F238E27FC236}">
                        <a16:creationId xmlns:a16="http://schemas.microsoft.com/office/drawing/2014/main" id="{D7A897A0-C8CE-45AA-B047-BA4C66F535D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8" name="Trapezoid 397">
                    <a:extLst>
                      <a:ext uri="{FF2B5EF4-FFF2-40B4-BE49-F238E27FC236}">
                        <a16:creationId xmlns:a16="http://schemas.microsoft.com/office/drawing/2014/main" id="{49CAD46B-90C6-4538-A1DA-379CBEC496A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99" name="Trapezoid 398">
                    <a:extLst>
                      <a:ext uri="{FF2B5EF4-FFF2-40B4-BE49-F238E27FC236}">
                        <a16:creationId xmlns:a16="http://schemas.microsoft.com/office/drawing/2014/main" id="{06395690-E736-4958-9AE2-2323A01875F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00" name="Trapezoid 399">
                    <a:extLst>
                      <a:ext uri="{FF2B5EF4-FFF2-40B4-BE49-F238E27FC236}">
                        <a16:creationId xmlns:a16="http://schemas.microsoft.com/office/drawing/2014/main" id="{9AAEF02C-060C-4A79-BF7D-091253149D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68AC371C-ABC3-4C7F-94F8-59DEBA3C1A99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386" name="Trapezoid 385">
                <a:extLst>
                  <a:ext uri="{FF2B5EF4-FFF2-40B4-BE49-F238E27FC236}">
                    <a16:creationId xmlns:a16="http://schemas.microsoft.com/office/drawing/2014/main" id="{AF36AD10-7DBB-40DA-A6D0-BBD8EC32C2AA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Trapezoid 386">
                <a:extLst>
                  <a:ext uri="{FF2B5EF4-FFF2-40B4-BE49-F238E27FC236}">
                    <a16:creationId xmlns:a16="http://schemas.microsoft.com/office/drawing/2014/main" id="{E7177946-3259-4585-8B32-6D1AE3B4C74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Trapezoid 387">
                <a:extLst>
                  <a:ext uri="{FF2B5EF4-FFF2-40B4-BE49-F238E27FC236}">
                    <a16:creationId xmlns:a16="http://schemas.microsoft.com/office/drawing/2014/main" id="{18D02CAD-6B5E-4EDC-94C9-C4F53F953C02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Trapezoid 388">
                <a:extLst>
                  <a:ext uri="{FF2B5EF4-FFF2-40B4-BE49-F238E27FC236}">
                    <a16:creationId xmlns:a16="http://schemas.microsoft.com/office/drawing/2014/main" id="{45F606D7-EFC3-4078-B5D4-2378A90117DB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Trapezoid 389">
                <a:extLst>
                  <a:ext uri="{FF2B5EF4-FFF2-40B4-BE49-F238E27FC236}">
                    <a16:creationId xmlns:a16="http://schemas.microsoft.com/office/drawing/2014/main" id="{51701D62-F14E-4287-8567-45E972EC012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Trapezoid 390">
                <a:extLst>
                  <a:ext uri="{FF2B5EF4-FFF2-40B4-BE49-F238E27FC236}">
                    <a16:creationId xmlns:a16="http://schemas.microsoft.com/office/drawing/2014/main" id="{B13AAC04-5431-426D-A4F7-84D0F37D460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Trapezoid 391">
                <a:extLst>
                  <a:ext uri="{FF2B5EF4-FFF2-40B4-BE49-F238E27FC236}">
                    <a16:creationId xmlns:a16="http://schemas.microsoft.com/office/drawing/2014/main" id="{4BB3022C-2D07-4E4C-B943-7658690E1226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175A1-95CB-4EF9-8ED4-09C4347F5EC9}"/>
              </a:ext>
            </a:extLst>
          </p:cNvPr>
          <p:cNvSpPr/>
          <p:nvPr/>
        </p:nvSpPr>
        <p:spPr>
          <a:xfrm>
            <a:off x="6927532" y="-67769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21C91882-9F57-4A74-90A0-9261275ACBEA}"/>
              </a:ext>
            </a:extLst>
          </p:cNvPr>
          <p:cNvSpPr/>
          <p:nvPr/>
        </p:nvSpPr>
        <p:spPr>
          <a:xfrm>
            <a:off x="9414555" y="664434"/>
            <a:ext cx="2472645" cy="1100336"/>
          </a:xfrm>
          <a:prstGeom prst="ellipse">
            <a:avLst/>
          </a:prstGeom>
          <a:solidFill>
            <a:srgbClr val="86000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Jokerman" panose="04090605060D06020702" pitchFamily="82" charset="0"/>
              </a:rPr>
              <a:t>REPOSITION COGS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2638F-9069-4775-A0CF-B90CFB44E3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5350" y="4762040"/>
            <a:ext cx="1556701" cy="14801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A0D47F-4611-4288-A0CA-586F15A273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32715">
            <a:off x="8655940" y="3206006"/>
            <a:ext cx="1593529" cy="1533741"/>
          </a:xfrm>
          <a:prstGeom prst="rect">
            <a:avLst/>
          </a:prstGeom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62CE8954-31E2-4191-9AA8-C19BE98CB9BE}"/>
              </a:ext>
            </a:extLst>
          </p:cNvPr>
          <p:cNvSpPr/>
          <p:nvPr/>
        </p:nvSpPr>
        <p:spPr>
          <a:xfrm>
            <a:off x="6488876" y="-376048"/>
            <a:ext cx="1110829" cy="3029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B9274996-4F5B-48C5-B3A5-AAADB0DD6B0E}"/>
              </a:ext>
            </a:extLst>
          </p:cNvPr>
          <p:cNvGrpSpPr/>
          <p:nvPr/>
        </p:nvGrpSpPr>
        <p:grpSpPr>
          <a:xfrm>
            <a:off x="6578789" y="6294901"/>
            <a:ext cx="1032790" cy="1032790"/>
            <a:chOff x="2829558" y="-1451030"/>
            <a:chExt cx="1208069" cy="1208069"/>
          </a:xfrm>
        </p:grpSpPr>
        <p:sp>
          <p:nvSpPr>
            <p:cNvPr id="436" name="Star: 5 Points 435">
              <a:extLst>
                <a:ext uri="{FF2B5EF4-FFF2-40B4-BE49-F238E27FC236}">
                  <a16:creationId xmlns:a16="http://schemas.microsoft.com/office/drawing/2014/main" id="{C8E21D08-11CD-4B93-868A-E68AF36EC1C1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Circle: Hollow 436">
              <a:extLst>
                <a:ext uri="{FF2B5EF4-FFF2-40B4-BE49-F238E27FC236}">
                  <a16:creationId xmlns:a16="http://schemas.microsoft.com/office/drawing/2014/main" id="{E90CF4AA-AACA-40C4-BE94-A8CBF1EEF686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0190D5CE-8754-4A24-AF71-48E96B3C4BDF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Inner outer">
            <a:extLst>
              <a:ext uri="{FF2B5EF4-FFF2-40B4-BE49-F238E27FC236}">
                <a16:creationId xmlns:a16="http://schemas.microsoft.com/office/drawing/2014/main" id="{98AC7403-06C7-4989-B6C0-C560A2E3AF12}"/>
              </a:ext>
            </a:extLst>
          </p:cNvPr>
          <p:cNvSpPr>
            <a:spLocks noChangeAspect="1"/>
          </p:cNvSpPr>
          <p:nvPr/>
        </p:nvSpPr>
        <p:spPr>
          <a:xfrm rot="20736763">
            <a:off x="6353704" y="698569"/>
            <a:ext cx="1472040" cy="1472040"/>
          </a:xfrm>
          <a:custGeom>
            <a:avLst/>
            <a:gdLst>
              <a:gd name="connsiteX0" fmla="*/ 1718734 w 3437468"/>
              <a:gd name="connsiteY0" fmla="*/ 740834 h 3437468"/>
              <a:gd name="connsiteX1" fmla="*/ 1675956 w 3437468"/>
              <a:gd name="connsiteY1" fmla="*/ 742994 h 3437468"/>
              <a:gd name="connsiteX2" fmla="*/ 1664816 w 3437468"/>
              <a:gd name="connsiteY2" fmla="*/ 791171 h 3437468"/>
              <a:gd name="connsiteX3" fmla="*/ 1623618 w 3437468"/>
              <a:gd name="connsiteY3" fmla="*/ 793251 h 3437468"/>
              <a:gd name="connsiteX4" fmla="*/ 1536597 w 3437468"/>
              <a:gd name="connsiteY4" fmla="*/ 806532 h 3437468"/>
              <a:gd name="connsiteX5" fmla="*/ 1513346 w 3437468"/>
              <a:gd name="connsiteY5" fmla="*/ 762838 h 3437468"/>
              <a:gd name="connsiteX6" fmla="*/ 1427937 w 3437468"/>
              <a:gd name="connsiteY6" fmla="*/ 784799 h 3437468"/>
              <a:gd name="connsiteX7" fmla="*/ 1426515 w 3437468"/>
              <a:gd name="connsiteY7" fmla="*/ 785319 h 3437468"/>
              <a:gd name="connsiteX8" fmla="*/ 1428245 w 3437468"/>
              <a:gd name="connsiteY8" fmla="*/ 835341 h 3437468"/>
              <a:gd name="connsiteX9" fmla="*/ 1356625 w 3437468"/>
              <a:gd name="connsiteY9" fmla="*/ 861555 h 3437468"/>
              <a:gd name="connsiteX10" fmla="*/ 1308162 w 3437468"/>
              <a:gd name="connsiteY10" fmla="*/ 884900 h 3437468"/>
              <a:gd name="connsiteX11" fmla="*/ 1274171 w 3437468"/>
              <a:gd name="connsiteY11" fmla="*/ 848475 h 3437468"/>
              <a:gd name="connsiteX12" fmla="*/ 1252609 w 3437468"/>
              <a:gd name="connsiteY12" fmla="*/ 858861 h 3437468"/>
              <a:gd name="connsiteX13" fmla="*/ 1196528 w 3437468"/>
              <a:gd name="connsiteY13" fmla="*/ 892932 h 3437468"/>
              <a:gd name="connsiteX14" fmla="*/ 1210863 w 3437468"/>
              <a:gd name="connsiteY14" fmla="*/ 939877 h 3437468"/>
              <a:gd name="connsiteX15" fmla="*/ 1198602 w 3437468"/>
              <a:gd name="connsiteY15" fmla="*/ 947326 h 3437468"/>
              <a:gd name="connsiteX16" fmla="*/ 1126986 w 3437468"/>
              <a:gd name="connsiteY16" fmla="*/ 1000880 h 3437468"/>
              <a:gd name="connsiteX17" fmla="*/ 1106798 w 3437468"/>
              <a:gd name="connsiteY17" fmla="*/ 1019228 h 3437468"/>
              <a:gd name="connsiteX18" fmla="*/ 1067057 w 3437468"/>
              <a:gd name="connsiteY18" fmla="*/ 994414 h 3437468"/>
              <a:gd name="connsiteX19" fmla="*/ 1027254 w 3437468"/>
              <a:gd name="connsiteY19" fmla="*/ 1027255 h 3437468"/>
              <a:gd name="connsiteX20" fmla="*/ 1002603 w 3437468"/>
              <a:gd name="connsiteY20" fmla="*/ 1057132 h 3437468"/>
              <a:gd name="connsiteX21" fmla="*/ 1027756 w 3437468"/>
              <a:gd name="connsiteY21" fmla="*/ 1097415 h 3437468"/>
              <a:gd name="connsiteX22" fmla="*/ 1000880 w 3437468"/>
              <a:gd name="connsiteY22" fmla="*/ 1126986 h 3437468"/>
              <a:gd name="connsiteX23" fmla="*/ 947326 w 3437468"/>
              <a:gd name="connsiteY23" fmla="*/ 1198602 h 3437468"/>
              <a:gd name="connsiteX24" fmla="*/ 945802 w 3437468"/>
              <a:gd name="connsiteY24" fmla="*/ 1201112 h 3437468"/>
              <a:gd name="connsiteX25" fmla="*/ 898856 w 3437468"/>
              <a:gd name="connsiteY25" fmla="*/ 1186776 h 3437468"/>
              <a:gd name="connsiteX26" fmla="*/ 858861 w 3437468"/>
              <a:gd name="connsiteY26" fmla="*/ 1252609 h 3437468"/>
              <a:gd name="connsiteX27" fmla="*/ 854164 w 3437468"/>
              <a:gd name="connsiteY27" fmla="*/ 1262359 h 3437468"/>
              <a:gd name="connsiteX28" fmla="*/ 890590 w 3437468"/>
              <a:gd name="connsiteY28" fmla="*/ 1296350 h 3437468"/>
              <a:gd name="connsiteX29" fmla="*/ 861554 w 3437468"/>
              <a:gd name="connsiteY29" fmla="*/ 1356624 h 3437468"/>
              <a:gd name="connsiteX30" fmla="*/ 838653 w 3437468"/>
              <a:gd name="connsiteY30" fmla="*/ 1419197 h 3437468"/>
              <a:gd name="connsiteX31" fmla="*/ 788631 w 3437468"/>
              <a:gd name="connsiteY31" fmla="*/ 1417467 h 3437468"/>
              <a:gd name="connsiteX32" fmla="*/ 784799 w 3437468"/>
              <a:gd name="connsiteY32" fmla="*/ 1427937 h 3437468"/>
              <a:gd name="connsiteX33" fmla="*/ 765907 w 3437468"/>
              <a:gd name="connsiteY33" fmla="*/ 1501410 h 3437468"/>
              <a:gd name="connsiteX34" fmla="*/ 809109 w 3437468"/>
              <a:gd name="connsiteY34" fmla="*/ 1524399 h 3437468"/>
              <a:gd name="connsiteX35" fmla="*/ 807348 w 3437468"/>
              <a:gd name="connsiteY35" fmla="*/ 1531249 h 3437468"/>
              <a:gd name="connsiteX36" fmla="*/ 793251 w 3437468"/>
              <a:gd name="connsiteY36" fmla="*/ 1623618 h 3437468"/>
              <a:gd name="connsiteX37" fmla="*/ 791518 w 3437468"/>
              <a:gd name="connsiteY37" fmla="*/ 1657927 h 3437468"/>
              <a:gd name="connsiteX38" fmla="*/ 743342 w 3437468"/>
              <a:gd name="connsiteY38" fmla="*/ 1669067 h 3437468"/>
              <a:gd name="connsiteX39" fmla="*/ 740834 w 3437468"/>
              <a:gd name="connsiteY39" fmla="*/ 1718734 h 3437468"/>
              <a:gd name="connsiteX40" fmla="*/ 742696 w 3437468"/>
              <a:gd name="connsiteY40" fmla="*/ 1755600 h 3437468"/>
              <a:gd name="connsiteX41" fmla="*/ 790872 w 3437468"/>
              <a:gd name="connsiteY41" fmla="*/ 1766740 h 3437468"/>
              <a:gd name="connsiteX42" fmla="*/ 793251 w 3437468"/>
              <a:gd name="connsiteY42" fmla="*/ 1813850 h 3437468"/>
              <a:gd name="connsiteX43" fmla="*/ 806661 w 3437468"/>
              <a:gd name="connsiteY43" fmla="*/ 1901720 h 3437468"/>
              <a:gd name="connsiteX44" fmla="*/ 763045 w 3437468"/>
              <a:gd name="connsiteY44" fmla="*/ 1924929 h 3437468"/>
              <a:gd name="connsiteX45" fmla="*/ 784276 w 3437468"/>
              <a:gd name="connsiteY45" fmla="*/ 2007500 h 3437468"/>
              <a:gd name="connsiteX46" fmla="*/ 834080 w 3437468"/>
              <a:gd name="connsiteY46" fmla="*/ 2005778 h 3437468"/>
              <a:gd name="connsiteX47" fmla="*/ 861554 w 3437468"/>
              <a:gd name="connsiteY47" fmla="*/ 2080843 h 3437468"/>
              <a:gd name="connsiteX48" fmla="*/ 886385 w 3437468"/>
              <a:gd name="connsiteY48" fmla="*/ 2132389 h 3437468"/>
              <a:gd name="connsiteX49" fmla="*/ 849960 w 3437468"/>
              <a:gd name="connsiteY49" fmla="*/ 2166380 h 3437468"/>
              <a:gd name="connsiteX50" fmla="*/ 858861 w 3437468"/>
              <a:gd name="connsiteY50" fmla="*/ 2184859 h 3437468"/>
              <a:gd name="connsiteX51" fmla="*/ 892372 w 3437468"/>
              <a:gd name="connsiteY51" fmla="*/ 2240020 h 3437468"/>
              <a:gd name="connsiteX52" fmla="*/ 939318 w 3437468"/>
              <a:gd name="connsiteY52" fmla="*/ 2225685 h 3437468"/>
              <a:gd name="connsiteX53" fmla="*/ 947326 w 3437468"/>
              <a:gd name="connsiteY53" fmla="*/ 2238866 h 3437468"/>
              <a:gd name="connsiteX54" fmla="*/ 1000880 w 3437468"/>
              <a:gd name="connsiteY54" fmla="*/ 2310483 h 3437468"/>
              <a:gd name="connsiteX55" fmla="*/ 1023073 w 3437468"/>
              <a:gd name="connsiteY55" fmla="*/ 2334901 h 3437468"/>
              <a:gd name="connsiteX56" fmla="*/ 998106 w 3437468"/>
              <a:gd name="connsiteY56" fmla="*/ 2374886 h 3437468"/>
              <a:gd name="connsiteX57" fmla="*/ 1027254 w 3437468"/>
              <a:gd name="connsiteY57" fmla="*/ 2410214 h 3437468"/>
              <a:gd name="connsiteX58" fmla="*/ 1058329 w 3437468"/>
              <a:gd name="connsiteY58" fmla="*/ 2435852 h 3437468"/>
              <a:gd name="connsiteX59" fmla="*/ 1098546 w 3437468"/>
              <a:gd name="connsiteY59" fmla="*/ 2410740 h 3437468"/>
              <a:gd name="connsiteX60" fmla="*/ 1126986 w 3437468"/>
              <a:gd name="connsiteY60" fmla="*/ 2436588 h 3437468"/>
              <a:gd name="connsiteX61" fmla="*/ 1198602 w 3437468"/>
              <a:gd name="connsiteY61" fmla="*/ 2490142 h 3437468"/>
              <a:gd name="connsiteX62" fmla="*/ 1207604 w 3437468"/>
              <a:gd name="connsiteY62" fmla="*/ 2495611 h 3437468"/>
              <a:gd name="connsiteX63" fmla="*/ 1193269 w 3437468"/>
              <a:gd name="connsiteY63" fmla="*/ 2542557 h 3437468"/>
              <a:gd name="connsiteX64" fmla="*/ 1252609 w 3437468"/>
              <a:gd name="connsiteY64" fmla="*/ 2578607 h 3437468"/>
              <a:gd name="connsiteX65" fmla="*/ 1266025 w 3437468"/>
              <a:gd name="connsiteY65" fmla="*/ 2585070 h 3437468"/>
              <a:gd name="connsiteX66" fmla="*/ 1300017 w 3437468"/>
              <a:gd name="connsiteY66" fmla="*/ 2548644 h 3437468"/>
              <a:gd name="connsiteX67" fmla="*/ 1356625 w 3437468"/>
              <a:gd name="connsiteY67" fmla="*/ 2575914 h 3437468"/>
              <a:gd name="connsiteX68" fmla="*/ 1427813 w 3437468"/>
              <a:gd name="connsiteY68" fmla="*/ 2601969 h 3437468"/>
              <a:gd name="connsiteX69" fmla="*/ 1426083 w 3437468"/>
              <a:gd name="connsiteY69" fmla="*/ 2651991 h 3437468"/>
              <a:gd name="connsiteX70" fmla="*/ 1427937 w 3437468"/>
              <a:gd name="connsiteY70" fmla="*/ 2652670 h 3437468"/>
              <a:gd name="connsiteX71" fmla="*/ 1507424 w 3437468"/>
              <a:gd name="connsiteY71" fmla="*/ 2673108 h 3437468"/>
              <a:gd name="connsiteX72" fmla="*/ 1530414 w 3437468"/>
              <a:gd name="connsiteY72" fmla="*/ 2629905 h 3437468"/>
              <a:gd name="connsiteX73" fmla="*/ 1531249 w 3437468"/>
              <a:gd name="connsiteY73" fmla="*/ 2630120 h 3437468"/>
              <a:gd name="connsiteX74" fmla="*/ 1623618 w 3437468"/>
              <a:gd name="connsiteY74" fmla="*/ 2644217 h 3437468"/>
              <a:gd name="connsiteX75" fmla="*/ 1667776 w 3437468"/>
              <a:gd name="connsiteY75" fmla="*/ 2646447 h 3437468"/>
              <a:gd name="connsiteX76" fmla="*/ 1678916 w 3437468"/>
              <a:gd name="connsiteY76" fmla="*/ 2694624 h 3437468"/>
              <a:gd name="connsiteX77" fmla="*/ 1718734 w 3437468"/>
              <a:gd name="connsiteY77" fmla="*/ 2696634 h 3437468"/>
              <a:gd name="connsiteX78" fmla="*/ 1763673 w 3437468"/>
              <a:gd name="connsiteY78" fmla="*/ 2694365 h 3437468"/>
              <a:gd name="connsiteX79" fmla="*/ 1774813 w 3437468"/>
              <a:gd name="connsiteY79" fmla="*/ 2646189 h 3437468"/>
              <a:gd name="connsiteX80" fmla="*/ 1813851 w 3437468"/>
              <a:gd name="connsiteY80" fmla="*/ 2644217 h 3437468"/>
              <a:gd name="connsiteX81" fmla="*/ 1906220 w 3437468"/>
              <a:gd name="connsiteY81" fmla="*/ 2630120 h 3437468"/>
              <a:gd name="connsiteX82" fmla="*/ 1911508 w 3437468"/>
              <a:gd name="connsiteY82" fmla="*/ 2628760 h 3437468"/>
              <a:gd name="connsiteX83" fmla="*/ 1934497 w 3437468"/>
              <a:gd name="connsiteY83" fmla="*/ 2671963 h 3437468"/>
              <a:gd name="connsiteX84" fmla="*/ 2009532 w 3437468"/>
              <a:gd name="connsiteY84" fmla="*/ 2652670 h 3437468"/>
              <a:gd name="connsiteX85" fmla="*/ 2016383 w 3437468"/>
              <a:gd name="connsiteY85" fmla="*/ 2650162 h 3437468"/>
              <a:gd name="connsiteX86" fmla="*/ 2014653 w 3437468"/>
              <a:gd name="connsiteY86" fmla="*/ 2600140 h 3437468"/>
              <a:gd name="connsiteX87" fmla="*/ 2080844 w 3437468"/>
              <a:gd name="connsiteY87" fmla="*/ 2575914 h 3437468"/>
              <a:gd name="connsiteX88" fmla="*/ 2140943 w 3437468"/>
              <a:gd name="connsiteY88" fmla="*/ 2546962 h 3437468"/>
              <a:gd name="connsiteX89" fmla="*/ 2174934 w 3437468"/>
              <a:gd name="connsiteY89" fmla="*/ 2583388 h 3437468"/>
              <a:gd name="connsiteX90" fmla="*/ 2184859 w 3437468"/>
              <a:gd name="connsiteY90" fmla="*/ 2578607 h 3437468"/>
              <a:gd name="connsiteX91" fmla="*/ 2248468 w 3437468"/>
              <a:gd name="connsiteY91" fmla="*/ 2539963 h 3437468"/>
              <a:gd name="connsiteX92" fmla="*/ 2234133 w 3437468"/>
              <a:gd name="connsiteY92" fmla="*/ 2493018 h 3437468"/>
              <a:gd name="connsiteX93" fmla="*/ 2238866 w 3437468"/>
              <a:gd name="connsiteY93" fmla="*/ 2490142 h 3437468"/>
              <a:gd name="connsiteX94" fmla="*/ 2310483 w 3437468"/>
              <a:gd name="connsiteY94" fmla="*/ 2436588 h 3437468"/>
              <a:gd name="connsiteX95" fmla="*/ 2340983 w 3437468"/>
              <a:gd name="connsiteY95" fmla="*/ 2408867 h 3437468"/>
              <a:gd name="connsiteX96" fmla="*/ 2381320 w 3437468"/>
              <a:gd name="connsiteY96" fmla="*/ 2434054 h 3437468"/>
              <a:gd name="connsiteX97" fmla="*/ 2410214 w 3437468"/>
              <a:gd name="connsiteY97" fmla="*/ 2410214 h 3437468"/>
              <a:gd name="connsiteX98" fmla="*/ 2442243 w 3437468"/>
              <a:gd name="connsiteY98" fmla="*/ 2371394 h 3437468"/>
              <a:gd name="connsiteX99" fmla="*/ 2417396 w 3437468"/>
              <a:gd name="connsiteY99" fmla="*/ 2331600 h 3437468"/>
              <a:gd name="connsiteX100" fmla="*/ 2436589 w 3437468"/>
              <a:gd name="connsiteY100" fmla="*/ 2310483 h 3437468"/>
              <a:gd name="connsiteX101" fmla="*/ 2490143 w 3437468"/>
              <a:gd name="connsiteY101" fmla="*/ 2238866 h 3437468"/>
              <a:gd name="connsiteX102" fmla="*/ 2498942 w 3437468"/>
              <a:gd name="connsiteY102" fmla="*/ 2224381 h 3437468"/>
              <a:gd name="connsiteX103" fmla="*/ 2545888 w 3437468"/>
              <a:gd name="connsiteY103" fmla="*/ 2238716 h 3437468"/>
              <a:gd name="connsiteX104" fmla="*/ 2578607 w 3437468"/>
              <a:gd name="connsiteY104" fmla="*/ 2184859 h 3437468"/>
              <a:gd name="connsiteX105" fmla="*/ 2589078 w 3437468"/>
              <a:gd name="connsiteY105" fmla="*/ 2163122 h 3437468"/>
              <a:gd name="connsiteX106" fmla="*/ 2552653 w 3437468"/>
              <a:gd name="connsiteY106" fmla="*/ 2129131 h 3437468"/>
              <a:gd name="connsiteX107" fmla="*/ 2575914 w 3437468"/>
              <a:gd name="connsiteY107" fmla="*/ 2080843 h 3437468"/>
              <a:gd name="connsiteX108" fmla="*/ 2603452 w 3437468"/>
              <a:gd name="connsiteY108" fmla="*/ 2005605 h 3437468"/>
              <a:gd name="connsiteX109" fmla="*/ 2653237 w 3437468"/>
              <a:gd name="connsiteY109" fmla="*/ 2007326 h 3437468"/>
              <a:gd name="connsiteX110" fmla="*/ 2675032 w 3437468"/>
              <a:gd name="connsiteY110" fmla="*/ 1922560 h 3437468"/>
              <a:gd name="connsiteX111" fmla="*/ 2631188 w 3437468"/>
              <a:gd name="connsiteY111" fmla="*/ 1899229 h 3437468"/>
              <a:gd name="connsiteX112" fmla="*/ 2644218 w 3437468"/>
              <a:gd name="connsiteY112" fmla="*/ 1813850 h 3437468"/>
              <a:gd name="connsiteX113" fmla="*/ 2646537 w 3437468"/>
              <a:gd name="connsiteY113" fmla="*/ 1767924 h 3437468"/>
              <a:gd name="connsiteX114" fmla="*/ 2694713 w 3437468"/>
              <a:gd name="connsiteY114" fmla="*/ 1756784 h 3437468"/>
              <a:gd name="connsiteX115" fmla="*/ 2696634 w 3437468"/>
              <a:gd name="connsiteY115" fmla="*/ 1718734 h 3437468"/>
              <a:gd name="connsiteX116" fmla="*/ 2694066 w 3437468"/>
              <a:gd name="connsiteY116" fmla="*/ 1667883 h 3437468"/>
              <a:gd name="connsiteX117" fmla="*/ 2645890 w 3437468"/>
              <a:gd name="connsiteY117" fmla="*/ 1656743 h 3437468"/>
              <a:gd name="connsiteX118" fmla="*/ 2644218 w 3437468"/>
              <a:gd name="connsiteY118" fmla="*/ 1623618 h 3437468"/>
              <a:gd name="connsiteX119" fmla="*/ 2630121 w 3437468"/>
              <a:gd name="connsiteY119" fmla="*/ 1531249 h 3437468"/>
              <a:gd name="connsiteX120" fmla="*/ 2628969 w 3437468"/>
              <a:gd name="connsiteY120" fmla="*/ 1526768 h 3437468"/>
              <a:gd name="connsiteX121" fmla="*/ 2672171 w 3437468"/>
              <a:gd name="connsiteY121" fmla="*/ 1503778 h 3437468"/>
              <a:gd name="connsiteX122" fmla="*/ 2652670 w 3437468"/>
              <a:gd name="connsiteY122" fmla="*/ 1427937 h 3437468"/>
              <a:gd name="connsiteX123" fmla="*/ 2648901 w 3437468"/>
              <a:gd name="connsiteY123" fmla="*/ 1417640 h 3437468"/>
              <a:gd name="connsiteX124" fmla="*/ 2598879 w 3437468"/>
              <a:gd name="connsiteY124" fmla="*/ 1419370 h 3437468"/>
              <a:gd name="connsiteX125" fmla="*/ 2575914 w 3437468"/>
              <a:gd name="connsiteY125" fmla="*/ 1356624 h 3437468"/>
              <a:gd name="connsiteX126" fmla="*/ 2548448 w 3437468"/>
              <a:gd name="connsiteY126" fmla="*/ 1299608 h 3437468"/>
              <a:gd name="connsiteX127" fmla="*/ 2584873 w 3437468"/>
              <a:gd name="connsiteY127" fmla="*/ 1265618 h 3437468"/>
              <a:gd name="connsiteX128" fmla="*/ 2578607 w 3437468"/>
              <a:gd name="connsiteY128" fmla="*/ 1252609 h 3437468"/>
              <a:gd name="connsiteX129" fmla="*/ 2539404 w 3437468"/>
              <a:gd name="connsiteY129" fmla="*/ 1188080 h 3437468"/>
              <a:gd name="connsiteX130" fmla="*/ 2492459 w 3437468"/>
              <a:gd name="connsiteY130" fmla="*/ 1202415 h 3437468"/>
              <a:gd name="connsiteX131" fmla="*/ 2490143 w 3437468"/>
              <a:gd name="connsiteY131" fmla="*/ 1198602 h 3437468"/>
              <a:gd name="connsiteX132" fmla="*/ 2436589 w 3437468"/>
              <a:gd name="connsiteY132" fmla="*/ 1126986 h 3437468"/>
              <a:gd name="connsiteX133" fmla="*/ 2412713 w 3437468"/>
              <a:gd name="connsiteY133" fmla="*/ 1100715 h 3437468"/>
              <a:gd name="connsiteX134" fmla="*/ 2437746 w 3437468"/>
              <a:gd name="connsiteY134" fmla="*/ 1060624 h 3437468"/>
              <a:gd name="connsiteX135" fmla="*/ 2410214 w 3437468"/>
              <a:gd name="connsiteY135" fmla="*/ 1027255 h 3437468"/>
              <a:gd name="connsiteX136" fmla="*/ 2372591 w 3437468"/>
              <a:gd name="connsiteY136" fmla="*/ 996213 h 3437468"/>
              <a:gd name="connsiteX137" fmla="*/ 2332732 w 3437468"/>
              <a:gd name="connsiteY137" fmla="*/ 1021101 h 3437468"/>
              <a:gd name="connsiteX138" fmla="*/ 2310483 w 3437468"/>
              <a:gd name="connsiteY138" fmla="*/ 1000880 h 3437468"/>
              <a:gd name="connsiteX139" fmla="*/ 2238866 w 3437468"/>
              <a:gd name="connsiteY139" fmla="*/ 947326 h 3437468"/>
              <a:gd name="connsiteX140" fmla="*/ 2230875 w 3437468"/>
              <a:gd name="connsiteY140" fmla="*/ 942471 h 3437468"/>
              <a:gd name="connsiteX141" fmla="*/ 2245210 w 3437468"/>
              <a:gd name="connsiteY141" fmla="*/ 895525 h 3437468"/>
              <a:gd name="connsiteX142" fmla="*/ 2184859 w 3437468"/>
              <a:gd name="connsiteY142" fmla="*/ 858861 h 3437468"/>
              <a:gd name="connsiteX143" fmla="*/ 2166789 w 3437468"/>
              <a:gd name="connsiteY143" fmla="*/ 850157 h 3437468"/>
              <a:gd name="connsiteX144" fmla="*/ 2132798 w 3437468"/>
              <a:gd name="connsiteY144" fmla="*/ 886582 h 3437468"/>
              <a:gd name="connsiteX145" fmla="*/ 2080844 w 3437468"/>
              <a:gd name="connsiteY145" fmla="*/ 861555 h 3437468"/>
              <a:gd name="connsiteX146" fmla="*/ 2014221 w 3437468"/>
              <a:gd name="connsiteY146" fmla="*/ 837170 h 3437468"/>
              <a:gd name="connsiteX147" fmla="*/ 2015951 w 3437468"/>
              <a:gd name="connsiteY147" fmla="*/ 787148 h 3437468"/>
              <a:gd name="connsiteX148" fmla="*/ 2009532 w 3437468"/>
              <a:gd name="connsiteY148" fmla="*/ 784799 h 3437468"/>
              <a:gd name="connsiteX149" fmla="*/ 1928575 w 3437468"/>
              <a:gd name="connsiteY149" fmla="*/ 763983 h 3437468"/>
              <a:gd name="connsiteX150" fmla="*/ 1905552 w 3437468"/>
              <a:gd name="connsiteY150" fmla="*/ 807246 h 3437468"/>
              <a:gd name="connsiteX151" fmla="*/ 1813851 w 3437468"/>
              <a:gd name="connsiteY151" fmla="*/ 793251 h 3437468"/>
              <a:gd name="connsiteX152" fmla="*/ 1777774 w 3437468"/>
              <a:gd name="connsiteY152" fmla="*/ 791429 h 3437468"/>
              <a:gd name="connsiteX153" fmla="*/ 1766633 w 3437468"/>
              <a:gd name="connsiteY153" fmla="*/ 743253 h 3437468"/>
              <a:gd name="connsiteX154" fmla="*/ 1718734 w 3437468"/>
              <a:gd name="connsiteY154" fmla="*/ 0 h 3437468"/>
              <a:gd name="connsiteX155" fmla="*/ 1894465 w 3437468"/>
              <a:gd name="connsiteY155" fmla="*/ 8874 h 3437468"/>
              <a:gd name="connsiteX156" fmla="*/ 1913272 w 3437468"/>
              <a:gd name="connsiteY156" fmla="*/ 11744 h 3437468"/>
              <a:gd name="connsiteX157" fmla="*/ 1974003 w 3437468"/>
              <a:gd name="connsiteY157" fmla="*/ 179283 h 3437468"/>
              <a:gd name="connsiteX158" fmla="*/ 2033552 w 3437468"/>
              <a:gd name="connsiteY158" fmla="*/ 188371 h 3437468"/>
              <a:gd name="connsiteX159" fmla="*/ 2183255 w 3437468"/>
              <a:gd name="connsiteY159" fmla="*/ 226864 h 3437468"/>
              <a:gd name="connsiteX160" fmla="*/ 2267589 w 3437468"/>
              <a:gd name="connsiteY160" fmla="*/ 257731 h 3437468"/>
              <a:gd name="connsiteX161" fmla="*/ 2404049 w 3437468"/>
              <a:gd name="connsiteY161" fmla="*/ 142922 h 3437468"/>
              <a:gd name="connsiteX162" fmla="*/ 2537985 w 3437468"/>
              <a:gd name="connsiteY162" fmla="*/ 207442 h 3437468"/>
              <a:gd name="connsiteX163" fmla="*/ 2679695 w 3437468"/>
              <a:gd name="connsiteY163" fmla="*/ 293533 h 3437468"/>
              <a:gd name="connsiteX164" fmla="*/ 2740477 w 3437468"/>
              <a:gd name="connsiteY164" fmla="*/ 338985 h 3437468"/>
              <a:gd name="connsiteX165" fmla="*/ 2709835 w 3437468"/>
              <a:gd name="connsiteY165" fmla="*/ 511444 h 3437468"/>
              <a:gd name="connsiteX166" fmla="*/ 2712374 w 3437468"/>
              <a:gd name="connsiteY166" fmla="*/ 513343 h 3437468"/>
              <a:gd name="connsiteX167" fmla="*/ 2924126 w 3437468"/>
              <a:gd name="connsiteY167" fmla="*/ 725094 h 3437468"/>
              <a:gd name="connsiteX168" fmla="*/ 2926025 w 3437468"/>
              <a:gd name="connsiteY168" fmla="*/ 727635 h 3437468"/>
              <a:gd name="connsiteX169" fmla="*/ 3098484 w 3437468"/>
              <a:gd name="connsiteY169" fmla="*/ 696992 h 3437468"/>
              <a:gd name="connsiteX170" fmla="*/ 3143936 w 3437468"/>
              <a:gd name="connsiteY170" fmla="*/ 757773 h 3437468"/>
              <a:gd name="connsiteX171" fmla="*/ 3230026 w 3437468"/>
              <a:gd name="connsiteY171" fmla="*/ 899483 h 3437468"/>
              <a:gd name="connsiteX172" fmla="*/ 3294547 w 3437468"/>
              <a:gd name="connsiteY172" fmla="*/ 1033420 h 3437468"/>
              <a:gd name="connsiteX173" fmla="*/ 3179738 w 3437468"/>
              <a:gd name="connsiteY173" fmla="*/ 1169881 h 3437468"/>
              <a:gd name="connsiteX174" fmla="*/ 3210604 w 3437468"/>
              <a:gd name="connsiteY174" fmla="*/ 1254214 h 3437468"/>
              <a:gd name="connsiteX175" fmla="*/ 3249097 w 3437468"/>
              <a:gd name="connsiteY175" fmla="*/ 1403917 h 3437468"/>
              <a:gd name="connsiteX176" fmla="*/ 3258185 w 3437468"/>
              <a:gd name="connsiteY176" fmla="*/ 1463467 h 3437468"/>
              <a:gd name="connsiteX177" fmla="*/ 3425724 w 3437468"/>
              <a:gd name="connsiteY177" fmla="*/ 1524198 h 3437468"/>
              <a:gd name="connsiteX178" fmla="*/ 3428595 w 3437468"/>
              <a:gd name="connsiteY178" fmla="*/ 1543004 h 3437468"/>
              <a:gd name="connsiteX179" fmla="*/ 3437468 w 3437468"/>
              <a:gd name="connsiteY179" fmla="*/ 1718734 h 3437468"/>
              <a:gd name="connsiteX180" fmla="*/ 3428595 w 3437468"/>
              <a:gd name="connsiteY180" fmla="*/ 1894465 h 3437468"/>
              <a:gd name="connsiteX181" fmla="*/ 3425724 w 3437468"/>
              <a:gd name="connsiteY181" fmla="*/ 1913272 h 3437468"/>
              <a:gd name="connsiteX182" fmla="*/ 3258185 w 3437468"/>
              <a:gd name="connsiteY182" fmla="*/ 1974003 h 3437468"/>
              <a:gd name="connsiteX183" fmla="*/ 3249097 w 3437468"/>
              <a:gd name="connsiteY183" fmla="*/ 2033551 h 3437468"/>
              <a:gd name="connsiteX184" fmla="*/ 3210604 w 3437468"/>
              <a:gd name="connsiteY184" fmla="*/ 2183254 h 3437468"/>
              <a:gd name="connsiteX185" fmla="*/ 3179738 w 3437468"/>
              <a:gd name="connsiteY185" fmla="*/ 2267588 h 3437468"/>
              <a:gd name="connsiteX186" fmla="*/ 3294547 w 3437468"/>
              <a:gd name="connsiteY186" fmla="*/ 2404049 h 3437468"/>
              <a:gd name="connsiteX187" fmla="*/ 3230026 w 3437468"/>
              <a:gd name="connsiteY187" fmla="*/ 2537985 h 3437468"/>
              <a:gd name="connsiteX188" fmla="*/ 3143936 w 3437468"/>
              <a:gd name="connsiteY188" fmla="*/ 2679695 h 3437468"/>
              <a:gd name="connsiteX189" fmla="*/ 3098484 w 3437468"/>
              <a:gd name="connsiteY189" fmla="*/ 2740477 h 3437468"/>
              <a:gd name="connsiteX190" fmla="*/ 2926025 w 3437468"/>
              <a:gd name="connsiteY190" fmla="*/ 2709835 h 3437468"/>
              <a:gd name="connsiteX191" fmla="*/ 2924126 w 3437468"/>
              <a:gd name="connsiteY191" fmla="*/ 2712374 h 3437468"/>
              <a:gd name="connsiteX192" fmla="*/ 2712374 w 3437468"/>
              <a:gd name="connsiteY192" fmla="*/ 2924126 h 3437468"/>
              <a:gd name="connsiteX193" fmla="*/ 2709835 w 3437468"/>
              <a:gd name="connsiteY193" fmla="*/ 2926024 h 3437468"/>
              <a:gd name="connsiteX194" fmla="*/ 2740477 w 3437468"/>
              <a:gd name="connsiteY194" fmla="*/ 3098484 h 3437468"/>
              <a:gd name="connsiteX195" fmla="*/ 2679695 w 3437468"/>
              <a:gd name="connsiteY195" fmla="*/ 3143936 h 3437468"/>
              <a:gd name="connsiteX196" fmla="*/ 2537985 w 3437468"/>
              <a:gd name="connsiteY196" fmla="*/ 3230026 h 3437468"/>
              <a:gd name="connsiteX197" fmla="*/ 2404049 w 3437468"/>
              <a:gd name="connsiteY197" fmla="*/ 3294547 h 3437468"/>
              <a:gd name="connsiteX198" fmla="*/ 2267588 w 3437468"/>
              <a:gd name="connsiteY198" fmla="*/ 3179738 h 3437468"/>
              <a:gd name="connsiteX199" fmla="*/ 2183255 w 3437468"/>
              <a:gd name="connsiteY199" fmla="*/ 3210604 h 3437468"/>
              <a:gd name="connsiteX200" fmla="*/ 2033552 w 3437468"/>
              <a:gd name="connsiteY200" fmla="*/ 3249097 h 3437468"/>
              <a:gd name="connsiteX201" fmla="*/ 1974003 w 3437468"/>
              <a:gd name="connsiteY201" fmla="*/ 3258185 h 3437468"/>
              <a:gd name="connsiteX202" fmla="*/ 1913272 w 3437468"/>
              <a:gd name="connsiteY202" fmla="*/ 3425724 h 3437468"/>
              <a:gd name="connsiteX203" fmla="*/ 1894465 w 3437468"/>
              <a:gd name="connsiteY203" fmla="*/ 3428595 h 3437468"/>
              <a:gd name="connsiteX204" fmla="*/ 1718734 w 3437468"/>
              <a:gd name="connsiteY204" fmla="*/ 3437468 h 3437468"/>
              <a:gd name="connsiteX205" fmla="*/ 1543004 w 3437468"/>
              <a:gd name="connsiteY205" fmla="*/ 3428595 h 3437468"/>
              <a:gd name="connsiteX206" fmla="*/ 1524198 w 3437468"/>
              <a:gd name="connsiteY206" fmla="*/ 3425724 h 3437468"/>
              <a:gd name="connsiteX207" fmla="*/ 1463468 w 3437468"/>
              <a:gd name="connsiteY207" fmla="*/ 3258185 h 3437468"/>
              <a:gd name="connsiteX208" fmla="*/ 1403917 w 3437468"/>
              <a:gd name="connsiteY208" fmla="*/ 3249097 h 3437468"/>
              <a:gd name="connsiteX209" fmla="*/ 1254214 w 3437468"/>
              <a:gd name="connsiteY209" fmla="*/ 3210604 h 3437468"/>
              <a:gd name="connsiteX210" fmla="*/ 1169881 w 3437468"/>
              <a:gd name="connsiteY210" fmla="*/ 3179738 h 3437468"/>
              <a:gd name="connsiteX211" fmla="*/ 1033420 w 3437468"/>
              <a:gd name="connsiteY211" fmla="*/ 3294547 h 3437468"/>
              <a:gd name="connsiteX212" fmla="*/ 899483 w 3437468"/>
              <a:gd name="connsiteY212" fmla="*/ 3230026 h 3437468"/>
              <a:gd name="connsiteX213" fmla="*/ 757773 w 3437468"/>
              <a:gd name="connsiteY213" fmla="*/ 3143936 h 3437468"/>
              <a:gd name="connsiteX214" fmla="*/ 696992 w 3437468"/>
              <a:gd name="connsiteY214" fmla="*/ 3098484 h 3437468"/>
              <a:gd name="connsiteX215" fmla="*/ 727635 w 3437468"/>
              <a:gd name="connsiteY215" fmla="*/ 2926025 h 3437468"/>
              <a:gd name="connsiteX216" fmla="*/ 725094 w 3437468"/>
              <a:gd name="connsiteY216" fmla="*/ 2924126 h 3437468"/>
              <a:gd name="connsiteX217" fmla="*/ 513343 w 3437468"/>
              <a:gd name="connsiteY217" fmla="*/ 2712374 h 3437468"/>
              <a:gd name="connsiteX218" fmla="*/ 511444 w 3437468"/>
              <a:gd name="connsiteY218" fmla="*/ 2709835 h 3437468"/>
              <a:gd name="connsiteX219" fmla="*/ 338985 w 3437468"/>
              <a:gd name="connsiteY219" fmla="*/ 2740477 h 3437468"/>
              <a:gd name="connsiteX220" fmla="*/ 293533 w 3437468"/>
              <a:gd name="connsiteY220" fmla="*/ 2679695 h 3437468"/>
              <a:gd name="connsiteX221" fmla="*/ 207442 w 3437468"/>
              <a:gd name="connsiteY221" fmla="*/ 2537985 h 3437468"/>
              <a:gd name="connsiteX222" fmla="*/ 142922 w 3437468"/>
              <a:gd name="connsiteY222" fmla="*/ 2404049 h 3437468"/>
              <a:gd name="connsiteX223" fmla="*/ 257731 w 3437468"/>
              <a:gd name="connsiteY223" fmla="*/ 2267589 h 3437468"/>
              <a:gd name="connsiteX224" fmla="*/ 226864 w 3437468"/>
              <a:gd name="connsiteY224" fmla="*/ 2183254 h 3437468"/>
              <a:gd name="connsiteX225" fmla="*/ 188371 w 3437468"/>
              <a:gd name="connsiteY225" fmla="*/ 2033551 h 3437468"/>
              <a:gd name="connsiteX226" fmla="*/ 179283 w 3437468"/>
              <a:gd name="connsiteY226" fmla="*/ 1974002 h 3437468"/>
              <a:gd name="connsiteX227" fmla="*/ 11744 w 3437468"/>
              <a:gd name="connsiteY227" fmla="*/ 1913272 h 3437468"/>
              <a:gd name="connsiteX228" fmla="*/ 8874 w 3437468"/>
              <a:gd name="connsiteY228" fmla="*/ 1894465 h 3437468"/>
              <a:gd name="connsiteX229" fmla="*/ 0 w 3437468"/>
              <a:gd name="connsiteY229" fmla="*/ 1718734 h 3437468"/>
              <a:gd name="connsiteX230" fmla="*/ 8874 w 3437468"/>
              <a:gd name="connsiteY230" fmla="*/ 1543004 h 3437468"/>
              <a:gd name="connsiteX231" fmla="*/ 11744 w 3437468"/>
              <a:gd name="connsiteY231" fmla="*/ 1524198 h 3437468"/>
              <a:gd name="connsiteX232" fmla="*/ 179283 w 3437468"/>
              <a:gd name="connsiteY232" fmla="*/ 1463468 h 3437468"/>
              <a:gd name="connsiteX233" fmla="*/ 188371 w 3437468"/>
              <a:gd name="connsiteY233" fmla="*/ 1403917 h 3437468"/>
              <a:gd name="connsiteX234" fmla="*/ 226864 w 3437468"/>
              <a:gd name="connsiteY234" fmla="*/ 1254214 h 3437468"/>
              <a:gd name="connsiteX235" fmla="*/ 257731 w 3437468"/>
              <a:gd name="connsiteY235" fmla="*/ 1169880 h 3437468"/>
              <a:gd name="connsiteX236" fmla="*/ 142922 w 3437468"/>
              <a:gd name="connsiteY236" fmla="*/ 1033420 h 3437468"/>
              <a:gd name="connsiteX237" fmla="*/ 207442 w 3437468"/>
              <a:gd name="connsiteY237" fmla="*/ 899483 h 3437468"/>
              <a:gd name="connsiteX238" fmla="*/ 293533 w 3437468"/>
              <a:gd name="connsiteY238" fmla="*/ 757773 h 3437468"/>
              <a:gd name="connsiteX239" fmla="*/ 338984 w 3437468"/>
              <a:gd name="connsiteY239" fmla="*/ 696992 h 3437468"/>
              <a:gd name="connsiteX240" fmla="*/ 511443 w 3437468"/>
              <a:gd name="connsiteY240" fmla="*/ 727635 h 3437468"/>
              <a:gd name="connsiteX241" fmla="*/ 513343 w 3437468"/>
              <a:gd name="connsiteY241" fmla="*/ 725094 h 3437468"/>
              <a:gd name="connsiteX242" fmla="*/ 725094 w 3437468"/>
              <a:gd name="connsiteY242" fmla="*/ 513343 h 3437468"/>
              <a:gd name="connsiteX243" fmla="*/ 727635 w 3437468"/>
              <a:gd name="connsiteY243" fmla="*/ 511443 h 3437468"/>
              <a:gd name="connsiteX244" fmla="*/ 696992 w 3437468"/>
              <a:gd name="connsiteY244" fmla="*/ 338984 h 3437468"/>
              <a:gd name="connsiteX245" fmla="*/ 757773 w 3437468"/>
              <a:gd name="connsiteY245" fmla="*/ 293533 h 3437468"/>
              <a:gd name="connsiteX246" fmla="*/ 899483 w 3437468"/>
              <a:gd name="connsiteY246" fmla="*/ 207442 h 3437468"/>
              <a:gd name="connsiteX247" fmla="*/ 1033420 w 3437468"/>
              <a:gd name="connsiteY247" fmla="*/ 142922 h 3437468"/>
              <a:gd name="connsiteX248" fmla="*/ 1169880 w 3437468"/>
              <a:gd name="connsiteY248" fmla="*/ 257731 h 3437468"/>
              <a:gd name="connsiteX249" fmla="*/ 1254214 w 3437468"/>
              <a:gd name="connsiteY249" fmla="*/ 226864 h 3437468"/>
              <a:gd name="connsiteX250" fmla="*/ 1403917 w 3437468"/>
              <a:gd name="connsiteY250" fmla="*/ 188371 h 3437468"/>
              <a:gd name="connsiteX251" fmla="*/ 1463468 w 3437468"/>
              <a:gd name="connsiteY251" fmla="*/ 179283 h 3437468"/>
              <a:gd name="connsiteX252" fmla="*/ 1524198 w 3437468"/>
              <a:gd name="connsiteY252" fmla="*/ 11744 h 3437468"/>
              <a:gd name="connsiteX253" fmla="*/ 1543004 w 3437468"/>
              <a:gd name="connsiteY253" fmla="*/ 8874 h 3437468"/>
              <a:gd name="connsiteX254" fmla="*/ 1718734 w 3437468"/>
              <a:gd name="connsiteY254" fmla="*/ 0 h 34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3437468" h="3437468">
                <a:moveTo>
                  <a:pt x="1718734" y="740834"/>
                </a:moveTo>
                <a:lnTo>
                  <a:pt x="1675956" y="742994"/>
                </a:lnTo>
                <a:lnTo>
                  <a:pt x="1664816" y="791171"/>
                </a:lnTo>
                <a:lnTo>
                  <a:pt x="1623618" y="793251"/>
                </a:lnTo>
                <a:lnTo>
                  <a:pt x="1536597" y="806532"/>
                </a:lnTo>
                <a:lnTo>
                  <a:pt x="1513346" y="762838"/>
                </a:lnTo>
                <a:lnTo>
                  <a:pt x="1427937" y="784799"/>
                </a:lnTo>
                <a:lnTo>
                  <a:pt x="1426515" y="785319"/>
                </a:lnTo>
                <a:lnTo>
                  <a:pt x="1428245" y="835341"/>
                </a:lnTo>
                <a:lnTo>
                  <a:pt x="1356625" y="861555"/>
                </a:lnTo>
                <a:lnTo>
                  <a:pt x="1308162" y="884900"/>
                </a:lnTo>
                <a:lnTo>
                  <a:pt x="1274171" y="848475"/>
                </a:lnTo>
                <a:lnTo>
                  <a:pt x="1252609" y="858861"/>
                </a:lnTo>
                <a:lnTo>
                  <a:pt x="1196528" y="892932"/>
                </a:lnTo>
                <a:lnTo>
                  <a:pt x="1210863" y="939877"/>
                </a:lnTo>
                <a:lnTo>
                  <a:pt x="1198602" y="947326"/>
                </a:lnTo>
                <a:cubicBezTo>
                  <a:pt x="1173856" y="964044"/>
                  <a:pt x="1149958" y="981921"/>
                  <a:pt x="1126986" y="1000880"/>
                </a:cubicBezTo>
                <a:lnTo>
                  <a:pt x="1106798" y="1019228"/>
                </a:lnTo>
                <a:lnTo>
                  <a:pt x="1067057" y="994414"/>
                </a:lnTo>
                <a:lnTo>
                  <a:pt x="1027254" y="1027255"/>
                </a:lnTo>
                <a:lnTo>
                  <a:pt x="1002603" y="1057132"/>
                </a:lnTo>
                <a:lnTo>
                  <a:pt x="1027756" y="1097415"/>
                </a:lnTo>
                <a:lnTo>
                  <a:pt x="1000880" y="1126986"/>
                </a:lnTo>
                <a:cubicBezTo>
                  <a:pt x="981921" y="1149958"/>
                  <a:pt x="964044" y="1173856"/>
                  <a:pt x="947326" y="1198602"/>
                </a:cubicBezTo>
                <a:lnTo>
                  <a:pt x="945802" y="1201112"/>
                </a:lnTo>
                <a:lnTo>
                  <a:pt x="898856" y="1186776"/>
                </a:lnTo>
                <a:lnTo>
                  <a:pt x="858861" y="1252609"/>
                </a:lnTo>
                <a:lnTo>
                  <a:pt x="854164" y="1262359"/>
                </a:lnTo>
                <a:lnTo>
                  <a:pt x="890590" y="1296350"/>
                </a:lnTo>
                <a:lnTo>
                  <a:pt x="861554" y="1356624"/>
                </a:lnTo>
                <a:lnTo>
                  <a:pt x="838653" y="1419197"/>
                </a:lnTo>
                <a:lnTo>
                  <a:pt x="788631" y="1417467"/>
                </a:lnTo>
                <a:lnTo>
                  <a:pt x="784799" y="1427937"/>
                </a:lnTo>
                <a:lnTo>
                  <a:pt x="765907" y="1501410"/>
                </a:lnTo>
                <a:lnTo>
                  <a:pt x="809109" y="1524399"/>
                </a:lnTo>
                <a:lnTo>
                  <a:pt x="807348" y="1531249"/>
                </a:lnTo>
                <a:cubicBezTo>
                  <a:pt x="801152" y="1561528"/>
                  <a:pt x="796426" y="1592344"/>
                  <a:pt x="793251" y="1623618"/>
                </a:cubicBezTo>
                <a:lnTo>
                  <a:pt x="791518" y="1657927"/>
                </a:lnTo>
                <a:lnTo>
                  <a:pt x="743342" y="1669067"/>
                </a:lnTo>
                <a:lnTo>
                  <a:pt x="740834" y="1718734"/>
                </a:lnTo>
                <a:lnTo>
                  <a:pt x="742696" y="1755600"/>
                </a:lnTo>
                <a:lnTo>
                  <a:pt x="790872" y="1766740"/>
                </a:lnTo>
                <a:lnTo>
                  <a:pt x="793251" y="1813850"/>
                </a:lnTo>
                <a:lnTo>
                  <a:pt x="806661" y="1901720"/>
                </a:lnTo>
                <a:lnTo>
                  <a:pt x="763045" y="1924929"/>
                </a:lnTo>
                <a:lnTo>
                  <a:pt x="784276" y="2007500"/>
                </a:lnTo>
                <a:lnTo>
                  <a:pt x="834080" y="2005778"/>
                </a:lnTo>
                <a:lnTo>
                  <a:pt x="861554" y="2080843"/>
                </a:lnTo>
                <a:lnTo>
                  <a:pt x="886385" y="2132389"/>
                </a:lnTo>
                <a:lnTo>
                  <a:pt x="849960" y="2166380"/>
                </a:lnTo>
                <a:lnTo>
                  <a:pt x="858861" y="2184859"/>
                </a:lnTo>
                <a:lnTo>
                  <a:pt x="892372" y="2240020"/>
                </a:lnTo>
                <a:lnTo>
                  <a:pt x="939318" y="2225685"/>
                </a:lnTo>
                <a:lnTo>
                  <a:pt x="947326" y="2238866"/>
                </a:lnTo>
                <a:cubicBezTo>
                  <a:pt x="964044" y="2263612"/>
                  <a:pt x="981921" y="2287510"/>
                  <a:pt x="1000880" y="2310483"/>
                </a:cubicBezTo>
                <a:lnTo>
                  <a:pt x="1023073" y="2334901"/>
                </a:lnTo>
                <a:lnTo>
                  <a:pt x="998106" y="2374886"/>
                </a:lnTo>
                <a:lnTo>
                  <a:pt x="1027254" y="2410214"/>
                </a:lnTo>
                <a:lnTo>
                  <a:pt x="1058329" y="2435852"/>
                </a:lnTo>
                <a:lnTo>
                  <a:pt x="1098546" y="2410740"/>
                </a:lnTo>
                <a:lnTo>
                  <a:pt x="1126986" y="2436588"/>
                </a:lnTo>
                <a:cubicBezTo>
                  <a:pt x="1149958" y="2455547"/>
                  <a:pt x="1173856" y="2473424"/>
                  <a:pt x="1198602" y="2490142"/>
                </a:cubicBezTo>
                <a:lnTo>
                  <a:pt x="1207604" y="2495611"/>
                </a:lnTo>
                <a:lnTo>
                  <a:pt x="1193269" y="2542557"/>
                </a:lnTo>
                <a:lnTo>
                  <a:pt x="1252609" y="2578607"/>
                </a:lnTo>
                <a:lnTo>
                  <a:pt x="1266025" y="2585070"/>
                </a:lnTo>
                <a:lnTo>
                  <a:pt x="1300017" y="2548644"/>
                </a:lnTo>
                <a:lnTo>
                  <a:pt x="1356625" y="2575914"/>
                </a:lnTo>
                <a:lnTo>
                  <a:pt x="1427813" y="2601969"/>
                </a:lnTo>
                <a:lnTo>
                  <a:pt x="1426083" y="2651991"/>
                </a:lnTo>
                <a:lnTo>
                  <a:pt x="1427937" y="2652670"/>
                </a:lnTo>
                <a:lnTo>
                  <a:pt x="1507424" y="2673108"/>
                </a:lnTo>
                <a:lnTo>
                  <a:pt x="1530414" y="2629905"/>
                </a:lnTo>
                <a:lnTo>
                  <a:pt x="1531249" y="2630120"/>
                </a:lnTo>
                <a:cubicBezTo>
                  <a:pt x="1561529" y="2636316"/>
                  <a:pt x="1592344" y="2641041"/>
                  <a:pt x="1623618" y="2644217"/>
                </a:cubicBezTo>
                <a:lnTo>
                  <a:pt x="1667776" y="2646447"/>
                </a:lnTo>
                <a:lnTo>
                  <a:pt x="1678916" y="2694624"/>
                </a:lnTo>
                <a:lnTo>
                  <a:pt x="1718734" y="2696634"/>
                </a:lnTo>
                <a:lnTo>
                  <a:pt x="1763673" y="2694365"/>
                </a:lnTo>
                <a:lnTo>
                  <a:pt x="1774813" y="2646189"/>
                </a:lnTo>
                <a:lnTo>
                  <a:pt x="1813851" y="2644217"/>
                </a:lnTo>
                <a:cubicBezTo>
                  <a:pt x="1845124" y="2641041"/>
                  <a:pt x="1875940" y="2636316"/>
                  <a:pt x="1906220" y="2630120"/>
                </a:cubicBezTo>
                <a:lnTo>
                  <a:pt x="1911508" y="2628760"/>
                </a:lnTo>
                <a:lnTo>
                  <a:pt x="1934497" y="2671963"/>
                </a:lnTo>
                <a:lnTo>
                  <a:pt x="2009532" y="2652670"/>
                </a:lnTo>
                <a:lnTo>
                  <a:pt x="2016383" y="2650162"/>
                </a:lnTo>
                <a:lnTo>
                  <a:pt x="2014653" y="2600140"/>
                </a:lnTo>
                <a:lnTo>
                  <a:pt x="2080844" y="2575914"/>
                </a:lnTo>
                <a:lnTo>
                  <a:pt x="2140943" y="2546962"/>
                </a:lnTo>
                <a:lnTo>
                  <a:pt x="2174934" y="2583388"/>
                </a:lnTo>
                <a:lnTo>
                  <a:pt x="2184859" y="2578607"/>
                </a:lnTo>
                <a:lnTo>
                  <a:pt x="2248468" y="2539963"/>
                </a:lnTo>
                <a:lnTo>
                  <a:pt x="2234133" y="2493018"/>
                </a:lnTo>
                <a:lnTo>
                  <a:pt x="2238866" y="2490142"/>
                </a:lnTo>
                <a:cubicBezTo>
                  <a:pt x="2263612" y="2473424"/>
                  <a:pt x="2287510" y="2455547"/>
                  <a:pt x="2310483" y="2436588"/>
                </a:cubicBezTo>
                <a:lnTo>
                  <a:pt x="2340983" y="2408867"/>
                </a:lnTo>
                <a:lnTo>
                  <a:pt x="2381320" y="2434054"/>
                </a:lnTo>
                <a:lnTo>
                  <a:pt x="2410214" y="2410214"/>
                </a:lnTo>
                <a:lnTo>
                  <a:pt x="2442243" y="2371394"/>
                </a:lnTo>
                <a:lnTo>
                  <a:pt x="2417396" y="2331600"/>
                </a:lnTo>
                <a:lnTo>
                  <a:pt x="2436589" y="2310483"/>
                </a:lnTo>
                <a:cubicBezTo>
                  <a:pt x="2455547" y="2287510"/>
                  <a:pt x="2473425" y="2263612"/>
                  <a:pt x="2490143" y="2238866"/>
                </a:cubicBezTo>
                <a:lnTo>
                  <a:pt x="2498942" y="2224381"/>
                </a:lnTo>
                <a:lnTo>
                  <a:pt x="2545888" y="2238716"/>
                </a:lnTo>
                <a:lnTo>
                  <a:pt x="2578607" y="2184859"/>
                </a:lnTo>
                <a:lnTo>
                  <a:pt x="2589078" y="2163122"/>
                </a:lnTo>
                <a:lnTo>
                  <a:pt x="2552653" y="2129131"/>
                </a:lnTo>
                <a:lnTo>
                  <a:pt x="2575914" y="2080843"/>
                </a:lnTo>
                <a:lnTo>
                  <a:pt x="2603452" y="2005605"/>
                </a:lnTo>
                <a:lnTo>
                  <a:pt x="2653237" y="2007326"/>
                </a:lnTo>
                <a:lnTo>
                  <a:pt x="2675032" y="1922560"/>
                </a:lnTo>
                <a:lnTo>
                  <a:pt x="2631188" y="1899229"/>
                </a:lnTo>
                <a:lnTo>
                  <a:pt x="2644218" y="1813850"/>
                </a:lnTo>
                <a:lnTo>
                  <a:pt x="2646537" y="1767924"/>
                </a:lnTo>
                <a:lnTo>
                  <a:pt x="2694713" y="1756784"/>
                </a:lnTo>
                <a:lnTo>
                  <a:pt x="2696634" y="1718734"/>
                </a:lnTo>
                <a:lnTo>
                  <a:pt x="2694066" y="1667883"/>
                </a:lnTo>
                <a:lnTo>
                  <a:pt x="2645890" y="1656743"/>
                </a:lnTo>
                <a:lnTo>
                  <a:pt x="2644218" y="1623618"/>
                </a:lnTo>
                <a:cubicBezTo>
                  <a:pt x="2641042" y="1592344"/>
                  <a:pt x="2636317" y="1561528"/>
                  <a:pt x="2630121" y="1531249"/>
                </a:cubicBezTo>
                <a:lnTo>
                  <a:pt x="2628969" y="1526768"/>
                </a:lnTo>
                <a:lnTo>
                  <a:pt x="2672171" y="1503778"/>
                </a:lnTo>
                <a:lnTo>
                  <a:pt x="2652670" y="1427937"/>
                </a:lnTo>
                <a:lnTo>
                  <a:pt x="2648901" y="1417640"/>
                </a:lnTo>
                <a:lnTo>
                  <a:pt x="2598879" y="1419370"/>
                </a:lnTo>
                <a:lnTo>
                  <a:pt x="2575914" y="1356624"/>
                </a:lnTo>
                <a:lnTo>
                  <a:pt x="2548448" y="1299608"/>
                </a:lnTo>
                <a:lnTo>
                  <a:pt x="2584873" y="1265618"/>
                </a:lnTo>
                <a:lnTo>
                  <a:pt x="2578607" y="1252609"/>
                </a:lnTo>
                <a:lnTo>
                  <a:pt x="2539404" y="1188080"/>
                </a:lnTo>
                <a:lnTo>
                  <a:pt x="2492459" y="1202415"/>
                </a:lnTo>
                <a:lnTo>
                  <a:pt x="2490143" y="1198602"/>
                </a:lnTo>
                <a:cubicBezTo>
                  <a:pt x="2473425" y="1173856"/>
                  <a:pt x="2455547" y="1149958"/>
                  <a:pt x="2436589" y="1126986"/>
                </a:cubicBezTo>
                <a:lnTo>
                  <a:pt x="2412713" y="1100715"/>
                </a:lnTo>
                <a:lnTo>
                  <a:pt x="2437746" y="1060624"/>
                </a:lnTo>
                <a:lnTo>
                  <a:pt x="2410214" y="1027255"/>
                </a:lnTo>
                <a:lnTo>
                  <a:pt x="2372591" y="996213"/>
                </a:lnTo>
                <a:lnTo>
                  <a:pt x="2332732" y="1021101"/>
                </a:lnTo>
                <a:lnTo>
                  <a:pt x="2310483" y="1000880"/>
                </a:lnTo>
                <a:cubicBezTo>
                  <a:pt x="2287510" y="981921"/>
                  <a:pt x="2263612" y="964044"/>
                  <a:pt x="2238866" y="947326"/>
                </a:cubicBezTo>
                <a:lnTo>
                  <a:pt x="2230875" y="942471"/>
                </a:lnTo>
                <a:lnTo>
                  <a:pt x="2245210" y="895525"/>
                </a:lnTo>
                <a:lnTo>
                  <a:pt x="2184859" y="858861"/>
                </a:lnTo>
                <a:lnTo>
                  <a:pt x="2166789" y="850157"/>
                </a:lnTo>
                <a:lnTo>
                  <a:pt x="2132798" y="886582"/>
                </a:lnTo>
                <a:lnTo>
                  <a:pt x="2080844" y="861555"/>
                </a:lnTo>
                <a:lnTo>
                  <a:pt x="2014221" y="837170"/>
                </a:lnTo>
                <a:lnTo>
                  <a:pt x="2015951" y="787148"/>
                </a:lnTo>
                <a:lnTo>
                  <a:pt x="2009532" y="784799"/>
                </a:lnTo>
                <a:lnTo>
                  <a:pt x="1928575" y="763983"/>
                </a:lnTo>
                <a:lnTo>
                  <a:pt x="1905552" y="807246"/>
                </a:lnTo>
                <a:lnTo>
                  <a:pt x="1813851" y="793251"/>
                </a:lnTo>
                <a:lnTo>
                  <a:pt x="1777774" y="791429"/>
                </a:lnTo>
                <a:lnTo>
                  <a:pt x="1766633" y="743253"/>
                </a:lnTo>
                <a:close/>
                <a:moveTo>
                  <a:pt x="1718734" y="0"/>
                </a:moveTo>
                <a:cubicBezTo>
                  <a:pt x="1778061" y="0"/>
                  <a:pt x="1836686" y="3006"/>
                  <a:pt x="1894465" y="8874"/>
                </a:cubicBezTo>
                <a:lnTo>
                  <a:pt x="1913272" y="11744"/>
                </a:lnTo>
                <a:lnTo>
                  <a:pt x="1974003" y="179283"/>
                </a:lnTo>
                <a:lnTo>
                  <a:pt x="2033552" y="188371"/>
                </a:lnTo>
                <a:cubicBezTo>
                  <a:pt x="2084396" y="198776"/>
                  <a:pt x="2134341" y="211650"/>
                  <a:pt x="2183255" y="226864"/>
                </a:cubicBezTo>
                <a:lnTo>
                  <a:pt x="2267589" y="257731"/>
                </a:lnTo>
                <a:lnTo>
                  <a:pt x="2404049" y="142922"/>
                </a:lnTo>
                <a:lnTo>
                  <a:pt x="2537985" y="207442"/>
                </a:lnTo>
                <a:cubicBezTo>
                  <a:pt x="2586692" y="233901"/>
                  <a:pt x="2633976" y="262646"/>
                  <a:pt x="2679695" y="293533"/>
                </a:cubicBezTo>
                <a:lnTo>
                  <a:pt x="2740477" y="338985"/>
                </a:lnTo>
                <a:lnTo>
                  <a:pt x="2709835" y="511444"/>
                </a:lnTo>
                <a:lnTo>
                  <a:pt x="2712374" y="513343"/>
                </a:lnTo>
                <a:cubicBezTo>
                  <a:pt x="2789523" y="577012"/>
                  <a:pt x="2860456" y="647945"/>
                  <a:pt x="2924126" y="725094"/>
                </a:cubicBezTo>
                <a:lnTo>
                  <a:pt x="2926025" y="727635"/>
                </a:lnTo>
                <a:lnTo>
                  <a:pt x="3098484" y="696992"/>
                </a:lnTo>
                <a:lnTo>
                  <a:pt x="3143936" y="757773"/>
                </a:lnTo>
                <a:cubicBezTo>
                  <a:pt x="3174822" y="803492"/>
                  <a:pt x="3203567" y="850777"/>
                  <a:pt x="3230026" y="899483"/>
                </a:cubicBezTo>
                <a:lnTo>
                  <a:pt x="3294547" y="1033420"/>
                </a:lnTo>
                <a:lnTo>
                  <a:pt x="3179738" y="1169881"/>
                </a:lnTo>
                <a:lnTo>
                  <a:pt x="3210604" y="1254214"/>
                </a:lnTo>
                <a:cubicBezTo>
                  <a:pt x="3225818" y="1303128"/>
                  <a:pt x="3238693" y="1353072"/>
                  <a:pt x="3249097" y="1403917"/>
                </a:cubicBezTo>
                <a:lnTo>
                  <a:pt x="3258185" y="1463467"/>
                </a:lnTo>
                <a:lnTo>
                  <a:pt x="3425724" y="1524198"/>
                </a:lnTo>
                <a:lnTo>
                  <a:pt x="3428595" y="1543004"/>
                </a:lnTo>
                <a:cubicBezTo>
                  <a:pt x="3434462" y="1600782"/>
                  <a:pt x="3437468" y="1659407"/>
                  <a:pt x="3437468" y="1718734"/>
                </a:cubicBezTo>
                <a:cubicBezTo>
                  <a:pt x="3437468" y="1778061"/>
                  <a:pt x="3434462" y="1836686"/>
                  <a:pt x="3428595" y="1894465"/>
                </a:cubicBezTo>
                <a:lnTo>
                  <a:pt x="3425724" y="1913272"/>
                </a:lnTo>
                <a:lnTo>
                  <a:pt x="3258185" y="1974003"/>
                </a:lnTo>
                <a:lnTo>
                  <a:pt x="3249097" y="2033551"/>
                </a:lnTo>
                <a:cubicBezTo>
                  <a:pt x="3238693" y="2084396"/>
                  <a:pt x="3225818" y="2134340"/>
                  <a:pt x="3210604" y="2183254"/>
                </a:cubicBezTo>
                <a:lnTo>
                  <a:pt x="3179738" y="2267588"/>
                </a:lnTo>
                <a:lnTo>
                  <a:pt x="3294547" y="2404049"/>
                </a:lnTo>
                <a:lnTo>
                  <a:pt x="3230026" y="2537985"/>
                </a:lnTo>
                <a:cubicBezTo>
                  <a:pt x="3203567" y="2586692"/>
                  <a:pt x="3174822" y="2633976"/>
                  <a:pt x="3143936" y="2679695"/>
                </a:cubicBezTo>
                <a:lnTo>
                  <a:pt x="3098484" y="2740477"/>
                </a:lnTo>
                <a:lnTo>
                  <a:pt x="2926025" y="2709835"/>
                </a:lnTo>
                <a:lnTo>
                  <a:pt x="2924126" y="2712374"/>
                </a:lnTo>
                <a:cubicBezTo>
                  <a:pt x="2860456" y="2789523"/>
                  <a:pt x="2789523" y="2860456"/>
                  <a:pt x="2712374" y="2924126"/>
                </a:cubicBezTo>
                <a:lnTo>
                  <a:pt x="2709835" y="2926024"/>
                </a:lnTo>
                <a:lnTo>
                  <a:pt x="2740477" y="3098484"/>
                </a:lnTo>
                <a:lnTo>
                  <a:pt x="2679695" y="3143936"/>
                </a:lnTo>
                <a:cubicBezTo>
                  <a:pt x="2633976" y="3174822"/>
                  <a:pt x="2586692" y="3203567"/>
                  <a:pt x="2537985" y="3230026"/>
                </a:cubicBezTo>
                <a:lnTo>
                  <a:pt x="2404049" y="3294547"/>
                </a:lnTo>
                <a:lnTo>
                  <a:pt x="2267588" y="3179738"/>
                </a:lnTo>
                <a:lnTo>
                  <a:pt x="2183255" y="3210604"/>
                </a:lnTo>
                <a:cubicBezTo>
                  <a:pt x="2134341" y="3225818"/>
                  <a:pt x="2084396" y="3238693"/>
                  <a:pt x="2033552" y="3249097"/>
                </a:cubicBezTo>
                <a:lnTo>
                  <a:pt x="1974003" y="3258185"/>
                </a:lnTo>
                <a:lnTo>
                  <a:pt x="1913272" y="3425724"/>
                </a:lnTo>
                <a:lnTo>
                  <a:pt x="1894465" y="3428595"/>
                </a:lnTo>
                <a:cubicBezTo>
                  <a:pt x="1836686" y="3434462"/>
                  <a:pt x="1778061" y="3437468"/>
                  <a:pt x="1718734" y="3437468"/>
                </a:cubicBezTo>
                <a:cubicBezTo>
                  <a:pt x="1659407" y="3437468"/>
                  <a:pt x="1600782" y="3434462"/>
                  <a:pt x="1543004" y="3428595"/>
                </a:cubicBezTo>
                <a:lnTo>
                  <a:pt x="1524198" y="3425724"/>
                </a:lnTo>
                <a:lnTo>
                  <a:pt x="1463468" y="3258185"/>
                </a:lnTo>
                <a:lnTo>
                  <a:pt x="1403917" y="3249097"/>
                </a:lnTo>
                <a:cubicBezTo>
                  <a:pt x="1353073" y="3238693"/>
                  <a:pt x="1303128" y="3225818"/>
                  <a:pt x="1254214" y="3210604"/>
                </a:cubicBezTo>
                <a:lnTo>
                  <a:pt x="1169881" y="3179738"/>
                </a:lnTo>
                <a:lnTo>
                  <a:pt x="1033420" y="3294547"/>
                </a:lnTo>
                <a:lnTo>
                  <a:pt x="899483" y="3230026"/>
                </a:lnTo>
                <a:cubicBezTo>
                  <a:pt x="850777" y="3203567"/>
                  <a:pt x="803492" y="3174822"/>
                  <a:pt x="757773" y="3143936"/>
                </a:cubicBezTo>
                <a:lnTo>
                  <a:pt x="696992" y="3098484"/>
                </a:lnTo>
                <a:lnTo>
                  <a:pt x="727635" y="2926025"/>
                </a:lnTo>
                <a:lnTo>
                  <a:pt x="725094" y="2924126"/>
                </a:lnTo>
                <a:cubicBezTo>
                  <a:pt x="647945" y="2860456"/>
                  <a:pt x="577012" y="2789523"/>
                  <a:pt x="513343" y="2712374"/>
                </a:cubicBezTo>
                <a:lnTo>
                  <a:pt x="511444" y="2709835"/>
                </a:lnTo>
                <a:lnTo>
                  <a:pt x="338985" y="2740477"/>
                </a:lnTo>
                <a:lnTo>
                  <a:pt x="293533" y="2679695"/>
                </a:lnTo>
                <a:cubicBezTo>
                  <a:pt x="262646" y="2633976"/>
                  <a:pt x="233901" y="2586692"/>
                  <a:pt x="207442" y="2537985"/>
                </a:cubicBezTo>
                <a:lnTo>
                  <a:pt x="142922" y="2404049"/>
                </a:lnTo>
                <a:lnTo>
                  <a:pt x="257731" y="2267589"/>
                </a:lnTo>
                <a:lnTo>
                  <a:pt x="226864" y="2183254"/>
                </a:lnTo>
                <a:cubicBezTo>
                  <a:pt x="211650" y="2134340"/>
                  <a:pt x="198776" y="2084396"/>
                  <a:pt x="188371" y="2033551"/>
                </a:cubicBezTo>
                <a:lnTo>
                  <a:pt x="179283" y="1974002"/>
                </a:lnTo>
                <a:lnTo>
                  <a:pt x="11744" y="1913272"/>
                </a:lnTo>
                <a:lnTo>
                  <a:pt x="8874" y="1894465"/>
                </a:lnTo>
                <a:cubicBezTo>
                  <a:pt x="3006" y="1836686"/>
                  <a:pt x="0" y="1778061"/>
                  <a:pt x="0" y="1718734"/>
                </a:cubicBezTo>
                <a:cubicBezTo>
                  <a:pt x="0" y="1659407"/>
                  <a:pt x="3006" y="1600782"/>
                  <a:pt x="8874" y="1543004"/>
                </a:cubicBezTo>
                <a:lnTo>
                  <a:pt x="11744" y="1524198"/>
                </a:lnTo>
                <a:lnTo>
                  <a:pt x="179283" y="1463468"/>
                </a:lnTo>
                <a:lnTo>
                  <a:pt x="188371" y="1403917"/>
                </a:lnTo>
                <a:cubicBezTo>
                  <a:pt x="198776" y="1353072"/>
                  <a:pt x="211650" y="1303128"/>
                  <a:pt x="226864" y="1254214"/>
                </a:cubicBezTo>
                <a:lnTo>
                  <a:pt x="257731" y="1169880"/>
                </a:lnTo>
                <a:lnTo>
                  <a:pt x="142922" y="1033420"/>
                </a:lnTo>
                <a:lnTo>
                  <a:pt x="207442" y="899483"/>
                </a:lnTo>
                <a:cubicBezTo>
                  <a:pt x="233901" y="850777"/>
                  <a:pt x="262646" y="803492"/>
                  <a:pt x="293533" y="757773"/>
                </a:cubicBezTo>
                <a:lnTo>
                  <a:pt x="338984" y="696992"/>
                </a:lnTo>
                <a:lnTo>
                  <a:pt x="511443" y="727635"/>
                </a:lnTo>
                <a:lnTo>
                  <a:pt x="513343" y="725094"/>
                </a:lnTo>
                <a:cubicBezTo>
                  <a:pt x="577012" y="647945"/>
                  <a:pt x="647945" y="577012"/>
                  <a:pt x="725094" y="513343"/>
                </a:cubicBezTo>
                <a:lnTo>
                  <a:pt x="727635" y="511443"/>
                </a:lnTo>
                <a:lnTo>
                  <a:pt x="696992" y="338984"/>
                </a:lnTo>
                <a:lnTo>
                  <a:pt x="757773" y="293533"/>
                </a:lnTo>
                <a:cubicBezTo>
                  <a:pt x="803492" y="262646"/>
                  <a:pt x="850777" y="233901"/>
                  <a:pt x="899483" y="207442"/>
                </a:cubicBezTo>
                <a:lnTo>
                  <a:pt x="1033420" y="142922"/>
                </a:lnTo>
                <a:lnTo>
                  <a:pt x="1169880" y="257731"/>
                </a:lnTo>
                <a:lnTo>
                  <a:pt x="1254214" y="226864"/>
                </a:lnTo>
                <a:cubicBezTo>
                  <a:pt x="1303128" y="211650"/>
                  <a:pt x="1353073" y="198776"/>
                  <a:pt x="1403917" y="188371"/>
                </a:cubicBezTo>
                <a:lnTo>
                  <a:pt x="1463468" y="179283"/>
                </a:lnTo>
                <a:lnTo>
                  <a:pt x="1524198" y="11744"/>
                </a:lnTo>
                <a:lnTo>
                  <a:pt x="1543004" y="8874"/>
                </a:lnTo>
                <a:cubicBezTo>
                  <a:pt x="1600782" y="3006"/>
                  <a:pt x="1659407" y="0"/>
                  <a:pt x="171873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d motor">
            <a:extLst>
              <a:ext uri="{FF2B5EF4-FFF2-40B4-BE49-F238E27FC236}">
                <a16:creationId xmlns:a16="http://schemas.microsoft.com/office/drawing/2014/main" id="{8926A94A-7AEA-4277-BA37-A2C6F221583A}"/>
              </a:ext>
            </a:extLst>
          </p:cNvPr>
          <p:cNvSpPr>
            <a:spLocks noChangeAspect="1"/>
          </p:cNvSpPr>
          <p:nvPr/>
        </p:nvSpPr>
        <p:spPr>
          <a:xfrm rot="20736763">
            <a:off x="6880232" y="1434589"/>
            <a:ext cx="418984" cy="418984"/>
          </a:xfrm>
          <a:custGeom>
            <a:avLst/>
            <a:gdLst>
              <a:gd name="connsiteX0" fmla="*/ 489198 w 978396"/>
              <a:gd name="connsiteY0" fmla="*/ 224435 h 978396"/>
              <a:gd name="connsiteX1" fmla="*/ 224435 w 978396"/>
              <a:gd name="connsiteY1" fmla="*/ 489198 h 978396"/>
              <a:gd name="connsiteX2" fmla="*/ 489198 w 978396"/>
              <a:gd name="connsiteY2" fmla="*/ 753961 h 978396"/>
              <a:gd name="connsiteX3" fmla="*/ 753961 w 978396"/>
              <a:gd name="connsiteY3" fmla="*/ 489198 h 978396"/>
              <a:gd name="connsiteX4" fmla="*/ 489198 w 978396"/>
              <a:gd name="connsiteY4" fmla="*/ 224435 h 978396"/>
              <a:gd name="connsiteX5" fmla="*/ 489199 w 978396"/>
              <a:gd name="connsiteY5" fmla="*/ 0 h 978396"/>
              <a:gd name="connsiteX6" fmla="*/ 524491 w 978396"/>
              <a:gd name="connsiteY6" fmla="*/ 1782 h 978396"/>
              <a:gd name="connsiteX7" fmla="*/ 567110 w 978396"/>
              <a:gd name="connsiteY7" fmla="*/ 77952 h 978396"/>
              <a:gd name="connsiteX8" fmla="*/ 573661 w 978396"/>
              <a:gd name="connsiteY8" fmla="*/ 78613 h 978396"/>
              <a:gd name="connsiteX9" fmla="*/ 626041 w 978396"/>
              <a:gd name="connsiteY9" fmla="*/ 94872 h 978396"/>
              <a:gd name="connsiteX10" fmla="*/ 702386 w 978396"/>
              <a:gd name="connsiteY10" fmla="*/ 49413 h 978396"/>
              <a:gd name="connsiteX11" fmla="*/ 722379 w 978396"/>
              <a:gd name="connsiteY11" fmla="*/ 59043 h 978396"/>
              <a:gd name="connsiteX12" fmla="*/ 762713 w 978396"/>
              <a:gd name="connsiteY12" fmla="*/ 83547 h 978396"/>
              <a:gd name="connsiteX13" fmla="*/ 763479 w 978396"/>
              <a:gd name="connsiteY13" fmla="*/ 84120 h 978396"/>
              <a:gd name="connsiteX14" fmla="*/ 762273 w 978396"/>
              <a:gd name="connsiteY14" fmla="*/ 173647 h 978396"/>
              <a:gd name="connsiteX15" fmla="*/ 785547 w 978396"/>
              <a:gd name="connsiteY15" fmla="*/ 192850 h 978396"/>
              <a:gd name="connsiteX16" fmla="*/ 804750 w 978396"/>
              <a:gd name="connsiteY16" fmla="*/ 216124 h 978396"/>
              <a:gd name="connsiteX17" fmla="*/ 894278 w 978396"/>
              <a:gd name="connsiteY17" fmla="*/ 214919 h 978396"/>
              <a:gd name="connsiteX18" fmla="*/ 894849 w 978396"/>
              <a:gd name="connsiteY18" fmla="*/ 215683 h 978396"/>
              <a:gd name="connsiteX19" fmla="*/ 919353 w 978396"/>
              <a:gd name="connsiteY19" fmla="*/ 256017 h 978396"/>
              <a:gd name="connsiteX20" fmla="*/ 928985 w 978396"/>
              <a:gd name="connsiteY20" fmla="*/ 276013 h 978396"/>
              <a:gd name="connsiteX21" fmla="*/ 883525 w 978396"/>
              <a:gd name="connsiteY21" fmla="*/ 352358 h 978396"/>
              <a:gd name="connsiteX22" fmla="*/ 899784 w 978396"/>
              <a:gd name="connsiteY22" fmla="*/ 404735 h 978396"/>
              <a:gd name="connsiteX23" fmla="*/ 900444 w 978396"/>
              <a:gd name="connsiteY23" fmla="*/ 411286 h 978396"/>
              <a:gd name="connsiteX24" fmla="*/ 976615 w 978396"/>
              <a:gd name="connsiteY24" fmla="*/ 453906 h 978396"/>
              <a:gd name="connsiteX25" fmla="*/ 978396 w 978396"/>
              <a:gd name="connsiteY25" fmla="*/ 489199 h 978396"/>
              <a:gd name="connsiteX26" fmla="*/ 976615 w 978396"/>
              <a:gd name="connsiteY26" fmla="*/ 524492 h 978396"/>
              <a:gd name="connsiteX27" fmla="*/ 900444 w 978396"/>
              <a:gd name="connsiteY27" fmla="*/ 567112 h 978396"/>
              <a:gd name="connsiteX28" fmla="*/ 899784 w 978396"/>
              <a:gd name="connsiteY28" fmla="*/ 573662 h 978396"/>
              <a:gd name="connsiteX29" fmla="*/ 883525 w 978396"/>
              <a:gd name="connsiteY29" fmla="*/ 626039 h 978396"/>
              <a:gd name="connsiteX30" fmla="*/ 928985 w 978396"/>
              <a:gd name="connsiteY30" fmla="*/ 702384 h 978396"/>
              <a:gd name="connsiteX31" fmla="*/ 919353 w 978396"/>
              <a:gd name="connsiteY31" fmla="*/ 722379 h 978396"/>
              <a:gd name="connsiteX32" fmla="*/ 894849 w 978396"/>
              <a:gd name="connsiteY32" fmla="*/ 762713 h 978396"/>
              <a:gd name="connsiteX33" fmla="*/ 894277 w 978396"/>
              <a:gd name="connsiteY33" fmla="*/ 763479 h 978396"/>
              <a:gd name="connsiteX34" fmla="*/ 804749 w 978396"/>
              <a:gd name="connsiteY34" fmla="*/ 762273 h 978396"/>
              <a:gd name="connsiteX35" fmla="*/ 785547 w 978396"/>
              <a:gd name="connsiteY35" fmla="*/ 785547 h 978396"/>
              <a:gd name="connsiteX36" fmla="*/ 762273 w 978396"/>
              <a:gd name="connsiteY36" fmla="*/ 804749 h 978396"/>
              <a:gd name="connsiteX37" fmla="*/ 763479 w 978396"/>
              <a:gd name="connsiteY37" fmla="*/ 894277 h 978396"/>
              <a:gd name="connsiteX38" fmla="*/ 762713 w 978396"/>
              <a:gd name="connsiteY38" fmla="*/ 894849 h 978396"/>
              <a:gd name="connsiteX39" fmla="*/ 722379 w 978396"/>
              <a:gd name="connsiteY39" fmla="*/ 919353 h 978396"/>
              <a:gd name="connsiteX40" fmla="*/ 702385 w 978396"/>
              <a:gd name="connsiteY40" fmla="*/ 928984 h 978396"/>
              <a:gd name="connsiteX41" fmla="*/ 626040 w 978396"/>
              <a:gd name="connsiteY41" fmla="*/ 883524 h 978396"/>
              <a:gd name="connsiteX42" fmla="*/ 573661 w 978396"/>
              <a:gd name="connsiteY42" fmla="*/ 899784 h 978396"/>
              <a:gd name="connsiteX43" fmla="*/ 567111 w 978396"/>
              <a:gd name="connsiteY43" fmla="*/ 900444 h 978396"/>
              <a:gd name="connsiteX44" fmla="*/ 524491 w 978396"/>
              <a:gd name="connsiteY44" fmla="*/ 976615 h 978396"/>
              <a:gd name="connsiteX45" fmla="*/ 489199 w 978396"/>
              <a:gd name="connsiteY45" fmla="*/ 978396 h 978396"/>
              <a:gd name="connsiteX46" fmla="*/ 453906 w 978396"/>
              <a:gd name="connsiteY46" fmla="*/ 976615 h 978396"/>
              <a:gd name="connsiteX47" fmla="*/ 411286 w 978396"/>
              <a:gd name="connsiteY47" fmla="*/ 900444 h 978396"/>
              <a:gd name="connsiteX48" fmla="*/ 404735 w 978396"/>
              <a:gd name="connsiteY48" fmla="*/ 899784 h 978396"/>
              <a:gd name="connsiteX49" fmla="*/ 352357 w 978396"/>
              <a:gd name="connsiteY49" fmla="*/ 883525 h 978396"/>
              <a:gd name="connsiteX50" fmla="*/ 276012 w 978396"/>
              <a:gd name="connsiteY50" fmla="*/ 928984 h 978396"/>
              <a:gd name="connsiteX51" fmla="*/ 256017 w 978396"/>
              <a:gd name="connsiteY51" fmla="*/ 919353 h 978396"/>
              <a:gd name="connsiteX52" fmla="*/ 215683 w 978396"/>
              <a:gd name="connsiteY52" fmla="*/ 894849 h 978396"/>
              <a:gd name="connsiteX53" fmla="*/ 214918 w 978396"/>
              <a:gd name="connsiteY53" fmla="*/ 894277 h 978396"/>
              <a:gd name="connsiteX54" fmla="*/ 216124 w 978396"/>
              <a:gd name="connsiteY54" fmla="*/ 804750 h 978396"/>
              <a:gd name="connsiteX55" fmla="*/ 192849 w 978396"/>
              <a:gd name="connsiteY55" fmla="*/ 785547 h 978396"/>
              <a:gd name="connsiteX56" fmla="*/ 173647 w 978396"/>
              <a:gd name="connsiteY56" fmla="*/ 762273 h 978396"/>
              <a:gd name="connsiteX57" fmla="*/ 84120 w 978396"/>
              <a:gd name="connsiteY57" fmla="*/ 763479 h 978396"/>
              <a:gd name="connsiteX58" fmla="*/ 83547 w 978396"/>
              <a:gd name="connsiteY58" fmla="*/ 762713 h 978396"/>
              <a:gd name="connsiteX59" fmla="*/ 59043 w 978396"/>
              <a:gd name="connsiteY59" fmla="*/ 722379 h 978396"/>
              <a:gd name="connsiteX60" fmla="*/ 49412 w 978396"/>
              <a:gd name="connsiteY60" fmla="*/ 702385 h 978396"/>
              <a:gd name="connsiteX61" fmla="*/ 94872 w 978396"/>
              <a:gd name="connsiteY61" fmla="*/ 626040 h 978396"/>
              <a:gd name="connsiteX62" fmla="*/ 78613 w 978396"/>
              <a:gd name="connsiteY62" fmla="*/ 573662 h 978396"/>
              <a:gd name="connsiteX63" fmla="*/ 77952 w 978396"/>
              <a:gd name="connsiteY63" fmla="*/ 567111 h 978396"/>
              <a:gd name="connsiteX64" fmla="*/ 1783 w 978396"/>
              <a:gd name="connsiteY64" fmla="*/ 524491 h 978396"/>
              <a:gd name="connsiteX65" fmla="*/ 0 w 978396"/>
              <a:gd name="connsiteY65" fmla="*/ 489199 h 978396"/>
              <a:gd name="connsiteX66" fmla="*/ 1783 w 978396"/>
              <a:gd name="connsiteY66" fmla="*/ 453906 h 978396"/>
              <a:gd name="connsiteX67" fmla="*/ 77952 w 978396"/>
              <a:gd name="connsiteY67" fmla="*/ 411286 h 978396"/>
              <a:gd name="connsiteX68" fmla="*/ 78613 w 978396"/>
              <a:gd name="connsiteY68" fmla="*/ 404735 h 978396"/>
              <a:gd name="connsiteX69" fmla="*/ 94872 w 978396"/>
              <a:gd name="connsiteY69" fmla="*/ 352357 h 978396"/>
              <a:gd name="connsiteX70" fmla="*/ 49412 w 978396"/>
              <a:gd name="connsiteY70" fmla="*/ 276012 h 978396"/>
              <a:gd name="connsiteX71" fmla="*/ 59043 w 978396"/>
              <a:gd name="connsiteY71" fmla="*/ 256017 h 978396"/>
              <a:gd name="connsiteX72" fmla="*/ 83547 w 978396"/>
              <a:gd name="connsiteY72" fmla="*/ 215683 h 978396"/>
              <a:gd name="connsiteX73" fmla="*/ 84119 w 978396"/>
              <a:gd name="connsiteY73" fmla="*/ 214919 h 978396"/>
              <a:gd name="connsiteX74" fmla="*/ 173646 w 978396"/>
              <a:gd name="connsiteY74" fmla="*/ 216124 h 978396"/>
              <a:gd name="connsiteX75" fmla="*/ 192849 w 978396"/>
              <a:gd name="connsiteY75" fmla="*/ 192850 h 978396"/>
              <a:gd name="connsiteX76" fmla="*/ 216124 w 978396"/>
              <a:gd name="connsiteY76" fmla="*/ 173646 h 978396"/>
              <a:gd name="connsiteX77" fmla="*/ 214918 w 978396"/>
              <a:gd name="connsiteY77" fmla="*/ 84119 h 978396"/>
              <a:gd name="connsiteX78" fmla="*/ 215683 w 978396"/>
              <a:gd name="connsiteY78" fmla="*/ 83547 h 978396"/>
              <a:gd name="connsiteX79" fmla="*/ 256017 w 978396"/>
              <a:gd name="connsiteY79" fmla="*/ 59043 h 978396"/>
              <a:gd name="connsiteX80" fmla="*/ 276011 w 978396"/>
              <a:gd name="connsiteY80" fmla="*/ 49412 h 978396"/>
              <a:gd name="connsiteX81" fmla="*/ 352356 w 978396"/>
              <a:gd name="connsiteY81" fmla="*/ 94872 h 978396"/>
              <a:gd name="connsiteX82" fmla="*/ 404735 w 978396"/>
              <a:gd name="connsiteY82" fmla="*/ 78613 h 978396"/>
              <a:gd name="connsiteX83" fmla="*/ 411287 w 978396"/>
              <a:gd name="connsiteY83" fmla="*/ 77952 h 978396"/>
              <a:gd name="connsiteX84" fmla="*/ 453907 w 978396"/>
              <a:gd name="connsiteY84" fmla="*/ 1782 h 978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78396" h="978396">
                <a:moveTo>
                  <a:pt x="489198" y="224435"/>
                </a:moveTo>
                <a:cubicBezTo>
                  <a:pt x="342973" y="224435"/>
                  <a:pt x="224435" y="342973"/>
                  <a:pt x="224435" y="489198"/>
                </a:cubicBezTo>
                <a:cubicBezTo>
                  <a:pt x="224435" y="635423"/>
                  <a:pt x="342973" y="753961"/>
                  <a:pt x="489198" y="753961"/>
                </a:cubicBezTo>
                <a:cubicBezTo>
                  <a:pt x="635423" y="753961"/>
                  <a:pt x="753961" y="635423"/>
                  <a:pt x="753961" y="489198"/>
                </a:cubicBezTo>
                <a:cubicBezTo>
                  <a:pt x="753961" y="342973"/>
                  <a:pt x="635423" y="224435"/>
                  <a:pt x="489198" y="224435"/>
                </a:cubicBezTo>
                <a:close/>
                <a:moveTo>
                  <a:pt x="489199" y="0"/>
                </a:moveTo>
                <a:lnTo>
                  <a:pt x="524491" y="1782"/>
                </a:lnTo>
                <a:lnTo>
                  <a:pt x="567110" y="77952"/>
                </a:lnTo>
                <a:lnTo>
                  <a:pt x="573661" y="78613"/>
                </a:lnTo>
                <a:lnTo>
                  <a:pt x="626041" y="94872"/>
                </a:lnTo>
                <a:lnTo>
                  <a:pt x="702386" y="49413"/>
                </a:lnTo>
                <a:lnTo>
                  <a:pt x="722379" y="59043"/>
                </a:lnTo>
                <a:cubicBezTo>
                  <a:pt x="736242" y="66574"/>
                  <a:pt x="749701" y="74757"/>
                  <a:pt x="762713" y="83547"/>
                </a:cubicBezTo>
                <a:lnTo>
                  <a:pt x="763479" y="84120"/>
                </a:lnTo>
                <a:lnTo>
                  <a:pt x="762273" y="173647"/>
                </a:lnTo>
                <a:lnTo>
                  <a:pt x="785547" y="192850"/>
                </a:lnTo>
                <a:lnTo>
                  <a:pt x="804750" y="216124"/>
                </a:lnTo>
                <a:lnTo>
                  <a:pt x="894278" y="214919"/>
                </a:lnTo>
                <a:lnTo>
                  <a:pt x="894849" y="215683"/>
                </a:lnTo>
                <a:cubicBezTo>
                  <a:pt x="903640" y="228695"/>
                  <a:pt x="911822" y="242155"/>
                  <a:pt x="919353" y="256017"/>
                </a:cubicBezTo>
                <a:lnTo>
                  <a:pt x="928985" y="276013"/>
                </a:lnTo>
                <a:lnTo>
                  <a:pt x="883525" y="352358"/>
                </a:lnTo>
                <a:lnTo>
                  <a:pt x="899784" y="404735"/>
                </a:lnTo>
                <a:lnTo>
                  <a:pt x="900444" y="411286"/>
                </a:lnTo>
                <a:lnTo>
                  <a:pt x="976615" y="453906"/>
                </a:lnTo>
                <a:lnTo>
                  <a:pt x="978396" y="489199"/>
                </a:lnTo>
                <a:lnTo>
                  <a:pt x="976615" y="524492"/>
                </a:lnTo>
                <a:lnTo>
                  <a:pt x="900444" y="567112"/>
                </a:lnTo>
                <a:lnTo>
                  <a:pt x="899784" y="573662"/>
                </a:lnTo>
                <a:lnTo>
                  <a:pt x="883525" y="626039"/>
                </a:lnTo>
                <a:lnTo>
                  <a:pt x="928985" y="702384"/>
                </a:lnTo>
                <a:lnTo>
                  <a:pt x="919353" y="722379"/>
                </a:lnTo>
                <a:cubicBezTo>
                  <a:pt x="911822" y="736243"/>
                  <a:pt x="903640" y="749701"/>
                  <a:pt x="894849" y="762713"/>
                </a:cubicBezTo>
                <a:lnTo>
                  <a:pt x="894277" y="763479"/>
                </a:lnTo>
                <a:lnTo>
                  <a:pt x="804749" y="762273"/>
                </a:lnTo>
                <a:lnTo>
                  <a:pt x="785547" y="785547"/>
                </a:lnTo>
                <a:lnTo>
                  <a:pt x="762273" y="804749"/>
                </a:lnTo>
                <a:lnTo>
                  <a:pt x="763479" y="894277"/>
                </a:lnTo>
                <a:lnTo>
                  <a:pt x="762713" y="894849"/>
                </a:lnTo>
                <a:cubicBezTo>
                  <a:pt x="749701" y="903640"/>
                  <a:pt x="736242" y="911822"/>
                  <a:pt x="722379" y="919353"/>
                </a:cubicBezTo>
                <a:lnTo>
                  <a:pt x="702385" y="928984"/>
                </a:lnTo>
                <a:lnTo>
                  <a:pt x="626040" y="883524"/>
                </a:lnTo>
                <a:lnTo>
                  <a:pt x="573661" y="899784"/>
                </a:lnTo>
                <a:lnTo>
                  <a:pt x="567111" y="900444"/>
                </a:lnTo>
                <a:lnTo>
                  <a:pt x="524491" y="976615"/>
                </a:lnTo>
                <a:lnTo>
                  <a:pt x="489199" y="978396"/>
                </a:lnTo>
                <a:lnTo>
                  <a:pt x="453906" y="976615"/>
                </a:lnTo>
                <a:lnTo>
                  <a:pt x="411286" y="900444"/>
                </a:lnTo>
                <a:lnTo>
                  <a:pt x="404735" y="899784"/>
                </a:lnTo>
                <a:lnTo>
                  <a:pt x="352357" y="883525"/>
                </a:lnTo>
                <a:lnTo>
                  <a:pt x="276012" y="928984"/>
                </a:lnTo>
                <a:lnTo>
                  <a:pt x="256017" y="919353"/>
                </a:lnTo>
                <a:cubicBezTo>
                  <a:pt x="242155" y="911822"/>
                  <a:pt x="228695" y="903640"/>
                  <a:pt x="215683" y="894849"/>
                </a:cubicBezTo>
                <a:lnTo>
                  <a:pt x="214918" y="894277"/>
                </a:lnTo>
                <a:lnTo>
                  <a:pt x="216124" y="804750"/>
                </a:lnTo>
                <a:lnTo>
                  <a:pt x="192849" y="785547"/>
                </a:lnTo>
                <a:lnTo>
                  <a:pt x="173647" y="762273"/>
                </a:lnTo>
                <a:lnTo>
                  <a:pt x="84120" y="763479"/>
                </a:lnTo>
                <a:lnTo>
                  <a:pt x="83547" y="762713"/>
                </a:lnTo>
                <a:cubicBezTo>
                  <a:pt x="74756" y="749701"/>
                  <a:pt x="66574" y="736243"/>
                  <a:pt x="59043" y="722379"/>
                </a:cubicBezTo>
                <a:lnTo>
                  <a:pt x="49412" y="702385"/>
                </a:lnTo>
                <a:lnTo>
                  <a:pt x="94872" y="626040"/>
                </a:lnTo>
                <a:lnTo>
                  <a:pt x="78613" y="573662"/>
                </a:lnTo>
                <a:lnTo>
                  <a:pt x="77952" y="567111"/>
                </a:lnTo>
                <a:lnTo>
                  <a:pt x="1783" y="524491"/>
                </a:lnTo>
                <a:lnTo>
                  <a:pt x="0" y="489199"/>
                </a:lnTo>
                <a:lnTo>
                  <a:pt x="1783" y="453906"/>
                </a:lnTo>
                <a:lnTo>
                  <a:pt x="77952" y="411286"/>
                </a:lnTo>
                <a:lnTo>
                  <a:pt x="78613" y="404735"/>
                </a:lnTo>
                <a:lnTo>
                  <a:pt x="94872" y="352357"/>
                </a:lnTo>
                <a:lnTo>
                  <a:pt x="49412" y="276012"/>
                </a:lnTo>
                <a:lnTo>
                  <a:pt x="59043" y="256017"/>
                </a:lnTo>
                <a:cubicBezTo>
                  <a:pt x="66574" y="242155"/>
                  <a:pt x="74756" y="228695"/>
                  <a:pt x="83547" y="215683"/>
                </a:cubicBezTo>
                <a:lnTo>
                  <a:pt x="84119" y="214919"/>
                </a:lnTo>
                <a:lnTo>
                  <a:pt x="173646" y="216124"/>
                </a:lnTo>
                <a:lnTo>
                  <a:pt x="192849" y="192850"/>
                </a:lnTo>
                <a:lnTo>
                  <a:pt x="216124" y="173646"/>
                </a:lnTo>
                <a:lnTo>
                  <a:pt x="214918" y="84119"/>
                </a:lnTo>
                <a:lnTo>
                  <a:pt x="215683" y="83547"/>
                </a:lnTo>
                <a:cubicBezTo>
                  <a:pt x="228695" y="74757"/>
                  <a:pt x="242155" y="66574"/>
                  <a:pt x="256017" y="59043"/>
                </a:cubicBezTo>
                <a:lnTo>
                  <a:pt x="276011" y="49412"/>
                </a:lnTo>
                <a:lnTo>
                  <a:pt x="352356" y="94872"/>
                </a:lnTo>
                <a:lnTo>
                  <a:pt x="404735" y="78613"/>
                </a:lnTo>
                <a:lnTo>
                  <a:pt x="411287" y="77952"/>
                </a:lnTo>
                <a:lnTo>
                  <a:pt x="453907" y="178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A03A2FC-E225-4B9C-81F9-21D3D5B41CB4}"/>
              </a:ext>
            </a:extLst>
          </p:cNvPr>
          <p:cNvSpPr/>
          <p:nvPr/>
        </p:nvSpPr>
        <p:spPr>
          <a:xfrm>
            <a:off x="6970477" y="1537046"/>
            <a:ext cx="227724" cy="22772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range counter">
            <a:extLst>
              <a:ext uri="{FF2B5EF4-FFF2-40B4-BE49-F238E27FC236}">
                <a16:creationId xmlns:a16="http://schemas.microsoft.com/office/drawing/2014/main" id="{812CC288-04CF-47D1-BAE4-627FB32A0E29}"/>
              </a:ext>
            </a:extLst>
          </p:cNvPr>
          <p:cNvSpPr>
            <a:spLocks noChangeAspect="1"/>
          </p:cNvSpPr>
          <p:nvPr/>
        </p:nvSpPr>
        <p:spPr>
          <a:xfrm rot="225628">
            <a:off x="8066443" y="1466420"/>
            <a:ext cx="1173407" cy="1195899"/>
          </a:xfrm>
          <a:custGeom>
            <a:avLst/>
            <a:gdLst>
              <a:gd name="connsiteX0" fmla="*/ 2139823 w 4279647"/>
              <a:gd name="connsiteY0" fmla="*/ 1927732 h 4361688"/>
              <a:gd name="connsiteX1" fmla="*/ 2392935 w 4279647"/>
              <a:gd name="connsiteY1" fmla="*/ 2180844 h 4361688"/>
              <a:gd name="connsiteX2" fmla="*/ 2139823 w 4279647"/>
              <a:gd name="connsiteY2" fmla="*/ 2433956 h 4361688"/>
              <a:gd name="connsiteX3" fmla="*/ 1886711 w 4279647"/>
              <a:gd name="connsiteY3" fmla="*/ 2180844 h 4361688"/>
              <a:gd name="connsiteX4" fmla="*/ 2139823 w 4279647"/>
              <a:gd name="connsiteY4" fmla="*/ 1927732 h 4361688"/>
              <a:gd name="connsiteX5" fmla="*/ 2139822 w 4279647"/>
              <a:gd name="connsiteY5" fmla="*/ 1170432 h 4361688"/>
              <a:gd name="connsiteX6" fmla="*/ 1129410 w 4279647"/>
              <a:gd name="connsiteY6" fmla="*/ 2180844 h 4361688"/>
              <a:gd name="connsiteX7" fmla="*/ 2139822 w 4279647"/>
              <a:gd name="connsiteY7" fmla="*/ 3191256 h 4361688"/>
              <a:gd name="connsiteX8" fmla="*/ 3150234 w 4279647"/>
              <a:gd name="connsiteY8" fmla="*/ 2180844 h 4361688"/>
              <a:gd name="connsiteX9" fmla="*/ 2139822 w 4279647"/>
              <a:gd name="connsiteY9" fmla="*/ 1170432 h 4361688"/>
              <a:gd name="connsiteX10" fmla="*/ 2139823 w 4279647"/>
              <a:gd name="connsiteY10" fmla="*/ 0 h 4361688"/>
              <a:gd name="connsiteX11" fmla="*/ 2355269 w 4279647"/>
              <a:gd name="connsiteY11" fmla="*/ 10879 h 4361688"/>
              <a:gd name="connsiteX12" fmla="*/ 2479682 w 4279647"/>
              <a:gd name="connsiteY12" fmla="*/ 481832 h 4361688"/>
              <a:gd name="connsiteX13" fmla="*/ 2489039 w 4279647"/>
              <a:gd name="connsiteY13" fmla="*/ 483260 h 4361688"/>
              <a:gd name="connsiteX14" fmla="*/ 2814301 w 4279647"/>
              <a:gd name="connsiteY14" fmla="*/ 584227 h 4361688"/>
              <a:gd name="connsiteX15" fmla="*/ 2902102 w 4279647"/>
              <a:gd name="connsiteY15" fmla="*/ 626523 h 4361688"/>
              <a:gd name="connsiteX16" fmla="*/ 3281199 w 4279647"/>
              <a:gd name="connsiteY16" fmla="*/ 325095 h 4361688"/>
              <a:gd name="connsiteX17" fmla="*/ 3359154 w 4279647"/>
              <a:gd name="connsiteY17" fmla="*/ 372454 h 4361688"/>
              <a:gd name="connsiteX18" fmla="*/ 3527043 w 4279647"/>
              <a:gd name="connsiteY18" fmla="*/ 497999 h 4361688"/>
              <a:gd name="connsiteX19" fmla="*/ 3634239 w 4279647"/>
              <a:gd name="connsiteY19" fmla="*/ 595425 h 4361688"/>
              <a:gd name="connsiteX20" fmla="*/ 3444911 w 4279647"/>
              <a:gd name="connsiteY20" fmla="*/ 1043406 h 4361688"/>
              <a:gd name="connsiteX21" fmla="*/ 3476926 w 4279647"/>
              <a:gd name="connsiteY21" fmla="*/ 1078630 h 4361688"/>
              <a:gd name="connsiteX22" fmla="*/ 3576677 w 4279647"/>
              <a:gd name="connsiteY22" fmla="*/ 1212026 h 4361688"/>
              <a:gd name="connsiteX23" fmla="*/ 3662347 w 4279647"/>
              <a:gd name="connsiteY23" fmla="*/ 1353042 h 4361688"/>
              <a:gd name="connsiteX24" fmla="*/ 4144397 w 4279647"/>
              <a:gd name="connsiteY24" fmla="*/ 1321812 h 4361688"/>
              <a:gd name="connsiteX25" fmla="*/ 4149286 w 4279647"/>
              <a:gd name="connsiteY25" fmla="*/ 1331961 h 4361688"/>
              <a:gd name="connsiteX26" fmla="*/ 4276360 w 4279647"/>
              <a:gd name="connsiteY26" fmla="*/ 1741328 h 4361688"/>
              <a:gd name="connsiteX27" fmla="*/ 4279647 w 4279647"/>
              <a:gd name="connsiteY27" fmla="*/ 1762863 h 4361688"/>
              <a:gd name="connsiteX28" fmla="*/ 3864026 w 4279647"/>
              <a:gd name="connsiteY28" fmla="*/ 2010852 h 4361688"/>
              <a:gd name="connsiteX29" fmla="*/ 3872610 w 4279647"/>
              <a:gd name="connsiteY29" fmla="*/ 2180844 h 4361688"/>
              <a:gd name="connsiteX30" fmla="*/ 3864026 w 4279647"/>
              <a:gd name="connsiteY30" fmla="*/ 2350837 h 4361688"/>
              <a:gd name="connsiteX31" fmla="*/ 4279647 w 4279647"/>
              <a:gd name="connsiteY31" fmla="*/ 2598825 h 4361688"/>
              <a:gd name="connsiteX32" fmla="*/ 4276360 w 4279647"/>
              <a:gd name="connsiteY32" fmla="*/ 2620360 h 4361688"/>
              <a:gd name="connsiteX33" fmla="*/ 4149286 w 4279647"/>
              <a:gd name="connsiteY33" fmla="*/ 3029727 h 4361688"/>
              <a:gd name="connsiteX34" fmla="*/ 4144397 w 4279647"/>
              <a:gd name="connsiteY34" fmla="*/ 3039876 h 4361688"/>
              <a:gd name="connsiteX35" fmla="*/ 3662347 w 4279647"/>
              <a:gd name="connsiteY35" fmla="*/ 3008646 h 4361688"/>
              <a:gd name="connsiteX36" fmla="*/ 3576677 w 4279647"/>
              <a:gd name="connsiteY36" fmla="*/ 3149662 h 4361688"/>
              <a:gd name="connsiteX37" fmla="*/ 3476926 w 4279647"/>
              <a:gd name="connsiteY37" fmla="*/ 3283058 h 4361688"/>
              <a:gd name="connsiteX38" fmla="*/ 3444911 w 4279647"/>
              <a:gd name="connsiteY38" fmla="*/ 3318283 h 4361688"/>
              <a:gd name="connsiteX39" fmla="*/ 3634239 w 4279647"/>
              <a:gd name="connsiteY39" fmla="*/ 3766263 h 4361688"/>
              <a:gd name="connsiteX40" fmla="*/ 3527043 w 4279647"/>
              <a:gd name="connsiteY40" fmla="*/ 3863690 h 4361688"/>
              <a:gd name="connsiteX41" fmla="*/ 3359154 w 4279647"/>
              <a:gd name="connsiteY41" fmla="*/ 3989234 h 4361688"/>
              <a:gd name="connsiteX42" fmla="*/ 3281199 w 4279647"/>
              <a:gd name="connsiteY42" fmla="*/ 4036593 h 4361688"/>
              <a:gd name="connsiteX43" fmla="*/ 2902102 w 4279647"/>
              <a:gd name="connsiteY43" fmla="*/ 3735166 h 4361688"/>
              <a:gd name="connsiteX44" fmla="*/ 2814301 w 4279647"/>
              <a:gd name="connsiteY44" fmla="*/ 3777461 h 4361688"/>
              <a:gd name="connsiteX45" fmla="*/ 2489039 w 4279647"/>
              <a:gd name="connsiteY45" fmla="*/ 3878428 h 4361688"/>
              <a:gd name="connsiteX46" fmla="*/ 2479682 w 4279647"/>
              <a:gd name="connsiteY46" fmla="*/ 3879856 h 4361688"/>
              <a:gd name="connsiteX47" fmla="*/ 2355269 w 4279647"/>
              <a:gd name="connsiteY47" fmla="*/ 4350809 h 4361688"/>
              <a:gd name="connsiteX48" fmla="*/ 2139823 w 4279647"/>
              <a:gd name="connsiteY48" fmla="*/ 4361688 h 4361688"/>
              <a:gd name="connsiteX49" fmla="*/ 1924377 w 4279647"/>
              <a:gd name="connsiteY49" fmla="*/ 4350809 h 4361688"/>
              <a:gd name="connsiteX50" fmla="*/ 1799965 w 4279647"/>
              <a:gd name="connsiteY50" fmla="*/ 3879857 h 4361688"/>
              <a:gd name="connsiteX51" fmla="*/ 1790605 w 4279647"/>
              <a:gd name="connsiteY51" fmla="*/ 3878428 h 4361688"/>
              <a:gd name="connsiteX52" fmla="*/ 1465343 w 4279647"/>
              <a:gd name="connsiteY52" fmla="*/ 3777461 h 4361688"/>
              <a:gd name="connsiteX53" fmla="*/ 1377545 w 4279647"/>
              <a:gd name="connsiteY53" fmla="*/ 3735166 h 4361688"/>
              <a:gd name="connsiteX54" fmla="*/ 998448 w 4279647"/>
              <a:gd name="connsiteY54" fmla="*/ 4036593 h 4361688"/>
              <a:gd name="connsiteX55" fmla="*/ 920493 w 4279647"/>
              <a:gd name="connsiteY55" fmla="*/ 3989234 h 4361688"/>
              <a:gd name="connsiteX56" fmla="*/ 752604 w 4279647"/>
              <a:gd name="connsiteY56" fmla="*/ 3863690 h 4361688"/>
              <a:gd name="connsiteX57" fmla="*/ 645408 w 4279647"/>
              <a:gd name="connsiteY57" fmla="*/ 3766263 h 4361688"/>
              <a:gd name="connsiteX58" fmla="*/ 834735 w 4279647"/>
              <a:gd name="connsiteY58" fmla="*/ 3318285 h 4361688"/>
              <a:gd name="connsiteX59" fmla="*/ 802719 w 4279647"/>
              <a:gd name="connsiteY59" fmla="*/ 3283058 h 4361688"/>
              <a:gd name="connsiteX60" fmla="*/ 702967 w 4279647"/>
              <a:gd name="connsiteY60" fmla="*/ 3149662 h 4361688"/>
              <a:gd name="connsiteX61" fmla="*/ 617298 w 4279647"/>
              <a:gd name="connsiteY61" fmla="*/ 3008646 h 4361688"/>
              <a:gd name="connsiteX62" fmla="*/ 135250 w 4279647"/>
              <a:gd name="connsiteY62" fmla="*/ 3039876 h 4361688"/>
              <a:gd name="connsiteX63" fmla="*/ 130361 w 4279647"/>
              <a:gd name="connsiteY63" fmla="*/ 3029727 h 4361688"/>
              <a:gd name="connsiteX64" fmla="*/ 3286 w 4279647"/>
              <a:gd name="connsiteY64" fmla="*/ 2620360 h 4361688"/>
              <a:gd name="connsiteX65" fmla="*/ 0 w 4279647"/>
              <a:gd name="connsiteY65" fmla="*/ 2598825 h 4361688"/>
              <a:gd name="connsiteX66" fmla="*/ 415618 w 4279647"/>
              <a:gd name="connsiteY66" fmla="*/ 2350838 h 4361688"/>
              <a:gd name="connsiteX67" fmla="*/ 407034 w 4279647"/>
              <a:gd name="connsiteY67" fmla="*/ 2180844 h 4361688"/>
              <a:gd name="connsiteX68" fmla="*/ 415618 w 4279647"/>
              <a:gd name="connsiteY68" fmla="*/ 2010850 h 4361688"/>
              <a:gd name="connsiteX69" fmla="*/ 0 w 4279647"/>
              <a:gd name="connsiteY69" fmla="*/ 1762863 h 4361688"/>
              <a:gd name="connsiteX70" fmla="*/ 3286 w 4279647"/>
              <a:gd name="connsiteY70" fmla="*/ 1741328 h 4361688"/>
              <a:gd name="connsiteX71" fmla="*/ 130361 w 4279647"/>
              <a:gd name="connsiteY71" fmla="*/ 1331961 h 4361688"/>
              <a:gd name="connsiteX72" fmla="*/ 135250 w 4279647"/>
              <a:gd name="connsiteY72" fmla="*/ 1321812 h 4361688"/>
              <a:gd name="connsiteX73" fmla="*/ 617298 w 4279647"/>
              <a:gd name="connsiteY73" fmla="*/ 1353042 h 4361688"/>
              <a:gd name="connsiteX74" fmla="*/ 702967 w 4279647"/>
              <a:gd name="connsiteY74" fmla="*/ 1212026 h 4361688"/>
              <a:gd name="connsiteX75" fmla="*/ 802719 w 4279647"/>
              <a:gd name="connsiteY75" fmla="*/ 1078630 h 4361688"/>
              <a:gd name="connsiteX76" fmla="*/ 834735 w 4279647"/>
              <a:gd name="connsiteY76" fmla="*/ 1043404 h 4361688"/>
              <a:gd name="connsiteX77" fmla="*/ 645408 w 4279647"/>
              <a:gd name="connsiteY77" fmla="*/ 595425 h 4361688"/>
              <a:gd name="connsiteX78" fmla="*/ 752604 w 4279647"/>
              <a:gd name="connsiteY78" fmla="*/ 497999 h 4361688"/>
              <a:gd name="connsiteX79" fmla="*/ 920493 w 4279647"/>
              <a:gd name="connsiteY79" fmla="*/ 372454 h 4361688"/>
              <a:gd name="connsiteX80" fmla="*/ 998448 w 4279647"/>
              <a:gd name="connsiteY80" fmla="*/ 325095 h 4361688"/>
              <a:gd name="connsiteX81" fmla="*/ 1377545 w 4279647"/>
              <a:gd name="connsiteY81" fmla="*/ 626522 h 4361688"/>
              <a:gd name="connsiteX82" fmla="*/ 1465343 w 4279647"/>
              <a:gd name="connsiteY82" fmla="*/ 584227 h 4361688"/>
              <a:gd name="connsiteX83" fmla="*/ 1790605 w 4279647"/>
              <a:gd name="connsiteY83" fmla="*/ 483260 h 4361688"/>
              <a:gd name="connsiteX84" fmla="*/ 1799965 w 4279647"/>
              <a:gd name="connsiteY84" fmla="*/ 481832 h 4361688"/>
              <a:gd name="connsiteX85" fmla="*/ 1924377 w 4279647"/>
              <a:gd name="connsiteY85" fmla="*/ 10879 h 43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279647" h="4361688">
                <a:moveTo>
                  <a:pt x="2139823" y="1927732"/>
                </a:moveTo>
                <a:cubicBezTo>
                  <a:pt x="2279613" y="1927732"/>
                  <a:pt x="2392935" y="2041054"/>
                  <a:pt x="2392935" y="2180844"/>
                </a:cubicBezTo>
                <a:cubicBezTo>
                  <a:pt x="2392935" y="2320634"/>
                  <a:pt x="2279613" y="2433956"/>
                  <a:pt x="2139823" y="2433956"/>
                </a:cubicBezTo>
                <a:cubicBezTo>
                  <a:pt x="2000033" y="2433956"/>
                  <a:pt x="1886711" y="2320634"/>
                  <a:pt x="1886711" y="2180844"/>
                </a:cubicBezTo>
                <a:cubicBezTo>
                  <a:pt x="1886711" y="2041054"/>
                  <a:pt x="2000033" y="1927732"/>
                  <a:pt x="2139823" y="1927732"/>
                </a:cubicBezTo>
                <a:close/>
                <a:moveTo>
                  <a:pt x="2139822" y="1170432"/>
                </a:moveTo>
                <a:cubicBezTo>
                  <a:pt x="1581787" y="1170432"/>
                  <a:pt x="1129410" y="1622809"/>
                  <a:pt x="1129410" y="2180844"/>
                </a:cubicBezTo>
                <a:cubicBezTo>
                  <a:pt x="1129410" y="2738879"/>
                  <a:pt x="1581787" y="3191256"/>
                  <a:pt x="2139822" y="3191256"/>
                </a:cubicBezTo>
                <a:cubicBezTo>
                  <a:pt x="2697857" y="3191256"/>
                  <a:pt x="3150234" y="2738879"/>
                  <a:pt x="3150234" y="2180844"/>
                </a:cubicBezTo>
                <a:cubicBezTo>
                  <a:pt x="3150234" y="1622809"/>
                  <a:pt x="2697857" y="1170432"/>
                  <a:pt x="2139822" y="1170432"/>
                </a:cubicBezTo>
                <a:close/>
                <a:moveTo>
                  <a:pt x="2139823" y="0"/>
                </a:moveTo>
                <a:lnTo>
                  <a:pt x="2355269" y="10879"/>
                </a:lnTo>
                <a:lnTo>
                  <a:pt x="2479682" y="481832"/>
                </a:lnTo>
                <a:lnTo>
                  <a:pt x="2489039" y="483260"/>
                </a:lnTo>
                <a:cubicBezTo>
                  <a:pt x="2601840" y="506343"/>
                  <a:pt x="2710647" y="540385"/>
                  <a:pt x="2814301" y="584227"/>
                </a:cubicBezTo>
                <a:lnTo>
                  <a:pt x="2902102" y="626523"/>
                </a:lnTo>
                <a:lnTo>
                  <a:pt x="3281199" y="325095"/>
                </a:lnTo>
                <a:lnTo>
                  <a:pt x="3359154" y="372454"/>
                </a:lnTo>
                <a:cubicBezTo>
                  <a:pt x="3417165" y="411645"/>
                  <a:pt x="3473189" y="453555"/>
                  <a:pt x="3527043" y="497999"/>
                </a:cubicBezTo>
                <a:lnTo>
                  <a:pt x="3634239" y="595425"/>
                </a:lnTo>
                <a:lnTo>
                  <a:pt x="3444911" y="1043406"/>
                </a:lnTo>
                <a:lnTo>
                  <a:pt x="3476926" y="1078630"/>
                </a:lnTo>
                <a:cubicBezTo>
                  <a:pt x="3512239" y="1121420"/>
                  <a:pt x="3545538" y="1165934"/>
                  <a:pt x="3576677" y="1212026"/>
                </a:cubicBezTo>
                <a:lnTo>
                  <a:pt x="3662347" y="1353042"/>
                </a:lnTo>
                <a:lnTo>
                  <a:pt x="4144397" y="1321812"/>
                </a:lnTo>
                <a:lnTo>
                  <a:pt x="4149286" y="1331961"/>
                </a:lnTo>
                <a:cubicBezTo>
                  <a:pt x="4204464" y="1462417"/>
                  <a:pt x="4247309" y="1599360"/>
                  <a:pt x="4276360" y="1741328"/>
                </a:cubicBezTo>
                <a:lnTo>
                  <a:pt x="4279647" y="1762863"/>
                </a:lnTo>
                <a:lnTo>
                  <a:pt x="3864026" y="2010852"/>
                </a:lnTo>
                <a:lnTo>
                  <a:pt x="3872610" y="2180844"/>
                </a:lnTo>
                <a:lnTo>
                  <a:pt x="3864026" y="2350837"/>
                </a:lnTo>
                <a:lnTo>
                  <a:pt x="4279647" y="2598825"/>
                </a:lnTo>
                <a:lnTo>
                  <a:pt x="4276360" y="2620360"/>
                </a:lnTo>
                <a:cubicBezTo>
                  <a:pt x="4247309" y="2762328"/>
                  <a:pt x="4204464" y="2899271"/>
                  <a:pt x="4149286" y="3029727"/>
                </a:cubicBezTo>
                <a:lnTo>
                  <a:pt x="4144397" y="3039876"/>
                </a:lnTo>
                <a:lnTo>
                  <a:pt x="3662347" y="3008646"/>
                </a:lnTo>
                <a:lnTo>
                  <a:pt x="3576677" y="3149662"/>
                </a:lnTo>
                <a:cubicBezTo>
                  <a:pt x="3545538" y="3195755"/>
                  <a:pt x="3512239" y="3240268"/>
                  <a:pt x="3476926" y="3283058"/>
                </a:cubicBezTo>
                <a:lnTo>
                  <a:pt x="3444911" y="3318283"/>
                </a:lnTo>
                <a:lnTo>
                  <a:pt x="3634239" y="3766263"/>
                </a:lnTo>
                <a:lnTo>
                  <a:pt x="3527043" y="3863690"/>
                </a:lnTo>
                <a:cubicBezTo>
                  <a:pt x="3473189" y="3908134"/>
                  <a:pt x="3417165" y="3950043"/>
                  <a:pt x="3359154" y="3989234"/>
                </a:cubicBezTo>
                <a:lnTo>
                  <a:pt x="3281199" y="4036593"/>
                </a:lnTo>
                <a:lnTo>
                  <a:pt x="2902102" y="3735166"/>
                </a:lnTo>
                <a:lnTo>
                  <a:pt x="2814301" y="3777461"/>
                </a:lnTo>
                <a:cubicBezTo>
                  <a:pt x="2710647" y="3821303"/>
                  <a:pt x="2601840" y="3855346"/>
                  <a:pt x="2489039" y="3878428"/>
                </a:cubicBezTo>
                <a:lnTo>
                  <a:pt x="2479682" y="3879856"/>
                </a:lnTo>
                <a:lnTo>
                  <a:pt x="2355269" y="4350809"/>
                </a:lnTo>
                <a:lnTo>
                  <a:pt x="2139823" y="4361688"/>
                </a:lnTo>
                <a:lnTo>
                  <a:pt x="1924377" y="4350809"/>
                </a:lnTo>
                <a:lnTo>
                  <a:pt x="1799965" y="3879857"/>
                </a:lnTo>
                <a:lnTo>
                  <a:pt x="1790605" y="3878428"/>
                </a:lnTo>
                <a:cubicBezTo>
                  <a:pt x="1677805" y="3855346"/>
                  <a:pt x="1568997" y="3821303"/>
                  <a:pt x="1465343" y="3777461"/>
                </a:cubicBezTo>
                <a:lnTo>
                  <a:pt x="1377545" y="3735166"/>
                </a:lnTo>
                <a:lnTo>
                  <a:pt x="998448" y="4036593"/>
                </a:lnTo>
                <a:lnTo>
                  <a:pt x="920493" y="3989234"/>
                </a:lnTo>
                <a:cubicBezTo>
                  <a:pt x="862482" y="3950043"/>
                  <a:pt x="806458" y="3908134"/>
                  <a:pt x="752604" y="3863690"/>
                </a:cubicBezTo>
                <a:lnTo>
                  <a:pt x="645408" y="3766263"/>
                </a:lnTo>
                <a:lnTo>
                  <a:pt x="834735" y="3318285"/>
                </a:lnTo>
                <a:lnTo>
                  <a:pt x="802719" y="3283058"/>
                </a:lnTo>
                <a:cubicBezTo>
                  <a:pt x="767406" y="3240268"/>
                  <a:pt x="734107" y="3195755"/>
                  <a:pt x="702967" y="3149662"/>
                </a:cubicBezTo>
                <a:lnTo>
                  <a:pt x="617298" y="3008646"/>
                </a:lnTo>
                <a:lnTo>
                  <a:pt x="135250" y="3039876"/>
                </a:lnTo>
                <a:lnTo>
                  <a:pt x="130361" y="3029727"/>
                </a:lnTo>
                <a:cubicBezTo>
                  <a:pt x="75182" y="2899271"/>
                  <a:pt x="32337" y="2762328"/>
                  <a:pt x="3286" y="2620360"/>
                </a:cubicBezTo>
                <a:lnTo>
                  <a:pt x="0" y="2598825"/>
                </a:lnTo>
                <a:lnTo>
                  <a:pt x="415618" y="2350838"/>
                </a:lnTo>
                <a:lnTo>
                  <a:pt x="407034" y="2180844"/>
                </a:lnTo>
                <a:lnTo>
                  <a:pt x="415618" y="2010850"/>
                </a:lnTo>
                <a:lnTo>
                  <a:pt x="0" y="1762863"/>
                </a:lnTo>
                <a:lnTo>
                  <a:pt x="3286" y="1741328"/>
                </a:lnTo>
                <a:cubicBezTo>
                  <a:pt x="32337" y="1599360"/>
                  <a:pt x="75182" y="1462417"/>
                  <a:pt x="130361" y="1331961"/>
                </a:cubicBezTo>
                <a:lnTo>
                  <a:pt x="135250" y="1321812"/>
                </a:lnTo>
                <a:lnTo>
                  <a:pt x="617298" y="1353042"/>
                </a:lnTo>
                <a:lnTo>
                  <a:pt x="702967" y="1212026"/>
                </a:lnTo>
                <a:cubicBezTo>
                  <a:pt x="734107" y="1165934"/>
                  <a:pt x="767406" y="1121420"/>
                  <a:pt x="802719" y="1078630"/>
                </a:cubicBezTo>
                <a:lnTo>
                  <a:pt x="834735" y="1043404"/>
                </a:lnTo>
                <a:lnTo>
                  <a:pt x="645408" y="595425"/>
                </a:lnTo>
                <a:lnTo>
                  <a:pt x="752604" y="497999"/>
                </a:lnTo>
                <a:cubicBezTo>
                  <a:pt x="806458" y="453555"/>
                  <a:pt x="862482" y="411645"/>
                  <a:pt x="920493" y="372454"/>
                </a:cubicBezTo>
                <a:lnTo>
                  <a:pt x="998448" y="325095"/>
                </a:lnTo>
                <a:lnTo>
                  <a:pt x="1377545" y="626522"/>
                </a:lnTo>
                <a:lnTo>
                  <a:pt x="1465343" y="584227"/>
                </a:lnTo>
                <a:cubicBezTo>
                  <a:pt x="1568997" y="540385"/>
                  <a:pt x="1677805" y="506343"/>
                  <a:pt x="1790605" y="483260"/>
                </a:cubicBezTo>
                <a:lnTo>
                  <a:pt x="1799965" y="481832"/>
                </a:lnTo>
                <a:lnTo>
                  <a:pt x="1924377" y="108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B6855F-9845-4CD1-AAF8-7062E0DB7FC4}"/>
              </a:ext>
            </a:extLst>
          </p:cNvPr>
          <p:cNvGrpSpPr/>
          <p:nvPr/>
        </p:nvGrpSpPr>
        <p:grpSpPr>
          <a:xfrm>
            <a:off x="6570229" y="2050816"/>
            <a:ext cx="1032790" cy="1032790"/>
            <a:chOff x="2829558" y="-1451030"/>
            <a:chExt cx="1208069" cy="1208069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4307ED3-EDDD-4DC5-90E7-BB9B57355C6D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17AE8F14-3EB7-4DDE-9398-DB809E1C8A15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414790B-85A6-4BD6-BBCF-B1007E6C203C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60812255-75B0-4DD3-9EA5-2CEF427BF9B2}"/>
              </a:ext>
            </a:extLst>
          </p:cNvPr>
          <p:cNvGrpSpPr/>
          <p:nvPr/>
        </p:nvGrpSpPr>
        <p:grpSpPr>
          <a:xfrm>
            <a:off x="862698" y="58463"/>
            <a:ext cx="336725" cy="6694177"/>
            <a:chOff x="9123885" y="97009"/>
            <a:chExt cx="336725" cy="6694177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45781D2E-3DDD-42D3-A935-1ADD8517BF69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3B890C6E-AB2B-426A-B52D-44FD163C945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65" name="Group 464">
                  <a:extLst>
                    <a:ext uri="{FF2B5EF4-FFF2-40B4-BE49-F238E27FC236}">
                      <a16:creationId xmlns:a16="http://schemas.microsoft.com/office/drawing/2014/main" id="{F56A1FD6-C38B-4239-8AD3-01F20771D0F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471" name="Trapezoid 470">
                    <a:extLst>
                      <a:ext uri="{FF2B5EF4-FFF2-40B4-BE49-F238E27FC236}">
                        <a16:creationId xmlns:a16="http://schemas.microsoft.com/office/drawing/2014/main" id="{DF9D3269-BB3D-4269-913D-75184427F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2" name="Trapezoid 471">
                    <a:extLst>
                      <a:ext uri="{FF2B5EF4-FFF2-40B4-BE49-F238E27FC236}">
                        <a16:creationId xmlns:a16="http://schemas.microsoft.com/office/drawing/2014/main" id="{97EAC642-EC06-424D-888B-5D74C31FFC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3" name="Trapezoid 472">
                    <a:extLst>
                      <a:ext uri="{FF2B5EF4-FFF2-40B4-BE49-F238E27FC236}">
                        <a16:creationId xmlns:a16="http://schemas.microsoft.com/office/drawing/2014/main" id="{FDDAFF2B-FF58-4AA8-8FD6-D4FC8E63CEF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4" name="Trapezoid 473">
                    <a:extLst>
                      <a:ext uri="{FF2B5EF4-FFF2-40B4-BE49-F238E27FC236}">
                        <a16:creationId xmlns:a16="http://schemas.microsoft.com/office/drawing/2014/main" id="{D10CCA80-42A0-45CA-882C-501F09C11F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66" name="Group 465">
                  <a:extLst>
                    <a:ext uri="{FF2B5EF4-FFF2-40B4-BE49-F238E27FC236}">
                      <a16:creationId xmlns:a16="http://schemas.microsoft.com/office/drawing/2014/main" id="{52BC6F68-80DA-4469-ABAB-5C6E1F58C705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67" name="Trapezoid 466">
                    <a:extLst>
                      <a:ext uri="{FF2B5EF4-FFF2-40B4-BE49-F238E27FC236}">
                        <a16:creationId xmlns:a16="http://schemas.microsoft.com/office/drawing/2014/main" id="{B21BB304-46DA-4BC3-AB23-857357CD964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8" name="Trapezoid 467">
                    <a:extLst>
                      <a:ext uri="{FF2B5EF4-FFF2-40B4-BE49-F238E27FC236}">
                        <a16:creationId xmlns:a16="http://schemas.microsoft.com/office/drawing/2014/main" id="{6A644FA7-F1AD-4505-B14C-65F710BDE5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9" name="Trapezoid 468">
                    <a:extLst>
                      <a:ext uri="{FF2B5EF4-FFF2-40B4-BE49-F238E27FC236}">
                        <a16:creationId xmlns:a16="http://schemas.microsoft.com/office/drawing/2014/main" id="{2FF14BA6-8528-4A60-AC01-971A87F0916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70" name="Trapezoid 469">
                    <a:extLst>
                      <a:ext uri="{FF2B5EF4-FFF2-40B4-BE49-F238E27FC236}">
                        <a16:creationId xmlns:a16="http://schemas.microsoft.com/office/drawing/2014/main" id="{412E981E-0A72-4B9A-81A6-AEE3EBE1BC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ADAA4458-70CB-45F6-AC84-FD5C9BE0EDE0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7ACA0FA-3011-42E8-8292-92AFBE49284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61" name="Trapezoid 460">
                    <a:extLst>
                      <a:ext uri="{FF2B5EF4-FFF2-40B4-BE49-F238E27FC236}">
                        <a16:creationId xmlns:a16="http://schemas.microsoft.com/office/drawing/2014/main" id="{4A4F63F5-D94D-4B8E-8CA6-38F661BF49C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2" name="Trapezoid 461">
                    <a:extLst>
                      <a:ext uri="{FF2B5EF4-FFF2-40B4-BE49-F238E27FC236}">
                        <a16:creationId xmlns:a16="http://schemas.microsoft.com/office/drawing/2014/main" id="{17C642C6-56D5-408B-AFC0-6407D09530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3" name="Trapezoid 462">
                    <a:extLst>
                      <a:ext uri="{FF2B5EF4-FFF2-40B4-BE49-F238E27FC236}">
                        <a16:creationId xmlns:a16="http://schemas.microsoft.com/office/drawing/2014/main" id="{AEF0E7D1-0940-44C1-81D2-CABD286DD3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4" name="Trapezoid 463">
                    <a:extLst>
                      <a:ext uri="{FF2B5EF4-FFF2-40B4-BE49-F238E27FC236}">
                        <a16:creationId xmlns:a16="http://schemas.microsoft.com/office/drawing/2014/main" id="{77649706-5378-4FAD-B622-10F479296C3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C48707B8-83E1-4822-BAB3-9565E7E41BEF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57" name="Trapezoid 456">
                    <a:extLst>
                      <a:ext uri="{FF2B5EF4-FFF2-40B4-BE49-F238E27FC236}">
                        <a16:creationId xmlns:a16="http://schemas.microsoft.com/office/drawing/2014/main" id="{D23DA94E-F5C2-45FE-B57D-3DB0917AFB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8" name="Trapezoid 457">
                    <a:extLst>
                      <a:ext uri="{FF2B5EF4-FFF2-40B4-BE49-F238E27FC236}">
                        <a16:creationId xmlns:a16="http://schemas.microsoft.com/office/drawing/2014/main" id="{7DB4949B-78B4-48EF-B91B-EB33C306F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9" name="Trapezoid 458">
                    <a:extLst>
                      <a:ext uri="{FF2B5EF4-FFF2-40B4-BE49-F238E27FC236}">
                        <a16:creationId xmlns:a16="http://schemas.microsoft.com/office/drawing/2014/main" id="{33159403-D000-4A12-8B10-14F73DD125D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60" name="Trapezoid 459">
                    <a:extLst>
                      <a:ext uri="{FF2B5EF4-FFF2-40B4-BE49-F238E27FC236}">
                        <a16:creationId xmlns:a16="http://schemas.microsoft.com/office/drawing/2014/main" id="{722DB28F-9C13-4381-A271-8303B2646F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ACB55506-2BA1-4F7F-89A1-65E2FC9735C6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446" name="Trapezoid 445">
                <a:extLst>
                  <a:ext uri="{FF2B5EF4-FFF2-40B4-BE49-F238E27FC236}">
                    <a16:creationId xmlns:a16="http://schemas.microsoft.com/office/drawing/2014/main" id="{02362F7D-DE47-4124-A586-C4682CE40F27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Trapezoid 446">
                <a:extLst>
                  <a:ext uri="{FF2B5EF4-FFF2-40B4-BE49-F238E27FC236}">
                    <a16:creationId xmlns:a16="http://schemas.microsoft.com/office/drawing/2014/main" id="{455B52A6-57FE-455E-949A-11AAEC29CBF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Trapezoid 447">
                <a:extLst>
                  <a:ext uri="{FF2B5EF4-FFF2-40B4-BE49-F238E27FC236}">
                    <a16:creationId xmlns:a16="http://schemas.microsoft.com/office/drawing/2014/main" id="{ADEC2D62-335B-4516-9649-389CF94D8CB9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Trapezoid 448">
                <a:extLst>
                  <a:ext uri="{FF2B5EF4-FFF2-40B4-BE49-F238E27FC236}">
                    <a16:creationId xmlns:a16="http://schemas.microsoft.com/office/drawing/2014/main" id="{E562E8B5-0F6E-490B-BF56-2D0AA5B04DE9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Trapezoid 449">
                <a:extLst>
                  <a:ext uri="{FF2B5EF4-FFF2-40B4-BE49-F238E27FC236}">
                    <a16:creationId xmlns:a16="http://schemas.microsoft.com/office/drawing/2014/main" id="{F935982B-8E87-4F47-98B7-D088BBC62843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Trapezoid 450">
                <a:extLst>
                  <a:ext uri="{FF2B5EF4-FFF2-40B4-BE49-F238E27FC236}">
                    <a16:creationId xmlns:a16="http://schemas.microsoft.com/office/drawing/2014/main" id="{7C251C9F-5F8B-4A7A-81E3-D2630897B61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Trapezoid 451">
                <a:extLst>
                  <a:ext uri="{FF2B5EF4-FFF2-40B4-BE49-F238E27FC236}">
                    <a16:creationId xmlns:a16="http://schemas.microsoft.com/office/drawing/2014/main" id="{667E6987-4BC3-4D26-859A-45B577F16052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E58103D3-5A34-42A3-8150-88782AB5FE72}"/>
              </a:ext>
            </a:extLst>
          </p:cNvPr>
          <p:cNvGrpSpPr/>
          <p:nvPr/>
        </p:nvGrpSpPr>
        <p:grpSpPr>
          <a:xfrm>
            <a:off x="862698" y="58463"/>
            <a:ext cx="336725" cy="6694177"/>
            <a:chOff x="9123885" y="97009"/>
            <a:chExt cx="336725" cy="6694177"/>
          </a:xfrm>
        </p:grpSpPr>
        <p:grpSp>
          <p:nvGrpSpPr>
            <p:cNvPr id="476" name="Group 475">
              <a:extLst>
                <a:ext uri="{FF2B5EF4-FFF2-40B4-BE49-F238E27FC236}">
                  <a16:creationId xmlns:a16="http://schemas.microsoft.com/office/drawing/2014/main" id="{89A9C445-A1F5-42C9-8608-5A58B536D1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485" name="Group 484">
                <a:extLst>
                  <a:ext uri="{FF2B5EF4-FFF2-40B4-BE49-F238E27FC236}">
                    <a16:creationId xmlns:a16="http://schemas.microsoft.com/office/drawing/2014/main" id="{F86F91BA-6206-44CF-BD0A-70789454D06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497" name="Group 496">
                  <a:extLst>
                    <a:ext uri="{FF2B5EF4-FFF2-40B4-BE49-F238E27FC236}">
                      <a16:creationId xmlns:a16="http://schemas.microsoft.com/office/drawing/2014/main" id="{7FD29EDD-9368-4264-BF0A-3905776B0E3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03" name="Trapezoid 502">
                    <a:extLst>
                      <a:ext uri="{FF2B5EF4-FFF2-40B4-BE49-F238E27FC236}">
                        <a16:creationId xmlns:a16="http://schemas.microsoft.com/office/drawing/2014/main" id="{249A52E3-2948-4E0E-8FF4-A68097B370F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4" name="Trapezoid 503">
                    <a:extLst>
                      <a:ext uri="{FF2B5EF4-FFF2-40B4-BE49-F238E27FC236}">
                        <a16:creationId xmlns:a16="http://schemas.microsoft.com/office/drawing/2014/main" id="{A282DB9B-744D-4E1C-B2A4-CBF4D0AC52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5" name="Trapezoid 504">
                    <a:extLst>
                      <a:ext uri="{FF2B5EF4-FFF2-40B4-BE49-F238E27FC236}">
                        <a16:creationId xmlns:a16="http://schemas.microsoft.com/office/drawing/2014/main" id="{A60D9428-B318-4ED0-B3EE-6A4ED1ACB60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6" name="Trapezoid 505">
                    <a:extLst>
                      <a:ext uri="{FF2B5EF4-FFF2-40B4-BE49-F238E27FC236}">
                        <a16:creationId xmlns:a16="http://schemas.microsoft.com/office/drawing/2014/main" id="{99721EB3-0B68-4924-B49A-E0F979ACA4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98" name="Group 497">
                  <a:extLst>
                    <a:ext uri="{FF2B5EF4-FFF2-40B4-BE49-F238E27FC236}">
                      <a16:creationId xmlns:a16="http://schemas.microsoft.com/office/drawing/2014/main" id="{F254B5C3-7E27-44D9-B710-3443EE2C2B9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499" name="Trapezoid 498">
                    <a:extLst>
                      <a:ext uri="{FF2B5EF4-FFF2-40B4-BE49-F238E27FC236}">
                        <a16:creationId xmlns:a16="http://schemas.microsoft.com/office/drawing/2014/main" id="{550688B4-2783-47FC-B948-B2BD0BA0451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0" name="Trapezoid 499">
                    <a:extLst>
                      <a:ext uri="{FF2B5EF4-FFF2-40B4-BE49-F238E27FC236}">
                        <a16:creationId xmlns:a16="http://schemas.microsoft.com/office/drawing/2014/main" id="{83D684DE-7F1A-47AD-ABCC-4F8BE8E191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1" name="Trapezoid 500">
                    <a:extLst>
                      <a:ext uri="{FF2B5EF4-FFF2-40B4-BE49-F238E27FC236}">
                        <a16:creationId xmlns:a16="http://schemas.microsoft.com/office/drawing/2014/main" id="{38A69F8A-C47E-42EF-98C3-D9151A6F400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02" name="Trapezoid 501">
                    <a:extLst>
                      <a:ext uri="{FF2B5EF4-FFF2-40B4-BE49-F238E27FC236}">
                        <a16:creationId xmlns:a16="http://schemas.microsoft.com/office/drawing/2014/main" id="{5EED7465-FDDB-44A9-8DF0-7D3D8477CF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23CBA989-3892-4EBC-BAEF-AB44D9114C83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9DBD6782-D85B-4C6F-8AAE-64F35F4958A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493" name="Trapezoid 492">
                    <a:extLst>
                      <a:ext uri="{FF2B5EF4-FFF2-40B4-BE49-F238E27FC236}">
                        <a16:creationId xmlns:a16="http://schemas.microsoft.com/office/drawing/2014/main" id="{C840C5AE-3002-4EB8-B16E-AB7DD5ADC54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4" name="Trapezoid 493">
                    <a:extLst>
                      <a:ext uri="{FF2B5EF4-FFF2-40B4-BE49-F238E27FC236}">
                        <a16:creationId xmlns:a16="http://schemas.microsoft.com/office/drawing/2014/main" id="{02A13BF5-4348-47D4-98EB-190849236A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5" name="Trapezoid 494">
                    <a:extLst>
                      <a:ext uri="{FF2B5EF4-FFF2-40B4-BE49-F238E27FC236}">
                        <a16:creationId xmlns:a16="http://schemas.microsoft.com/office/drawing/2014/main" id="{48EE51E7-0C54-448F-8501-80F17CC3311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6" name="Trapezoid 495">
                    <a:extLst>
                      <a:ext uri="{FF2B5EF4-FFF2-40B4-BE49-F238E27FC236}">
                        <a16:creationId xmlns:a16="http://schemas.microsoft.com/office/drawing/2014/main" id="{A10D9468-0836-485F-96FC-49C45F17BEE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BFD41DBE-07C6-49EA-9310-591E0601AF7D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489" name="Trapezoid 488">
                    <a:extLst>
                      <a:ext uri="{FF2B5EF4-FFF2-40B4-BE49-F238E27FC236}">
                        <a16:creationId xmlns:a16="http://schemas.microsoft.com/office/drawing/2014/main" id="{5E10CCB9-B779-49D6-A5FE-88BB2DF0035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0" name="Trapezoid 489">
                    <a:extLst>
                      <a:ext uri="{FF2B5EF4-FFF2-40B4-BE49-F238E27FC236}">
                        <a16:creationId xmlns:a16="http://schemas.microsoft.com/office/drawing/2014/main" id="{0A394468-6DC7-477D-8B61-C10D253C8D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1" name="Trapezoid 490">
                    <a:extLst>
                      <a:ext uri="{FF2B5EF4-FFF2-40B4-BE49-F238E27FC236}">
                        <a16:creationId xmlns:a16="http://schemas.microsoft.com/office/drawing/2014/main" id="{47CAC1AD-1B62-492F-B4F7-07A6267122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92" name="Trapezoid 491">
                    <a:extLst>
                      <a:ext uri="{FF2B5EF4-FFF2-40B4-BE49-F238E27FC236}">
                        <a16:creationId xmlns:a16="http://schemas.microsoft.com/office/drawing/2014/main" id="{30444DB3-1A8F-4E6B-804A-2CA44136DF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F353C8CE-80C8-4951-A32F-A152898C5212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478" name="Trapezoid 477">
                <a:extLst>
                  <a:ext uri="{FF2B5EF4-FFF2-40B4-BE49-F238E27FC236}">
                    <a16:creationId xmlns:a16="http://schemas.microsoft.com/office/drawing/2014/main" id="{F4E3A314-082D-411E-959F-552F54A85C38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Trapezoid 478">
                <a:extLst>
                  <a:ext uri="{FF2B5EF4-FFF2-40B4-BE49-F238E27FC236}">
                    <a16:creationId xmlns:a16="http://schemas.microsoft.com/office/drawing/2014/main" id="{F6A0AB33-ACC9-4BE8-95A1-6589D1A3DB83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Trapezoid 479">
                <a:extLst>
                  <a:ext uri="{FF2B5EF4-FFF2-40B4-BE49-F238E27FC236}">
                    <a16:creationId xmlns:a16="http://schemas.microsoft.com/office/drawing/2014/main" id="{80678DD8-EB2E-4B9F-8D07-E619A6C583CC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Trapezoid 480">
                <a:extLst>
                  <a:ext uri="{FF2B5EF4-FFF2-40B4-BE49-F238E27FC236}">
                    <a16:creationId xmlns:a16="http://schemas.microsoft.com/office/drawing/2014/main" id="{E98DA7E3-25AD-4787-A9A7-E6DBABEF5EA6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Trapezoid 481">
                <a:extLst>
                  <a:ext uri="{FF2B5EF4-FFF2-40B4-BE49-F238E27FC236}">
                    <a16:creationId xmlns:a16="http://schemas.microsoft.com/office/drawing/2014/main" id="{AA42FA1F-59A9-410B-A333-C6395BE4C0D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Trapezoid 482">
                <a:extLst>
                  <a:ext uri="{FF2B5EF4-FFF2-40B4-BE49-F238E27FC236}">
                    <a16:creationId xmlns:a16="http://schemas.microsoft.com/office/drawing/2014/main" id="{BDC8D6C4-E6CB-493D-8A81-AAEED48F5E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Trapezoid 483">
                <a:extLst>
                  <a:ext uri="{FF2B5EF4-FFF2-40B4-BE49-F238E27FC236}">
                    <a16:creationId xmlns:a16="http://schemas.microsoft.com/office/drawing/2014/main" id="{60C7C757-502A-41E4-A3A1-33CD58287907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610770F6-B6E0-4F12-A3D3-D4EAB8CBC61C}"/>
              </a:ext>
            </a:extLst>
          </p:cNvPr>
          <p:cNvGrpSpPr/>
          <p:nvPr/>
        </p:nvGrpSpPr>
        <p:grpSpPr>
          <a:xfrm flipH="1">
            <a:off x="1378511" y="70187"/>
            <a:ext cx="336725" cy="6694177"/>
            <a:chOff x="9123885" y="97009"/>
            <a:chExt cx="336725" cy="6694177"/>
          </a:xfrm>
        </p:grpSpPr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8FA5CA79-0A2C-4397-A0EF-194A7AD770A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17" name="Group 516">
                <a:extLst>
                  <a:ext uri="{FF2B5EF4-FFF2-40B4-BE49-F238E27FC236}">
                    <a16:creationId xmlns:a16="http://schemas.microsoft.com/office/drawing/2014/main" id="{26BC6B5A-6C50-450B-AA1E-9A68516F7D74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712676E0-CECC-4B37-984C-EE22862C9900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35" name="Trapezoid 534">
                    <a:extLst>
                      <a:ext uri="{FF2B5EF4-FFF2-40B4-BE49-F238E27FC236}">
                        <a16:creationId xmlns:a16="http://schemas.microsoft.com/office/drawing/2014/main" id="{822BD384-A630-4577-A005-5CCE085A2FD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6" name="Trapezoid 535">
                    <a:extLst>
                      <a:ext uri="{FF2B5EF4-FFF2-40B4-BE49-F238E27FC236}">
                        <a16:creationId xmlns:a16="http://schemas.microsoft.com/office/drawing/2014/main" id="{BC37CBD7-2EDC-4E36-A4BF-4F90602D8D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7" name="Trapezoid 536">
                    <a:extLst>
                      <a:ext uri="{FF2B5EF4-FFF2-40B4-BE49-F238E27FC236}">
                        <a16:creationId xmlns:a16="http://schemas.microsoft.com/office/drawing/2014/main" id="{B9E2F80D-D240-4B37-A570-F945443952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8" name="Trapezoid 537">
                    <a:extLst>
                      <a:ext uri="{FF2B5EF4-FFF2-40B4-BE49-F238E27FC236}">
                        <a16:creationId xmlns:a16="http://schemas.microsoft.com/office/drawing/2014/main" id="{EB2D0E14-35D3-4681-984B-699FE10059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9D1E5BE9-7D73-442F-B6F5-9635443ECF8A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31" name="Trapezoid 530">
                    <a:extLst>
                      <a:ext uri="{FF2B5EF4-FFF2-40B4-BE49-F238E27FC236}">
                        <a16:creationId xmlns:a16="http://schemas.microsoft.com/office/drawing/2014/main" id="{9F3CC8A0-30BE-4861-A3B2-2B64EC41B1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2" name="Trapezoid 531">
                    <a:extLst>
                      <a:ext uri="{FF2B5EF4-FFF2-40B4-BE49-F238E27FC236}">
                        <a16:creationId xmlns:a16="http://schemas.microsoft.com/office/drawing/2014/main" id="{CD7276DF-3783-4CC3-AA9F-897BEDC2234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3" name="Trapezoid 532">
                    <a:extLst>
                      <a:ext uri="{FF2B5EF4-FFF2-40B4-BE49-F238E27FC236}">
                        <a16:creationId xmlns:a16="http://schemas.microsoft.com/office/drawing/2014/main" id="{6920A03E-E1F7-4FA6-8CDC-733A8B8BECF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34" name="Trapezoid 533">
                    <a:extLst>
                      <a:ext uri="{FF2B5EF4-FFF2-40B4-BE49-F238E27FC236}">
                        <a16:creationId xmlns:a16="http://schemas.microsoft.com/office/drawing/2014/main" id="{69AC0787-674F-4A32-8ACD-ECC24CE032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047B2347-2F1A-4C74-A02B-6B4A52B2442A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19" name="Group 518">
                  <a:extLst>
                    <a:ext uri="{FF2B5EF4-FFF2-40B4-BE49-F238E27FC236}">
                      <a16:creationId xmlns:a16="http://schemas.microsoft.com/office/drawing/2014/main" id="{F62150F5-A570-48B7-B096-9864DA5C5BF1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25" name="Trapezoid 524">
                    <a:extLst>
                      <a:ext uri="{FF2B5EF4-FFF2-40B4-BE49-F238E27FC236}">
                        <a16:creationId xmlns:a16="http://schemas.microsoft.com/office/drawing/2014/main" id="{DBFE0E34-0ED6-4952-883C-63153A77C1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6" name="Trapezoid 525">
                    <a:extLst>
                      <a:ext uri="{FF2B5EF4-FFF2-40B4-BE49-F238E27FC236}">
                        <a16:creationId xmlns:a16="http://schemas.microsoft.com/office/drawing/2014/main" id="{7ED2DD4F-7DC1-423A-85F2-F563F6E417A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7" name="Trapezoid 526">
                    <a:extLst>
                      <a:ext uri="{FF2B5EF4-FFF2-40B4-BE49-F238E27FC236}">
                        <a16:creationId xmlns:a16="http://schemas.microsoft.com/office/drawing/2014/main" id="{65608356-81B9-48F6-A411-F771CC7BBA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8" name="Trapezoid 527">
                    <a:extLst>
                      <a:ext uri="{FF2B5EF4-FFF2-40B4-BE49-F238E27FC236}">
                        <a16:creationId xmlns:a16="http://schemas.microsoft.com/office/drawing/2014/main" id="{A36AF7E2-30F7-45D9-938B-4D970D25CA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20" name="Group 519">
                  <a:extLst>
                    <a:ext uri="{FF2B5EF4-FFF2-40B4-BE49-F238E27FC236}">
                      <a16:creationId xmlns:a16="http://schemas.microsoft.com/office/drawing/2014/main" id="{25FF026C-343E-423D-BF4F-5EC197156855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21" name="Trapezoid 520">
                    <a:extLst>
                      <a:ext uri="{FF2B5EF4-FFF2-40B4-BE49-F238E27FC236}">
                        <a16:creationId xmlns:a16="http://schemas.microsoft.com/office/drawing/2014/main" id="{76525FF8-5FCA-4D6C-8628-AAEC64FC5ED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2" name="Trapezoid 521">
                    <a:extLst>
                      <a:ext uri="{FF2B5EF4-FFF2-40B4-BE49-F238E27FC236}">
                        <a16:creationId xmlns:a16="http://schemas.microsoft.com/office/drawing/2014/main" id="{6B82E6D5-21E5-45C0-A8C8-090BE7B16A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3" name="Trapezoid 522">
                    <a:extLst>
                      <a:ext uri="{FF2B5EF4-FFF2-40B4-BE49-F238E27FC236}">
                        <a16:creationId xmlns:a16="http://schemas.microsoft.com/office/drawing/2014/main" id="{E0CF92AC-0496-4D89-A758-BCEAC6013D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24" name="Trapezoid 523">
                    <a:extLst>
                      <a:ext uri="{FF2B5EF4-FFF2-40B4-BE49-F238E27FC236}">
                        <a16:creationId xmlns:a16="http://schemas.microsoft.com/office/drawing/2014/main" id="{EDA5F727-9885-4B59-9CA9-D435493E1A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C547141C-73E2-4899-A3FE-89FF3B307C7D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10" name="Trapezoid 509">
                <a:extLst>
                  <a:ext uri="{FF2B5EF4-FFF2-40B4-BE49-F238E27FC236}">
                    <a16:creationId xmlns:a16="http://schemas.microsoft.com/office/drawing/2014/main" id="{D26D2BDA-69A4-44B7-BD42-A73253F84DE3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Trapezoid 510">
                <a:extLst>
                  <a:ext uri="{FF2B5EF4-FFF2-40B4-BE49-F238E27FC236}">
                    <a16:creationId xmlns:a16="http://schemas.microsoft.com/office/drawing/2014/main" id="{4DD4808C-4607-42DB-ADB4-0E7B5974203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Trapezoid 511">
                <a:extLst>
                  <a:ext uri="{FF2B5EF4-FFF2-40B4-BE49-F238E27FC236}">
                    <a16:creationId xmlns:a16="http://schemas.microsoft.com/office/drawing/2014/main" id="{8409607B-F4DB-445D-B566-7C28899E4DA5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Trapezoid 512">
                <a:extLst>
                  <a:ext uri="{FF2B5EF4-FFF2-40B4-BE49-F238E27FC236}">
                    <a16:creationId xmlns:a16="http://schemas.microsoft.com/office/drawing/2014/main" id="{97D5C7DB-2754-48DC-9A7C-39B9E74D2A1F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Trapezoid 513">
                <a:extLst>
                  <a:ext uri="{FF2B5EF4-FFF2-40B4-BE49-F238E27FC236}">
                    <a16:creationId xmlns:a16="http://schemas.microsoft.com/office/drawing/2014/main" id="{48847505-AA66-46B6-8DCD-4BEBC450851A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Trapezoid 514">
                <a:extLst>
                  <a:ext uri="{FF2B5EF4-FFF2-40B4-BE49-F238E27FC236}">
                    <a16:creationId xmlns:a16="http://schemas.microsoft.com/office/drawing/2014/main" id="{C46B3E2D-6FED-4BB4-8DEB-0211982364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6" name="Trapezoid 515">
                <a:extLst>
                  <a:ext uri="{FF2B5EF4-FFF2-40B4-BE49-F238E27FC236}">
                    <a16:creationId xmlns:a16="http://schemas.microsoft.com/office/drawing/2014/main" id="{4814F2BA-D45B-476C-9249-916C149EA2A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89DB5B4-F6EE-4BF4-9E7F-8DF8BBC93669}"/>
              </a:ext>
            </a:extLst>
          </p:cNvPr>
          <p:cNvGrpSpPr/>
          <p:nvPr/>
        </p:nvGrpSpPr>
        <p:grpSpPr>
          <a:xfrm flipH="1">
            <a:off x="1406481" y="58463"/>
            <a:ext cx="336725" cy="6694177"/>
            <a:chOff x="9123885" y="97009"/>
            <a:chExt cx="336725" cy="6694177"/>
          </a:xfrm>
        </p:grpSpPr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66F2E3D9-2709-49C3-ACFF-998D1A58E997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49" name="Group 548">
                <a:extLst>
                  <a:ext uri="{FF2B5EF4-FFF2-40B4-BE49-F238E27FC236}">
                    <a16:creationId xmlns:a16="http://schemas.microsoft.com/office/drawing/2014/main" id="{82BC3DCA-518C-41AF-917A-82E927B2DCEE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34FF5E63-984E-4807-BF53-3AC03EB12B7D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567" name="Trapezoid 566">
                    <a:extLst>
                      <a:ext uri="{FF2B5EF4-FFF2-40B4-BE49-F238E27FC236}">
                        <a16:creationId xmlns:a16="http://schemas.microsoft.com/office/drawing/2014/main" id="{A57CDCE7-AC03-47D8-82E5-BAFCFC1B4C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8" name="Trapezoid 567">
                    <a:extLst>
                      <a:ext uri="{FF2B5EF4-FFF2-40B4-BE49-F238E27FC236}">
                        <a16:creationId xmlns:a16="http://schemas.microsoft.com/office/drawing/2014/main" id="{75C0ED76-843C-44D7-9AA7-03250F5CACB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9" name="Trapezoid 568">
                    <a:extLst>
                      <a:ext uri="{FF2B5EF4-FFF2-40B4-BE49-F238E27FC236}">
                        <a16:creationId xmlns:a16="http://schemas.microsoft.com/office/drawing/2014/main" id="{9B05EE03-FD03-4445-9C87-CF659472208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0" name="Trapezoid 569">
                    <a:extLst>
                      <a:ext uri="{FF2B5EF4-FFF2-40B4-BE49-F238E27FC236}">
                        <a16:creationId xmlns:a16="http://schemas.microsoft.com/office/drawing/2014/main" id="{F9693E39-B908-4030-8A60-AB3C179B13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62" name="Group 561">
                  <a:extLst>
                    <a:ext uri="{FF2B5EF4-FFF2-40B4-BE49-F238E27FC236}">
                      <a16:creationId xmlns:a16="http://schemas.microsoft.com/office/drawing/2014/main" id="{940D6402-5500-4B92-BE33-B8F90B051856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563" name="Trapezoid 562">
                    <a:extLst>
                      <a:ext uri="{FF2B5EF4-FFF2-40B4-BE49-F238E27FC236}">
                        <a16:creationId xmlns:a16="http://schemas.microsoft.com/office/drawing/2014/main" id="{1C5D24DA-CFF7-401B-AB75-C295EF9370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4" name="Trapezoid 563">
                    <a:extLst>
                      <a:ext uri="{FF2B5EF4-FFF2-40B4-BE49-F238E27FC236}">
                        <a16:creationId xmlns:a16="http://schemas.microsoft.com/office/drawing/2014/main" id="{F9AB4AD8-8E67-4F6A-8869-A078E7AFC4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5" name="Trapezoid 564">
                    <a:extLst>
                      <a:ext uri="{FF2B5EF4-FFF2-40B4-BE49-F238E27FC236}">
                        <a16:creationId xmlns:a16="http://schemas.microsoft.com/office/drawing/2014/main" id="{016422F2-7D9F-4A47-A913-2AC23E83D87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6" name="Trapezoid 565">
                    <a:extLst>
                      <a:ext uri="{FF2B5EF4-FFF2-40B4-BE49-F238E27FC236}">
                        <a16:creationId xmlns:a16="http://schemas.microsoft.com/office/drawing/2014/main" id="{582247E2-D3DD-49D6-9E2C-563EB59AF2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50" name="Group 549">
                <a:extLst>
                  <a:ext uri="{FF2B5EF4-FFF2-40B4-BE49-F238E27FC236}">
                    <a16:creationId xmlns:a16="http://schemas.microsoft.com/office/drawing/2014/main" id="{5BAB37BF-451A-4E87-8A1A-6700AB6451CC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37B12BA2-1EEE-48CD-BB52-83ED03315EC8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557" name="Trapezoid 556">
                    <a:extLst>
                      <a:ext uri="{FF2B5EF4-FFF2-40B4-BE49-F238E27FC236}">
                        <a16:creationId xmlns:a16="http://schemas.microsoft.com/office/drawing/2014/main" id="{4D519292-34CF-467D-A75A-059FF425D5F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8" name="Trapezoid 557">
                    <a:extLst>
                      <a:ext uri="{FF2B5EF4-FFF2-40B4-BE49-F238E27FC236}">
                        <a16:creationId xmlns:a16="http://schemas.microsoft.com/office/drawing/2014/main" id="{73A56E47-C1C2-4406-9A59-991548AA45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9" name="Trapezoid 558">
                    <a:extLst>
                      <a:ext uri="{FF2B5EF4-FFF2-40B4-BE49-F238E27FC236}">
                        <a16:creationId xmlns:a16="http://schemas.microsoft.com/office/drawing/2014/main" id="{D22EB922-86D4-4414-9106-E9DF8AA8BF9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60" name="Trapezoid 559">
                    <a:extLst>
                      <a:ext uri="{FF2B5EF4-FFF2-40B4-BE49-F238E27FC236}">
                        <a16:creationId xmlns:a16="http://schemas.microsoft.com/office/drawing/2014/main" id="{23316463-9653-4614-AF1D-C2ACFCB8F36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9BC8C902-7D48-4AEE-8E40-66758419C381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553" name="Trapezoid 552">
                    <a:extLst>
                      <a:ext uri="{FF2B5EF4-FFF2-40B4-BE49-F238E27FC236}">
                        <a16:creationId xmlns:a16="http://schemas.microsoft.com/office/drawing/2014/main" id="{61B9EA0B-C0FF-4AA0-926E-ED171F6DA07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4" name="Trapezoid 553">
                    <a:extLst>
                      <a:ext uri="{FF2B5EF4-FFF2-40B4-BE49-F238E27FC236}">
                        <a16:creationId xmlns:a16="http://schemas.microsoft.com/office/drawing/2014/main" id="{92C00CCE-26C3-4EB5-8272-756755CE2F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5" name="Trapezoid 554">
                    <a:extLst>
                      <a:ext uri="{FF2B5EF4-FFF2-40B4-BE49-F238E27FC236}">
                        <a16:creationId xmlns:a16="http://schemas.microsoft.com/office/drawing/2014/main" id="{CB030F68-ABA5-47D3-9708-597E53D7C1C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56" name="Trapezoid 555">
                    <a:extLst>
                      <a:ext uri="{FF2B5EF4-FFF2-40B4-BE49-F238E27FC236}">
                        <a16:creationId xmlns:a16="http://schemas.microsoft.com/office/drawing/2014/main" id="{219A4889-F31E-4E8B-9DB0-60F46F0CB1B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C40BDB80-EED2-4BED-8A57-C04C1FD9B973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542" name="Trapezoid 541">
                <a:extLst>
                  <a:ext uri="{FF2B5EF4-FFF2-40B4-BE49-F238E27FC236}">
                    <a16:creationId xmlns:a16="http://schemas.microsoft.com/office/drawing/2014/main" id="{C93AB399-FCD6-48E2-B689-9708AB28A8F9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Trapezoid 542">
                <a:extLst>
                  <a:ext uri="{FF2B5EF4-FFF2-40B4-BE49-F238E27FC236}">
                    <a16:creationId xmlns:a16="http://schemas.microsoft.com/office/drawing/2014/main" id="{7D3B2584-4DC5-4E32-91A4-60E34DF0AAE4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Trapezoid 543">
                <a:extLst>
                  <a:ext uri="{FF2B5EF4-FFF2-40B4-BE49-F238E27FC236}">
                    <a16:creationId xmlns:a16="http://schemas.microsoft.com/office/drawing/2014/main" id="{9B6F47B7-9EDB-48CE-89DF-881D1530B0B4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Trapezoid 544">
                <a:extLst>
                  <a:ext uri="{FF2B5EF4-FFF2-40B4-BE49-F238E27FC236}">
                    <a16:creationId xmlns:a16="http://schemas.microsoft.com/office/drawing/2014/main" id="{5971FDC7-C830-461A-98D6-FFC69C44CA60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Trapezoid 545">
                <a:extLst>
                  <a:ext uri="{FF2B5EF4-FFF2-40B4-BE49-F238E27FC236}">
                    <a16:creationId xmlns:a16="http://schemas.microsoft.com/office/drawing/2014/main" id="{00625BDA-C324-4A94-B023-B9A779B259BB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Trapezoid 546">
                <a:extLst>
                  <a:ext uri="{FF2B5EF4-FFF2-40B4-BE49-F238E27FC236}">
                    <a16:creationId xmlns:a16="http://schemas.microsoft.com/office/drawing/2014/main" id="{E488671C-1EF6-4CD3-8227-AFCFE106B0BA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Trapezoid 547">
                <a:extLst>
                  <a:ext uri="{FF2B5EF4-FFF2-40B4-BE49-F238E27FC236}">
                    <a16:creationId xmlns:a16="http://schemas.microsoft.com/office/drawing/2014/main" id="{3D6F2BC1-6C47-435E-ACBD-A19A8A88483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571" name="Rectangle 570">
            <a:extLst>
              <a:ext uri="{FF2B5EF4-FFF2-40B4-BE49-F238E27FC236}">
                <a16:creationId xmlns:a16="http://schemas.microsoft.com/office/drawing/2014/main" id="{1BCD47E2-221B-4770-B420-C34518D8460F}"/>
              </a:ext>
            </a:extLst>
          </p:cNvPr>
          <p:cNvSpPr/>
          <p:nvPr/>
        </p:nvSpPr>
        <p:spPr>
          <a:xfrm>
            <a:off x="1115892" y="-149604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BE8AD202-68C1-4A94-9E70-78C14A54E583}"/>
              </a:ext>
            </a:extLst>
          </p:cNvPr>
          <p:cNvGrpSpPr/>
          <p:nvPr/>
        </p:nvGrpSpPr>
        <p:grpSpPr>
          <a:xfrm>
            <a:off x="944509" y="-138341"/>
            <a:ext cx="666762" cy="666762"/>
            <a:chOff x="2829558" y="-1451030"/>
            <a:chExt cx="1208069" cy="1208069"/>
          </a:xfrm>
        </p:grpSpPr>
        <p:sp>
          <p:nvSpPr>
            <p:cNvPr id="573" name="Star: 5 Points 572">
              <a:extLst>
                <a:ext uri="{FF2B5EF4-FFF2-40B4-BE49-F238E27FC236}">
                  <a16:creationId xmlns:a16="http://schemas.microsoft.com/office/drawing/2014/main" id="{1849D989-8051-4DC9-8ACB-4D12848115FB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Circle: Hollow 573">
              <a:extLst>
                <a:ext uri="{FF2B5EF4-FFF2-40B4-BE49-F238E27FC236}">
                  <a16:creationId xmlns:a16="http://schemas.microsoft.com/office/drawing/2014/main" id="{4ABA5E63-D3F3-42FB-8AF3-D43485C7C829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5041415E-3C2D-4021-8C6A-93023DE23DB2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7431E974-6432-4F07-830E-CCD758F25037}"/>
              </a:ext>
            </a:extLst>
          </p:cNvPr>
          <p:cNvGrpSpPr/>
          <p:nvPr/>
        </p:nvGrpSpPr>
        <p:grpSpPr>
          <a:xfrm>
            <a:off x="944509" y="6342726"/>
            <a:ext cx="666762" cy="666762"/>
            <a:chOff x="2829558" y="-1451030"/>
            <a:chExt cx="1208069" cy="1208069"/>
          </a:xfrm>
        </p:grpSpPr>
        <p:sp>
          <p:nvSpPr>
            <p:cNvPr id="577" name="Star: 5 Points 576">
              <a:extLst>
                <a:ext uri="{FF2B5EF4-FFF2-40B4-BE49-F238E27FC236}">
                  <a16:creationId xmlns:a16="http://schemas.microsoft.com/office/drawing/2014/main" id="{958CACDB-8963-4378-A4B1-759931A8B8CE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8" name="Circle: Hollow 577">
              <a:extLst>
                <a:ext uri="{FF2B5EF4-FFF2-40B4-BE49-F238E27FC236}">
                  <a16:creationId xmlns:a16="http://schemas.microsoft.com/office/drawing/2014/main" id="{F0FDCBEE-2116-4189-9F27-714A53E9A66C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57EFBD43-84B0-459C-94D5-FFDDC0AAE46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80" name="Picture 579">
            <a:extLst>
              <a:ext uri="{FF2B5EF4-FFF2-40B4-BE49-F238E27FC236}">
                <a16:creationId xmlns:a16="http://schemas.microsoft.com/office/drawing/2014/main" id="{3B420CAC-470E-42E8-8AB6-5463B33F0C7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1413" y="289942"/>
            <a:ext cx="2054530" cy="2060627"/>
          </a:xfrm>
          <a:prstGeom prst="rect">
            <a:avLst/>
          </a:prstGeom>
        </p:spPr>
      </p:pic>
      <p:pic>
        <p:nvPicPr>
          <p:cNvPr id="581" name="Picture 580">
            <a:extLst>
              <a:ext uri="{FF2B5EF4-FFF2-40B4-BE49-F238E27FC236}">
                <a16:creationId xmlns:a16="http://schemas.microsoft.com/office/drawing/2014/main" id="{7759B952-CEEF-48B0-B2AA-C75C5C3D8E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1413" y="2250815"/>
            <a:ext cx="2054530" cy="2060627"/>
          </a:xfrm>
          <a:prstGeom prst="rect">
            <a:avLst/>
          </a:prstGeom>
        </p:spPr>
      </p:pic>
      <p:pic>
        <p:nvPicPr>
          <p:cNvPr id="582" name="Picture 581">
            <a:extLst>
              <a:ext uri="{FF2B5EF4-FFF2-40B4-BE49-F238E27FC236}">
                <a16:creationId xmlns:a16="http://schemas.microsoft.com/office/drawing/2014/main" id="{C0F59FCF-5D81-4DE7-9C94-B0C9F6C5AD2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1413" y="4168989"/>
            <a:ext cx="2054530" cy="2060627"/>
          </a:xfrm>
          <a:prstGeom prst="rect">
            <a:avLst/>
          </a:prstGeom>
        </p:spPr>
      </p:pic>
      <p:grpSp>
        <p:nvGrpSpPr>
          <p:cNvPr id="586" name="Group 585">
            <a:extLst>
              <a:ext uri="{FF2B5EF4-FFF2-40B4-BE49-F238E27FC236}">
                <a16:creationId xmlns:a16="http://schemas.microsoft.com/office/drawing/2014/main" id="{D4A17778-585B-4833-89EB-B3162322B060}"/>
              </a:ext>
            </a:extLst>
          </p:cNvPr>
          <p:cNvGrpSpPr/>
          <p:nvPr/>
        </p:nvGrpSpPr>
        <p:grpSpPr>
          <a:xfrm>
            <a:off x="3181624" y="70187"/>
            <a:ext cx="336725" cy="6694177"/>
            <a:chOff x="9123885" y="97009"/>
            <a:chExt cx="336725" cy="6694177"/>
          </a:xfrm>
        </p:grpSpPr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99DD9CCD-5D59-4ED0-83DF-B4FD96682115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596" name="Group 595">
                <a:extLst>
                  <a:ext uri="{FF2B5EF4-FFF2-40B4-BE49-F238E27FC236}">
                    <a16:creationId xmlns:a16="http://schemas.microsoft.com/office/drawing/2014/main" id="{4323975B-DC97-4C05-8433-B2A91540B879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08" name="Group 607">
                  <a:extLst>
                    <a:ext uri="{FF2B5EF4-FFF2-40B4-BE49-F238E27FC236}">
                      <a16:creationId xmlns:a16="http://schemas.microsoft.com/office/drawing/2014/main" id="{BBF24774-9095-4A24-91FA-09FCD743842A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14" name="Trapezoid 613">
                    <a:extLst>
                      <a:ext uri="{FF2B5EF4-FFF2-40B4-BE49-F238E27FC236}">
                        <a16:creationId xmlns:a16="http://schemas.microsoft.com/office/drawing/2014/main" id="{E860AEAE-5840-457B-83FE-0BADDC8CB6B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5" name="Trapezoid 614">
                    <a:extLst>
                      <a:ext uri="{FF2B5EF4-FFF2-40B4-BE49-F238E27FC236}">
                        <a16:creationId xmlns:a16="http://schemas.microsoft.com/office/drawing/2014/main" id="{628415AB-3161-4EC4-BFCE-BE57BE5709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6" name="Trapezoid 615">
                    <a:extLst>
                      <a:ext uri="{FF2B5EF4-FFF2-40B4-BE49-F238E27FC236}">
                        <a16:creationId xmlns:a16="http://schemas.microsoft.com/office/drawing/2014/main" id="{5B1F963A-7CB7-4BB7-9B69-A448FC5BDD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7" name="Trapezoid 616">
                    <a:extLst>
                      <a:ext uri="{FF2B5EF4-FFF2-40B4-BE49-F238E27FC236}">
                        <a16:creationId xmlns:a16="http://schemas.microsoft.com/office/drawing/2014/main" id="{024670FD-3EC7-4320-B7D8-CCF8644F605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09" name="Group 608">
                  <a:extLst>
                    <a:ext uri="{FF2B5EF4-FFF2-40B4-BE49-F238E27FC236}">
                      <a16:creationId xmlns:a16="http://schemas.microsoft.com/office/drawing/2014/main" id="{03ABF04E-BB95-4F1B-BB4A-58B24DA2638F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10" name="Trapezoid 609">
                    <a:extLst>
                      <a:ext uri="{FF2B5EF4-FFF2-40B4-BE49-F238E27FC236}">
                        <a16:creationId xmlns:a16="http://schemas.microsoft.com/office/drawing/2014/main" id="{171C544B-FAE7-4F46-BE2B-2B01882721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1" name="Trapezoid 610">
                    <a:extLst>
                      <a:ext uri="{FF2B5EF4-FFF2-40B4-BE49-F238E27FC236}">
                        <a16:creationId xmlns:a16="http://schemas.microsoft.com/office/drawing/2014/main" id="{91754F6E-5F1C-433E-834F-1393344ED1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2" name="Trapezoid 611">
                    <a:extLst>
                      <a:ext uri="{FF2B5EF4-FFF2-40B4-BE49-F238E27FC236}">
                        <a16:creationId xmlns:a16="http://schemas.microsoft.com/office/drawing/2014/main" id="{3699264A-74E0-4E67-9ECC-D392CD1A667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3" name="Trapezoid 612">
                    <a:extLst>
                      <a:ext uri="{FF2B5EF4-FFF2-40B4-BE49-F238E27FC236}">
                        <a16:creationId xmlns:a16="http://schemas.microsoft.com/office/drawing/2014/main" id="{46AEED04-2815-480A-BE74-47253D0925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597" name="Group 596">
                <a:extLst>
                  <a:ext uri="{FF2B5EF4-FFF2-40B4-BE49-F238E27FC236}">
                    <a16:creationId xmlns:a16="http://schemas.microsoft.com/office/drawing/2014/main" id="{760C811C-0BAB-47D5-877D-99AA4941B4DD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598" name="Group 597">
                  <a:extLst>
                    <a:ext uri="{FF2B5EF4-FFF2-40B4-BE49-F238E27FC236}">
                      <a16:creationId xmlns:a16="http://schemas.microsoft.com/office/drawing/2014/main" id="{AE0D64A5-1B39-4B80-A3E6-1BD9593B49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04" name="Trapezoid 603">
                    <a:extLst>
                      <a:ext uri="{FF2B5EF4-FFF2-40B4-BE49-F238E27FC236}">
                        <a16:creationId xmlns:a16="http://schemas.microsoft.com/office/drawing/2014/main" id="{ABCE2CF9-2182-471F-80E9-CF8DF92E9DA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5" name="Trapezoid 604">
                    <a:extLst>
                      <a:ext uri="{FF2B5EF4-FFF2-40B4-BE49-F238E27FC236}">
                        <a16:creationId xmlns:a16="http://schemas.microsoft.com/office/drawing/2014/main" id="{D061AE21-A999-4D27-B0A6-29D95CC2205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6" name="Trapezoid 605">
                    <a:extLst>
                      <a:ext uri="{FF2B5EF4-FFF2-40B4-BE49-F238E27FC236}">
                        <a16:creationId xmlns:a16="http://schemas.microsoft.com/office/drawing/2014/main" id="{CC044932-DD1B-44C4-8F70-9EC0D0A2C6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7" name="Trapezoid 606">
                    <a:extLst>
                      <a:ext uri="{FF2B5EF4-FFF2-40B4-BE49-F238E27FC236}">
                        <a16:creationId xmlns:a16="http://schemas.microsoft.com/office/drawing/2014/main" id="{AEF85004-777A-4DCC-B1AE-27E838CCC64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99" name="Group 598">
                  <a:extLst>
                    <a:ext uri="{FF2B5EF4-FFF2-40B4-BE49-F238E27FC236}">
                      <a16:creationId xmlns:a16="http://schemas.microsoft.com/office/drawing/2014/main" id="{0175270F-F3CB-42F4-ABE4-B3131B073736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00" name="Trapezoid 599">
                    <a:extLst>
                      <a:ext uri="{FF2B5EF4-FFF2-40B4-BE49-F238E27FC236}">
                        <a16:creationId xmlns:a16="http://schemas.microsoft.com/office/drawing/2014/main" id="{EB2EDEE2-3A8D-470A-8673-C4FBCD1A228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1" name="Trapezoid 600">
                    <a:extLst>
                      <a:ext uri="{FF2B5EF4-FFF2-40B4-BE49-F238E27FC236}">
                        <a16:creationId xmlns:a16="http://schemas.microsoft.com/office/drawing/2014/main" id="{A1B53A1F-EA9B-4444-8409-F7AC343816F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2" name="Trapezoid 601">
                    <a:extLst>
                      <a:ext uri="{FF2B5EF4-FFF2-40B4-BE49-F238E27FC236}">
                        <a16:creationId xmlns:a16="http://schemas.microsoft.com/office/drawing/2014/main" id="{9B58BFC1-3174-4DBF-8EF0-DED859342AB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3" name="Trapezoid 602">
                    <a:extLst>
                      <a:ext uri="{FF2B5EF4-FFF2-40B4-BE49-F238E27FC236}">
                        <a16:creationId xmlns:a16="http://schemas.microsoft.com/office/drawing/2014/main" id="{714CA326-84A5-4B13-B91A-17592759F50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88" name="Group 587">
              <a:extLst>
                <a:ext uri="{FF2B5EF4-FFF2-40B4-BE49-F238E27FC236}">
                  <a16:creationId xmlns:a16="http://schemas.microsoft.com/office/drawing/2014/main" id="{9BD88A52-86D3-4B16-A49F-A348E717F578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589" name="Trapezoid 588">
                <a:extLst>
                  <a:ext uri="{FF2B5EF4-FFF2-40B4-BE49-F238E27FC236}">
                    <a16:creationId xmlns:a16="http://schemas.microsoft.com/office/drawing/2014/main" id="{9194A97F-710B-4465-8E9C-834C976ABB42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Trapezoid 589">
                <a:extLst>
                  <a:ext uri="{FF2B5EF4-FFF2-40B4-BE49-F238E27FC236}">
                    <a16:creationId xmlns:a16="http://schemas.microsoft.com/office/drawing/2014/main" id="{528335F1-2741-4DAF-B7DC-6F6490E31987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Trapezoid 590">
                <a:extLst>
                  <a:ext uri="{FF2B5EF4-FFF2-40B4-BE49-F238E27FC236}">
                    <a16:creationId xmlns:a16="http://schemas.microsoft.com/office/drawing/2014/main" id="{A6C4A6C3-0C26-46B7-B495-E212D297A9EB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Trapezoid 591">
                <a:extLst>
                  <a:ext uri="{FF2B5EF4-FFF2-40B4-BE49-F238E27FC236}">
                    <a16:creationId xmlns:a16="http://schemas.microsoft.com/office/drawing/2014/main" id="{559CB852-B438-4F27-8B8E-799AD29979E6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Trapezoid 592">
                <a:extLst>
                  <a:ext uri="{FF2B5EF4-FFF2-40B4-BE49-F238E27FC236}">
                    <a16:creationId xmlns:a16="http://schemas.microsoft.com/office/drawing/2014/main" id="{97D7E752-AD11-4D95-A5E1-21B52B478185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Trapezoid 593">
                <a:extLst>
                  <a:ext uri="{FF2B5EF4-FFF2-40B4-BE49-F238E27FC236}">
                    <a16:creationId xmlns:a16="http://schemas.microsoft.com/office/drawing/2014/main" id="{1AB503E8-58BD-422A-A2CD-B39C37447671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Trapezoid 594">
                <a:extLst>
                  <a:ext uri="{FF2B5EF4-FFF2-40B4-BE49-F238E27FC236}">
                    <a16:creationId xmlns:a16="http://schemas.microsoft.com/office/drawing/2014/main" id="{C14FB0BB-0529-445F-A047-E0BF0E17A5DB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18" name="Group 617">
            <a:extLst>
              <a:ext uri="{FF2B5EF4-FFF2-40B4-BE49-F238E27FC236}">
                <a16:creationId xmlns:a16="http://schemas.microsoft.com/office/drawing/2014/main" id="{B66690DC-D38A-4DA3-AE50-7A2ABDAE8482}"/>
              </a:ext>
            </a:extLst>
          </p:cNvPr>
          <p:cNvGrpSpPr/>
          <p:nvPr/>
        </p:nvGrpSpPr>
        <p:grpSpPr>
          <a:xfrm>
            <a:off x="3181624" y="70187"/>
            <a:ext cx="336725" cy="6694177"/>
            <a:chOff x="9123885" y="97009"/>
            <a:chExt cx="336725" cy="6694177"/>
          </a:xfrm>
        </p:grpSpPr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A84727FE-E660-484B-8B9F-550B2B64CC50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D56F0A09-A567-458F-AB42-1DE9AB5389FF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40" name="Group 639">
                  <a:extLst>
                    <a:ext uri="{FF2B5EF4-FFF2-40B4-BE49-F238E27FC236}">
                      <a16:creationId xmlns:a16="http://schemas.microsoft.com/office/drawing/2014/main" id="{A59C42E2-435E-48F9-97B2-0840B8123624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46" name="Trapezoid 645">
                    <a:extLst>
                      <a:ext uri="{FF2B5EF4-FFF2-40B4-BE49-F238E27FC236}">
                        <a16:creationId xmlns:a16="http://schemas.microsoft.com/office/drawing/2014/main" id="{99A1E465-E669-412A-901D-8B5213B7839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7" name="Trapezoid 646">
                    <a:extLst>
                      <a:ext uri="{FF2B5EF4-FFF2-40B4-BE49-F238E27FC236}">
                        <a16:creationId xmlns:a16="http://schemas.microsoft.com/office/drawing/2014/main" id="{16489CB5-1657-4629-964E-F3263194BB0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8" name="Trapezoid 647">
                    <a:extLst>
                      <a:ext uri="{FF2B5EF4-FFF2-40B4-BE49-F238E27FC236}">
                        <a16:creationId xmlns:a16="http://schemas.microsoft.com/office/drawing/2014/main" id="{E10B51EB-2289-492F-BE0B-EC14DAF9F9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9" name="Trapezoid 648">
                    <a:extLst>
                      <a:ext uri="{FF2B5EF4-FFF2-40B4-BE49-F238E27FC236}">
                        <a16:creationId xmlns:a16="http://schemas.microsoft.com/office/drawing/2014/main" id="{EF55D560-ABCC-4319-ABFB-C4EF468700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41" name="Group 640">
                  <a:extLst>
                    <a:ext uri="{FF2B5EF4-FFF2-40B4-BE49-F238E27FC236}">
                      <a16:creationId xmlns:a16="http://schemas.microsoft.com/office/drawing/2014/main" id="{21847310-4E7C-4D07-93FE-C6EFDDE063A3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42" name="Trapezoid 641">
                    <a:extLst>
                      <a:ext uri="{FF2B5EF4-FFF2-40B4-BE49-F238E27FC236}">
                        <a16:creationId xmlns:a16="http://schemas.microsoft.com/office/drawing/2014/main" id="{6C6A5FAE-733A-42ED-870B-574E538EE9F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3" name="Trapezoid 642">
                    <a:extLst>
                      <a:ext uri="{FF2B5EF4-FFF2-40B4-BE49-F238E27FC236}">
                        <a16:creationId xmlns:a16="http://schemas.microsoft.com/office/drawing/2014/main" id="{2D653325-421B-4D8A-BAF3-B4317C1D57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4" name="Trapezoid 643">
                    <a:extLst>
                      <a:ext uri="{FF2B5EF4-FFF2-40B4-BE49-F238E27FC236}">
                        <a16:creationId xmlns:a16="http://schemas.microsoft.com/office/drawing/2014/main" id="{37A2D16B-4110-486D-BC20-6ED9A16AFF1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5" name="Trapezoid 644">
                    <a:extLst>
                      <a:ext uri="{FF2B5EF4-FFF2-40B4-BE49-F238E27FC236}">
                        <a16:creationId xmlns:a16="http://schemas.microsoft.com/office/drawing/2014/main" id="{B74BBB08-4C8F-4BB4-91F2-2F8A49F8236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29" name="Group 628">
                <a:extLst>
                  <a:ext uri="{FF2B5EF4-FFF2-40B4-BE49-F238E27FC236}">
                    <a16:creationId xmlns:a16="http://schemas.microsoft.com/office/drawing/2014/main" id="{1B61F8C8-5806-4FF8-8CAE-DB583C80B6D6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30" name="Group 629">
                  <a:extLst>
                    <a:ext uri="{FF2B5EF4-FFF2-40B4-BE49-F238E27FC236}">
                      <a16:creationId xmlns:a16="http://schemas.microsoft.com/office/drawing/2014/main" id="{284D6405-B7E4-4C50-85CA-9E33ABD13876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36" name="Trapezoid 635">
                    <a:extLst>
                      <a:ext uri="{FF2B5EF4-FFF2-40B4-BE49-F238E27FC236}">
                        <a16:creationId xmlns:a16="http://schemas.microsoft.com/office/drawing/2014/main" id="{B3122FEC-1B83-4A61-981E-A68A79A5459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7" name="Trapezoid 636">
                    <a:extLst>
                      <a:ext uri="{FF2B5EF4-FFF2-40B4-BE49-F238E27FC236}">
                        <a16:creationId xmlns:a16="http://schemas.microsoft.com/office/drawing/2014/main" id="{393C52AB-3453-4AD7-AAAD-49005B712E5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8" name="Trapezoid 637">
                    <a:extLst>
                      <a:ext uri="{FF2B5EF4-FFF2-40B4-BE49-F238E27FC236}">
                        <a16:creationId xmlns:a16="http://schemas.microsoft.com/office/drawing/2014/main" id="{36BA06A7-981F-4456-9B4B-4B093843A8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9" name="Trapezoid 638">
                    <a:extLst>
                      <a:ext uri="{FF2B5EF4-FFF2-40B4-BE49-F238E27FC236}">
                        <a16:creationId xmlns:a16="http://schemas.microsoft.com/office/drawing/2014/main" id="{ACB1D21B-6846-4110-8B94-4AD17A0961A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31" name="Group 630">
                  <a:extLst>
                    <a:ext uri="{FF2B5EF4-FFF2-40B4-BE49-F238E27FC236}">
                      <a16:creationId xmlns:a16="http://schemas.microsoft.com/office/drawing/2014/main" id="{A7D0D413-CB8F-44E8-A407-09B870D1C6FE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32" name="Trapezoid 631">
                    <a:extLst>
                      <a:ext uri="{FF2B5EF4-FFF2-40B4-BE49-F238E27FC236}">
                        <a16:creationId xmlns:a16="http://schemas.microsoft.com/office/drawing/2014/main" id="{54AAC1A9-2D25-488B-A059-5426F7F32FF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3" name="Trapezoid 632">
                    <a:extLst>
                      <a:ext uri="{FF2B5EF4-FFF2-40B4-BE49-F238E27FC236}">
                        <a16:creationId xmlns:a16="http://schemas.microsoft.com/office/drawing/2014/main" id="{4597CF0D-5FD5-46F6-8BF5-1BA9F0353CC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4" name="Trapezoid 633">
                    <a:extLst>
                      <a:ext uri="{FF2B5EF4-FFF2-40B4-BE49-F238E27FC236}">
                        <a16:creationId xmlns:a16="http://schemas.microsoft.com/office/drawing/2014/main" id="{AD2E8F32-7631-4CFE-A358-C40E5597235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35" name="Trapezoid 634">
                    <a:extLst>
                      <a:ext uri="{FF2B5EF4-FFF2-40B4-BE49-F238E27FC236}">
                        <a16:creationId xmlns:a16="http://schemas.microsoft.com/office/drawing/2014/main" id="{12FF02D4-28A2-4C1D-A90D-6BE26ECB551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2728DEB2-C057-42AC-A444-2C9609B823E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21" name="Trapezoid 620">
                <a:extLst>
                  <a:ext uri="{FF2B5EF4-FFF2-40B4-BE49-F238E27FC236}">
                    <a16:creationId xmlns:a16="http://schemas.microsoft.com/office/drawing/2014/main" id="{F745F464-1179-4645-8F21-B0FFC8F7C0B5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Trapezoid 621">
                <a:extLst>
                  <a:ext uri="{FF2B5EF4-FFF2-40B4-BE49-F238E27FC236}">
                    <a16:creationId xmlns:a16="http://schemas.microsoft.com/office/drawing/2014/main" id="{1CFFC91A-5288-4B75-BA35-A26A43C2BA0C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Trapezoid 622">
                <a:extLst>
                  <a:ext uri="{FF2B5EF4-FFF2-40B4-BE49-F238E27FC236}">
                    <a16:creationId xmlns:a16="http://schemas.microsoft.com/office/drawing/2014/main" id="{2DA6E086-0ACC-4030-9AB8-6D166679085A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Trapezoid 623">
                <a:extLst>
                  <a:ext uri="{FF2B5EF4-FFF2-40B4-BE49-F238E27FC236}">
                    <a16:creationId xmlns:a16="http://schemas.microsoft.com/office/drawing/2014/main" id="{CEA00D37-01AE-4F97-810D-F106F7B5D1F9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Trapezoid 624">
                <a:extLst>
                  <a:ext uri="{FF2B5EF4-FFF2-40B4-BE49-F238E27FC236}">
                    <a16:creationId xmlns:a16="http://schemas.microsoft.com/office/drawing/2014/main" id="{96DADD37-1D86-44E7-8C7E-1F38EC4BDC49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Trapezoid 625">
                <a:extLst>
                  <a:ext uri="{FF2B5EF4-FFF2-40B4-BE49-F238E27FC236}">
                    <a16:creationId xmlns:a16="http://schemas.microsoft.com/office/drawing/2014/main" id="{62BF0D5D-CFDB-42F2-8704-8A9F69ABE898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7" name="Trapezoid 626">
                <a:extLst>
                  <a:ext uri="{FF2B5EF4-FFF2-40B4-BE49-F238E27FC236}">
                    <a16:creationId xmlns:a16="http://schemas.microsoft.com/office/drawing/2014/main" id="{339E614F-C572-4A5A-BB0E-D8E056B5EF5A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BF52CB28-9FFA-46D5-B610-85462E53DA70}"/>
              </a:ext>
            </a:extLst>
          </p:cNvPr>
          <p:cNvGrpSpPr/>
          <p:nvPr/>
        </p:nvGrpSpPr>
        <p:grpSpPr>
          <a:xfrm flipH="1">
            <a:off x="3697437" y="81911"/>
            <a:ext cx="336725" cy="6694177"/>
            <a:chOff x="9123885" y="97009"/>
            <a:chExt cx="336725" cy="6694177"/>
          </a:xfrm>
        </p:grpSpPr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E6C88749-90E4-4877-8C12-4ADDC2ACF4DC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B6B4B5E0-0A32-4D41-938E-15AFD68DD60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C6F99093-5FCD-4A78-AE5C-316DCFD806B5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678" name="Trapezoid 677">
                    <a:extLst>
                      <a:ext uri="{FF2B5EF4-FFF2-40B4-BE49-F238E27FC236}">
                        <a16:creationId xmlns:a16="http://schemas.microsoft.com/office/drawing/2014/main" id="{84C6AB70-4B55-41E0-AD3F-2BB6407FB0B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9" name="Trapezoid 678">
                    <a:extLst>
                      <a:ext uri="{FF2B5EF4-FFF2-40B4-BE49-F238E27FC236}">
                        <a16:creationId xmlns:a16="http://schemas.microsoft.com/office/drawing/2014/main" id="{982026FD-733B-4CE4-9C3E-65E17056A9C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0" name="Trapezoid 679">
                    <a:extLst>
                      <a:ext uri="{FF2B5EF4-FFF2-40B4-BE49-F238E27FC236}">
                        <a16:creationId xmlns:a16="http://schemas.microsoft.com/office/drawing/2014/main" id="{5C337BBC-070A-44BA-8CA4-7FBCD92AA6E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81" name="Trapezoid 680">
                    <a:extLst>
                      <a:ext uri="{FF2B5EF4-FFF2-40B4-BE49-F238E27FC236}">
                        <a16:creationId xmlns:a16="http://schemas.microsoft.com/office/drawing/2014/main" id="{529CE325-EDC3-4552-94C2-6BFEB199C0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F365B8D2-2C4A-4C2A-8168-555C6C583E60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674" name="Trapezoid 673">
                    <a:extLst>
                      <a:ext uri="{FF2B5EF4-FFF2-40B4-BE49-F238E27FC236}">
                        <a16:creationId xmlns:a16="http://schemas.microsoft.com/office/drawing/2014/main" id="{2694D99A-9B07-4B7C-B7CA-2D6AF71924D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5" name="Trapezoid 674">
                    <a:extLst>
                      <a:ext uri="{FF2B5EF4-FFF2-40B4-BE49-F238E27FC236}">
                        <a16:creationId xmlns:a16="http://schemas.microsoft.com/office/drawing/2014/main" id="{7A16A322-AD17-4CC5-A8E2-EE21701CC7D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6" name="Trapezoid 675">
                    <a:extLst>
                      <a:ext uri="{FF2B5EF4-FFF2-40B4-BE49-F238E27FC236}">
                        <a16:creationId xmlns:a16="http://schemas.microsoft.com/office/drawing/2014/main" id="{D8B838A7-4346-46EB-8645-1B7BAEEFDAE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7" name="Trapezoid 676">
                    <a:extLst>
                      <a:ext uri="{FF2B5EF4-FFF2-40B4-BE49-F238E27FC236}">
                        <a16:creationId xmlns:a16="http://schemas.microsoft.com/office/drawing/2014/main" id="{EDAE1E8C-9B14-45E6-B26D-D221F04D98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FFCF78EE-D589-4939-8DAE-25B59453D552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62" name="Group 661">
                  <a:extLst>
                    <a:ext uri="{FF2B5EF4-FFF2-40B4-BE49-F238E27FC236}">
                      <a16:creationId xmlns:a16="http://schemas.microsoft.com/office/drawing/2014/main" id="{A6CD4FE5-BCD1-40C1-8237-DB199BB20773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668" name="Trapezoid 667">
                    <a:extLst>
                      <a:ext uri="{FF2B5EF4-FFF2-40B4-BE49-F238E27FC236}">
                        <a16:creationId xmlns:a16="http://schemas.microsoft.com/office/drawing/2014/main" id="{47144C20-5F29-48DB-84E3-B1D9B3B5868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9" name="Trapezoid 668">
                    <a:extLst>
                      <a:ext uri="{FF2B5EF4-FFF2-40B4-BE49-F238E27FC236}">
                        <a16:creationId xmlns:a16="http://schemas.microsoft.com/office/drawing/2014/main" id="{D82F99FC-108C-4CEC-8D8F-31F6F0F8757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0" name="Trapezoid 669">
                    <a:extLst>
                      <a:ext uri="{FF2B5EF4-FFF2-40B4-BE49-F238E27FC236}">
                        <a16:creationId xmlns:a16="http://schemas.microsoft.com/office/drawing/2014/main" id="{0928C7B2-57F7-4581-852D-DB83FC098F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71" name="Trapezoid 670">
                    <a:extLst>
                      <a:ext uri="{FF2B5EF4-FFF2-40B4-BE49-F238E27FC236}">
                        <a16:creationId xmlns:a16="http://schemas.microsoft.com/office/drawing/2014/main" id="{A0A270DB-0DE3-4E08-8A97-2E0B565B161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63" name="Group 662">
                  <a:extLst>
                    <a:ext uri="{FF2B5EF4-FFF2-40B4-BE49-F238E27FC236}">
                      <a16:creationId xmlns:a16="http://schemas.microsoft.com/office/drawing/2014/main" id="{29C0B351-687B-4DA3-9847-F73BB464BC68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64" name="Trapezoid 663">
                    <a:extLst>
                      <a:ext uri="{FF2B5EF4-FFF2-40B4-BE49-F238E27FC236}">
                        <a16:creationId xmlns:a16="http://schemas.microsoft.com/office/drawing/2014/main" id="{1D87C46A-1EBD-4B8F-A3DB-A543CE41132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5" name="Trapezoid 664">
                    <a:extLst>
                      <a:ext uri="{FF2B5EF4-FFF2-40B4-BE49-F238E27FC236}">
                        <a16:creationId xmlns:a16="http://schemas.microsoft.com/office/drawing/2014/main" id="{6279344E-2AE9-401F-AD91-5164B522EA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6" name="Trapezoid 665">
                    <a:extLst>
                      <a:ext uri="{FF2B5EF4-FFF2-40B4-BE49-F238E27FC236}">
                        <a16:creationId xmlns:a16="http://schemas.microsoft.com/office/drawing/2014/main" id="{714524C0-4B36-4AD3-8CA8-F4901393EB8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7" name="Trapezoid 666">
                    <a:extLst>
                      <a:ext uri="{FF2B5EF4-FFF2-40B4-BE49-F238E27FC236}">
                        <a16:creationId xmlns:a16="http://schemas.microsoft.com/office/drawing/2014/main" id="{ECC9B4D5-D837-4A07-8903-DAF1CA80ADD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90B36538-821A-4131-902E-553C69D3939A}"/>
                </a:ext>
              </a:extLst>
            </p:cNvPr>
            <p:cNvGrpSpPr/>
            <p:nvPr/>
          </p:nvGrpSpPr>
          <p:grpSpPr>
            <a:xfrm>
              <a:off x="9125468" y="4656174"/>
              <a:ext cx="324000" cy="2135012"/>
              <a:chOff x="9289010" y="-68132"/>
              <a:chExt cx="324000" cy="2135012"/>
            </a:xfrm>
          </p:grpSpPr>
          <p:sp>
            <p:nvSpPr>
              <p:cNvPr id="653" name="Trapezoid 652">
                <a:extLst>
                  <a:ext uri="{FF2B5EF4-FFF2-40B4-BE49-F238E27FC236}">
                    <a16:creationId xmlns:a16="http://schemas.microsoft.com/office/drawing/2014/main" id="{30EE8237-FFA2-4C5C-9D17-62185DB09081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Trapezoid 653">
                <a:extLst>
                  <a:ext uri="{FF2B5EF4-FFF2-40B4-BE49-F238E27FC236}">
                    <a16:creationId xmlns:a16="http://schemas.microsoft.com/office/drawing/2014/main" id="{B859A1E6-0A30-4C3D-9946-3A0267973288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Trapezoid 654">
                <a:extLst>
                  <a:ext uri="{FF2B5EF4-FFF2-40B4-BE49-F238E27FC236}">
                    <a16:creationId xmlns:a16="http://schemas.microsoft.com/office/drawing/2014/main" id="{2C6C7071-5085-4C27-A899-CE6845FC447F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Trapezoid 655">
                <a:extLst>
                  <a:ext uri="{FF2B5EF4-FFF2-40B4-BE49-F238E27FC236}">
                    <a16:creationId xmlns:a16="http://schemas.microsoft.com/office/drawing/2014/main" id="{07C9B9B9-D27A-4165-9AE6-AC799CD5E40C}"/>
                  </a:ext>
                </a:extLst>
              </p:cNvPr>
              <p:cNvSpPr/>
              <p:nvPr/>
            </p:nvSpPr>
            <p:spPr>
              <a:xfrm rot="16200000">
                <a:off x="9354223" y="-133345"/>
                <a:ext cx="193574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7" name="Trapezoid 656">
                <a:extLst>
                  <a:ext uri="{FF2B5EF4-FFF2-40B4-BE49-F238E27FC236}">
                    <a16:creationId xmlns:a16="http://schemas.microsoft.com/office/drawing/2014/main" id="{8F94D8DA-AD08-4B8C-B2AC-91357B606BC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Trapezoid 657">
                <a:extLst>
                  <a:ext uri="{FF2B5EF4-FFF2-40B4-BE49-F238E27FC236}">
                    <a16:creationId xmlns:a16="http://schemas.microsoft.com/office/drawing/2014/main" id="{A51D8D7C-FE1A-460F-8DF7-96CFBE240CAF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Trapezoid 658">
                <a:extLst>
                  <a:ext uri="{FF2B5EF4-FFF2-40B4-BE49-F238E27FC236}">
                    <a16:creationId xmlns:a16="http://schemas.microsoft.com/office/drawing/2014/main" id="{0930B3FF-073B-4D35-8051-C98C1533AF73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9F95A64B-B519-49E4-BFEF-56FEA6E88860}"/>
              </a:ext>
            </a:extLst>
          </p:cNvPr>
          <p:cNvGrpSpPr/>
          <p:nvPr/>
        </p:nvGrpSpPr>
        <p:grpSpPr>
          <a:xfrm flipH="1">
            <a:off x="3725407" y="70187"/>
            <a:ext cx="336725" cy="6694177"/>
            <a:chOff x="9123885" y="97009"/>
            <a:chExt cx="336725" cy="6694177"/>
          </a:xfrm>
        </p:grpSpPr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3728C84E-67B0-4149-B249-CF25587BA268}"/>
                </a:ext>
              </a:extLst>
            </p:cNvPr>
            <p:cNvGrpSpPr/>
            <p:nvPr/>
          </p:nvGrpSpPr>
          <p:grpSpPr>
            <a:xfrm>
              <a:off x="9123885" y="97009"/>
              <a:ext cx="336725" cy="4742273"/>
              <a:chOff x="9147331" y="-242958"/>
              <a:chExt cx="336725" cy="4742273"/>
            </a:xfrm>
          </p:grpSpPr>
          <p:grpSp>
            <p:nvGrpSpPr>
              <p:cNvPr id="692" name="Group 691">
                <a:extLst>
                  <a:ext uri="{FF2B5EF4-FFF2-40B4-BE49-F238E27FC236}">
                    <a16:creationId xmlns:a16="http://schemas.microsoft.com/office/drawing/2014/main" id="{2DF41E62-1C04-45B0-A13F-F2699FDEC346}"/>
                  </a:ext>
                </a:extLst>
              </p:cNvPr>
              <p:cNvGrpSpPr/>
              <p:nvPr/>
            </p:nvGrpSpPr>
            <p:grpSpPr>
              <a:xfrm>
                <a:off x="9147331" y="2018301"/>
                <a:ext cx="336725" cy="2481014"/>
                <a:chOff x="9111837" y="2024135"/>
                <a:chExt cx="336725" cy="2481014"/>
              </a:xfrm>
            </p:grpSpPr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19BD2B83-0529-4CB8-BE89-CDD040176C21}"/>
                    </a:ext>
                  </a:extLst>
                </p:cNvPr>
                <p:cNvGrpSpPr/>
                <p:nvPr/>
              </p:nvGrpSpPr>
              <p:grpSpPr>
                <a:xfrm>
                  <a:off x="9124562" y="3318427"/>
                  <a:ext cx="324000" cy="1186722"/>
                  <a:chOff x="9124562" y="3318427"/>
                  <a:chExt cx="324000" cy="1186722"/>
                </a:xfrm>
              </p:grpSpPr>
              <p:sp>
                <p:nvSpPr>
                  <p:cNvPr id="710" name="Trapezoid 709">
                    <a:extLst>
                      <a:ext uri="{FF2B5EF4-FFF2-40B4-BE49-F238E27FC236}">
                        <a16:creationId xmlns:a16="http://schemas.microsoft.com/office/drawing/2014/main" id="{16536A30-43D1-48FA-8AB3-551D6FB251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1" name="Trapezoid 710">
                    <a:extLst>
                      <a:ext uri="{FF2B5EF4-FFF2-40B4-BE49-F238E27FC236}">
                        <a16:creationId xmlns:a16="http://schemas.microsoft.com/office/drawing/2014/main" id="{6AFDC15C-BEA6-46EF-AC2D-62B7EF1D472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2" name="Trapezoid 711">
                    <a:extLst>
                      <a:ext uri="{FF2B5EF4-FFF2-40B4-BE49-F238E27FC236}">
                        <a16:creationId xmlns:a16="http://schemas.microsoft.com/office/drawing/2014/main" id="{DA2D299B-07C7-4642-BCAC-2AD5E0A8722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3" name="Trapezoid 712">
                    <a:extLst>
                      <a:ext uri="{FF2B5EF4-FFF2-40B4-BE49-F238E27FC236}">
                        <a16:creationId xmlns:a16="http://schemas.microsoft.com/office/drawing/2014/main" id="{52A9F698-CD9C-491E-85B5-8FE249D879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DF790AC6-BE51-4DF7-B8DC-38C31F9ED389}"/>
                    </a:ext>
                  </a:extLst>
                </p:cNvPr>
                <p:cNvGrpSpPr/>
                <p:nvPr/>
              </p:nvGrpSpPr>
              <p:grpSpPr>
                <a:xfrm>
                  <a:off x="9111837" y="2024135"/>
                  <a:ext cx="336725" cy="1186719"/>
                  <a:chOff x="9124562" y="3297975"/>
                  <a:chExt cx="336725" cy="1186719"/>
                </a:xfrm>
              </p:grpSpPr>
              <p:sp>
                <p:nvSpPr>
                  <p:cNvPr id="706" name="Trapezoid 705">
                    <a:extLst>
                      <a:ext uri="{FF2B5EF4-FFF2-40B4-BE49-F238E27FC236}">
                        <a16:creationId xmlns:a16="http://schemas.microsoft.com/office/drawing/2014/main" id="{F3078C4F-89C8-4117-9224-C7C1F82C4F5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78562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7" name="Trapezoid 706">
                    <a:extLst>
                      <a:ext uri="{FF2B5EF4-FFF2-40B4-BE49-F238E27FC236}">
                        <a16:creationId xmlns:a16="http://schemas.microsoft.com/office/drawing/2014/main" id="{304454A8-26D3-4FB0-82C4-899960F6DA9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8" name="Trapezoid 707">
                    <a:extLst>
                      <a:ext uri="{FF2B5EF4-FFF2-40B4-BE49-F238E27FC236}">
                        <a16:creationId xmlns:a16="http://schemas.microsoft.com/office/drawing/2014/main" id="{236FCCCE-94BB-4A72-A87C-297C8E6562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9" name="Trapezoid 708">
                    <a:extLst>
                      <a:ext uri="{FF2B5EF4-FFF2-40B4-BE49-F238E27FC236}">
                        <a16:creationId xmlns:a16="http://schemas.microsoft.com/office/drawing/2014/main" id="{6AB0E674-8F1E-4969-BFF9-2AB4C4BED8B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191287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4A3BC3B8-11EA-4019-82F6-23B99BCEC7A5}"/>
                  </a:ext>
                </a:extLst>
              </p:cNvPr>
              <p:cNvGrpSpPr/>
              <p:nvPr/>
            </p:nvGrpSpPr>
            <p:grpSpPr>
              <a:xfrm>
                <a:off x="9160056" y="-242958"/>
                <a:ext cx="324000" cy="2481014"/>
                <a:chOff x="9157178" y="2024135"/>
                <a:chExt cx="324000" cy="2481014"/>
              </a:xfrm>
            </p:grpSpPr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F17B6737-DDDE-4A34-A10C-3EA2366E070B}"/>
                    </a:ext>
                  </a:extLst>
                </p:cNvPr>
                <p:cNvGrpSpPr/>
                <p:nvPr/>
              </p:nvGrpSpPr>
              <p:grpSpPr>
                <a:xfrm>
                  <a:off x="9157178" y="3318427"/>
                  <a:ext cx="324000" cy="1186722"/>
                  <a:chOff x="9157178" y="3318427"/>
                  <a:chExt cx="324000" cy="1186722"/>
                </a:xfrm>
              </p:grpSpPr>
              <p:sp>
                <p:nvSpPr>
                  <p:cNvPr id="700" name="Trapezoid 699">
                    <a:extLst>
                      <a:ext uri="{FF2B5EF4-FFF2-40B4-BE49-F238E27FC236}">
                        <a16:creationId xmlns:a16="http://schemas.microsoft.com/office/drawing/2014/main" id="{61E03E58-ABF9-41D4-B5F5-107A7D49BD7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264427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1" name="Trapezoid 700">
                    <a:extLst>
                      <a:ext uri="{FF2B5EF4-FFF2-40B4-BE49-F238E27FC236}">
                        <a16:creationId xmlns:a16="http://schemas.microsoft.com/office/drawing/2014/main" id="{D394CB80-81AC-48A4-941D-435BBB5FCB6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588000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2" name="Trapezoid 701">
                    <a:extLst>
                      <a:ext uri="{FF2B5EF4-FFF2-40B4-BE49-F238E27FC236}">
                        <a16:creationId xmlns:a16="http://schemas.microsoft.com/office/drawing/2014/main" id="{B7F36E7F-793B-4ABB-B61B-978D9B1E7C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3911573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3" name="Trapezoid 702">
                    <a:extLst>
                      <a:ext uri="{FF2B5EF4-FFF2-40B4-BE49-F238E27FC236}">
                        <a16:creationId xmlns:a16="http://schemas.microsoft.com/office/drawing/2014/main" id="{CA22561A-4376-430D-83B5-9906C087867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11178" y="4235149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60E71A29-01F5-4D08-AFEA-27D2E73A55C2}"/>
                    </a:ext>
                  </a:extLst>
                </p:cNvPr>
                <p:cNvGrpSpPr/>
                <p:nvPr/>
              </p:nvGrpSpPr>
              <p:grpSpPr>
                <a:xfrm>
                  <a:off x="9157178" y="2024135"/>
                  <a:ext cx="324000" cy="1186719"/>
                  <a:chOff x="9169903" y="3297975"/>
                  <a:chExt cx="324000" cy="1186719"/>
                </a:xfrm>
              </p:grpSpPr>
              <p:sp>
                <p:nvSpPr>
                  <p:cNvPr id="696" name="Trapezoid 695">
                    <a:extLst>
                      <a:ext uri="{FF2B5EF4-FFF2-40B4-BE49-F238E27FC236}">
                        <a16:creationId xmlns:a16="http://schemas.microsoft.com/office/drawing/2014/main" id="{DFED840C-6248-417D-971B-BB352B7B005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243975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7" name="Trapezoid 696">
                    <a:extLst>
                      <a:ext uri="{FF2B5EF4-FFF2-40B4-BE49-F238E27FC236}">
                        <a16:creationId xmlns:a16="http://schemas.microsoft.com/office/drawing/2014/main" id="{95F6FC09-1558-40E5-98A3-8B30240A055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567548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8" name="Trapezoid 697">
                    <a:extLst>
                      <a:ext uri="{FF2B5EF4-FFF2-40B4-BE49-F238E27FC236}">
                        <a16:creationId xmlns:a16="http://schemas.microsoft.com/office/drawing/2014/main" id="{375BF00E-D1FE-4CBB-A516-1ED606E4192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3891121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9" name="Trapezoid 698">
                    <a:extLst>
                      <a:ext uri="{FF2B5EF4-FFF2-40B4-BE49-F238E27FC236}">
                        <a16:creationId xmlns:a16="http://schemas.microsoft.com/office/drawing/2014/main" id="{994D8F9B-F3E9-46B8-A9E6-0887749343E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9223903" y="4214694"/>
                    <a:ext cx="216000" cy="324000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684" name="Group 683">
              <a:extLst>
                <a:ext uri="{FF2B5EF4-FFF2-40B4-BE49-F238E27FC236}">
                  <a16:creationId xmlns:a16="http://schemas.microsoft.com/office/drawing/2014/main" id="{AE158E9B-C2A6-4A38-B99E-0B9A1D7ACE65}"/>
                </a:ext>
              </a:extLst>
            </p:cNvPr>
            <p:cNvGrpSpPr/>
            <p:nvPr/>
          </p:nvGrpSpPr>
          <p:grpSpPr>
            <a:xfrm>
              <a:off x="9125468" y="4633748"/>
              <a:ext cx="324000" cy="2157438"/>
              <a:chOff x="9289010" y="-90558"/>
              <a:chExt cx="324000" cy="2157438"/>
            </a:xfrm>
          </p:grpSpPr>
          <p:sp>
            <p:nvSpPr>
              <p:cNvPr id="685" name="Trapezoid 684">
                <a:extLst>
                  <a:ext uri="{FF2B5EF4-FFF2-40B4-BE49-F238E27FC236}">
                    <a16:creationId xmlns:a16="http://schemas.microsoft.com/office/drawing/2014/main" id="{19701D9A-1CBD-4619-9603-F62B8325001F}"/>
                  </a:ext>
                </a:extLst>
              </p:cNvPr>
              <p:cNvSpPr/>
              <p:nvPr/>
            </p:nvSpPr>
            <p:spPr>
              <a:xfrm rot="16200000">
                <a:off x="9343010" y="1149734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Trapezoid 685">
                <a:extLst>
                  <a:ext uri="{FF2B5EF4-FFF2-40B4-BE49-F238E27FC236}">
                    <a16:creationId xmlns:a16="http://schemas.microsoft.com/office/drawing/2014/main" id="{95B9F52B-8A3D-419E-9A48-BFBFDCD6CDCB}"/>
                  </a:ext>
                </a:extLst>
              </p:cNvPr>
              <p:cNvSpPr/>
              <p:nvPr/>
            </p:nvSpPr>
            <p:spPr>
              <a:xfrm rot="16200000">
                <a:off x="9343010" y="1473307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7" name="Trapezoid 686">
                <a:extLst>
                  <a:ext uri="{FF2B5EF4-FFF2-40B4-BE49-F238E27FC236}">
                    <a16:creationId xmlns:a16="http://schemas.microsoft.com/office/drawing/2014/main" id="{6C5CDDED-1610-4F09-B92A-1B7D653E51EE}"/>
                  </a:ext>
                </a:extLst>
              </p:cNvPr>
              <p:cNvSpPr/>
              <p:nvPr/>
            </p:nvSpPr>
            <p:spPr>
              <a:xfrm rot="16200000">
                <a:off x="9343010" y="1796880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Trapezoid 687">
                <a:extLst>
                  <a:ext uri="{FF2B5EF4-FFF2-40B4-BE49-F238E27FC236}">
                    <a16:creationId xmlns:a16="http://schemas.microsoft.com/office/drawing/2014/main" id="{70FC085B-B2F1-49CD-94C8-4C569C139934}"/>
                  </a:ext>
                </a:extLst>
              </p:cNvPr>
              <p:cNvSpPr/>
              <p:nvPr/>
            </p:nvSpPr>
            <p:spPr>
              <a:xfrm rot="16200000">
                <a:off x="9343010" y="-14455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Trapezoid 688">
                <a:extLst>
                  <a:ext uri="{FF2B5EF4-FFF2-40B4-BE49-F238E27FC236}">
                    <a16:creationId xmlns:a16="http://schemas.microsoft.com/office/drawing/2014/main" id="{BE6A1C37-B54B-4D91-AD76-75D2051F98AC}"/>
                  </a:ext>
                </a:extLst>
              </p:cNvPr>
              <p:cNvSpPr/>
              <p:nvPr/>
            </p:nvSpPr>
            <p:spPr>
              <a:xfrm rot="16200000">
                <a:off x="9343010" y="179015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Trapezoid 689">
                <a:extLst>
                  <a:ext uri="{FF2B5EF4-FFF2-40B4-BE49-F238E27FC236}">
                    <a16:creationId xmlns:a16="http://schemas.microsoft.com/office/drawing/2014/main" id="{943FD1A8-3639-48EB-B3DB-1BAC486A9F97}"/>
                  </a:ext>
                </a:extLst>
              </p:cNvPr>
              <p:cNvSpPr/>
              <p:nvPr/>
            </p:nvSpPr>
            <p:spPr>
              <a:xfrm rot="16200000">
                <a:off x="9343010" y="502588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Trapezoid 690">
                <a:extLst>
                  <a:ext uri="{FF2B5EF4-FFF2-40B4-BE49-F238E27FC236}">
                    <a16:creationId xmlns:a16="http://schemas.microsoft.com/office/drawing/2014/main" id="{80C19E5A-BFED-4128-B1EA-A0378B3146F5}"/>
                  </a:ext>
                </a:extLst>
              </p:cNvPr>
              <p:cNvSpPr/>
              <p:nvPr/>
            </p:nvSpPr>
            <p:spPr>
              <a:xfrm rot="16200000">
                <a:off x="9343010" y="826161"/>
                <a:ext cx="216000" cy="324000"/>
              </a:xfrm>
              <a:prstGeom prst="trapezoid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14" name="Rectangle 713">
            <a:extLst>
              <a:ext uri="{FF2B5EF4-FFF2-40B4-BE49-F238E27FC236}">
                <a16:creationId xmlns:a16="http://schemas.microsoft.com/office/drawing/2014/main" id="{892CB597-BC27-4966-819B-BA134E0FC231}"/>
              </a:ext>
            </a:extLst>
          </p:cNvPr>
          <p:cNvSpPr/>
          <p:nvPr/>
        </p:nvSpPr>
        <p:spPr>
          <a:xfrm>
            <a:off x="3434818" y="-137880"/>
            <a:ext cx="323996" cy="70867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15" name="Group 714">
            <a:extLst>
              <a:ext uri="{FF2B5EF4-FFF2-40B4-BE49-F238E27FC236}">
                <a16:creationId xmlns:a16="http://schemas.microsoft.com/office/drawing/2014/main" id="{6069A1AC-8E97-425A-9EAA-460956D25B31}"/>
              </a:ext>
            </a:extLst>
          </p:cNvPr>
          <p:cNvGrpSpPr/>
          <p:nvPr/>
        </p:nvGrpSpPr>
        <p:grpSpPr>
          <a:xfrm>
            <a:off x="3263435" y="-126617"/>
            <a:ext cx="666762" cy="666762"/>
            <a:chOff x="2829558" y="-1451030"/>
            <a:chExt cx="1208069" cy="1208069"/>
          </a:xfrm>
        </p:grpSpPr>
        <p:sp>
          <p:nvSpPr>
            <p:cNvPr id="716" name="Star: 5 Points 715">
              <a:extLst>
                <a:ext uri="{FF2B5EF4-FFF2-40B4-BE49-F238E27FC236}">
                  <a16:creationId xmlns:a16="http://schemas.microsoft.com/office/drawing/2014/main" id="{888CE72E-D144-4D4D-9432-E9CC180D88DF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7" name="Circle: Hollow 716">
              <a:extLst>
                <a:ext uri="{FF2B5EF4-FFF2-40B4-BE49-F238E27FC236}">
                  <a16:creationId xmlns:a16="http://schemas.microsoft.com/office/drawing/2014/main" id="{65485245-EDAF-465B-8AA7-E68AFFCA3882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544AAA19-5B79-45FC-86D9-E3A6B3357056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9" name="Group 718">
            <a:extLst>
              <a:ext uri="{FF2B5EF4-FFF2-40B4-BE49-F238E27FC236}">
                <a16:creationId xmlns:a16="http://schemas.microsoft.com/office/drawing/2014/main" id="{7BD9F082-483E-4744-A8FB-7186FEE7CA04}"/>
              </a:ext>
            </a:extLst>
          </p:cNvPr>
          <p:cNvGrpSpPr/>
          <p:nvPr/>
        </p:nvGrpSpPr>
        <p:grpSpPr>
          <a:xfrm>
            <a:off x="3263435" y="6354450"/>
            <a:ext cx="666762" cy="666762"/>
            <a:chOff x="2829558" y="-1451030"/>
            <a:chExt cx="1208069" cy="1208069"/>
          </a:xfrm>
        </p:grpSpPr>
        <p:sp>
          <p:nvSpPr>
            <p:cNvPr id="720" name="Star: 5 Points 719">
              <a:extLst>
                <a:ext uri="{FF2B5EF4-FFF2-40B4-BE49-F238E27FC236}">
                  <a16:creationId xmlns:a16="http://schemas.microsoft.com/office/drawing/2014/main" id="{94D90149-11C6-4D9E-9118-29571D73FD1C}"/>
                </a:ext>
              </a:extLst>
            </p:cNvPr>
            <p:cNvSpPr/>
            <p:nvPr/>
          </p:nvSpPr>
          <p:spPr>
            <a:xfrm>
              <a:off x="3033433" y="-1282041"/>
              <a:ext cx="776923" cy="776923"/>
            </a:xfrm>
            <a:prstGeom prst="star5">
              <a:avLst>
                <a:gd name="adj" fmla="val 24557"/>
                <a:gd name="hf" fmla="val 105146"/>
                <a:gd name="vf" fmla="val 110557"/>
              </a:avLst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1" name="Circle: Hollow 720">
              <a:extLst>
                <a:ext uri="{FF2B5EF4-FFF2-40B4-BE49-F238E27FC236}">
                  <a16:creationId xmlns:a16="http://schemas.microsoft.com/office/drawing/2014/main" id="{35195DFE-F709-457A-8846-B91DAA9E3673}"/>
                </a:ext>
              </a:extLst>
            </p:cNvPr>
            <p:cNvSpPr/>
            <p:nvPr/>
          </p:nvSpPr>
          <p:spPr>
            <a:xfrm>
              <a:off x="2829558" y="-1451030"/>
              <a:ext cx="1208069" cy="1208069"/>
            </a:xfrm>
            <a:prstGeom prst="don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61633C48-B576-492C-A9A5-88F309167B11}"/>
                </a:ext>
              </a:extLst>
            </p:cNvPr>
            <p:cNvSpPr/>
            <p:nvPr/>
          </p:nvSpPr>
          <p:spPr>
            <a:xfrm>
              <a:off x="3313958" y="-954932"/>
              <a:ext cx="215872" cy="215872"/>
            </a:xfrm>
            <a:prstGeom prst="ellipse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3" name="Oval 722">
            <a:extLst>
              <a:ext uri="{FF2B5EF4-FFF2-40B4-BE49-F238E27FC236}">
                <a16:creationId xmlns:a16="http://schemas.microsoft.com/office/drawing/2014/main" id="{C6455F12-CAB8-48AE-A37F-7428A67DF8F9}"/>
              </a:ext>
            </a:extLst>
          </p:cNvPr>
          <p:cNvSpPr/>
          <p:nvPr/>
        </p:nvSpPr>
        <p:spPr>
          <a:xfrm>
            <a:off x="2344816" y="122379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4" name="Oval 723">
            <a:extLst>
              <a:ext uri="{FF2B5EF4-FFF2-40B4-BE49-F238E27FC236}">
                <a16:creationId xmlns:a16="http://schemas.microsoft.com/office/drawing/2014/main" id="{1A750B65-C3A7-4788-A086-841A763A0C2F}"/>
              </a:ext>
            </a:extLst>
          </p:cNvPr>
          <p:cNvSpPr/>
          <p:nvPr/>
        </p:nvSpPr>
        <p:spPr>
          <a:xfrm>
            <a:off x="2344816" y="3188303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5" name="Oval 724">
            <a:extLst>
              <a:ext uri="{FF2B5EF4-FFF2-40B4-BE49-F238E27FC236}">
                <a16:creationId xmlns:a16="http://schemas.microsoft.com/office/drawing/2014/main" id="{620C7D4E-F762-4351-BC26-FB60B1FF03B9}"/>
              </a:ext>
            </a:extLst>
          </p:cNvPr>
          <p:cNvSpPr/>
          <p:nvPr/>
        </p:nvSpPr>
        <p:spPr>
          <a:xfrm>
            <a:off x="2344816" y="5085440"/>
            <a:ext cx="227724" cy="22772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617EE736-A204-495E-9676-F14D6D007E42}"/>
              </a:ext>
            </a:extLst>
          </p:cNvPr>
          <p:cNvSpPr/>
          <p:nvPr/>
        </p:nvSpPr>
        <p:spPr>
          <a:xfrm>
            <a:off x="3398757" y="3736153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6" name="Oval 725">
            <a:extLst>
              <a:ext uri="{FF2B5EF4-FFF2-40B4-BE49-F238E27FC236}">
                <a16:creationId xmlns:a16="http://schemas.microsoft.com/office/drawing/2014/main" id="{99C2930F-534A-43E0-B338-C0982ECFF1ED}"/>
              </a:ext>
            </a:extLst>
          </p:cNvPr>
          <p:cNvSpPr/>
          <p:nvPr/>
        </p:nvSpPr>
        <p:spPr>
          <a:xfrm>
            <a:off x="6906595" y="5431528"/>
            <a:ext cx="360055" cy="3600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7" name="Rectangle: Rounded Corners 7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3E22911-6A11-4753-9443-7481088254E9}"/>
              </a:ext>
            </a:extLst>
          </p:cNvPr>
          <p:cNvSpPr/>
          <p:nvPr/>
        </p:nvSpPr>
        <p:spPr>
          <a:xfrm>
            <a:off x="10435368" y="5371715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NEXT GAME</a:t>
            </a:r>
          </a:p>
        </p:txBody>
      </p:sp>
      <p:sp>
        <p:nvSpPr>
          <p:cNvPr id="728" name="Rectangle: Rounded Corners 727">
            <a:hlinkClick r:id="rId7" action="ppaction://hlinksldjump"/>
            <a:extLst>
              <a:ext uri="{FF2B5EF4-FFF2-40B4-BE49-F238E27FC236}">
                <a16:creationId xmlns:a16="http://schemas.microsoft.com/office/drawing/2014/main" id="{D7F4AF3D-77EF-474F-9EEB-2104CC5CC608}"/>
              </a:ext>
            </a:extLst>
          </p:cNvPr>
          <p:cNvSpPr/>
          <p:nvPr/>
        </p:nvSpPr>
        <p:spPr>
          <a:xfrm>
            <a:off x="10429486" y="4632940"/>
            <a:ext cx="1248483" cy="565456"/>
          </a:xfrm>
          <a:prstGeom prst="roundRect">
            <a:avLst/>
          </a:prstGeom>
          <a:solidFill>
            <a:srgbClr val="8600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FFFF00"/>
                </a:solidFill>
                <a:latin typeface="Jokerman" panose="04090605060D06020702" pitchFamily="82" charset="0"/>
              </a:rPr>
              <a:t>POSSIBLE SOLUTION</a:t>
            </a:r>
          </a:p>
        </p:txBody>
      </p:sp>
      <p:pic>
        <p:nvPicPr>
          <p:cNvPr id="439" name="Cogs wma">
            <a:hlinkClick r:id="" action="ppaction://media"/>
            <a:extLst>
              <a:ext uri="{FF2B5EF4-FFF2-40B4-BE49-F238E27FC236}">
                <a16:creationId xmlns:a16="http://schemas.microsoft.com/office/drawing/2014/main" id="{4096302E-A7AA-4F18-BDBD-E7C095F9A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38379" y="7028342"/>
            <a:ext cx="609600" cy="609600"/>
          </a:xfrm>
          <a:prstGeom prst="rect">
            <a:avLst/>
          </a:prstGeom>
        </p:spPr>
      </p:pic>
      <p:sp>
        <p:nvSpPr>
          <p:cNvPr id="440" name="Rectangle 439">
            <a:extLst>
              <a:ext uri="{FF2B5EF4-FFF2-40B4-BE49-F238E27FC236}">
                <a16:creationId xmlns:a16="http://schemas.microsoft.com/office/drawing/2014/main" id="{093F75CC-089D-4505-8E19-2DFF02E0996C}"/>
              </a:ext>
            </a:extLst>
          </p:cNvPr>
          <p:cNvSpPr/>
          <p:nvPr/>
        </p:nvSpPr>
        <p:spPr>
          <a:xfrm>
            <a:off x="10456108" y="89797"/>
            <a:ext cx="16750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317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Jokerman" panose="04090605060D06020702" pitchFamily="82" charset="0"/>
              </a:rPr>
              <a:t>GAME 8</a:t>
            </a:r>
          </a:p>
        </p:txBody>
      </p:sp>
    </p:spTree>
    <p:extLst>
      <p:ext uri="{BB962C8B-B14F-4D97-AF65-F5344CB8AC3E}">
        <p14:creationId xmlns:p14="http://schemas.microsoft.com/office/powerpoint/2010/main" val="20080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42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10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42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42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20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100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10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4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4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4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200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420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42000"/>
                                        <p:tgtEl>
                                          <p:spTgt spid="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19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42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100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100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2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20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120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94352" fill="hold"/>
                                        <p:tgtEl>
                                          <p:spTgt spid="4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9"/>
                </p:tgtEl>
              </p:cMediaNode>
            </p:audio>
          </p:childTnLst>
        </p:cTn>
      </p:par>
    </p:tnLst>
    <p:bldLst>
      <p:bldP spid="39" grpId="0" animBg="1"/>
      <p:bldP spid="11" grpId="0" animBg="1"/>
      <p:bldP spid="10" grpId="0" animBg="1"/>
      <p:bldP spid="13" grpId="0" animBg="1"/>
      <p:bldP spid="38" grpId="0" animBg="1"/>
      <p:bldP spid="18" grpId="0" animBg="1"/>
      <p:bldP spid="34" grpId="0" animBg="1"/>
      <p:bldP spid="4" grpId="0" animBg="1"/>
      <p:bldP spid="12" grpId="0" animBg="1"/>
      <p:bldP spid="723" grpId="0" animBg="1"/>
      <p:bldP spid="724" grpId="0" animBg="1"/>
      <p:bldP spid="725" grpId="0" animBg="1"/>
      <p:bldP spid="442" grpId="0" animBg="1"/>
      <p:bldP spid="72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238</Words>
  <Application>Microsoft Office PowerPoint</Application>
  <PresentationFormat>Widescreen</PresentationFormat>
  <Paragraphs>63</Paragraphs>
  <Slides>17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Jokerman</vt:lpstr>
      <vt:lpstr>Calibri Light</vt:lpstr>
      <vt:lpstr>Arial</vt:lpstr>
      <vt:lpstr>Calibri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123</cp:revision>
  <dcterms:created xsi:type="dcterms:W3CDTF">2018-12-17T17:09:25Z</dcterms:created>
  <dcterms:modified xsi:type="dcterms:W3CDTF">2019-10-29T08:47:31Z</dcterms:modified>
</cp:coreProperties>
</file>