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6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7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9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5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8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3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58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0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9476A-61E3-46AB-A4D4-7EE82C4B8C67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4145-74F0-4BA1-9A66-F61359880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73094" cy="6858000"/>
          </a:xfrm>
          <a:prstGeom prst="rect">
            <a:avLst/>
          </a:prstGeom>
        </p:spPr>
      </p:pic>
      <p:sp>
        <p:nvSpPr>
          <p:cNvPr id="46" name="Oval 45">
            <a:hlinkClick r:id="rId3" action="ppaction://hlinksldjump"/>
          </p:cNvPr>
          <p:cNvSpPr/>
          <p:nvPr/>
        </p:nvSpPr>
        <p:spPr>
          <a:xfrm>
            <a:off x="5747526" y="6243767"/>
            <a:ext cx="980579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Start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962624" y="0"/>
            <a:ext cx="4313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Boulevard Heavy SF" panose="020BE200000000000000" pitchFamily="34" charset="0"/>
              </a:rPr>
              <a:t>CRISS - CROSS</a:t>
            </a:r>
            <a:endParaRPr lang="en-US" sz="4000" dirty="0">
              <a:latin typeface="Boulevard Heavy SF" panose="020BE200000000000000" pitchFamily="34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0454" y="1749680"/>
            <a:ext cx="6334293" cy="3414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1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1413275" y="749257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1375175" y="673057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rapezoid 6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1448590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4222057" y="730271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4183957" y="654071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rapezoid 12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4257372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2748864" y="749257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2710764" y="673057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Trapezoid 15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2784179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6951406" y="749257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16-Point Star 147"/>
          <p:cNvSpPr>
            <a:spLocks noChangeAspect="1"/>
          </p:cNvSpPr>
          <p:nvPr/>
        </p:nvSpPr>
        <p:spPr>
          <a:xfrm>
            <a:off x="6913306" y="673057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Trapezoid 18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6986721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5653697" y="768243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5615597" y="692043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Trapezoid 21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5689012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9546824" y="786201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9508724" y="710001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Trapezoid 24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9582139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8249115" y="768243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16-Point Star 147"/>
          <p:cNvSpPr>
            <a:spLocks noChangeAspect="1"/>
          </p:cNvSpPr>
          <p:nvPr/>
        </p:nvSpPr>
        <p:spPr>
          <a:xfrm>
            <a:off x="8211015" y="692043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Trapezoid 27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8284430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10724113" y="737763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0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>
            <a:off x="10686013" y="661563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1" name="Trapezoid 30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>
            <a:off x="10759428" y="32327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 rot="5400000">
            <a:off x="11360109" y="2068257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4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 rot="5400000">
            <a:off x="11322009" y="1992057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" name="Trapezoid 34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 rot="5400000">
            <a:off x="11404658" y="1838488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 rot="5400000">
            <a:off x="11378697" y="3424991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0" name="16-Point Star 147">
            <a:hlinkHover r:id="" action="ppaction://hlinkshowjump?jump=nextslide"/>
          </p:cNvPr>
          <p:cNvSpPr>
            <a:spLocks noChangeAspect="1"/>
          </p:cNvSpPr>
          <p:nvPr/>
        </p:nvSpPr>
        <p:spPr>
          <a:xfrm rot="5400000">
            <a:off x="11340597" y="3348791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1" name="Trapezoid 40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 rot="5400000">
            <a:off x="11414010" y="3195222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4-Point Star 146">
            <a:hlinkHover r:id="" action="ppaction://hlinkshowjump?jump=nextslide"/>
          </p:cNvPr>
          <p:cNvSpPr>
            <a:spLocks noChangeAspect="1"/>
          </p:cNvSpPr>
          <p:nvPr/>
        </p:nvSpPr>
        <p:spPr>
          <a:xfrm rot="5400000">
            <a:off x="11408436" y="4759423"/>
            <a:ext cx="640080" cy="640080"/>
          </a:xfrm>
          <a:prstGeom prst="star4">
            <a:avLst>
              <a:gd name="adj" fmla="val 1809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3" name="16-Point Star 147"/>
          <p:cNvSpPr>
            <a:spLocks noChangeAspect="1"/>
          </p:cNvSpPr>
          <p:nvPr/>
        </p:nvSpPr>
        <p:spPr>
          <a:xfrm rot="5400000">
            <a:off x="11370336" y="4683223"/>
            <a:ext cx="693420" cy="746760"/>
          </a:xfrm>
          <a:prstGeom prst="star16">
            <a:avLst>
              <a:gd name="adj" fmla="val 12345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4" name="Trapezoid 43">
            <a:hlinkHover r:id="" action="ppaction://hlinkshowjump?jump=nextslide">
              <a:snd r:embed="rId2" name="whoosh.wav"/>
            </a:hlinkHover>
          </p:cNvPr>
          <p:cNvSpPr/>
          <p:nvPr/>
        </p:nvSpPr>
        <p:spPr>
          <a:xfrm rot="5400000">
            <a:off x="11416041" y="4529654"/>
            <a:ext cx="546591" cy="1028093"/>
          </a:xfrm>
          <a:prstGeom prst="trapezoid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hlinkHover r:id="" action="ppaction://hlinkshowjump?jump=nextslide"/>
          </p:cNvPr>
          <p:cNvSpPr/>
          <p:nvPr/>
        </p:nvSpPr>
        <p:spPr>
          <a:xfrm>
            <a:off x="0" y="-1"/>
            <a:ext cx="12192000" cy="720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hlinkHover r:id="" action="ppaction://hlinkshowjump?jump=nextslide"/>
          </p:cNvPr>
          <p:cNvSpPr/>
          <p:nvPr/>
        </p:nvSpPr>
        <p:spPr>
          <a:xfrm>
            <a:off x="0" y="6215422"/>
            <a:ext cx="12192000" cy="720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hlinkHover r:id="" action="ppaction://hlinkshowjump?jump=nextslide"/>
          </p:cNvPr>
          <p:cNvSpPr/>
          <p:nvPr/>
        </p:nvSpPr>
        <p:spPr>
          <a:xfrm rot="5400000">
            <a:off x="-3113624" y="3107711"/>
            <a:ext cx="6935422" cy="720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hlinkHover r:id="" action="ppaction://hlinkshowjump?jump=nextslide"/>
          </p:cNvPr>
          <p:cNvSpPr/>
          <p:nvPr/>
        </p:nvSpPr>
        <p:spPr>
          <a:xfrm rot="5400000">
            <a:off x="8384338" y="3107712"/>
            <a:ext cx="6935424" cy="720000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11418653" y="3943867"/>
            <a:ext cx="727329" cy="804722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72323" y="1"/>
            <a:ext cx="782980" cy="969817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5400000">
            <a:off x="11337815" y="1225054"/>
            <a:ext cx="860036" cy="848334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5400000">
            <a:off x="7562944" y="6084040"/>
            <a:ext cx="848653" cy="854111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5400000">
            <a:off x="-945" y="2539954"/>
            <a:ext cx="884275" cy="854111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5400000">
            <a:off x="5532007" y="5031835"/>
            <a:ext cx="884275" cy="3118332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7088" y="2685858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04371" y="93000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1579941" y="1387821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1556428" y="4086370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715117" y="6324002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 rot="5400000">
            <a:off x="7482103" y="1605"/>
            <a:ext cx="860036" cy="848334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16674" y="103552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400000">
            <a:off x="3353340" y="5873787"/>
            <a:ext cx="950260" cy="1173014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 rot="5400000">
            <a:off x="-14366" y="5080987"/>
            <a:ext cx="884275" cy="854111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4884" y="5214020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rot="5400000">
            <a:off x="9994589" y="21127"/>
            <a:ext cx="884275" cy="854111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248241" y="110875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5400000">
            <a:off x="2036705" y="6017173"/>
            <a:ext cx="848653" cy="970735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176766" y="6290147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 rot="5400000">
            <a:off x="9928490" y="6028593"/>
            <a:ext cx="1008941" cy="804722"/>
          </a:xfrm>
          <a:prstGeom prst="rect">
            <a:avLst/>
          </a:prstGeom>
          <a:solidFill>
            <a:srgbClr val="D0CECE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hlinkClick r:id="rId3" action="ppaction://hlinksldjump"/>
          </p:cNvPr>
          <p:cNvSpPr/>
          <p:nvPr/>
        </p:nvSpPr>
        <p:spPr>
          <a:xfrm>
            <a:off x="10195070" y="6315493"/>
            <a:ext cx="533998" cy="53399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2.70833E-6 2.96296E-6 L 0.00091 0.9490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3.7037E-6 L 0.0026 0.953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3.95833E-6 7.40741E-7 L 0.00091 0.9490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4.58333E-6 1.48148E-6 L 0.00261 0.953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0833E-6 2.96296E-6 L 0.00091 0.9490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25E-6 3.7037E-6 L 0.00261 0.9537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42" presetClass="path" presetSubtype="0" repeatCount="indefinite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4.16667E-6 2.96296E-6 L 0.00092 0.9490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repeatCount="indefinite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2.70833E-6 3.7037E-6 L 0.00261 0.9537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42" presetClass="path" presetSubtype="0" repeatCount="indefinite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3.95833E-6 -4.81481E-6 L 0.00092 0.94908 " pathEditMode="relative" rAng="0" ptsTypes="AA">
                                      <p:cBhvr>
                                        <p:cTn id="52" dur="1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repeatCount="indefinite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29167E-6 -4.07407E-6 L 0.00261 0.95371 " pathEditMode="relative" rAng="0" ptsTypes="AA">
                                      <p:cBhvr>
                                        <p:cTn id="54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42" presetClass="path" presetSubtype="0" repeatCount="indefinite" accel="50400" decel="496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4.79167E-6 -1.11111E-6 L 0.00092 0.94908 " pathEditMode="relative" rAng="0" ptsTypes="AA">
                                      <p:cBhvr>
                                        <p:cTn id="62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repeatCount="indefinite" accel="50400" decel="496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3.33333E-6 -3.7037E-7 L 0.00261 0.9537 " pathEditMode="relative" rAng="0" ptsTypes="AA">
                                      <p:cBhvr>
                                        <p:cTn id="6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42" presetClass="path" presetSubtype="0" repeatCount="indefinite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4.375E-6 -4.81481E-6 L 0.00092 0.94908 " pathEditMode="relative" rAng="0" ptsTypes="AA">
                                      <p:cBhvr>
                                        <p:cTn id="72" dur="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repeatCount="indefinite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-2.91667E-6 -4.07407E-6 L 0.00261 0.95371 " pathEditMode="relative" rAng="0" ptsTypes="AA">
                                      <p:cBhvr>
                                        <p:cTn id="74" dur="9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42" presetClass="path" presetSubtype="0" repeatCount="indefinite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6.25E-7 3.33333E-6 L 0.00091 0.94907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4745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repeatCount="indefinite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29167E-6 4.07407E-6 L 0.0026 0.9537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768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42" presetClass="path" presetSubtype="0" repeatCount="indefinite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0833E-6 1.85185E-6 L -0.95794 -0.0132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04" y="-671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repeatCount="indefinite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25E-6 2.59259E-6 L -0.95703 -0.00834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52" y="-41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" presetClass="emph" presetSubtype="0" repeatCount="indefinite" accel="5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42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9167E-6 -4.81481E-6 L -0.95795 -0.01319 " pathEditMode="relative" rAng="0" ptsTypes="AA">
                                      <p:cBhvr>
                                        <p:cTn id="102" dur="1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04" y="-671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42" presetClass="path" presetSubtype="0" repeatCount="indefinite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75E-6 -2.59259E-6 L -0.95703 -0.00833 " pathEditMode="relative" rAng="0" ptsTypes="AA">
                                      <p:cBhvr>
                                        <p:cTn id="104" dur="1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52" y="-41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" presetClass="emph" presetSubtype="0" repeatCount="indefinite" accel="52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Scale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2" presetClass="path" presetSubtype="0" repeatCount="indefinite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8.33333E-7 7.40741E-7 L -0.95794 -0.0132 " pathEditMode="relative" rAng="0" ptsTypes="AA">
                                      <p:cBhvr>
                                        <p:cTn id="115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04" y="-671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repeatCount="indefinite" accel="50000" decel="5000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2.5E-6 1.48148E-6 L -0.95703 -0.00833 " pathEditMode="relative" rAng="0" ptsTypes="AA">
                                      <p:cBhvr>
                                        <p:cTn id="117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852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8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8" grpId="0" animBg="1"/>
      <p:bldP spid="46" grpId="0" animBg="1"/>
      <p:bldP spid="45" grpId="0" animBg="1"/>
      <p:bldP spid="49" grpId="0" animBg="1"/>
      <p:bldP spid="47" grpId="0" animBg="1"/>
      <p:bldP spid="56" grpId="0" animBg="1"/>
      <p:bldP spid="59" grpId="0" animBg="1"/>
      <p:bldP spid="62" grpId="0" animBg="1"/>
      <p:bldP spid="64" grpId="0" animBg="1"/>
      <p:bldP spid="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38631" cy="6858000"/>
          </a:xfrm>
          <a:prstGeom prst="rect">
            <a:avLst/>
          </a:prstGeom>
        </p:spPr>
      </p:pic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4764" y="2582203"/>
            <a:ext cx="3877392" cy="22801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2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38631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417" y="2525131"/>
            <a:ext cx="6681795" cy="21033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6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1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Boulevard Heavy SF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25</cp:revision>
  <dcterms:created xsi:type="dcterms:W3CDTF">2016-12-28T09:35:26Z</dcterms:created>
  <dcterms:modified xsi:type="dcterms:W3CDTF">2017-01-17T21:16:07Z</dcterms:modified>
</cp:coreProperties>
</file>