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8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4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5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5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C7F05-985B-4575-BD16-3905A9F41CF9}" type="datetimeFigureOut">
              <a:rPr lang="en-US" smtClean="0"/>
              <a:t>03-Dec-17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081A-0164-45B0-B38B-4A8AFEE59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jpeg"/><Relationship Id="rId21" Type="http://schemas.openxmlformats.org/officeDocument/2006/relationships/image" Target="../media/image19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10000"/>
              </a:schemeClr>
            </a:gs>
            <a:gs pos="95000">
              <a:schemeClr val="tx1">
                <a:lumMod val="50000"/>
                <a:lumOff val="5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383"/>
          <p:cNvPicPr>
            <a:picLocks noChangeAspect="1"/>
          </p:cNvPicPr>
          <p:nvPr/>
        </p:nvPicPr>
        <p:blipFill>
          <a:blip r:embed="rId2">
            <a:clrChange>
              <a:clrFrom>
                <a:srgbClr val="3B3838"/>
              </a:clrFrom>
              <a:clrTo>
                <a:srgbClr val="3B383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1"/>
            <a:ext cx="12192000" cy="6857999"/>
          </a:xfrm>
          <a:prstGeom prst="rect">
            <a:avLst/>
          </a:prstGeom>
        </p:spPr>
      </p:pic>
      <p:pic>
        <p:nvPicPr>
          <p:cNvPr id="386" name="Picture 385"/>
          <p:cNvPicPr>
            <a:picLocks noChangeAspect="1"/>
          </p:cNvPicPr>
          <p:nvPr/>
        </p:nvPicPr>
        <p:blipFill>
          <a:blip r:embed="rId2">
            <a:clrChange>
              <a:clrFrom>
                <a:srgbClr val="3B3838"/>
              </a:clrFrom>
              <a:clrTo>
                <a:srgbClr val="3B383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1"/>
            <a:ext cx="12192000" cy="6857999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0270829">
            <a:off x="10727483" y="141503"/>
            <a:ext cx="914400" cy="1459684"/>
          </a:xfrm>
          <a:prstGeom prst="moon">
            <a:avLst>
              <a:gd name="adj" fmla="val 51047"/>
            </a:avLst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8" name="Picture 39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25292"/>
              </a:clrFrom>
              <a:clrTo>
                <a:srgbClr val="12529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90" b="100000" l="0" r="100000">
                        <a14:foregroundMark x1="667" y1="74146" x2="16222" y2="97073"/>
                        <a14:foregroundMark x1="68444" y1="52195" x2="67556" y2="60976"/>
                        <a14:foregroundMark x1="7333" y1="74146" x2="6889" y2="77561"/>
                        <a14:foregroundMark x1="13556" y1="73171" x2="13333" y2="77073"/>
                        <a14:foregroundMark x1="68222" y1="60976" x2="67778" y2="59512"/>
                        <a14:backgroundMark x1="68000" y1="53171" x2="68000" y2="55122"/>
                        <a14:backgroundMark x1="67778" y1="49756" x2="68889" y2="54146"/>
                        <a14:backgroundMark x1="68222" y1="56585" x2="68000" y2="60000"/>
                        <a14:backgroundMark x1="67333" y1="57561" x2="68000" y2="57561"/>
                        <a14:backgroundMark x1="67778" y1="49756" x2="68000" y2="53171"/>
                        <a14:backgroundMark x1="67556" y1="56098" x2="67556" y2="60000"/>
                        <a14:backgroundMark x1="68667" y1="66341" x2="67556" y2="61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93"/>
          <a:stretch/>
        </p:blipFill>
        <p:spPr>
          <a:xfrm>
            <a:off x="0" y="3888712"/>
            <a:ext cx="12192000" cy="2969288"/>
          </a:xfrm>
          <a:prstGeom prst="rect">
            <a:avLst/>
          </a:prstGeom>
        </p:spPr>
      </p:pic>
      <p:sp>
        <p:nvSpPr>
          <p:cNvPr id="411" name="Star: 6 Points 410"/>
          <p:cNvSpPr/>
          <p:nvPr/>
        </p:nvSpPr>
        <p:spPr>
          <a:xfrm>
            <a:off x="3792345" y="7211520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Star: 6 Points 411"/>
          <p:cNvSpPr/>
          <p:nvPr/>
        </p:nvSpPr>
        <p:spPr>
          <a:xfrm>
            <a:off x="6051619" y="7028384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Star: 6 Points 412"/>
          <p:cNvSpPr/>
          <p:nvPr/>
        </p:nvSpPr>
        <p:spPr>
          <a:xfrm>
            <a:off x="1874785" y="7112369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Star: 6 Points 413"/>
          <p:cNvSpPr/>
          <p:nvPr/>
        </p:nvSpPr>
        <p:spPr>
          <a:xfrm rot="5022675">
            <a:off x="7472437" y="7300629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Star: 6 Points 414"/>
          <p:cNvSpPr/>
          <p:nvPr/>
        </p:nvSpPr>
        <p:spPr>
          <a:xfrm>
            <a:off x="9467681" y="7052078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Star: 6 Points 415"/>
          <p:cNvSpPr/>
          <p:nvPr/>
        </p:nvSpPr>
        <p:spPr>
          <a:xfrm>
            <a:off x="5652967" y="7363920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Star: 6 Points 416"/>
          <p:cNvSpPr/>
          <p:nvPr/>
        </p:nvSpPr>
        <p:spPr>
          <a:xfrm>
            <a:off x="8458897" y="7099886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Star: 6 Points 417"/>
          <p:cNvSpPr/>
          <p:nvPr/>
        </p:nvSpPr>
        <p:spPr>
          <a:xfrm>
            <a:off x="4435231" y="7402974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Star: 6 Points 418"/>
          <p:cNvSpPr/>
          <p:nvPr/>
        </p:nvSpPr>
        <p:spPr>
          <a:xfrm rot="5022675">
            <a:off x="9890094" y="7357302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Star: 6 Points 419"/>
          <p:cNvSpPr/>
          <p:nvPr/>
        </p:nvSpPr>
        <p:spPr>
          <a:xfrm>
            <a:off x="11003126" y="7184381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Star: 6 Points 420"/>
          <p:cNvSpPr/>
          <p:nvPr/>
        </p:nvSpPr>
        <p:spPr>
          <a:xfrm>
            <a:off x="900023" y="7303440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Star: 6 Points 421"/>
          <p:cNvSpPr/>
          <p:nvPr/>
        </p:nvSpPr>
        <p:spPr>
          <a:xfrm rot="614796">
            <a:off x="6663947" y="6921003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Star: 6 Points 422"/>
          <p:cNvSpPr/>
          <p:nvPr/>
        </p:nvSpPr>
        <p:spPr>
          <a:xfrm>
            <a:off x="77804" y="7264769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Star: 6 Points 423"/>
          <p:cNvSpPr/>
          <p:nvPr/>
        </p:nvSpPr>
        <p:spPr>
          <a:xfrm rot="5022675">
            <a:off x="5483817" y="7312577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Star: 6 Points 424"/>
          <p:cNvSpPr/>
          <p:nvPr/>
        </p:nvSpPr>
        <p:spPr>
          <a:xfrm>
            <a:off x="8052819" y="7152562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Star: 6 Points 425"/>
          <p:cNvSpPr/>
          <p:nvPr/>
        </p:nvSpPr>
        <p:spPr>
          <a:xfrm>
            <a:off x="3155913" y="7484125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Star: 6 Points 426"/>
          <p:cNvSpPr/>
          <p:nvPr/>
        </p:nvSpPr>
        <p:spPr>
          <a:xfrm>
            <a:off x="5425204" y="7313852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Star: 6 Points 427"/>
          <p:cNvSpPr/>
          <p:nvPr/>
        </p:nvSpPr>
        <p:spPr>
          <a:xfrm>
            <a:off x="2464670" y="7363731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Star: 6 Points 428"/>
          <p:cNvSpPr/>
          <p:nvPr/>
        </p:nvSpPr>
        <p:spPr>
          <a:xfrm rot="5022675">
            <a:off x="10574738" y="7467608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Star: 6 Points 429"/>
          <p:cNvSpPr/>
          <p:nvPr/>
        </p:nvSpPr>
        <p:spPr>
          <a:xfrm>
            <a:off x="11688088" y="6923486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Star: 6 Points 459"/>
          <p:cNvSpPr/>
          <p:nvPr/>
        </p:nvSpPr>
        <p:spPr>
          <a:xfrm>
            <a:off x="3944745" y="5251350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Star: 6 Points 460"/>
          <p:cNvSpPr/>
          <p:nvPr/>
        </p:nvSpPr>
        <p:spPr>
          <a:xfrm>
            <a:off x="6204019" y="5068214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Star: 6 Points 461"/>
          <p:cNvSpPr/>
          <p:nvPr/>
        </p:nvSpPr>
        <p:spPr>
          <a:xfrm>
            <a:off x="2027185" y="5152199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Star: 6 Points 462"/>
          <p:cNvSpPr/>
          <p:nvPr/>
        </p:nvSpPr>
        <p:spPr>
          <a:xfrm>
            <a:off x="9620081" y="5091908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Star: 6 Points 463"/>
          <p:cNvSpPr/>
          <p:nvPr/>
        </p:nvSpPr>
        <p:spPr>
          <a:xfrm>
            <a:off x="8611297" y="5139716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Star: 6 Points 464"/>
          <p:cNvSpPr/>
          <p:nvPr/>
        </p:nvSpPr>
        <p:spPr>
          <a:xfrm>
            <a:off x="11155526" y="5224211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Star: 6 Points 465"/>
          <p:cNvSpPr/>
          <p:nvPr/>
        </p:nvSpPr>
        <p:spPr>
          <a:xfrm rot="614796">
            <a:off x="6816347" y="4960833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Star: 6 Points 466"/>
          <p:cNvSpPr/>
          <p:nvPr/>
        </p:nvSpPr>
        <p:spPr>
          <a:xfrm>
            <a:off x="8205219" y="5192392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>
            <a:hlinkClick r:id="" action="ppaction://hlinkshowjump?jump=nextslide"/>
          </p:cNvPr>
          <p:cNvSpPr/>
          <p:nvPr/>
        </p:nvSpPr>
        <p:spPr>
          <a:xfrm>
            <a:off x="5467591" y="4247883"/>
            <a:ext cx="1560042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Monotype Corsiva" panose="03010101010201010101" pitchFamily="66" charset="0"/>
              </a:rPr>
              <a:t>START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6078" y="306078"/>
            <a:ext cx="6401355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8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8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8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8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8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8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8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8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8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8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8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8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8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8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8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8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8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alpha val="10000"/>
              </a:schemeClr>
            </a:gs>
            <a:gs pos="95000">
              <a:schemeClr val="tx1">
                <a:lumMod val="50000"/>
                <a:lumOff val="5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Picture 383"/>
          <p:cNvPicPr>
            <a:picLocks noChangeAspect="1"/>
          </p:cNvPicPr>
          <p:nvPr/>
        </p:nvPicPr>
        <p:blipFill>
          <a:blip r:embed="rId2">
            <a:clrChange>
              <a:clrFrom>
                <a:srgbClr val="3B3838"/>
              </a:clrFrom>
              <a:clrTo>
                <a:srgbClr val="3B383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1"/>
            <a:ext cx="12192000" cy="6857999"/>
          </a:xfrm>
          <a:prstGeom prst="rect">
            <a:avLst/>
          </a:prstGeom>
        </p:spPr>
      </p:pic>
      <p:pic>
        <p:nvPicPr>
          <p:cNvPr id="386" name="Picture 385"/>
          <p:cNvPicPr>
            <a:picLocks noChangeAspect="1"/>
          </p:cNvPicPr>
          <p:nvPr/>
        </p:nvPicPr>
        <p:blipFill>
          <a:blip r:embed="rId2">
            <a:clrChange>
              <a:clrFrom>
                <a:srgbClr val="3B3838"/>
              </a:clrFrom>
              <a:clrTo>
                <a:srgbClr val="3B383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" y="76201"/>
            <a:ext cx="12192000" cy="6857999"/>
          </a:xfrm>
          <a:prstGeom prst="rect">
            <a:avLst/>
          </a:prstGeom>
        </p:spPr>
      </p:pic>
      <p:sp>
        <p:nvSpPr>
          <p:cNvPr id="6" name="Moon 5"/>
          <p:cNvSpPr/>
          <p:nvPr/>
        </p:nvSpPr>
        <p:spPr>
          <a:xfrm rot="10270829">
            <a:off x="10727483" y="141503"/>
            <a:ext cx="914400" cy="1459684"/>
          </a:xfrm>
          <a:prstGeom prst="moon">
            <a:avLst>
              <a:gd name="adj" fmla="val 51047"/>
            </a:avLst>
          </a:prstGeom>
          <a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8" name="Picture 39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125292"/>
              </a:clrFrom>
              <a:clrTo>
                <a:srgbClr val="12529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390" b="100000" l="0" r="100000">
                        <a14:foregroundMark x1="667" y1="74146" x2="16222" y2="97073"/>
                        <a14:foregroundMark x1="68444" y1="52195" x2="67556" y2="60976"/>
                        <a14:foregroundMark x1="7333" y1="74146" x2="6889" y2="77561"/>
                        <a14:foregroundMark x1="13556" y1="73171" x2="13333" y2="77073"/>
                        <a14:foregroundMark x1="68222" y1="60976" x2="67778" y2="59512"/>
                        <a14:backgroundMark x1="68000" y1="53171" x2="68000" y2="55122"/>
                        <a14:backgroundMark x1="67778" y1="49756" x2="68889" y2="54146"/>
                        <a14:backgroundMark x1="68222" y1="56585" x2="68000" y2="60000"/>
                        <a14:backgroundMark x1="67333" y1="57561" x2="68000" y2="57561"/>
                        <a14:backgroundMark x1="67778" y1="49756" x2="68000" y2="53171"/>
                        <a14:backgroundMark x1="67556" y1="56098" x2="67556" y2="60000"/>
                        <a14:backgroundMark x1="68667" y1="66341" x2="67556" y2="61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93"/>
          <a:stretch/>
        </p:blipFill>
        <p:spPr>
          <a:xfrm>
            <a:off x="0" y="3888712"/>
            <a:ext cx="12192000" cy="2969288"/>
          </a:xfrm>
          <a:prstGeom prst="rect">
            <a:avLst/>
          </a:prstGeom>
        </p:spPr>
      </p:pic>
      <p:pic>
        <p:nvPicPr>
          <p:cNvPr id="410" name="Picture 40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387397" y="297035"/>
            <a:ext cx="7943776" cy="1365622"/>
          </a:xfrm>
          <a:prstGeom prst="rect">
            <a:avLst/>
          </a:prstGeom>
        </p:spPr>
      </p:pic>
      <p:pic>
        <p:nvPicPr>
          <p:cNvPr id="446" name="Picture 4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14426">
            <a:off x="-7923461" y="-88500"/>
            <a:ext cx="1371719" cy="1566808"/>
          </a:xfrm>
          <a:prstGeom prst="rect">
            <a:avLst/>
          </a:prstGeom>
        </p:spPr>
      </p:pic>
      <p:pic>
        <p:nvPicPr>
          <p:cNvPr id="449" name="Picture 4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791771" y="-247564"/>
            <a:ext cx="1280271" cy="1566808"/>
          </a:xfrm>
          <a:prstGeom prst="rect">
            <a:avLst/>
          </a:prstGeom>
        </p:spPr>
      </p:pic>
      <p:pic>
        <p:nvPicPr>
          <p:cNvPr id="450" name="Picture 4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767952" y="-84021"/>
            <a:ext cx="1274174" cy="1566808"/>
          </a:xfrm>
          <a:prstGeom prst="rect">
            <a:avLst/>
          </a:prstGeom>
        </p:spPr>
      </p:pic>
      <p:pic>
        <p:nvPicPr>
          <p:cNvPr id="451" name="Picture 4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809493" y="-194327"/>
            <a:ext cx="1042506" cy="1566808"/>
          </a:xfrm>
          <a:prstGeom prst="rect">
            <a:avLst/>
          </a:prstGeom>
        </p:spPr>
      </p:pic>
      <p:pic>
        <p:nvPicPr>
          <p:cNvPr id="452" name="Picture 4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718823" y="-167715"/>
            <a:ext cx="1414395" cy="1566808"/>
          </a:xfrm>
          <a:prstGeom prst="rect">
            <a:avLst/>
          </a:prstGeom>
        </p:spPr>
      </p:pic>
      <p:pic>
        <p:nvPicPr>
          <p:cNvPr id="454" name="Picture 45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494004" y="-141414"/>
            <a:ext cx="877900" cy="1566808"/>
          </a:xfrm>
          <a:prstGeom prst="rect">
            <a:avLst/>
          </a:prstGeom>
        </p:spPr>
      </p:pic>
      <p:pic>
        <p:nvPicPr>
          <p:cNvPr id="457" name="Picture 4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7752074" y="-107390"/>
            <a:ext cx="1371719" cy="1566808"/>
          </a:xfrm>
          <a:prstGeom prst="rect">
            <a:avLst/>
          </a:prstGeom>
        </p:spPr>
      </p:pic>
      <p:pic>
        <p:nvPicPr>
          <p:cNvPr id="459" name="Picture 4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7654182" y="-97954"/>
            <a:ext cx="999831" cy="1566808"/>
          </a:xfrm>
          <a:prstGeom prst="rect">
            <a:avLst/>
          </a:prstGeom>
        </p:spPr>
      </p:pic>
      <p:pic>
        <p:nvPicPr>
          <p:cNvPr id="448" name="Picture 44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370817">
            <a:off x="-7722478" y="-230991"/>
            <a:ext cx="1286367" cy="1566808"/>
          </a:xfrm>
          <a:prstGeom prst="rect">
            <a:avLst/>
          </a:prstGeom>
        </p:spPr>
      </p:pic>
      <p:pic>
        <p:nvPicPr>
          <p:cNvPr id="447" name="Picture 44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838546">
            <a:off x="-7618802" y="-161333"/>
            <a:ext cx="1103472" cy="1566808"/>
          </a:xfrm>
          <a:prstGeom prst="rect">
            <a:avLst/>
          </a:prstGeom>
        </p:spPr>
      </p:pic>
      <p:pic>
        <p:nvPicPr>
          <p:cNvPr id="455" name="Picture 45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583859" y="-147332"/>
            <a:ext cx="993734" cy="1566808"/>
          </a:xfrm>
          <a:prstGeom prst="rect">
            <a:avLst/>
          </a:prstGeom>
        </p:spPr>
      </p:pic>
      <p:sp>
        <p:nvSpPr>
          <p:cNvPr id="460" name="Star: 6 Points 459"/>
          <p:cNvSpPr/>
          <p:nvPr/>
        </p:nvSpPr>
        <p:spPr>
          <a:xfrm>
            <a:off x="3944745" y="5251350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Star: 6 Points 460"/>
          <p:cNvSpPr/>
          <p:nvPr/>
        </p:nvSpPr>
        <p:spPr>
          <a:xfrm>
            <a:off x="6204019" y="5068214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Star: 6 Points 461"/>
          <p:cNvSpPr/>
          <p:nvPr/>
        </p:nvSpPr>
        <p:spPr>
          <a:xfrm>
            <a:off x="2027185" y="5152199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Star: 6 Points 462"/>
          <p:cNvSpPr/>
          <p:nvPr/>
        </p:nvSpPr>
        <p:spPr>
          <a:xfrm>
            <a:off x="9620081" y="5091908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Star: 6 Points 463"/>
          <p:cNvSpPr/>
          <p:nvPr/>
        </p:nvSpPr>
        <p:spPr>
          <a:xfrm>
            <a:off x="8611297" y="5139716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Star: 6 Points 464"/>
          <p:cNvSpPr/>
          <p:nvPr/>
        </p:nvSpPr>
        <p:spPr>
          <a:xfrm>
            <a:off x="11155526" y="5224211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Star: 6 Points 465"/>
          <p:cNvSpPr/>
          <p:nvPr/>
        </p:nvSpPr>
        <p:spPr>
          <a:xfrm rot="614796">
            <a:off x="6816347" y="4960833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Star: 6 Points 466"/>
          <p:cNvSpPr/>
          <p:nvPr/>
        </p:nvSpPr>
        <p:spPr>
          <a:xfrm>
            <a:off x="8205219" y="5192392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8" name="Picture 4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060" y="2161745"/>
            <a:ext cx="1371719" cy="1566808"/>
          </a:xfrm>
          <a:prstGeom prst="rect">
            <a:avLst/>
          </a:prstGeom>
        </p:spPr>
      </p:pic>
      <p:pic>
        <p:nvPicPr>
          <p:cNvPr id="469" name="Picture 46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1675" y="2161745"/>
            <a:ext cx="1280271" cy="1566808"/>
          </a:xfrm>
          <a:prstGeom prst="rect">
            <a:avLst/>
          </a:prstGeom>
        </p:spPr>
      </p:pic>
      <p:pic>
        <p:nvPicPr>
          <p:cNvPr id="470" name="Picture 46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4992" y="2161745"/>
            <a:ext cx="1274174" cy="1566808"/>
          </a:xfrm>
          <a:prstGeom prst="rect">
            <a:avLst/>
          </a:prstGeom>
        </p:spPr>
      </p:pic>
      <p:pic>
        <p:nvPicPr>
          <p:cNvPr id="471" name="Picture 4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74051" y="2161745"/>
            <a:ext cx="1042506" cy="1566808"/>
          </a:xfrm>
          <a:prstGeom prst="rect">
            <a:avLst/>
          </a:prstGeom>
        </p:spPr>
      </p:pic>
      <p:pic>
        <p:nvPicPr>
          <p:cNvPr id="472" name="Picture 47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7690" y="2161745"/>
            <a:ext cx="1414395" cy="1566808"/>
          </a:xfrm>
          <a:prstGeom prst="rect">
            <a:avLst/>
          </a:prstGeom>
        </p:spPr>
      </p:pic>
      <p:pic>
        <p:nvPicPr>
          <p:cNvPr id="473" name="Picture 47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25695" y="2161745"/>
            <a:ext cx="877900" cy="1566808"/>
          </a:xfrm>
          <a:prstGeom prst="rect">
            <a:avLst/>
          </a:prstGeom>
        </p:spPr>
      </p:pic>
      <p:pic>
        <p:nvPicPr>
          <p:cNvPr id="474" name="Picture 47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99854" y="2161745"/>
            <a:ext cx="1371719" cy="1566808"/>
          </a:xfrm>
          <a:prstGeom prst="rect">
            <a:avLst/>
          </a:prstGeom>
        </p:spPr>
      </p:pic>
      <p:pic>
        <p:nvPicPr>
          <p:cNvPr id="475" name="Picture 47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05699" y="2161745"/>
            <a:ext cx="999831" cy="1566808"/>
          </a:xfrm>
          <a:prstGeom prst="rect">
            <a:avLst/>
          </a:prstGeom>
        </p:spPr>
      </p:pic>
      <p:pic>
        <p:nvPicPr>
          <p:cNvPr id="476" name="Picture 47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88559" y="2161745"/>
            <a:ext cx="1286367" cy="1566808"/>
          </a:xfrm>
          <a:prstGeom prst="rect">
            <a:avLst/>
          </a:prstGeom>
        </p:spPr>
      </p:pic>
      <p:pic>
        <p:nvPicPr>
          <p:cNvPr id="477" name="Picture 47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0062" y="2161745"/>
            <a:ext cx="1182727" cy="1566808"/>
          </a:xfrm>
          <a:prstGeom prst="rect">
            <a:avLst/>
          </a:prstGeom>
        </p:spPr>
      </p:pic>
      <p:pic>
        <p:nvPicPr>
          <p:cNvPr id="478" name="Picture 4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5527" y="2161745"/>
            <a:ext cx="1103472" cy="1566808"/>
          </a:xfrm>
          <a:prstGeom prst="rect">
            <a:avLst/>
          </a:prstGeom>
        </p:spPr>
      </p:pic>
      <p:pic>
        <p:nvPicPr>
          <p:cNvPr id="479" name="Picture 47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5710" y="2161745"/>
            <a:ext cx="993734" cy="1566808"/>
          </a:xfrm>
          <a:prstGeom prst="rect">
            <a:avLst/>
          </a:prstGeom>
        </p:spPr>
      </p:pic>
      <p:pic>
        <p:nvPicPr>
          <p:cNvPr id="480" name="Picture 47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78779" y="2161745"/>
            <a:ext cx="1194920" cy="1566808"/>
          </a:xfrm>
          <a:prstGeom prst="rect">
            <a:avLst/>
          </a:prstGeom>
        </p:spPr>
      </p:pic>
      <p:pic>
        <p:nvPicPr>
          <p:cNvPr id="481" name="Picture 48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29436" y="2161745"/>
            <a:ext cx="1280271" cy="1566808"/>
          </a:xfrm>
          <a:prstGeom prst="rect">
            <a:avLst/>
          </a:prstGeom>
        </p:spPr>
      </p:pic>
      <p:pic>
        <p:nvPicPr>
          <p:cNvPr id="456" name="Picture 45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7670659" y="-104404"/>
            <a:ext cx="1182727" cy="1566808"/>
          </a:xfrm>
          <a:prstGeom prst="rect">
            <a:avLst/>
          </a:prstGeom>
        </p:spPr>
      </p:pic>
      <p:pic>
        <p:nvPicPr>
          <p:cNvPr id="458" name="Picture 45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7826786" y="-161273"/>
            <a:ext cx="1194920" cy="1566808"/>
          </a:xfrm>
          <a:prstGeom prst="rect">
            <a:avLst/>
          </a:prstGeom>
        </p:spPr>
      </p:pic>
      <p:pic>
        <p:nvPicPr>
          <p:cNvPr id="453" name="Picture 45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7723140" y="-174157"/>
            <a:ext cx="1280271" cy="156680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387397" y="689670"/>
            <a:ext cx="7943776" cy="1365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10188" y="3485625"/>
            <a:ext cx="5151566" cy="1499746"/>
          </a:xfrm>
          <a:prstGeom prst="rect">
            <a:avLst/>
          </a:prstGeom>
        </p:spPr>
      </p:pic>
      <p:sp>
        <p:nvSpPr>
          <p:cNvPr id="411" name="Star: 6 Points 410"/>
          <p:cNvSpPr/>
          <p:nvPr/>
        </p:nvSpPr>
        <p:spPr>
          <a:xfrm>
            <a:off x="3792345" y="7211520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Star: 6 Points 411"/>
          <p:cNvSpPr/>
          <p:nvPr/>
        </p:nvSpPr>
        <p:spPr>
          <a:xfrm>
            <a:off x="6051619" y="7028384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Star: 6 Points 412"/>
          <p:cNvSpPr/>
          <p:nvPr/>
        </p:nvSpPr>
        <p:spPr>
          <a:xfrm>
            <a:off x="1874785" y="7112369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Star: 6 Points 413"/>
          <p:cNvSpPr/>
          <p:nvPr/>
        </p:nvSpPr>
        <p:spPr>
          <a:xfrm rot="5022675">
            <a:off x="7472437" y="7300629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Star: 6 Points 414"/>
          <p:cNvSpPr/>
          <p:nvPr/>
        </p:nvSpPr>
        <p:spPr>
          <a:xfrm>
            <a:off x="9467681" y="7052078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Star: 6 Points 415"/>
          <p:cNvSpPr/>
          <p:nvPr/>
        </p:nvSpPr>
        <p:spPr>
          <a:xfrm>
            <a:off x="5652967" y="7363920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Star: 6 Points 416"/>
          <p:cNvSpPr/>
          <p:nvPr/>
        </p:nvSpPr>
        <p:spPr>
          <a:xfrm>
            <a:off x="8458897" y="7099886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Star: 6 Points 417"/>
          <p:cNvSpPr/>
          <p:nvPr/>
        </p:nvSpPr>
        <p:spPr>
          <a:xfrm>
            <a:off x="4435231" y="7402974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Star: 6 Points 418"/>
          <p:cNvSpPr/>
          <p:nvPr/>
        </p:nvSpPr>
        <p:spPr>
          <a:xfrm rot="5022675">
            <a:off x="9890094" y="7357302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Star: 6 Points 419"/>
          <p:cNvSpPr/>
          <p:nvPr/>
        </p:nvSpPr>
        <p:spPr>
          <a:xfrm>
            <a:off x="11003126" y="7184381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Star: 6 Points 420"/>
          <p:cNvSpPr/>
          <p:nvPr/>
        </p:nvSpPr>
        <p:spPr>
          <a:xfrm>
            <a:off x="900023" y="7303440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Star: 6 Points 421"/>
          <p:cNvSpPr/>
          <p:nvPr/>
        </p:nvSpPr>
        <p:spPr>
          <a:xfrm rot="614796">
            <a:off x="6663947" y="6921003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Star: 6 Points 422"/>
          <p:cNvSpPr/>
          <p:nvPr/>
        </p:nvSpPr>
        <p:spPr>
          <a:xfrm>
            <a:off x="77804" y="7264769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Star: 6 Points 423"/>
          <p:cNvSpPr/>
          <p:nvPr/>
        </p:nvSpPr>
        <p:spPr>
          <a:xfrm rot="5022675">
            <a:off x="5483817" y="7312577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Star: 6 Points 424"/>
          <p:cNvSpPr/>
          <p:nvPr/>
        </p:nvSpPr>
        <p:spPr>
          <a:xfrm>
            <a:off x="8052819" y="7152562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Star: 6 Points 425"/>
          <p:cNvSpPr/>
          <p:nvPr/>
        </p:nvSpPr>
        <p:spPr>
          <a:xfrm>
            <a:off x="3155913" y="7484125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Star: 6 Points 426"/>
          <p:cNvSpPr/>
          <p:nvPr/>
        </p:nvSpPr>
        <p:spPr>
          <a:xfrm>
            <a:off x="5425204" y="7313852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Star: 6 Points 427"/>
          <p:cNvSpPr/>
          <p:nvPr/>
        </p:nvSpPr>
        <p:spPr>
          <a:xfrm>
            <a:off x="2464670" y="7363731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Star: 6 Points 428"/>
          <p:cNvSpPr/>
          <p:nvPr/>
        </p:nvSpPr>
        <p:spPr>
          <a:xfrm rot="5022675">
            <a:off x="10574738" y="7467608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Star: 6 Points 429"/>
          <p:cNvSpPr/>
          <p:nvPr/>
        </p:nvSpPr>
        <p:spPr>
          <a:xfrm>
            <a:off x="11688088" y="6923486"/>
            <a:ext cx="120581" cy="120581"/>
          </a:xfrm>
          <a:prstGeom prst="star6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8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8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8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8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8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80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8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8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80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8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8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8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8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80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8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8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8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8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8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8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800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8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8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54" dur="25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56" dur="25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58" dur="25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60" dur="25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62" dur="25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64" dur="25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66" dur="25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68" dur="250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70" dur="25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72" dur="25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74" dur="25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76" dur="25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78" dur="25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80" dur="25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17865 -0.00324 0.20495 -0.00625 0.37696 0 C 0.39505 0.00069 0.39883 0.00486 0.4155 0.00717 C 0.4263 0.00879 0.43711 0.00949 0.44792 0.01088 C 0.45599 0.0118 0.46407 0.01342 0.47227 0.01435 C 0.5237 0.0206 0.54011 0.01921 0.60404 0.02176 C 0.63972 0.03078 0.62657 0.02893 0.69115 0.02176 C 0.69935 0.02083 0.70729 0.01597 0.7155 0.01435 C 0.74453 0.00879 0.72761 0.01157 0.76615 0.00717 C 0.77422 0.00486 0.78255 0.00347 0.7905 0 L 0.80664 -0.00718 C 0.80873 -0.0081 0.81068 -0.00972 0.81276 -0.01088 C 0.82735 -0.01806 0.81433 -0.01065 0.83099 -0.01806 C 0.83308 -0.01898 0.83503 -0.0206 0.83711 -0.02153 C 0.85378 -0.02894 0.84076 -0.0213 0.85534 -0.02871 C 0.87565 -0.03912 0.84414 -0.02477 0.86953 -0.03588 C 0.88776 -0.03472 0.90612 -0.03519 0.92422 -0.03241 C 0.92982 -0.03148 0.93503 -0.02685 0.9405 -0.02523 C 0.94453 -0.02408 0.94857 -0.02246 0.95261 -0.02153 C 0.97448 -0.01759 0.97891 -0.01922 0.99922 -0.01435 C 1.00274 -0.01366 1.00599 -0.01158 1.00938 -0.01088 C 1.01745 -0.00903 1.02565 -0.00857 1.03373 -0.00718 C 1.07045 -0.00093 1.0362 -0.00648 1.0642 0 C 1.07019 0.00139 1.0763 0.00185 1.08242 0.0037 C 1.08412 0.00416 1.10326 0.01157 1.10873 0.01435 C 1.11081 0.01551 1.11276 0.01713 1.11485 0.01805 C 1.11888 0.01967 1.12292 0.02014 1.12696 0.02176 C 1.12969 0.02268 1.13229 0.0243 1.13503 0.02523 C 1.1418 0.02778 1.15534 0.03241 1.15534 0.03241 C 1.15808 0.03495 1.16068 0.03773 1.16341 0.03958 C 1.16927 0.04352 1.178 0.04467 1.18373 0.04699 C 1.18581 0.04768 1.18776 0.04953 1.18985 0.05046 C 1.19245 0.05185 1.19532 0.05231 1.19792 0.05416 C 1.21263 0.06389 1.19974 0.05903 1.21211 0.06481 C 1.24961 0.0831 1.21016 0.06366 1.2405 0.07569 C 1.24258 0.07662 1.24453 0.07824 1.24662 0.0794 C 1.24922 0.08078 1.25196 0.08148 1.25469 0.08287 C 1.25873 0.08518 1.26263 0.08958 1.2668 0.09004 L 1.31341 0.09745 L 1.39662 0.09375 C 1.40391 0.09305 1.40651 0.08981 1.41276 0.08657 C 1.4155 0.08518 1.4181 0.08379 1.42084 0.08287 C 1.42995 0.07963 1.44024 0.07754 1.44922 0.07569 L 1.46745 0.07222 C 1.47826 0.06574 1.47005 0.06991 1.48581 0.06481 C 1.4892 0.06389 1.49245 0.06203 1.49584 0.06134 C 1.51081 0.05833 1.54258 0.05347 1.56081 0.05046 C 1.57409 0.04815 1.58099 0.04768 1.59323 0.04328 C 1.59935 0.0412 1.60521 0.03727 1.61146 0.03611 C 1.62292 0.03379 1.63438 0.03356 1.64584 0.03241 C 1.65742 0.03356 1.66888 0.03403 1.68034 0.03611 C 1.70703 0.04074 1.66654 0.03958 1.69245 0.03958 L 1.69245 0.03958 " pathEditMode="relative" ptsTypes="AAAAAAAAAAAAAAAAAAAAAAAAAAAAAAAAAAAAAAAAAAAAAAAAAAAAAA">
                                      <p:cBhvr>
                                        <p:cTn id="182" dur="25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-6.25E-7 0 L -6.25E-7 0.00023 C 0.08815 -0.00324 0.10117 -0.00625 0.18594 0 C 0.19492 0.00069 0.19675 0.00486 0.20495 0.00718 C 0.21029 0.0088 0.21563 0.00949 0.22083 0.01088 C 0.225 0.01181 0.22891 0.01343 0.23294 0.01435 C 0.25833 0.0206 0.26641 0.01921 0.29792 0.02176 C 0.3155 0.03079 0.30912 0.02894 0.34089 0.02176 C 0.34492 0.02083 0.34883 0.01597 0.35287 0.01435 C 0.36719 0.0088 0.35885 0.01157 0.37787 0.00718 C 0.3819 0.00486 0.38594 0.00347 0.38984 0 L 0.39792 -0.00718 C 0.39883 -0.0081 0.39987 -0.00972 0.40091 -0.01088 C 0.40807 -0.01806 0.40169 -0.01065 0.4099 -0.01806 C 0.41094 -0.01898 0.41185 -0.0206 0.41289 -0.02153 C 0.42083 -0.02894 0.41458 -0.0213 0.42175 -0.0287 C 0.43151 -0.03912 0.41628 -0.02477 0.42865 -0.03588 C 0.43776 -0.03472 0.44675 -0.03519 0.45573 -0.03241 C 0.45846 -0.03148 0.46107 -0.02685 0.4638 -0.02523 C 0.46576 -0.02407 0.46758 -0.02245 0.46966 -0.02153 C 0.48047 -0.01759 0.48268 -0.01921 0.49271 -0.01435 C 0.4944 -0.01366 0.49609 -0.01157 0.49766 -0.01088 C 0.50169 -0.00903 0.50573 -0.00856 0.50977 -0.00718 C 0.52787 -0.00093 0.51094 -0.00648 0.52474 0 C 0.52774 0.00139 0.5306 0.00185 0.53372 0.0037 C 0.53451 0.00417 0.54401 0.01157 0.54675 0.01435 C 0.54779 0.01551 0.5487 0.01713 0.54974 0.01806 C 0.55169 0.01968 0.55365 0.02014 0.55573 0.02176 C 0.55703 0.02269 0.55833 0.02431 0.55964 0.02523 C 0.56302 0.02778 0.56966 0.03241 0.56966 0.03264 C 0.57109 0.03495 0.57227 0.03773 0.5737 0.03958 C 0.57656 0.04352 0.58086 0.04468 0.58372 0.04699 C 0.58477 0.04769 0.58568 0.04954 0.58672 0.05046 C 0.58802 0.05185 0.58945 0.05231 0.59076 0.05417 C 0.59792 0.06389 0.59154 0.05903 0.59766 0.06481 C 0.61615 0.0831 0.59675 0.06366 0.61172 0.07569 C 0.61276 0.07662 0.61367 0.07824 0.61471 0.0794 C 0.61602 0.08079 0.61732 0.08148 0.61875 0.08287 C 0.6207 0.08519 0.62266 0.08958 0.62461 0.09005 L 0.64766 0.09745 L 0.68867 0.09375 C 0.69232 0.09306 0.69362 0.08981 0.69662 0.08657 C 0.69805 0.08519 0.69922 0.0838 0.70065 0.08287 C 0.70508 0.07963 0.71016 0.07755 0.71458 0.07569 L 0.72357 0.07222 C 0.72891 0.06574 0.72487 0.06991 0.73268 0.06481 C 0.73438 0.06389 0.73594 0.06204 0.73763 0.06134 C 0.74505 0.05833 0.76068 0.05347 0.76966 0.05046 C 0.77617 0.04815 0.77956 0.04769 0.78568 0.04329 C 0.78867 0.0412 0.79154 0.03727 0.79466 0.03611 C 0.80026 0.0338 0.80599 0.03356 0.81159 0.03241 C 0.81732 0.03356 0.82292 0.03403 0.82865 0.03611 C 0.8418 0.04074 0.82175 0.03958 0.83464 0.03958 L 0.83464 0.03981 " pathEditMode="relative" rAng="0" ptsTypes="AAAAAAAAAAAAAAAAAAAAAAAAAAAAAAAAAAAAAAAAAAAAAAAAAAAAAA">
                                      <p:cBhvr>
                                        <p:cTn id="184" dur="7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32" y="307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8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7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9" dur="2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4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4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900" decel="100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6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6" dur="2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7"/>
                  </p:tgtEl>
                </p:cond>
              </p:nextCondLst>
            </p:seq>
            <p:seq concurrent="1" nextAc="seek">
              <p:cTn id="36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4" fill="hold">
                      <p:stCondLst>
                        <p:cond delay="0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8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800" decel="100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800" decel="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800" decel="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800" decel="100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</p:childTnLst>
        </p:cTn>
      </p:par>
    </p:tnLst>
    <p:bldLst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Rodwell</cp:lastModifiedBy>
  <cp:revision>48</cp:revision>
  <dcterms:created xsi:type="dcterms:W3CDTF">2016-12-12T09:26:02Z</dcterms:created>
  <dcterms:modified xsi:type="dcterms:W3CDTF">2017-12-03T17:23:51Z</dcterms:modified>
</cp:coreProperties>
</file>