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F661-BA49-4F9B-B19B-1B9A296B3534}" type="datetimeFigureOut">
              <a:rPr lang="en-US" smtClean="0"/>
              <a:t>02-Dec-17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7200-8DDB-4CA5-B238-54CD2C90C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2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F661-BA49-4F9B-B19B-1B9A296B3534}" type="datetimeFigureOut">
              <a:rPr lang="en-US" smtClean="0"/>
              <a:t>02-Dec-17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7200-8DDB-4CA5-B238-54CD2C90C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9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F661-BA49-4F9B-B19B-1B9A296B3534}" type="datetimeFigureOut">
              <a:rPr lang="en-US" smtClean="0"/>
              <a:t>02-Dec-17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7200-8DDB-4CA5-B238-54CD2C90C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2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F661-BA49-4F9B-B19B-1B9A296B3534}" type="datetimeFigureOut">
              <a:rPr lang="en-US" smtClean="0"/>
              <a:t>02-Dec-17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7200-8DDB-4CA5-B238-54CD2C90C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0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F661-BA49-4F9B-B19B-1B9A296B3534}" type="datetimeFigureOut">
              <a:rPr lang="en-US" smtClean="0"/>
              <a:t>02-Dec-17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7200-8DDB-4CA5-B238-54CD2C90C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1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F661-BA49-4F9B-B19B-1B9A296B3534}" type="datetimeFigureOut">
              <a:rPr lang="en-US" smtClean="0"/>
              <a:t>02-Dec-17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7200-8DDB-4CA5-B238-54CD2C90C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29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F661-BA49-4F9B-B19B-1B9A296B3534}" type="datetimeFigureOut">
              <a:rPr lang="en-US" smtClean="0"/>
              <a:t>02-Dec-17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7200-8DDB-4CA5-B238-54CD2C90C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5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F661-BA49-4F9B-B19B-1B9A296B3534}" type="datetimeFigureOut">
              <a:rPr lang="en-US" smtClean="0"/>
              <a:t>02-Dec-17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7200-8DDB-4CA5-B238-54CD2C90C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F661-BA49-4F9B-B19B-1B9A296B3534}" type="datetimeFigureOut">
              <a:rPr lang="en-US" smtClean="0"/>
              <a:t>02-Dec-17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7200-8DDB-4CA5-B238-54CD2C90C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7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F661-BA49-4F9B-B19B-1B9A296B3534}" type="datetimeFigureOut">
              <a:rPr lang="en-US" smtClean="0"/>
              <a:t>02-Dec-17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7200-8DDB-4CA5-B238-54CD2C90C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6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F661-BA49-4F9B-B19B-1B9A296B3534}" type="datetimeFigureOut">
              <a:rPr lang="en-US" smtClean="0"/>
              <a:t>02-Dec-17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7200-8DDB-4CA5-B238-54CD2C90C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0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9F661-BA49-4F9B-B19B-1B9A296B3534}" type="datetimeFigureOut">
              <a:rPr lang="en-US" smtClean="0"/>
              <a:t>02-Dec-17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67200-8DDB-4CA5-B238-54CD2C90C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4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audio" Target="../media/audio2.wav"/><Relationship Id="rId3" Type="http://schemas.openxmlformats.org/officeDocument/2006/relationships/image" Target="../media/image5.png"/><Relationship Id="rId21" Type="http://schemas.openxmlformats.org/officeDocument/2006/relationships/image" Target="../media/image20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microsoft.com/office/2007/relationships/hdphoto" Target="../media/hdphoto1.wdp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3.png"/><Relationship Id="rId10" Type="http://schemas.openxmlformats.org/officeDocument/2006/relationships/image" Target="../media/image12.png"/><Relationship Id="rId19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886342-5C20-48ED-A530-33813CF7F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262" y="8679994"/>
            <a:ext cx="4261473" cy="49869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95BA7A-0BED-4484-989A-393067E74B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3B3838"/>
              </a:clrFrom>
              <a:clrTo>
                <a:srgbClr val="3B3838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-2656966" y="1648475"/>
            <a:ext cx="12192000" cy="6857999"/>
          </a:xfrm>
          <a:prstGeom prst="rect">
            <a:avLst/>
          </a:prstGeom>
        </p:spPr>
      </p:pic>
      <p:sp useBgFill="1">
        <p:nvSpPr>
          <p:cNvPr id="4" name="Isosceles Triangle 3">
            <a:extLst>
              <a:ext uri="{FF2B5EF4-FFF2-40B4-BE49-F238E27FC236}">
                <a16:creationId xmlns:a16="http://schemas.microsoft.com/office/drawing/2014/main" id="{A5C8508E-9B64-4579-9B41-1DFE44A4D20C}"/>
              </a:ext>
            </a:extLst>
          </p:cNvPr>
          <p:cNvSpPr/>
          <p:nvPr/>
        </p:nvSpPr>
        <p:spPr>
          <a:xfrm>
            <a:off x="-498764" y="4198400"/>
            <a:ext cx="1601153" cy="424449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Isosceles Triangle 4">
            <a:extLst>
              <a:ext uri="{FF2B5EF4-FFF2-40B4-BE49-F238E27FC236}">
                <a16:creationId xmlns:a16="http://schemas.microsoft.com/office/drawing/2014/main" id="{3728BA1A-9EB2-4D09-9ACD-078475D479EF}"/>
              </a:ext>
            </a:extLst>
          </p:cNvPr>
          <p:cNvSpPr/>
          <p:nvPr/>
        </p:nvSpPr>
        <p:spPr>
          <a:xfrm>
            <a:off x="553557" y="5435937"/>
            <a:ext cx="1169303" cy="260313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Isosceles Triangle 5">
            <a:extLst>
              <a:ext uri="{FF2B5EF4-FFF2-40B4-BE49-F238E27FC236}">
                <a16:creationId xmlns:a16="http://schemas.microsoft.com/office/drawing/2014/main" id="{69A3D681-157C-427C-9CF3-834539080B0B}"/>
              </a:ext>
            </a:extLst>
          </p:cNvPr>
          <p:cNvSpPr/>
          <p:nvPr/>
        </p:nvSpPr>
        <p:spPr>
          <a:xfrm>
            <a:off x="5917139" y="4801785"/>
            <a:ext cx="1601153" cy="38882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Isosceles Triangle 6">
            <a:extLst>
              <a:ext uri="{FF2B5EF4-FFF2-40B4-BE49-F238E27FC236}">
                <a16:creationId xmlns:a16="http://schemas.microsoft.com/office/drawing/2014/main" id="{F682B488-7588-43CF-8B98-CE037983BF57}"/>
              </a:ext>
            </a:extLst>
          </p:cNvPr>
          <p:cNvSpPr/>
          <p:nvPr/>
        </p:nvSpPr>
        <p:spPr>
          <a:xfrm>
            <a:off x="5769947" y="5523620"/>
            <a:ext cx="821896" cy="227297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C7C10-55A9-455D-B738-EA75B5DD0C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3B3838"/>
              </a:clrFrom>
              <a:clrTo>
                <a:srgbClr val="3B3838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-2656966" y="1648475"/>
            <a:ext cx="12192000" cy="6857999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2E1B7D3-F543-44F6-8B81-F7DCD73F85FC}"/>
              </a:ext>
            </a:extLst>
          </p:cNvPr>
          <p:cNvSpPr/>
          <p:nvPr/>
        </p:nvSpPr>
        <p:spPr>
          <a:xfrm>
            <a:off x="0" y="8739559"/>
            <a:ext cx="6960237" cy="14163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683A30-450D-48E5-883A-E620EC1AC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221" y="8931408"/>
            <a:ext cx="1487553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2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1538E-6 L 0 -0.6431 " pathEditMode="relative" rAng="0" ptsTypes="AA">
                                      <p:cBhvr>
                                        <p:cTn id="14" dur="1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200BFFE-6997-49DF-8582-0584F6A9A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097" y="217867"/>
            <a:ext cx="774259" cy="8230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ABD5AEF-D662-4556-90AB-195BAA7C1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083" y="897725"/>
            <a:ext cx="902286" cy="9510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88E1610-AB2E-436A-9E90-92A40D6DB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276" y="1705610"/>
            <a:ext cx="877900" cy="8413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20B598F-9E62-4AF5-A2C5-23522C4AA7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5097" y="2403758"/>
            <a:ext cx="774259" cy="7742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1311C12-229C-453A-91F1-6F15D10E24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5097" y="3034844"/>
            <a:ext cx="774259" cy="8230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4DB2352-1D06-4DE4-A67F-09ED93C87E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5097" y="3714702"/>
            <a:ext cx="774259" cy="7803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C4EF4F0-FFCD-47A2-A4AE-FFBD5AEE6C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6697" y="4351885"/>
            <a:ext cx="951058" cy="8718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A871D09-3D12-4F4A-BEC6-12618E11CE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0711" y="5080516"/>
            <a:ext cx="823031" cy="7803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90BE96-3D9F-4B06-9C83-41932BE7FA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5097" y="5717695"/>
            <a:ext cx="774259" cy="8230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56D12F-4092-4957-B27F-534A3301C4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4486" y="840070"/>
            <a:ext cx="1048603" cy="8718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83A92B-A730-4DCA-A9AB-A901DD25FB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9465" y="1812550"/>
            <a:ext cx="798645" cy="780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374E00-EFD0-4B45-A754-C37631F7D4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9837" y="2693582"/>
            <a:ext cx="877900" cy="8474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571360-2983-4699-B831-6C9EAED28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37" y="3641675"/>
            <a:ext cx="877900" cy="8413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264646-5805-477B-B9C8-5CD9AFE5D7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8127" y="4583671"/>
            <a:ext cx="841321" cy="92057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86113F0-83B2-4482-B6E5-4C8CC749010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3B3838"/>
              </a:clrFrom>
              <a:clrTo>
                <a:srgbClr val="3B3838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-1937641" y="1655064"/>
            <a:ext cx="10753349" cy="685799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0F4F2AB4-2523-49B8-965B-226DBF841BA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3B3838"/>
              </a:clrFrom>
              <a:clrTo>
                <a:srgbClr val="3B3838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-1937642" y="1655064"/>
            <a:ext cx="10753351" cy="685799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2599D91-9DE3-47B6-A431-58C2C45330F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9996" y="5994320"/>
            <a:ext cx="764171" cy="76894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8" name="Oval 47">
            <a:hlinkHover r:id="" action="ppaction://noaction">
              <a:snd r:embed="rId18" name="Ding.wav"/>
            </a:hlinkHover>
            <a:extLst>
              <a:ext uri="{FF2B5EF4-FFF2-40B4-BE49-F238E27FC236}">
                <a16:creationId xmlns:a16="http://schemas.microsoft.com/office/drawing/2014/main" id="{7A3684E9-CDF8-4104-AF68-DF239FC7AB1B}"/>
              </a:ext>
            </a:extLst>
          </p:cNvPr>
          <p:cNvSpPr/>
          <p:nvPr/>
        </p:nvSpPr>
        <p:spPr>
          <a:xfrm>
            <a:off x="4597903" y="6034319"/>
            <a:ext cx="642551" cy="642551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79AAF56-56FB-4B98-91FC-72A0F619806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21962" y="6965395"/>
            <a:ext cx="764171" cy="76894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0" name="Oval 49">
            <a:hlinkHover r:id="" action="ppaction://noaction">
              <a:snd r:embed="rId18" name="Ding.wav"/>
            </a:hlinkHover>
            <a:extLst>
              <a:ext uri="{FF2B5EF4-FFF2-40B4-BE49-F238E27FC236}">
                <a16:creationId xmlns:a16="http://schemas.microsoft.com/office/drawing/2014/main" id="{3430E18F-0E1F-4224-9FAB-FC55E1A7D32A}"/>
              </a:ext>
            </a:extLst>
          </p:cNvPr>
          <p:cNvSpPr/>
          <p:nvPr/>
        </p:nvSpPr>
        <p:spPr>
          <a:xfrm>
            <a:off x="4991808" y="7073011"/>
            <a:ext cx="642551" cy="642551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1334DB4-7929-45B8-8BC1-346F05023F0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38813" y="4907468"/>
            <a:ext cx="764171" cy="76894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2" name="Oval 51">
            <a:hlinkHover r:id="" action="ppaction://noaction">
              <a:snd r:embed="rId18" name="Ding.wav"/>
            </a:hlinkHover>
            <a:extLst>
              <a:ext uri="{FF2B5EF4-FFF2-40B4-BE49-F238E27FC236}">
                <a16:creationId xmlns:a16="http://schemas.microsoft.com/office/drawing/2014/main" id="{CA082573-0432-4727-B3D8-2ACEDFAC0C45}"/>
              </a:ext>
            </a:extLst>
          </p:cNvPr>
          <p:cNvSpPr/>
          <p:nvPr/>
        </p:nvSpPr>
        <p:spPr>
          <a:xfrm>
            <a:off x="2602743" y="5035826"/>
            <a:ext cx="642551" cy="642551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012992AD-A95E-4E8B-81CA-914FAEDC6C5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8973" y="4985256"/>
            <a:ext cx="764171" cy="76894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6" name="Oval 55">
            <a:hlinkHover r:id="" action="ppaction://noaction">
              <a:snd r:embed="rId18" name="Ding.wav"/>
            </a:hlinkHover>
            <a:extLst>
              <a:ext uri="{FF2B5EF4-FFF2-40B4-BE49-F238E27FC236}">
                <a16:creationId xmlns:a16="http://schemas.microsoft.com/office/drawing/2014/main" id="{6EF0E806-118B-4F35-902F-30BBD5EF2274}"/>
              </a:ext>
            </a:extLst>
          </p:cNvPr>
          <p:cNvSpPr/>
          <p:nvPr/>
        </p:nvSpPr>
        <p:spPr>
          <a:xfrm>
            <a:off x="4247035" y="5109413"/>
            <a:ext cx="642551" cy="642551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9BCD1D48-ED78-4703-8E8C-87E882D7216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0873" y="7483169"/>
            <a:ext cx="764171" cy="76894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0" name="Oval 59">
            <a:hlinkHover r:id="" action="ppaction://noaction">
              <a:snd r:embed="rId18" name="Ding.wav"/>
            </a:hlinkHover>
            <a:extLst>
              <a:ext uri="{FF2B5EF4-FFF2-40B4-BE49-F238E27FC236}">
                <a16:creationId xmlns:a16="http://schemas.microsoft.com/office/drawing/2014/main" id="{60EA9F92-5CD0-4214-B9B9-CBC82ED2D47D}"/>
              </a:ext>
            </a:extLst>
          </p:cNvPr>
          <p:cNvSpPr/>
          <p:nvPr/>
        </p:nvSpPr>
        <p:spPr>
          <a:xfrm>
            <a:off x="2689043" y="7607326"/>
            <a:ext cx="642551" cy="642551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A1622EBC-1035-40F9-8DC2-35C969680B7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42657" y="6181359"/>
            <a:ext cx="764171" cy="76894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6" name="Oval 65">
            <a:hlinkHover r:id="" action="ppaction://noaction">
              <a:snd r:embed="rId18" name="Ding.wav"/>
            </a:hlinkHover>
            <a:extLst>
              <a:ext uri="{FF2B5EF4-FFF2-40B4-BE49-F238E27FC236}">
                <a16:creationId xmlns:a16="http://schemas.microsoft.com/office/drawing/2014/main" id="{17E5E9A6-BE05-4456-AB9C-76C5A8252798}"/>
              </a:ext>
            </a:extLst>
          </p:cNvPr>
          <p:cNvSpPr/>
          <p:nvPr/>
        </p:nvSpPr>
        <p:spPr>
          <a:xfrm>
            <a:off x="3269766" y="6283345"/>
            <a:ext cx="642551" cy="642551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40EE4212-6585-4B6D-9592-6E7D9873BB2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3888" y="3232954"/>
            <a:ext cx="764171" cy="76894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0" name="Oval 69">
            <a:hlinkHover r:id="" action="ppaction://noaction">
              <a:snd r:embed="rId18" name="Ding.wav"/>
            </a:hlinkHover>
            <a:extLst>
              <a:ext uri="{FF2B5EF4-FFF2-40B4-BE49-F238E27FC236}">
                <a16:creationId xmlns:a16="http://schemas.microsoft.com/office/drawing/2014/main" id="{CCF609AE-36E1-464B-8935-DA6CB03D7957}"/>
              </a:ext>
            </a:extLst>
          </p:cNvPr>
          <p:cNvSpPr/>
          <p:nvPr/>
        </p:nvSpPr>
        <p:spPr>
          <a:xfrm>
            <a:off x="3943660" y="3334987"/>
            <a:ext cx="642551" cy="642551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Isosceles Triangle 74">
            <a:extLst>
              <a:ext uri="{FF2B5EF4-FFF2-40B4-BE49-F238E27FC236}">
                <a16:creationId xmlns:a16="http://schemas.microsoft.com/office/drawing/2014/main" id="{9C9EA08B-755D-4129-BC3C-195520A4CDA6}"/>
              </a:ext>
            </a:extLst>
          </p:cNvPr>
          <p:cNvSpPr/>
          <p:nvPr/>
        </p:nvSpPr>
        <p:spPr>
          <a:xfrm>
            <a:off x="-498764" y="4286082"/>
            <a:ext cx="1601153" cy="424449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6" name="Isosceles Triangle 75">
            <a:extLst>
              <a:ext uri="{FF2B5EF4-FFF2-40B4-BE49-F238E27FC236}">
                <a16:creationId xmlns:a16="http://schemas.microsoft.com/office/drawing/2014/main" id="{115AA177-964C-446D-BDEA-6625581174F6}"/>
              </a:ext>
            </a:extLst>
          </p:cNvPr>
          <p:cNvSpPr/>
          <p:nvPr/>
        </p:nvSpPr>
        <p:spPr>
          <a:xfrm>
            <a:off x="553557" y="5523619"/>
            <a:ext cx="1169303" cy="260313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Isosceles Triangle 76">
            <a:extLst>
              <a:ext uri="{FF2B5EF4-FFF2-40B4-BE49-F238E27FC236}">
                <a16:creationId xmlns:a16="http://schemas.microsoft.com/office/drawing/2014/main" id="{87C76188-24D1-41AE-A9F4-274087F1DC23}"/>
              </a:ext>
            </a:extLst>
          </p:cNvPr>
          <p:cNvSpPr/>
          <p:nvPr/>
        </p:nvSpPr>
        <p:spPr>
          <a:xfrm>
            <a:off x="5917139" y="4801785"/>
            <a:ext cx="1601153" cy="38882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Isosceles Triangle 77">
            <a:extLst>
              <a:ext uri="{FF2B5EF4-FFF2-40B4-BE49-F238E27FC236}">
                <a16:creationId xmlns:a16="http://schemas.microsoft.com/office/drawing/2014/main" id="{5335973B-C9BD-4914-A3F2-6E1DD3702479}"/>
              </a:ext>
            </a:extLst>
          </p:cNvPr>
          <p:cNvSpPr/>
          <p:nvPr/>
        </p:nvSpPr>
        <p:spPr>
          <a:xfrm>
            <a:off x="5769947" y="5523620"/>
            <a:ext cx="821896" cy="227297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9" name="Isosceles Triangle 78">
            <a:extLst>
              <a:ext uri="{FF2B5EF4-FFF2-40B4-BE49-F238E27FC236}">
                <a16:creationId xmlns:a16="http://schemas.microsoft.com/office/drawing/2014/main" id="{33206646-C1F7-42DA-8D39-AA31028B2A59}"/>
              </a:ext>
            </a:extLst>
          </p:cNvPr>
          <p:cNvSpPr/>
          <p:nvPr/>
        </p:nvSpPr>
        <p:spPr>
          <a:xfrm>
            <a:off x="2466592" y="1103618"/>
            <a:ext cx="1601153" cy="364822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509D5F1B-62E7-4858-AE9B-C48BDA845BA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24147" y="7331246"/>
            <a:ext cx="764171" cy="76894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8" name="Oval 67">
            <a:hlinkHover r:id="" action="ppaction://noaction">
              <a:snd r:embed="rId18" name="Ding.wav"/>
            </a:hlinkHover>
            <a:extLst>
              <a:ext uri="{FF2B5EF4-FFF2-40B4-BE49-F238E27FC236}">
                <a16:creationId xmlns:a16="http://schemas.microsoft.com/office/drawing/2014/main" id="{BBBDDBEF-701E-44EF-AB22-70DDF8AB40FF}"/>
              </a:ext>
            </a:extLst>
          </p:cNvPr>
          <p:cNvSpPr/>
          <p:nvPr/>
        </p:nvSpPr>
        <p:spPr>
          <a:xfrm>
            <a:off x="1371727" y="7432607"/>
            <a:ext cx="642551" cy="642551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DBC56D-2B36-49BC-A962-72B32FC7F03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7537" y="3883622"/>
            <a:ext cx="764171" cy="76894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8" name="Oval 57">
            <a:hlinkHover r:id="" action="ppaction://noaction">
              <a:snd r:embed="rId18" name="Ding.wav"/>
            </a:hlinkHover>
            <a:extLst>
              <a:ext uri="{FF2B5EF4-FFF2-40B4-BE49-F238E27FC236}">
                <a16:creationId xmlns:a16="http://schemas.microsoft.com/office/drawing/2014/main" id="{50076C74-0755-40F4-9A9B-8F60A23467A2}"/>
              </a:ext>
            </a:extLst>
          </p:cNvPr>
          <p:cNvSpPr/>
          <p:nvPr/>
        </p:nvSpPr>
        <p:spPr>
          <a:xfrm>
            <a:off x="2291024" y="3989191"/>
            <a:ext cx="642551" cy="642551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A4A56C79-5611-415B-8A4E-7CB564EF2BE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4572" y="6304070"/>
            <a:ext cx="764171" cy="76894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4" name="Oval 63">
            <a:hlinkHover r:id="" action="ppaction://noaction">
              <a:snd r:embed="rId18" name="Ding.wav"/>
            </a:hlinkHover>
            <a:extLst>
              <a:ext uri="{FF2B5EF4-FFF2-40B4-BE49-F238E27FC236}">
                <a16:creationId xmlns:a16="http://schemas.microsoft.com/office/drawing/2014/main" id="{39613D25-C30B-4BD9-9AA6-CFD2408F13E5}"/>
              </a:ext>
            </a:extLst>
          </p:cNvPr>
          <p:cNvSpPr/>
          <p:nvPr/>
        </p:nvSpPr>
        <p:spPr>
          <a:xfrm>
            <a:off x="1888196" y="6398777"/>
            <a:ext cx="642551" cy="642551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049E3ACB-15A8-4169-9F57-F5FB12E684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2346" y="4213773"/>
            <a:ext cx="764171" cy="76894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2" name="Oval 61">
            <a:hlinkHover r:id="" action="ppaction://noaction">
              <a:snd r:embed="rId18" name="Ding.wav"/>
            </a:hlinkHover>
            <a:extLst>
              <a:ext uri="{FF2B5EF4-FFF2-40B4-BE49-F238E27FC236}">
                <a16:creationId xmlns:a16="http://schemas.microsoft.com/office/drawing/2014/main" id="{BAF631DD-1944-4F7B-8844-BC5F61C733E5}"/>
              </a:ext>
            </a:extLst>
          </p:cNvPr>
          <p:cNvSpPr/>
          <p:nvPr/>
        </p:nvSpPr>
        <p:spPr>
          <a:xfrm>
            <a:off x="3537703" y="4293208"/>
            <a:ext cx="642551" cy="642551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F6661B4-00B3-4CA7-9C52-8760066D743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2038" y="7667689"/>
            <a:ext cx="764171" cy="76894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6" name="Oval 45">
            <a:hlinkHover r:id="" action="ppaction://noaction">
              <a:snd r:embed="rId18" name="Ding.wav"/>
            </a:hlinkHover>
            <a:extLst>
              <a:ext uri="{FF2B5EF4-FFF2-40B4-BE49-F238E27FC236}">
                <a16:creationId xmlns:a16="http://schemas.microsoft.com/office/drawing/2014/main" id="{EB89176F-DE5A-4CF5-A8DA-487C9D930610}"/>
              </a:ext>
            </a:extLst>
          </p:cNvPr>
          <p:cNvSpPr/>
          <p:nvPr/>
        </p:nvSpPr>
        <p:spPr>
          <a:xfrm>
            <a:off x="4038760" y="7730737"/>
            <a:ext cx="642551" cy="642551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2496F7E-62EB-46FE-8EBB-F507D77068E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3056542" y="1842051"/>
            <a:ext cx="764171" cy="76894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Oval 42">
            <a:hlinkHover r:id="" action="ppaction://noaction">
              <a:snd r:embed="rId18" name="Ding.wav"/>
            </a:hlinkHover>
            <a:extLst>
              <a:ext uri="{FF2B5EF4-FFF2-40B4-BE49-F238E27FC236}">
                <a16:creationId xmlns:a16="http://schemas.microsoft.com/office/drawing/2014/main" id="{4F825242-A3AE-4D12-9C8F-2EBA8036A3A9}"/>
              </a:ext>
            </a:extLst>
          </p:cNvPr>
          <p:cNvSpPr/>
          <p:nvPr/>
        </p:nvSpPr>
        <p:spPr>
          <a:xfrm>
            <a:off x="3122613" y="1929632"/>
            <a:ext cx="642551" cy="642551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FC7ADF9-8400-4E7B-9A4D-E2D37A497B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7383" y="2902425"/>
            <a:ext cx="764171" cy="76894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4" name="Oval 53">
            <a:hlinkHover r:id="" action="ppaction://noaction">
              <a:snd r:embed="rId18" name="Ding.wav"/>
            </a:hlinkHover>
            <a:extLst>
              <a:ext uri="{FF2B5EF4-FFF2-40B4-BE49-F238E27FC236}">
                <a16:creationId xmlns:a16="http://schemas.microsoft.com/office/drawing/2014/main" id="{D46DE418-2A12-4901-AD81-BD9ACB3DD55E}"/>
              </a:ext>
            </a:extLst>
          </p:cNvPr>
          <p:cNvSpPr/>
          <p:nvPr/>
        </p:nvSpPr>
        <p:spPr>
          <a:xfrm>
            <a:off x="2896575" y="2986426"/>
            <a:ext cx="642551" cy="642551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460C14B6-0248-4EEF-B959-20DA8CA69F8E}"/>
              </a:ext>
            </a:extLst>
          </p:cNvPr>
          <p:cNvSpPr/>
          <p:nvPr/>
        </p:nvSpPr>
        <p:spPr>
          <a:xfrm>
            <a:off x="-37039" y="8802381"/>
            <a:ext cx="6895039" cy="1118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7FA92BC-4644-410A-8543-2B80094610A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80536" y="8595123"/>
            <a:ext cx="3462828" cy="1414395"/>
          </a:xfrm>
          <a:prstGeom prst="rect">
            <a:avLst/>
          </a:prstGeom>
        </p:spPr>
      </p:pic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9EBA4569-F8A6-4F74-BCA2-0786D7B90D36}"/>
              </a:ext>
            </a:extLst>
          </p:cNvPr>
          <p:cNvSpPr/>
          <p:nvPr/>
        </p:nvSpPr>
        <p:spPr>
          <a:xfrm>
            <a:off x="-42476" y="8744245"/>
            <a:ext cx="6895039" cy="1294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D79E5A59-3B1F-42ED-9772-2513D6ECB08D}"/>
              </a:ext>
            </a:extLst>
          </p:cNvPr>
          <p:cNvSpPr/>
          <p:nvPr/>
        </p:nvSpPr>
        <p:spPr>
          <a:xfrm>
            <a:off x="-42476" y="8744245"/>
            <a:ext cx="6895039" cy="1294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FC4C2378-E9D4-43D6-9769-CA88310A3DE4}"/>
              </a:ext>
            </a:extLst>
          </p:cNvPr>
          <p:cNvSpPr/>
          <p:nvPr/>
        </p:nvSpPr>
        <p:spPr>
          <a:xfrm>
            <a:off x="-42476" y="8744245"/>
            <a:ext cx="6895039" cy="1294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3AF8F720-505C-4DB8-B4E1-C6B5712C90C7}"/>
              </a:ext>
            </a:extLst>
          </p:cNvPr>
          <p:cNvSpPr/>
          <p:nvPr/>
        </p:nvSpPr>
        <p:spPr>
          <a:xfrm>
            <a:off x="-42476" y="8744245"/>
            <a:ext cx="6895039" cy="1294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EBA18E6A-B43E-4951-8781-3B7CF60BD330}"/>
              </a:ext>
            </a:extLst>
          </p:cNvPr>
          <p:cNvSpPr/>
          <p:nvPr/>
        </p:nvSpPr>
        <p:spPr>
          <a:xfrm>
            <a:off x="-42476" y="8744245"/>
            <a:ext cx="6895039" cy="1294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9E12D8EC-72E7-4ECC-B5F5-11E5F55964A6}"/>
              </a:ext>
            </a:extLst>
          </p:cNvPr>
          <p:cNvSpPr/>
          <p:nvPr/>
        </p:nvSpPr>
        <p:spPr>
          <a:xfrm>
            <a:off x="-42476" y="8744245"/>
            <a:ext cx="6895039" cy="1294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64CD3D28-A80F-4484-8CFA-1BC7830DD8F7}"/>
              </a:ext>
            </a:extLst>
          </p:cNvPr>
          <p:cNvSpPr/>
          <p:nvPr/>
        </p:nvSpPr>
        <p:spPr>
          <a:xfrm>
            <a:off x="-42476" y="8744245"/>
            <a:ext cx="6895039" cy="1294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7581839F-D609-4423-8BB5-67EBFA29DB97}"/>
              </a:ext>
            </a:extLst>
          </p:cNvPr>
          <p:cNvSpPr/>
          <p:nvPr/>
        </p:nvSpPr>
        <p:spPr>
          <a:xfrm>
            <a:off x="-42476" y="8744245"/>
            <a:ext cx="6895039" cy="1294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07E75003-91A3-4DBA-A0F8-629820D4BBD7}"/>
              </a:ext>
            </a:extLst>
          </p:cNvPr>
          <p:cNvSpPr/>
          <p:nvPr/>
        </p:nvSpPr>
        <p:spPr>
          <a:xfrm>
            <a:off x="-42476" y="8744245"/>
            <a:ext cx="6895039" cy="1294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F913FA80-69D0-4130-9103-1219ADA1B4D7}"/>
              </a:ext>
            </a:extLst>
          </p:cNvPr>
          <p:cNvSpPr/>
          <p:nvPr/>
        </p:nvSpPr>
        <p:spPr>
          <a:xfrm>
            <a:off x="-42476" y="8744245"/>
            <a:ext cx="6895039" cy="1294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2B07A7A8-6DD8-4046-8B37-0E7D40A54A50}"/>
              </a:ext>
            </a:extLst>
          </p:cNvPr>
          <p:cNvSpPr/>
          <p:nvPr/>
        </p:nvSpPr>
        <p:spPr>
          <a:xfrm>
            <a:off x="-42476" y="8744245"/>
            <a:ext cx="6895039" cy="1294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5D4F844F-AC97-4174-80A5-2777C6A8D21C}"/>
              </a:ext>
            </a:extLst>
          </p:cNvPr>
          <p:cNvSpPr/>
          <p:nvPr/>
        </p:nvSpPr>
        <p:spPr>
          <a:xfrm>
            <a:off x="-42476" y="8744245"/>
            <a:ext cx="6895039" cy="1294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0816C96C-B4AA-4601-8941-9D4BF816B904}"/>
              </a:ext>
            </a:extLst>
          </p:cNvPr>
          <p:cNvSpPr/>
          <p:nvPr/>
        </p:nvSpPr>
        <p:spPr>
          <a:xfrm>
            <a:off x="-42476" y="8744245"/>
            <a:ext cx="6895039" cy="1294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F4AC4A50-DB25-4F2D-AED8-DAF139DB71F3}"/>
              </a:ext>
            </a:extLst>
          </p:cNvPr>
          <p:cNvSpPr/>
          <p:nvPr/>
        </p:nvSpPr>
        <p:spPr>
          <a:xfrm>
            <a:off x="-42476" y="8744245"/>
            <a:ext cx="6895039" cy="1294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2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7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7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6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80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589</TotalTime>
  <Words>0</Words>
  <Application>Microsoft Office PowerPoint</Application>
  <PresentationFormat>A4 Paper (210x297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42</cp:revision>
  <dcterms:created xsi:type="dcterms:W3CDTF">2017-12-01T16:45:07Z</dcterms:created>
  <dcterms:modified xsi:type="dcterms:W3CDTF">2017-12-02T19:23:53Z</dcterms:modified>
</cp:coreProperties>
</file>