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3D1A-4388-46F9-BD6B-AE5006D3896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1692-3577-4035-9A32-A4A7AA47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7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3D1A-4388-46F9-BD6B-AE5006D3896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1692-3577-4035-9A32-A4A7AA47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4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3D1A-4388-46F9-BD6B-AE5006D3896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1692-3577-4035-9A32-A4A7AA47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3D1A-4388-46F9-BD6B-AE5006D3896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1692-3577-4035-9A32-A4A7AA47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8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3D1A-4388-46F9-BD6B-AE5006D3896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1692-3577-4035-9A32-A4A7AA47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5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3D1A-4388-46F9-BD6B-AE5006D3896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1692-3577-4035-9A32-A4A7AA47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6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3D1A-4388-46F9-BD6B-AE5006D3896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1692-3577-4035-9A32-A4A7AA47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9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3D1A-4388-46F9-BD6B-AE5006D3896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1692-3577-4035-9A32-A4A7AA47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0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3D1A-4388-46F9-BD6B-AE5006D3896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1692-3577-4035-9A32-A4A7AA47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3D1A-4388-46F9-BD6B-AE5006D3896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1692-3577-4035-9A32-A4A7AA47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8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3D1A-4388-46F9-BD6B-AE5006D3896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1692-3577-4035-9A32-A4A7AA47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3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03D1A-4388-46F9-BD6B-AE5006D3896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51692-3577-4035-9A32-A4A7AA47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7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pencil case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book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3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glue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1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pencil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desk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scissors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board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chair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2019-12-06T05:22:54Z</dcterms:created>
  <dcterms:modified xsi:type="dcterms:W3CDTF">2019-12-06T05:23:01Z</dcterms:modified>
</cp:coreProperties>
</file>