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4" r:id="rId2"/>
    <p:sldId id="304" r:id="rId3"/>
    <p:sldId id="283" r:id="rId4"/>
    <p:sldId id="282" r:id="rId5"/>
    <p:sldId id="280" r:id="rId6"/>
    <p:sldId id="279" r:id="rId7"/>
    <p:sldId id="277" r:id="rId8"/>
    <p:sldId id="276" r:id="rId9"/>
    <p:sldId id="274" r:id="rId10"/>
    <p:sldId id="275" r:id="rId11"/>
    <p:sldId id="273" r:id="rId12"/>
    <p:sldId id="272" r:id="rId13"/>
    <p:sldId id="271" r:id="rId14"/>
    <p:sldId id="270" r:id="rId15"/>
    <p:sldId id="269" r:id="rId16"/>
    <p:sldId id="268" r:id="rId17"/>
    <p:sldId id="267" r:id="rId18"/>
    <p:sldId id="265" r:id="rId19"/>
    <p:sldId id="264" r:id="rId20"/>
    <p:sldId id="263" r:id="rId21"/>
    <p:sldId id="258" r:id="rId22"/>
    <p:sldId id="261" r:id="rId23"/>
    <p:sldId id="260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</p:sldIdLst>
  <p:sldSz cx="12192000" cy="6858000"/>
  <p:notesSz cx="6858000" cy="9144000"/>
  <p:embeddedFontLst>
    <p:embeddedFont>
      <p:font typeface="Calibri Light" panose="020F0302020204030204" pitchFamily="34" charset="0"/>
      <p:regular r:id="rId43"/>
      <p:italic r:id="rId44"/>
    </p:embeddedFont>
    <p:embeddedFont>
      <p:font typeface="GrilledCheese BTN" panose="020B0604060402040206" pitchFamily="34" charset="0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40403B"/>
    <a:srgbClr val="1C2330"/>
    <a:srgbClr val="363739"/>
    <a:srgbClr val="435AA8"/>
    <a:srgbClr val="22305C"/>
    <a:srgbClr val="FFFF00"/>
    <a:srgbClr val="435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E7A24-A6CA-47BC-AF46-9245D3127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ECAD758-72AC-4E1C-8508-390B11A93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A590A-B4E0-4AA4-8F25-2319BD54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24AF-4234-4E7B-9CE9-AD88EC215F02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B1AB90-FBE0-41BB-A872-CF4D56369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457539-918D-430A-825C-5A4442E76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4BD1-446D-4F7D-B2FB-46A98FEFC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89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4156B6-C787-40F2-9BF3-8BA39C32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365F70-C7C5-44AF-B2CC-3A7973FB5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9DC2BB-5472-4269-932D-DB5E74D58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24AF-4234-4E7B-9CE9-AD88EC215F02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119D7C-7F2D-4C18-B9FE-434A2DAF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250C56-5541-4AC9-9236-A03AE27F3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4BD1-446D-4F7D-B2FB-46A98FEFC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87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1D43EFA-F567-4210-AC72-DE314FC6D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40C213-C0D2-4C90-8D47-8972CCAF2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D3B1A0-D933-4B9A-8779-D84C4F1D8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24AF-4234-4E7B-9CE9-AD88EC215F02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36B709-43F3-4379-BDA1-B8C2F3D5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0D81FB-BCBA-4408-80BF-10FEA2C19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4BD1-446D-4F7D-B2FB-46A98FEFC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8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BD5296-8231-40DE-A30F-95A107E09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1D1794-FBF1-410C-A4CC-522FC9C0F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C66FDB-9ABA-45DF-A20C-04EFAD1DF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24AF-4234-4E7B-9CE9-AD88EC215F02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908E80-32C6-444C-A811-0B9721CB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D24EB4-8C5C-4AE7-835A-58DB595F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4BD1-446D-4F7D-B2FB-46A98FEFC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4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DFFEE1-F43A-4E06-80DC-AC64C15A7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0BE01F-D003-43C4-BE39-E367F027D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5D52FF-CFD6-4DAA-9142-DC6976A02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24AF-4234-4E7B-9CE9-AD88EC215F02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992935-DC8C-4085-B351-7F2D43D93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4EEDB5-C377-4E10-BCC7-AFD36EA8C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4BD1-446D-4F7D-B2FB-46A98FEFC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48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BB0F7-EB71-4C19-8221-A1245F73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C5FA69-D615-4070-8CBD-BC22CA2B0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D9FEF6B-BCE6-4DC2-8070-07AE3E1F2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55C428-C099-4840-85B9-20787EBE6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24AF-4234-4E7B-9CE9-AD88EC215F02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624629-6E8B-4085-B26C-A685CDDA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8898F6-AA69-48FA-80A5-0A920663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4BD1-446D-4F7D-B2FB-46A98FEFC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8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88E2F5-7A2F-466E-B919-927014FE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239631-49C3-41E0-86A3-335164138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48D8E6-E82F-45BF-897A-48CF2D1B7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8E1AFF-958D-412E-A250-771401A04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B7C9D1F-8C64-4E10-911C-EF99C11C7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F26B571-8825-4B9C-98B4-D912DA70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24AF-4234-4E7B-9CE9-AD88EC215F02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062472-4A5F-40D9-A355-1C2040E4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1217B97-FA17-4781-8A9F-288D6C934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4BD1-446D-4F7D-B2FB-46A98FEFC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1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8CCA8B-A770-46F7-94CB-FB23C9129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0AD554-3A43-4AB2-BDD4-20C79A54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24AF-4234-4E7B-9CE9-AD88EC215F02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99F34F-638A-4D45-A552-034ABFE2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C9D929A-D0DF-43EE-85BD-E0793751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4BD1-446D-4F7D-B2FB-46A98FEFC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60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5F1C76A-E108-460C-99B3-87946067F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24AF-4234-4E7B-9CE9-AD88EC215F02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E9A190-608D-4F0C-A479-7DD23D575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91D6FC-6853-4FA6-991B-3FA1F33B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4BD1-446D-4F7D-B2FB-46A98FEFC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06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F9BC00-BA0F-4F10-9361-2E66E8B22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743647-DE0A-44A2-B39F-1EDE7387A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59A160-58EE-467A-B70D-C58EA23BE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7763EF-720D-4BC7-9EBF-EB9E4F1B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24AF-4234-4E7B-9CE9-AD88EC215F02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2CD7AC-2B4D-4533-A15A-23BFE993E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D93739-3B33-4C4D-B26E-08161EBE0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4BD1-446D-4F7D-B2FB-46A98FEFC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7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744CF0-8FCF-4D83-9F20-B371F6726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A499180-C104-412A-B13F-374196BC5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13E462-E5FB-40C8-8D8C-A0B4C86D5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6EE206-6DBD-4A39-96E8-3FC569B67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24AF-4234-4E7B-9CE9-AD88EC215F02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688455-7D8D-41C5-97A3-B7EF68F2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EAAEE0-1F99-4474-BA36-FF7CFC2C1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4BD1-446D-4F7D-B2FB-46A98FEFC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27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AF3DEE-D28A-4F28-A1CD-4FEE38D35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8DADC4-4FD3-4394-9032-265E6A8C0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FF22EA-FEC7-41B8-864E-77097C59A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124AF-4234-4E7B-9CE9-AD88EC215F02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5E4731-55D1-4F60-B7D3-DA231EA44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257DC5-64C7-4C91-B312-131312CAA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F4BD1-446D-4F7D-B2FB-46A98FEFC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9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wnload.cnet.com/TeamPlayer4-Lite/3000-2654_4-76476280.html" TargetMode="External"/><Relationship Id="rId3" Type="http://schemas.openxmlformats.org/officeDocument/2006/relationships/hyperlink" Target="http://tomozaurus.deviantart.com/art/dwc-tug-of-war-mini-contest-entry-303028012" TargetMode="External"/><Relationship Id="rId7" Type="http://schemas.openxmlformats.org/officeDocument/2006/relationships/hyperlink" Target="http://download.cnet.com/TeamPlayer4-Lite/3000-2654_4-76476280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omozaurus.deviantart.com/art/dwc-tug-of-war-mini-contest-entry-303028012" TargetMode="External"/><Relationship Id="rId7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3EF76F21-A4A3-499A-86ED-061404336054}"/>
              </a:ext>
            </a:extLst>
          </p:cNvPr>
          <p:cNvGrpSpPr/>
          <p:nvPr/>
        </p:nvGrpSpPr>
        <p:grpSpPr>
          <a:xfrm>
            <a:off x="1460801" y="360222"/>
            <a:ext cx="9270398" cy="2142416"/>
            <a:chOff x="1050493" y="-1448472"/>
            <a:chExt cx="9270398" cy="2142416"/>
          </a:xfrm>
        </p:grpSpPr>
        <p:pic>
          <p:nvPicPr>
            <p:cNvPr id="44" name="Picture 43" descr="A picture containing sport&#10;&#10;Description generated with high confidence">
              <a:extLst>
                <a:ext uri="{FF2B5EF4-FFF2-40B4-BE49-F238E27FC236}">
                  <a16:creationId xmlns:a16="http://schemas.microsoft.com/office/drawing/2014/main" xmlns="" id="{C4257BF4-9D33-4764-A2C1-5ECF2E59F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 flipH="1">
              <a:off x="1050493" y="-1211056"/>
              <a:ext cx="1952625" cy="19050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EEAFA56F-EDCD-423F-96BB-AFD32F1AE0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9568" r="84081" b="53934"/>
            <a:stretch/>
          </p:blipFill>
          <p:spPr>
            <a:xfrm>
              <a:off x="1542863" y="-360561"/>
              <a:ext cx="981398" cy="6234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F19D871-5AB4-4138-8C8A-DBD382BE24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9568" r="96283" b="58333"/>
            <a:stretch/>
          </p:blipFill>
          <p:spPr>
            <a:xfrm>
              <a:off x="1075729" y="-348838"/>
              <a:ext cx="306774" cy="61200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F460D0B2-5D2A-46FF-85FC-51E2101FC8EB}"/>
                </a:ext>
              </a:extLst>
            </p:cNvPr>
            <p:cNvGrpSpPr/>
            <p:nvPr/>
          </p:nvGrpSpPr>
          <p:grpSpPr>
            <a:xfrm>
              <a:off x="8120616" y="-1448472"/>
              <a:ext cx="2200275" cy="1905000"/>
              <a:chOff x="8120616" y="-1448472"/>
              <a:chExt cx="2200275" cy="1905000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xmlns="" id="{3B81BD73-A26B-430B-B3E5-0BE6ACB6B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xmlns="" r:id="rId3"/>
                  </a:ext>
                </a:extLst>
              </a:blip>
              <a:stretch>
                <a:fillRect/>
              </a:stretch>
            </p:blipFill>
            <p:spPr>
              <a:xfrm>
                <a:off x="8120616" y="-1448472"/>
                <a:ext cx="2200275" cy="1905000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xmlns="" id="{0440A907-0193-43C8-BB50-1FFCB8C30417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/>
              <a:srcRect t="29568" r="87558" b="50011"/>
              <a:stretch/>
            </p:blipFill>
            <p:spPr>
              <a:xfrm>
                <a:off x="9148827" y="-348528"/>
                <a:ext cx="804066" cy="61200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xmlns="" id="{A288FEB6-3E20-468E-AEF8-C6438F96A1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649540" y="-865249"/>
                <a:ext cx="1477109" cy="738554"/>
              </a:xfrm>
              <a:prstGeom prst="rect">
                <a:avLst/>
              </a:prstGeom>
            </p:spPr>
          </p:pic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7D016299-2CA1-40A1-A11B-CF463C9DEC02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t="29568" b="49999"/>
            <a:stretch/>
          </p:blipFill>
          <p:spPr>
            <a:xfrm>
              <a:off x="2712576" y="-348675"/>
              <a:ext cx="6084000" cy="72000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3D743C56-1167-440F-97A7-FA1C06626117}"/>
              </a:ext>
            </a:extLst>
          </p:cNvPr>
          <p:cNvSpPr/>
          <p:nvPr/>
        </p:nvSpPr>
        <p:spPr>
          <a:xfrm>
            <a:off x="2893905" y="-6458"/>
            <a:ext cx="64041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3000">
                      <a:srgbClr val="FF0000"/>
                    </a:gs>
                    <a:gs pos="4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GrilledCheese BTN" panose="020B0604060402040206" pitchFamily="34" charset="0"/>
              </a:rPr>
              <a:t>CLICK O’WAR</a:t>
            </a:r>
          </a:p>
        </p:txBody>
      </p:sp>
      <p:sp>
        <p:nvSpPr>
          <p:cNvPr id="40" name="Rectangle 3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D54CE1F-2D94-4E8B-8038-07D5D6113EC1}"/>
              </a:ext>
            </a:extLst>
          </p:cNvPr>
          <p:cNvSpPr/>
          <p:nvPr/>
        </p:nvSpPr>
        <p:spPr>
          <a:xfrm>
            <a:off x="4086379" y="5518612"/>
            <a:ext cx="40192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GrilledCheese BTN" panose="020B0604060402040206" pitchFamily="34" charset="0"/>
              </a:rPr>
              <a:t>START SCREEN</a:t>
            </a:r>
          </a:p>
        </p:txBody>
      </p:sp>
      <p:sp>
        <p:nvSpPr>
          <p:cNvPr id="52" name="Rectangle 5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B99E77E-91A7-4F47-BB57-3B155C7C5D99}"/>
              </a:ext>
            </a:extLst>
          </p:cNvPr>
          <p:cNvSpPr/>
          <p:nvPr/>
        </p:nvSpPr>
        <p:spPr>
          <a:xfrm>
            <a:off x="4799491" y="1030883"/>
            <a:ext cx="2593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GrilledCheese BTN" panose="020B0604060402040206" pitchFamily="34" charset="0"/>
              </a:rPr>
              <a:t>INTRODUCTION</a:t>
            </a:r>
          </a:p>
        </p:txBody>
      </p:sp>
      <p:sp>
        <p:nvSpPr>
          <p:cNvPr id="53" name="Rectangle 5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54E8A71-E1D5-4411-B953-323368255B93}"/>
              </a:ext>
            </a:extLst>
          </p:cNvPr>
          <p:cNvSpPr/>
          <p:nvPr/>
        </p:nvSpPr>
        <p:spPr>
          <a:xfrm>
            <a:off x="3742926" y="1681999"/>
            <a:ext cx="4843916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" panose="020B0604060402040206" pitchFamily="34" charset="0"/>
              </a:rPr>
              <a:t>TO PLAY THIS GAME YOU WILL NEED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" panose="020B0604060402040206" pitchFamily="34" charset="0"/>
              </a:rPr>
              <a:t>TWO MICE THAT WORK INDEPENDENTLY </a:t>
            </a:r>
            <a:r>
              <a:rPr lang="en-US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" panose="020B0604060402040206" pitchFamily="34" charset="0"/>
              </a:rPr>
              <a:t>SO THAT EACH PLAYER HAS THEIR OWN CURSOR. YOU CAN DOWNLOAD FREE ‘TEAM PLAYER 4 LITE’ SOFTWARE FROM THE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" panose="020B0604060402040206" pitchFamily="34" charset="0"/>
              </a:rPr>
              <a:t>LINK ON THE RIGHT OR BELOW TO ENABLE THIS .</a:t>
            </a:r>
          </a:p>
          <a:p>
            <a:pPr algn="ctr"/>
            <a:endParaRPr lang="en-US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illedCheese BTN" panose="020B0604060402040206" pitchFamily="34" charset="0"/>
            </a:endParaRPr>
          </a:p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" panose="020B0604060402040206" pitchFamily="34" charset="0"/>
              </a:rPr>
              <a:t>ONCE YOU GET TO THE COUNTDOWN SCREEN YOU WILL HAVE 5 SECONDS FOR EACH PLAYER TO POSITION THEIR CURSOR OVER THEIR CHOSEN CONTESTANT, THEN START CLICKING TO TRY AND PULL THEIR OPPONENT OVER THE EDGE OF THE CLIFF.</a:t>
            </a:r>
            <a:endParaRPr lang="en-US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378650C-C4B0-43AE-B691-37523A0693A2}"/>
              </a:ext>
            </a:extLst>
          </p:cNvPr>
          <p:cNvSpPr/>
          <p:nvPr/>
        </p:nvSpPr>
        <p:spPr>
          <a:xfrm>
            <a:off x="2535251" y="6211669"/>
            <a:ext cx="8497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http://download.cnet.com/TeamPlayer4-Lite/3000-2654_4-76476280.html</a:t>
            </a:r>
            <a:endParaRPr lang="en-GB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 descr="A screenshot of a cell phone&#10;&#10;Description generated with high confidence">
            <a:hlinkClick r:id="rId8"/>
            <a:extLst>
              <a:ext uri="{FF2B5EF4-FFF2-40B4-BE49-F238E27FC236}">
                <a16:creationId xmlns:a16="http://schemas.microsoft.com/office/drawing/2014/main" xmlns="" id="{D3388A0A-F300-4012-AEF2-1775B46460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135" y="3429000"/>
            <a:ext cx="930134" cy="136613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3209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902587" y="317884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E6569F20-A40E-4C05-96E1-CC065DE1BF7C}"/>
              </a:ext>
            </a:extLst>
          </p:cNvPr>
          <p:cNvSpPr/>
          <p:nvPr/>
        </p:nvSpPr>
        <p:spPr>
          <a:xfrm>
            <a:off x="1320796" y="727937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228D8CC-66B7-42D7-830D-93C37B26D1AC}"/>
              </a:ext>
            </a:extLst>
          </p:cNvPr>
          <p:cNvSpPr/>
          <p:nvPr/>
        </p:nvSpPr>
        <p:spPr>
          <a:xfrm>
            <a:off x="7902283" y="743031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391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1078432" y="306161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AC58D317-BAA8-4493-8F79-513D9E6D19FC}"/>
              </a:ext>
            </a:extLst>
          </p:cNvPr>
          <p:cNvSpPr/>
          <p:nvPr/>
        </p:nvSpPr>
        <p:spPr>
          <a:xfrm>
            <a:off x="1477812" y="709467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25603C1-E2BB-48A2-9908-A4E654146D27}"/>
              </a:ext>
            </a:extLst>
          </p:cNvPr>
          <p:cNvSpPr/>
          <p:nvPr/>
        </p:nvSpPr>
        <p:spPr>
          <a:xfrm>
            <a:off x="8059299" y="826157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826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1219108" y="282715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CD79B62C-3F49-4F91-948B-12E3FC006C1D}"/>
              </a:ext>
            </a:extLst>
          </p:cNvPr>
          <p:cNvSpPr/>
          <p:nvPr/>
        </p:nvSpPr>
        <p:spPr>
          <a:xfrm>
            <a:off x="1533226" y="727937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34D0783-9A6E-4954-93FA-5810358F9004}"/>
              </a:ext>
            </a:extLst>
          </p:cNvPr>
          <p:cNvSpPr/>
          <p:nvPr/>
        </p:nvSpPr>
        <p:spPr>
          <a:xfrm>
            <a:off x="8114713" y="743031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752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2606">
            <a:off x="1277723" y="282715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79698DCF-77F3-42D8-BE0D-126071231BE4}"/>
              </a:ext>
            </a:extLst>
          </p:cNvPr>
          <p:cNvSpPr/>
          <p:nvPr/>
        </p:nvSpPr>
        <p:spPr>
          <a:xfrm>
            <a:off x="1644063" y="727937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214236F-0D3D-4F16-9B5D-2425398F4939}"/>
              </a:ext>
            </a:extLst>
          </p:cNvPr>
          <p:cNvSpPr/>
          <p:nvPr/>
        </p:nvSpPr>
        <p:spPr>
          <a:xfrm>
            <a:off x="8225550" y="743031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130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7812">
            <a:off x="1406676" y="317884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E0BEF6B1-0E49-425E-9D29-03A862BA2EE2}"/>
              </a:ext>
            </a:extLst>
          </p:cNvPr>
          <p:cNvSpPr/>
          <p:nvPr/>
        </p:nvSpPr>
        <p:spPr>
          <a:xfrm>
            <a:off x="1791840" y="727937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9A2248E-69DD-46A7-A6BD-944C58ED0146}"/>
              </a:ext>
            </a:extLst>
          </p:cNvPr>
          <p:cNvSpPr/>
          <p:nvPr/>
        </p:nvSpPr>
        <p:spPr>
          <a:xfrm>
            <a:off x="8373327" y="743031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053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1465291" y="306161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B3543F-35C1-4E95-AF5C-843939FFAF7E}"/>
              </a:ext>
            </a:extLst>
          </p:cNvPr>
          <p:cNvSpPr/>
          <p:nvPr/>
        </p:nvSpPr>
        <p:spPr>
          <a:xfrm>
            <a:off x="1828784" y="727937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4BB65EE-4102-4A4C-A4C7-2C86DF1DB5B1}"/>
              </a:ext>
            </a:extLst>
          </p:cNvPr>
          <p:cNvSpPr/>
          <p:nvPr/>
        </p:nvSpPr>
        <p:spPr>
          <a:xfrm>
            <a:off x="8410271" y="743031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474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1523906" y="306161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F0ABC275-4433-451F-A70B-50E5909581D7}"/>
              </a:ext>
            </a:extLst>
          </p:cNvPr>
          <p:cNvSpPr/>
          <p:nvPr/>
        </p:nvSpPr>
        <p:spPr>
          <a:xfrm>
            <a:off x="1828784" y="727937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576C8DF-E3E0-43E3-B7A4-FFA2484923B2}"/>
              </a:ext>
            </a:extLst>
          </p:cNvPr>
          <p:cNvSpPr/>
          <p:nvPr/>
        </p:nvSpPr>
        <p:spPr>
          <a:xfrm>
            <a:off x="8410271" y="743031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993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5131">
            <a:off x="1582521" y="282715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2A596C32-8A05-455B-91F4-D7E16528AA29}"/>
              </a:ext>
            </a:extLst>
          </p:cNvPr>
          <p:cNvSpPr/>
          <p:nvPr/>
        </p:nvSpPr>
        <p:spPr>
          <a:xfrm>
            <a:off x="1911908" y="727937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CD9BA4E-3CAB-40BF-8CE5-D5545CA2B07A}"/>
              </a:ext>
            </a:extLst>
          </p:cNvPr>
          <p:cNvSpPr/>
          <p:nvPr/>
        </p:nvSpPr>
        <p:spPr>
          <a:xfrm>
            <a:off x="8493395" y="743031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314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1717">
            <a:off x="1676305" y="282715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13CD8214-3832-407D-98B0-314A4D548DFE}"/>
              </a:ext>
            </a:extLst>
          </p:cNvPr>
          <p:cNvSpPr/>
          <p:nvPr/>
        </p:nvSpPr>
        <p:spPr>
          <a:xfrm>
            <a:off x="2013509" y="727937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ED46686-954E-4133-A948-A12E7AB5A77E}"/>
              </a:ext>
            </a:extLst>
          </p:cNvPr>
          <p:cNvSpPr/>
          <p:nvPr/>
        </p:nvSpPr>
        <p:spPr>
          <a:xfrm>
            <a:off x="8594996" y="743031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524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1635">
            <a:off x="1711474" y="282715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F9AE9984-C3A5-481D-BF91-49BB9D99DFA9}"/>
              </a:ext>
            </a:extLst>
          </p:cNvPr>
          <p:cNvSpPr/>
          <p:nvPr/>
        </p:nvSpPr>
        <p:spPr>
          <a:xfrm>
            <a:off x="2059689" y="727937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238651C-06A5-459A-B416-C33B18757075}"/>
              </a:ext>
            </a:extLst>
          </p:cNvPr>
          <p:cNvSpPr/>
          <p:nvPr/>
        </p:nvSpPr>
        <p:spPr>
          <a:xfrm>
            <a:off x="8641176" y="743031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88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3EF76F21-A4A3-499A-86ED-061404336054}"/>
              </a:ext>
            </a:extLst>
          </p:cNvPr>
          <p:cNvGrpSpPr/>
          <p:nvPr/>
        </p:nvGrpSpPr>
        <p:grpSpPr>
          <a:xfrm>
            <a:off x="1460801" y="399356"/>
            <a:ext cx="9270398" cy="2142416"/>
            <a:chOff x="1050493" y="-1448472"/>
            <a:chExt cx="9270398" cy="2142416"/>
          </a:xfrm>
        </p:grpSpPr>
        <p:pic>
          <p:nvPicPr>
            <p:cNvPr id="44" name="Picture 43" descr="A picture containing sport&#10;&#10;Description generated with high confidence">
              <a:extLst>
                <a:ext uri="{FF2B5EF4-FFF2-40B4-BE49-F238E27FC236}">
                  <a16:creationId xmlns:a16="http://schemas.microsoft.com/office/drawing/2014/main" xmlns="" id="{C4257BF4-9D33-4764-A2C1-5ECF2E59F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 flipH="1">
              <a:off x="1050493" y="-1211056"/>
              <a:ext cx="1952625" cy="19050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EEAFA56F-EDCD-423F-96BB-AFD32F1AE0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9568" r="84081" b="53934"/>
            <a:stretch/>
          </p:blipFill>
          <p:spPr>
            <a:xfrm>
              <a:off x="1542863" y="-360561"/>
              <a:ext cx="981398" cy="6234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F19D871-5AB4-4138-8C8A-DBD382BE24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9568" r="96283" b="58333"/>
            <a:stretch/>
          </p:blipFill>
          <p:spPr>
            <a:xfrm>
              <a:off x="1075729" y="-348838"/>
              <a:ext cx="306774" cy="61200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F460D0B2-5D2A-46FF-85FC-51E2101FC8EB}"/>
                </a:ext>
              </a:extLst>
            </p:cNvPr>
            <p:cNvGrpSpPr/>
            <p:nvPr/>
          </p:nvGrpSpPr>
          <p:grpSpPr>
            <a:xfrm>
              <a:off x="8120616" y="-1448472"/>
              <a:ext cx="2200275" cy="1905000"/>
              <a:chOff x="8120616" y="-1448472"/>
              <a:chExt cx="2200275" cy="1905000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xmlns="" id="{3B81BD73-A26B-430B-B3E5-0BE6ACB6B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xmlns="" r:id="rId3"/>
                  </a:ext>
                </a:extLst>
              </a:blip>
              <a:stretch>
                <a:fillRect/>
              </a:stretch>
            </p:blipFill>
            <p:spPr>
              <a:xfrm>
                <a:off x="8120616" y="-1448472"/>
                <a:ext cx="2200275" cy="1905000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xmlns="" id="{0440A907-0193-43C8-BB50-1FFCB8C30417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/>
              <a:srcRect t="29568" r="87558" b="50011"/>
              <a:stretch/>
            </p:blipFill>
            <p:spPr>
              <a:xfrm>
                <a:off x="9148827" y="-348528"/>
                <a:ext cx="804066" cy="61200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xmlns="" id="{A288FEB6-3E20-468E-AEF8-C6438F96A1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649540" y="-865249"/>
                <a:ext cx="1477109" cy="738554"/>
              </a:xfrm>
              <a:prstGeom prst="rect">
                <a:avLst/>
              </a:prstGeom>
            </p:spPr>
          </p:pic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7D016299-2CA1-40A1-A11B-CF463C9DEC02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t="29568" b="49999"/>
            <a:stretch/>
          </p:blipFill>
          <p:spPr>
            <a:xfrm>
              <a:off x="2712576" y="-348675"/>
              <a:ext cx="6084000" cy="72000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3D743C56-1167-440F-97A7-FA1C06626117}"/>
              </a:ext>
            </a:extLst>
          </p:cNvPr>
          <p:cNvSpPr/>
          <p:nvPr/>
        </p:nvSpPr>
        <p:spPr>
          <a:xfrm>
            <a:off x="2151564" y="2391768"/>
            <a:ext cx="76468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3000">
                      <a:srgbClr val="FF0000"/>
                    </a:gs>
                    <a:gs pos="4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GrilledCheese BTN" panose="020B0604060402040206" pitchFamily="34" charset="0"/>
              </a:rPr>
              <a:t>CLICK O’WAR</a:t>
            </a:r>
          </a:p>
        </p:txBody>
      </p:sp>
      <p:sp>
        <p:nvSpPr>
          <p:cNvPr id="40" name="Rectangle 39">
            <a:hlinkClick r:id="rId7" action="ppaction://hlinksldjump"/>
            <a:extLst>
              <a:ext uri="{FF2B5EF4-FFF2-40B4-BE49-F238E27FC236}">
                <a16:creationId xmlns:a16="http://schemas.microsoft.com/office/drawing/2014/main" xmlns="" id="{AD54CE1F-2D94-4E8B-8038-07D5D6113EC1}"/>
              </a:ext>
            </a:extLst>
          </p:cNvPr>
          <p:cNvSpPr/>
          <p:nvPr/>
        </p:nvSpPr>
        <p:spPr>
          <a:xfrm>
            <a:off x="3350120" y="4446469"/>
            <a:ext cx="54917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GrilledCheese BTN" panose="020B0604060402040206" pitchFamily="34" charset="0"/>
              </a:rPr>
              <a:t>START COUNTDOWN </a:t>
            </a:r>
          </a:p>
        </p:txBody>
      </p:sp>
    </p:spTree>
    <p:extLst>
      <p:ext uri="{BB962C8B-B14F-4D97-AF65-F5344CB8AC3E}">
        <p14:creationId xmlns:p14="http://schemas.microsoft.com/office/powerpoint/2010/main" val="542353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1746643" y="282715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5A9654F4-9CAA-4856-9A3F-7E7158CA7B78}"/>
              </a:ext>
            </a:extLst>
          </p:cNvPr>
          <p:cNvSpPr/>
          <p:nvPr/>
        </p:nvSpPr>
        <p:spPr>
          <a:xfrm>
            <a:off x="2115105" y="727937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0B324EA-9DCE-480B-9348-A3796EFF3435}"/>
              </a:ext>
            </a:extLst>
          </p:cNvPr>
          <p:cNvSpPr/>
          <p:nvPr/>
        </p:nvSpPr>
        <p:spPr>
          <a:xfrm>
            <a:off x="8696592" y="743031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049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1816981" y="282715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D3C81DD0-42C5-4AC8-A54F-050EB2AB3634}"/>
              </a:ext>
            </a:extLst>
          </p:cNvPr>
          <p:cNvSpPr/>
          <p:nvPr/>
        </p:nvSpPr>
        <p:spPr>
          <a:xfrm>
            <a:off x="2133577" y="727937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F03D361C-A1B9-4F57-AF25-27B6D212DD16}"/>
              </a:ext>
            </a:extLst>
          </p:cNvPr>
          <p:cNvSpPr/>
          <p:nvPr/>
        </p:nvSpPr>
        <p:spPr>
          <a:xfrm>
            <a:off x="8715064" y="743031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747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1945934" y="282715"/>
            <a:ext cx="8300132" cy="22313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8C4F859-A9DC-4261-8986-0B4485EF5A91}"/>
              </a:ext>
            </a:extLst>
          </p:cNvPr>
          <p:cNvSpPr/>
          <p:nvPr/>
        </p:nvSpPr>
        <p:spPr>
          <a:xfrm>
            <a:off x="5619747" y="2876266"/>
            <a:ext cx="9525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3000">
                      <a:srgbClr val="FF0000"/>
                    </a:gs>
                    <a:gs pos="4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GrilledCheese BTN" panose="020B0604060402040206" pitchFamily="34" charset="0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85541AA-D0D8-459A-8C80-2016937DD2C7}"/>
              </a:ext>
            </a:extLst>
          </p:cNvPr>
          <p:cNvSpPr/>
          <p:nvPr/>
        </p:nvSpPr>
        <p:spPr>
          <a:xfrm>
            <a:off x="5619747" y="2876266"/>
            <a:ext cx="9525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3000">
                      <a:srgbClr val="FF0000"/>
                    </a:gs>
                    <a:gs pos="4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GrilledCheese BTN" panose="020B0604060402040206" pitchFamily="34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7F74CEF-5161-47E4-BF64-1B69C1E0C18B}"/>
              </a:ext>
            </a:extLst>
          </p:cNvPr>
          <p:cNvSpPr/>
          <p:nvPr/>
        </p:nvSpPr>
        <p:spPr>
          <a:xfrm>
            <a:off x="5644594" y="2876266"/>
            <a:ext cx="902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3000">
                      <a:srgbClr val="FF0000"/>
                    </a:gs>
                    <a:gs pos="4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GrilledCheese BTN" panose="020B0604060402040206" pitchFamily="34" charset="0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D65B3A-BE4A-488F-B21F-D9714AA928E6}"/>
              </a:ext>
            </a:extLst>
          </p:cNvPr>
          <p:cNvSpPr/>
          <p:nvPr/>
        </p:nvSpPr>
        <p:spPr>
          <a:xfrm>
            <a:off x="5631769" y="2876266"/>
            <a:ext cx="9284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3000">
                      <a:srgbClr val="FF0000"/>
                    </a:gs>
                    <a:gs pos="4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GrilledCheese BTN" panose="020B0604060402040206" pitchFamily="34" charset="0"/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CAFDA26-CBA8-4D45-BF05-1048904C68F8}"/>
              </a:ext>
            </a:extLst>
          </p:cNvPr>
          <p:cNvSpPr/>
          <p:nvPr/>
        </p:nvSpPr>
        <p:spPr>
          <a:xfrm>
            <a:off x="5837756" y="2876266"/>
            <a:ext cx="5164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3000">
                      <a:srgbClr val="FF0000"/>
                    </a:gs>
                    <a:gs pos="4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GrilledCheese BTN" panose="020B0604060402040206" pitchFamily="34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34EB66-69C0-4D7A-B085-D9BE20DDA1E7}"/>
              </a:ext>
            </a:extLst>
          </p:cNvPr>
          <p:cNvSpPr/>
          <p:nvPr/>
        </p:nvSpPr>
        <p:spPr>
          <a:xfrm>
            <a:off x="4079213" y="4060771"/>
            <a:ext cx="38892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3000">
                      <a:srgbClr val="FF0000"/>
                    </a:gs>
                    <a:gs pos="4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GrilledCheese BTN" panose="020B0604060402040206" pitchFamily="34" charset="0"/>
              </a:rPr>
              <a:t>CLICK!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3594D57-CABE-400C-B90F-B0C1DF4599AF}"/>
              </a:ext>
            </a:extLst>
          </p:cNvPr>
          <p:cNvSpPr/>
          <p:nvPr/>
        </p:nvSpPr>
        <p:spPr>
          <a:xfrm>
            <a:off x="3776954" y="23598"/>
            <a:ext cx="4493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3000">
                      <a:srgbClr val="FF0000"/>
                    </a:gs>
                    <a:gs pos="4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GrilledCheese BTN" panose="020B0604060402040206" pitchFamily="34" charset="0"/>
              </a:rPr>
              <a:t>CURSORS ON FIGURES</a:t>
            </a:r>
          </a:p>
        </p:txBody>
      </p:sp>
      <p:sp>
        <p:nvSpPr>
          <p:cNvPr id="15" name="Rectangle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D28128F1-3F98-4F2D-97A0-35B5DD13FD67}"/>
              </a:ext>
            </a:extLst>
          </p:cNvPr>
          <p:cNvSpPr/>
          <p:nvPr/>
        </p:nvSpPr>
        <p:spPr>
          <a:xfrm>
            <a:off x="2327544" y="727937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090B8B2-949F-4777-80F0-5BD86CC7DD36}"/>
              </a:ext>
            </a:extLst>
          </p:cNvPr>
          <p:cNvSpPr/>
          <p:nvPr/>
        </p:nvSpPr>
        <p:spPr>
          <a:xfrm>
            <a:off x="8909031" y="743031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AE6666C-4A66-4B39-8F10-F1EBA059ADB6}"/>
              </a:ext>
            </a:extLst>
          </p:cNvPr>
          <p:cNvSpPr/>
          <p:nvPr/>
        </p:nvSpPr>
        <p:spPr>
          <a:xfrm>
            <a:off x="31980" y="2372"/>
            <a:ext cx="12192000" cy="297393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7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2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2058017" y="282715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3E441FFB-0538-43F2-9AAB-AAE7A6DE2225}"/>
              </a:ext>
            </a:extLst>
          </p:cNvPr>
          <p:cNvSpPr/>
          <p:nvPr/>
        </p:nvSpPr>
        <p:spPr>
          <a:xfrm>
            <a:off x="2401428" y="727937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5883204-33B7-4286-A714-77232F358A3D}"/>
              </a:ext>
            </a:extLst>
          </p:cNvPr>
          <p:cNvSpPr/>
          <p:nvPr/>
        </p:nvSpPr>
        <p:spPr>
          <a:xfrm>
            <a:off x="8982915" y="743031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273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477" y="282715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A458E61C-6A94-4F68-9CF3-ADF26C328AE3}"/>
              </a:ext>
            </a:extLst>
          </p:cNvPr>
          <p:cNvSpPr/>
          <p:nvPr/>
        </p:nvSpPr>
        <p:spPr>
          <a:xfrm>
            <a:off x="2484560" y="727937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D9D8C20-9D91-4C3E-B3F9-87D7BF8010FF}"/>
              </a:ext>
            </a:extLst>
          </p:cNvPr>
          <p:cNvSpPr/>
          <p:nvPr/>
        </p:nvSpPr>
        <p:spPr>
          <a:xfrm>
            <a:off x="9066047" y="743031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185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2228937" y="282715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16D2E7BA-01C3-458E-BCA8-37BCE779E522}"/>
              </a:ext>
            </a:extLst>
          </p:cNvPr>
          <p:cNvSpPr/>
          <p:nvPr/>
        </p:nvSpPr>
        <p:spPr>
          <a:xfrm>
            <a:off x="2549212" y="727937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997ABC4-6073-4063-9DDB-37B0AD2AF886}"/>
              </a:ext>
            </a:extLst>
          </p:cNvPr>
          <p:cNvSpPr/>
          <p:nvPr/>
        </p:nvSpPr>
        <p:spPr>
          <a:xfrm>
            <a:off x="9130699" y="743031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828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397" y="282715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658C713B-0AEA-45AA-946F-8462D2CAF885}"/>
              </a:ext>
            </a:extLst>
          </p:cNvPr>
          <p:cNvSpPr/>
          <p:nvPr/>
        </p:nvSpPr>
        <p:spPr>
          <a:xfrm>
            <a:off x="2669281" y="746409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0EBF241-1B72-47CD-9627-D4CB22AA642E}"/>
              </a:ext>
            </a:extLst>
          </p:cNvPr>
          <p:cNvSpPr/>
          <p:nvPr/>
        </p:nvSpPr>
        <p:spPr>
          <a:xfrm>
            <a:off x="9250768" y="761503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0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2399857" y="282715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CD69D7C2-0383-4404-81EB-17A1B3B424B9}"/>
              </a:ext>
            </a:extLst>
          </p:cNvPr>
          <p:cNvSpPr/>
          <p:nvPr/>
        </p:nvSpPr>
        <p:spPr>
          <a:xfrm>
            <a:off x="2724702" y="727937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60B4713-4069-4CDC-A1B2-38DF9C470F4A}"/>
              </a:ext>
            </a:extLst>
          </p:cNvPr>
          <p:cNvSpPr/>
          <p:nvPr/>
        </p:nvSpPr>
        <p:spPr>
          <a:xfrm>
            <a:off x="9306189" y="743031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543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2485317" y="333991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4D195D54-F6FC-4525-9D5F-53C22F40E74D}"/>
              </a:ext>
            </a:extLst>
          </p:cNvPr>
          <p:cNvSpPr/>
          <p:nvPr/>
        </p:nvSpPr>
        <p:spPr>
          <a:xfrm>
            <a:off x="2844779" y="746409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E80A835-8EFD-4F34-8E7E-C717CF4FE3DF}"/>
              </a:ext>
            </a:extLst>
          </p:cNvPr>
          <p:cNvSpPr/>
          <p:nvPr/>
        </p:nvSpPr>
        <p:spPr>
          <a:xfrm>
            <a:off x="9426266" y="761503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210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2570777" y="282715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112CEE45-6A64-4B75-ACD3-A421D9FB68B8}"/>
              </a:ext>
            </a:extLst>
          </p:cNvPr>
          <p:cNvSpPr/>
          <p:nvPr/>
        </p:nvSpPr>
        <p:spPr>
          <a:xfrm>
            <a:off x="2927901" y="727937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7D11149-2972-43F1-90F0-95E7BFE6D862}"/>
              </a:ext>
            </a:extLst>
          </p:cNvPr>
          <p:cNvSpPr/>
          <p:nvPr/>
        </p:nvSpPr>
        <p:spPr>
          <a:xfrm>
            <a:off x="9509388" y="743031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81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E885017-89F0-4722-894E-ABEAF75929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43" t="6057"/>
          <a:stretch/>
        </p:blipFill>
        <p:spPr>
          <a:xfrm rot="209767">
            <a:off x="6882910" y="589148"/>
            <a:ext cx="1698380" cy="19100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5F045CF-2199-4CB3-9FEC-1DEF9403F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681" y="462761"/>
            <a:ext cx="1956986" cy="190821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87041B3-A2CF-435D-9801-7ABD2246A406}"/>
              </a:ext>
            </a:extLst>
          </p:cNvPr>
          <p:cNvCxnSpPr/>
          <p:nvPr/>
        </p:nvCxnSpPr>
        <p:spPr>
          <a:xfrm rot="219340">
            <a:off x="1536900" y="7969821"/>
            <a:ext cx="5861539" cy="0"/>
          </a:xfrm>
          <a:prstGeom prst="line">
            <a:avLst/>
          </a:prstGeom>
          <a:ln w="57150">
            <a:solidFill>
              <a:srgbClr val="4472C4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F74ECBA-F48B-4BD9-AA43-2C880828D61D}"/>
              </a:ext>
            </a:extLst>
          </p:cNvPr>
          <p:cNvGrpSpPr/>
          <p:nvPr/>
        </p:nvGrpSpPr>
        <p:grpSpPr>
          <a:xfrm>
            <a:off x="-4252649" y="947360"/>
            <a:ext cx="11876310" cy="637719"/>
            <a:chOff x="-115770" y="4933039"/>
            <a:chExt cx="11876310" cy="63771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8B74556C-ED8E-4B10-BA0F-37451B320BA5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t="29568" b="49999"/>
            <a:stretch/>
          </p:blipFill>
          <p:spPr>
            <a:xfrm rot="219340">
              <a:off x="5676540" y="5495007"/>
              <a:ext cx="6084000" cy="75751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91D474AC-C4F8-4824-9B5A-E851A4B568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15770" y="4933039"/>
              <a:ext cx="5874716" cy="397919"/>
            </a:xfrm>
            <a:prstGeom prst="line">
              <a:avLst/>
            </a:prstGeom>
            <a:ln w="57150">
              <a:solidFill>
                <a:srgbClr val="FFFF00">
                  <a:alpha val="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AF8EA5BE-D761-4226-8249-AAD55C76E2E4}"/>
              </a:ext>
            </a:extLst>
          </p:cNvPr>
          <p:cNvSpPr/>
          <p:nvPr/>
        </p:nvSpPr>
        <p:spPr>
          <a:xfrm rot="20544343">
            <a:off x="104051" y="3481560"/>
            <a:ext cx="44308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3000">
                      <a:srgbClr val="FF0000"/>
                    </a:gs>
                    <a:gs pos="4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GrilledCheese BTN" panose="020B0604060402040206" pitchFamily="34" charset="0"/>
              </a:rPr>
              <a:t>WINNER!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0F96103-52A7-4587-A362-482F51C41ED7}"/>
              </a:ext>
            </a:extLst>
          </p:cNvPr>
          <p:cNvSpPr/>
          <p:nvPr/>
        </p:nvSpPr>
        <p:spPr>
          <a:xfrm rot="1373007">
            <a:off x="7828990" y="3776563"/>
            <a:ext cx="38506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3000">
                      <a:srgbClr val="FF0000"/>
                    </a:gs>
                    <a:gs pos="4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GrilledCheese BTN" panose="020B0604060402040206" pitchFamily="34" charset="0"/>
              </a:rPr>
              <a:t>LOSER!</a:t>
            </a:r>
          </a:p>
        </p:txBody>
      </p:sp>
    </p:spTree>
    <p:extLst>
      <p:ext uri="{BB962C8B-B14F-4D97-AF65-F5344CB8AC3E}">
        <p14:creationId xmlns:p14="http://schemas.microsoft.com/office/powerpoint/2010/main" val="32648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07 0.00833 L 0.01107 0.00833 C 0.00795 0.01481 0.00508 0.02153 0.0017 0.02778 C 0.00027 0.03009 -0.00169 0.03102 -0.00299 0.03333 C -0.0069 0.03935 -0.01028 0.0463 -0.01393 0.05278 L -0.02799 0.07778 C -0.02955 0.08056 -0.03098 0.08356 -0.03268 0.08611 C -0.03476 0.08889 -0.0371 0.09097 -0.03893 0.09444 C -0.04036 0.09676 -0.04088 0.1 -0.04205 0.10278 C -0.04348 0.10579 -0.04544 0.10787 -0.04674 0.11111 C -0.04804 0.11366 -0.04882 0.11667 -0.04986 0.11944 C -0.05143 0.12315 -0.05312 0.12662 -0.05455 0.13056 C -0.05572 0.1331 -0.05677 0.13588 -0.05768 0.13889 C -0.05885 0.14236 -0.05937 0.14676 -0.0608 0.15 C -0.0621 0.15255 -0.06393 0.1537 -0.06549 0.15556 C -0.06835 0.17014 -0.06614 0.16134 -0.0733 0.18056 C -0.07434 0.18333 -0.07591 0.18565 -0.07643 0.18889 C -0.0802 0.20833 -0.07539 0.18426 -0.08111 0.20833 C -0.08177 0.21088 -0.08203 0.21389 -0.08268 0.21667 C -0.08359 0.21944 -0.08515 0.22176 -0.0858 0.225 C -0.08723 0.23032 -0.08789 0.23611 -0.08893 0.24167 L -0.09205 0.25833 C -0.09257 0.26111 -0.09322 0.26366 -0.09361 0.26667 C -0.09414 0.27037 -0.09479 0.27384 -0.09518 0.27778 C -0.09583 0.28218 -0.09622 0.28704 -0.09674 0.29167 C -0.09726 0.29444 -0.09791 0.29699 -0.0983 0.3 L -0.10143 0.32222 C -0.10195 0.3287 -0.10234 0.33519 -0.10299 0.34167 C -0.10338 0.34537 -0.10429 0.34884 -0.10455 0.35278 C -0.10533 0.36181 -0.10559 0.3713 -0.10611 0.38056 C -0.10664 0.38704 -0.10716 0.39352 -0.10768 0.4 C -0.1082 0.41481 -0.10859 0.42963 -0.10924 0.44444 C -0.11015 0.45926 -0.11236 0.47384 -0.11236 0.48889 L -0.11236 0.96366 L -0.11236 0.96366 " pathEditMode="relative" ptsTypes="AAAAAAAAAAAAAAAAAAAAAAAAAAAAAAA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21600000">
                                      <p:cBhvr>
                                        <p:cTn id="10" dur="1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237" y="333991"/>
            <a:ext cx="8300132" cy="2231329"/>
          </a:xfrm>
          <a:prstGeom prst="rect">
            <a:avLst/>
          </a:prstGeom>
        </p:spPr>
      </p:pic>
      <p:sp>
        <p:nvSpPr>
          <p:cNvPr id="4" name="Rectangle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C73254E8-E72A-4BCA-BF70-CB1EFCECC717}"/>
              </a:ext>
            </a:extLst>
          </p:cNvPr>
          <p:cNvSpPr/>
          <p:nvPr/>
        </p:nvSpPr>
        <p:spPr>
          <a:xfrm>
            <a:off x="-1" y="552451"/>
            <a:ext cx="5314945" cy="18669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62E39AF-1302-45C1-877E-B310043BC0D0}"/>
              </a:ext>
            </a:extLst>
          </p:cNvPr>
          <p:cNvSpPr/>
          <p:nvPr/>
        </p:nvSpPr>
        <p:spPr>
          <a:xfrm>
            <a:off x="6877049" y="528903"/>
            <a:ext cx="5314945" cy="18669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2716187A-6A9F-47EA-813E-BBCC7C4D77BA}"/>
              </a:ext>
            </a:extLst>
          </p:cNvPr>
          <p:cNvSpPr/>
          <p:nvPr/>
        </p:nvSpPr>
        <p:spPr>
          <a:xfrm>
            <a:off x="3020261" y="820297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6984AB3-EA20-46DB-8171-0D879E286B23}"/>
              </a:ext>
            </a:extLst>
          </p:cNvPr>
          <p:cNvSpPr/>
          <p:nvPr/>
        </p:nvSpPr>
        <p:spPr>
          <a:xfrm>
            <a:off x="9601748" y="835391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535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2741697" y="282715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EC0F6A1D-DE29-497D-A8F4-30C027B2EEFE}"/>
              </a:ext>
            </a:extLst>
          </p:cNvPr>
          <p:cNvSpPr/>
          <p:nvPr/>
        </p:nvSpPr>
        <p:spPr>
          <a:xfrm>
            <a:off x="3075677" y="737173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AAAC236-7FF2-4B08-881E-0EA6C0A79E3B}"/>
              </a:ext>
            </a:extLst>
          </p:cNvPr>
          <p:cNvSpPr/>
          <p:nvPr/>
        </p:nvSpPr>
        <p:spPr>
          <a:xfrm>
            <a:off x="9657164" y="752267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3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929">
            <a:off x="2827157" y="308353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DE4F4D50-4DB6-428E-ACA5-CA3B09170761}"/>
              </a:ext>
            </a:extLst>
          </p:cNvPr>
          <p:cNvSpPr/>
          <p:nvPr/>
        </p:nvSpPr>
        <p:spPr>
          <a:xfrm>
            <a:off x="3168042" y="663283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F282E7F-3BD1-4B72-B03E-DD4DE1A8764D}"/>
              </a:ext>
            </a:extLst>
          </p:cNvPr>
          <p:cNvSpPr/>
          <p:nvPr/>
        </p:nvSpPr>
        <p:spPr>
          <a:xfrm>
            <a:off x="9749529" y="678377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814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2912617" y="282715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29E934A4-74CC-4AA6-8903-FFC3AFEC72F8}"/>
              </a:ext>
            </a:extLst>
          </p:cNvPr>
          <p:cNvSpPr/>
          <p:nvPr/>
        </p:nvSpPr>
        <p:spPr>
          <a:xfrm>
            <a:off x="3269638" y="718699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B9F540F-2770-406B-8EBF-BF52F99CCC7F}"/>
              </a:ext>
            </a:extLst>
          </p:cNvPr>
          <p:cNvSpPr/>
          <p:nvPr/>
        </p:nvSpPr>
        <p:spPr>
          <a:xfrm>
            <a:off x="9851125" y="733793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131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2998077" y="282715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BF10C6F1-6483-43E4-B954-9C47542FBC6C}"/>
              </a:ext>
            </a:extLst>
          </p:cNvPr>
          <p:cNvSpPr/>
          <p:nvPr/>
        </p:nvSpPr>
        <p:spPr>
          <a:xfrm>
            <a:off x="3380477" y="727935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7BF636A-0B22-4175-A423-6954D2A90370}"/>
              </a:ext>
            </a:extLst>
          </p:cNvPr>
          <p:cNvSpPr/>
          <p:nvPr/>
        </p:nvSpPr>
        <p:spPr>
          <a:xfrm>
            <a:off x="9961964" y="743029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665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537" y="282715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19C4D7F-3A10-493B-98A7-6CB48F6785F9}"/>
              </a:ext>
            </a:extLst>
          </p:cNvPr>
          <p:cNvSpPr/>
          <p:nvPr/>
        </p:nvSpPr>
        <p:spPr>
          <a:xfrm>
            <a:off x="3454367" y="764879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C429C1D-4963-4AF1-BF8F-9679FF1BCB55}"/>
              </a:ext>
            </a:extLst>
          </p:cNvPr>
          <p:cNvSpPr/>
          <p:nvPr/>
        </p:nvSpPr>
        <p:spPr>
          <a:xfrm>
            <a:off x="10035854" y="779973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609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3168997" y="282715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C59063D9-2F89-4B6B-B6E0-1FB3125BDF3D}"/>
              </a:ext>
            </a:extLst>
          </p:cNvPr>
          <p:cNvSpPr/>
          <p:nvPr/>
        </p:nvSpPr>
        <p:spPr>
          <a:xfrm>
            <a:off x="3519019" y="727935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FE711E2-22CD-41EF-B3A5-99D5EC0BDA0D}"/>
              </a:ext>
            </a:extLst>
          </p:cNvPr>
          <p:cNvSpPr/>
          <p:nvPr/>
        </p:nvSpPr>
        <p:spPr>
          <a:xfrm>
            <a:off x="10100506" y="743029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091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3254457" y="282715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DC717E0E-8072-470E-AA73-5FA698A60E9E}"/>
              </a:ext>
            </a:extLst>
          </p:cNvPr>
          <p:cNvSpPr/>
          <p:nvPr/>
        </p:nvSpPr>
        <p:spPr>
          <a:xfrm>
            <a:off x="3620615" y="727935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1FD3182-5F75-4130-A1AD-D4AAB6EC2476}"/>
              </a:ext>
            </a:extLst>
          </p:cNvPr>
          <p:cNvSpPr/>
          <p:nvPr/>
        </p:nvSpPr>
        <p:spPr>
          <a:xfrm>
            <a:off x="10202102" y="743029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924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0939">
            <a:off x="3314280" y="346689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2361B525-630C-4757-9121-5E04879773F4}"/>
              </a:ext>
            </a:extLst>
          </p:cNvPr>
          <p:cNvSpPr/>
          <p:nvPr/>
        </p:nvSpPr>
        <p:spPr>
          <a:xfrm>
            <a:off x="3703740" y="755643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C12542A-3D82-4DA0-B387-BF57DEDC56B1}"/>
              </a:ext>
            </a:extLst>
          </p:cNvPr>
          <p:cNvSpPr/>
          <p:nvPr/>
        </p:nvSpPr>
        <p:spPr>
          <a:xfrm>
            <a:off x="10285227" y="770737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4307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740" y="346688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E0A1456F-8114-45F9-A0D8-9FD2769550AE}"/>
              </a:ext>
            </a:extLst>
          </p:cNvPr>
          <p:cNvSpPr/>
          <p:nvPr/>
        </p:nvSpPr>
        <p:spPr>
          <a:xfrm>
            <a:off x="3768400" y="820298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4C682AE-1DE5-45AD-9F4C-468DFA85CD22}"/>
              </a:ext>
            </a:extLst>
          </p:cNvPr>
          <p:cNvSpPr/>
          <p:nvPr/>
        </p:nvSpPr>
        <p:spPr>
          <a:xfrm>
            <a:off x="10349887" y="835392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71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675">
            <a:off x="316437" y="282715"/>
            <a:ext cx="8300132" cy="2231329"/>
          </a:xfrm>
          <a:prstGeom prst="rect">
            <a:avLst/>
          </a:prstGeom>
        </p:spPr>
      </p:pic>
      <p:sp>
        <p:nvSpPr>
          <p:cNvPr id="6" name="Rectangl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BE8CEBEF-9C85-437F-9E8D-ACFD3ABBC26F}"/>
              </a:ext>
            </a:extLst>
          </p:cNvPr>
          <p:cNvSpPr/>
          <p:nvPr/>
        </p:nvSpPr>
        <p:spPr>
          <a:xfrm>
            <a:off x="701965" y="678379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F57132A-CD0C-4F2F-9B9B-4F5EC7D637B5}"/>
              </a:ext>
            </a:extLst>
          </p:cNvPr>
          <p:cNvSpPr/>
          <p:nvPr/>
        </p:nvSpPr>
        <p:spPr>
          <a:xfrm>
            <a:off x="7505859" y="914398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1029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200" y="363780"/>
            <a:ext cx="8300132" cy="2231329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59ACE589-8081-465E-B362-4F7F61BC0E78}"/>
              </a:ext>
            </a:extLst>
          </p:cNvPr>
          <p:cNvSpPr/>
          <p:nvPr/>
        </p:nvSpPr>
        <p:spPr>
          <a:xfrm>
            <a:off x="3833050" y="838772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AAF353F-C5D7-4887-AD6D-34C377298813}"/>
              </a:ext>
            </a:extLst>
          </p:cNvPr>
          <p:cNvSpPr/>
          <p:nvPr/>
        </p:nvSpPr>
        <p:spPr>
          <a:xfrm>
            <a:off x="10414537" y="853866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5960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0C828FA-86D1-46A7-92DA-F955CC381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253" y="839044"/>
            <a:ext cx="1902117" cy="18533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ABC13D3-3701-4BCB-8E4B-4C19C53AB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08" b="94872" l="9141" r="94460">
                        <a14:foregroundMark x1="20499" y1="95192" x2="37396" y2="92308"/>
                        <a14:foregroundMark x1="91136" y1="79487" x2="91136" y2="94231"/>
                        <a14:foregroundMark x1="93352" y1="79808" x2="94460" y2="90705"/>
                        <a14:foregroundMark x1="73684" y1="4808" x2="73684" y2="8974"/>
                        <a14:backgroundMark x1="27147" y1="59615" x2="15512" y2="59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79284" y="400543"/>
            <a:ext cx="2200847" cy="190211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0C9E2B-E788-4CBF-A7AB-CE6A26AFCF5C}"/>
              </a:ext>
            </a:extLst>
          </p:cNvPr>
          <p:cNvGrpSpPr/>
          <p:nvPr/>
        </p:nvGrpSpPr>
        <p:grpSpPr>
          <a:xfrm rot="174408" flipH="1">
            <a:off x="4634616" y="1157150"/>
            <a:ext cx="11876310" cy="637719"/>
            <a:chOff x="-115770" y="4933039"/>
            <a:chExt cx="11876310" cy="6377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DDF40DC-41F2-47F9-9FD3-F24296AE28A2}"/>
                </a:ext>
              </a:extLst>
            </p:cNvPr>
            <p:cNvPicPr>
              <a:picLocks/>
            </p:cNvPicPr>
            <p:nvPr/>
          </p:nvPicPr>
          <p:blipFill rotWithShape="1">
            <a:blip r:embed="rId5"/>
            <a:srcRect t="29568" b="49999"/>
            <a:stretch/>
          </p:blipFill>
          <p:spPr>
            <a:xfrm rot="219340">
              <a:off x="5676540" y="5495007"/>
              <a:ext cx="6084000" cy="75751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6CFB7817-FAD9-4B1F-B9B0-E59790D8C9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15770" y="4933039"/>
              <a:ext cx="5874716" cy="397919"/>
            </a:xfrm>
            <a:prstGeom prst="line">
              <a:avLst/>
            </a:prstGeom>
            <a:ln w="57150">
              <a:solidFill>
                <a:srgbClr val="FFFF00">
                  <a:alpha val="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5B86C24-2249-4023-A0CF-C81D3B6C221A}"/>
              </a:ext>
            </a:extLst>
          </p:cNvPr>
          <p:cNvSpPr/>
          <p:nvPr/>
        </p:nvSpPr>
        <p:spPr>
          <a:xfrm rot="20544343">
            <a:off x="7479071" y="3614843"/>
            <a:ext cx="44308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3000">
                      <a:srgbClr val="FF0000"/>
                    </a:gs>
                    <a:gs pos="4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GrilledCheese BTN" panose="020B0604060402040206" pitchFamily="34" charset="0"/>
              </a:rPr>
              <a:t>WINNER!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2BCB33C-3579-4C47-AA62-ABCA9ECE9583}"/>
              </a:ext>
            </a:extLst>
          </p:cNvPr>
          <p:cNvSpPr/>
          <p:nvPr/>
        </p:nvSpPr>
        <p:spPr>
          <a:xfrm rot="1373007">
            <a:off x="402692" y="3670772"/>
            <a:ext cx="38506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3000">
                      <a:srgbClr val="FF0000"/>
                    </a:gs>
                    <a:gs pos="4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GrilledCheese BTN" panose="020B0604060402040206" pitchFamily="34" charset="0"/>
              </a:rPr>
              <a:t>LOSER!</a:t>
            </a:r>
          </a:p>
        </p:txBody>
      </p:sp>
    </p:spTree>
    <p:extLst>
      <p:ext uri="{BB962C8B-B14F-4D97-AF65-F5344CB8AC3E}">
        <p14:creationId xmlns:p14="http://schemas.microsoft.com/office/powerpoint/2010/main" val="232347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2.91667E-6 0.00023 C 0.00234 0.00648 0.00455 0.01319 0.00716 0.01944 C 0.0082 0.02176 0.00976 0.02268 0.01067 0.025 C 0.01367 0.03102 0.01627 0.03796 0.01914 0.04444 L 0.02981 0.06944 C 0.03099 0.07222 0.03216 0.07523 0.03346 0.07778 C 0.03502 0.08055 0.03685 0.08264 0.03828 0.08611 C 0.03932 0.08842 0.03971 0.09166 0.04062 0.09444 C 0.04166 0.09745 0.04323 0.09953 0.04427 0.10278 C 0.04518 0.10532 0.04583 0.10833 0.04661 0.11111 C 0.04778 0.11481 0.04909 0.11828 0.05013 0.12222 C 0.05104 0.12477 0.05182 0.12754 0.0526 0.13055 C 0.05351 0.13403 0.0539 0.13842 0.05495 0.14166 C 0.05599 0.14421 0.05742 0.14537 0.05859 0.14722 C 0.0608 0.1618 0.05911 0.15301 0.06458 0.17222 C 0.06536 0.175 0.06653 0.17731 0.06692 0.18055 C 0.06979 0.2 0.06614 0.17592 0.07057 0.2 C 0.07109 0.20254 0.07122 0.20555 0.07174 0.20833 C 0.07239 0.21111 0.07356 0.21342 0.07409 0.21666 C 0.07526 0.22199 0.07578 0.22778 0.07656 0.23333 L 0.0789 0.25 C 0.07929 0.25278 0.07981 0.25532 0.08008 0.25833 C 0.08047 0.26203 0.08099 0.26551 0.08125 0.26944 C 0.08177 0.27384 0.08216 0.2787 0.08255 0.28333 C 0.08294 0.28611 0.08333 0.28865 0.08372 0.29166 L 0.08606 0.31389 C 0.08646 0.32037 0.08685 0.32685 0.08724 0.33333 C 0.08763 0.33703 0.08828 0.34051 0.08854 0.34444 C 0.08906 0.35347 0.08932 0.36296 0.08971 0.37222 C 0.0901 0.3787 0.09049 0.38518 0.09088 0.39166 C 0.09127 0.40648 0.09153 0.42129 0.09205 0.43611 C 0.09271 0.45092 0.09453 0.46551 0.09453 0.48055 L 0.09453 0.95532 L 0.09453 0.95555 " pathEditMode="relative" rAng="0" ptsTypes="AAAAAAAAAAAAAAAAAAAAAAAAAAAAAAAAA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77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21600000">
                                      <p:cBhvr>
                                        <p:cTn id="10" dur="1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675">
            <a:off x="504005" y="282715"/>
            <a:ext cx="8300132" cy="2231329"/>
          </a:xfrm>
          <a:prstGeom prst="rect">
            <a:avLst/>
          </a:prstGeom>
        </p:spPr>
      </p:pic>
      <p:sp>
        <p:nvSpPr>
          <p:cNvPr id="6" name="Rectangl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1AD6B1C2-39CF-45C6-80BA-46B5C05E85DD}"/>
              </a:ext>
            </a:extLst>
          </p:cNvPr>
          <p:cNvSpPr/>
          <p:nvPr/>
        </p:nvSpPr>
        <p:spPr>
          <a:xfrm>
            <a:off x="877453" y="678379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E88A7D3-1120-4BAD-9268-12B9CF96AE29}"/>
              </a:ext>
            </a:extLst>
          </p:cNvPr>
          <p:cNvSpPr/>
          <p:nvPr/>
        </p:nvSpPr>
        <p:spPr>
          <a:xfrm>
            <a:off x="7555346" y="886691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03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675">
            <a:off x="586066" y="282715"/>
            <a:ext cx="8300132" cy="2231329"/>
          </a:xfrm>
          <a:prstGeom prst="rect">
            <a:avLst/>
          </a:prstGeom>
        </p:spPr>
      </p:pic>
      <p:sp>
        <p:nvSpPr>
          <p:cNvPr id="6" name="Rectangl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3E310068-2557-4944-B808-ECE51C47CEB6}"/>
              </a:ext>
            </a:extLst>
          </p:cNvPr>
          <p:cNvSpPr/>
          <p:nvPr/>
        </p:nvSpPr>
        <p:spPr>
          <a:xfrm>
            <a:off x="914400" y="775857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695FA0E-82F2-444A-921B-CDB7015B19D2}"/>
              </a:ext>
            </a:extLst>
          </p:cNvPr>
          <p:cNvSpPr/>
          <p:nvPr/>
        </p:nvSpPr>
        <p:spPr>
          <a:xfrm>
            <a:off x="7555344" y="858981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41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675">
            <a:off x="738465" y="282715"/>
            <a:ext cx="8300132" cy="2231329"/>
          </a:xfrm>
          <a:prstGeom prst="rect">
            <a:avLst/>
          </a:prstGeom>
        </p:spPr>
      </p:pic>
      <p:sp>
        <p:nvSpPr>
          <p:cNvPr id="6" name="Rectangl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472C18E4-8618-4FEB-9FF3-48F9C3CEF323}"/>
              </a:ext>
            </a:extLst>
          </p:cNvPr>
          <p:cNvSpPr/>
          <p:nvPr/>
        </p:nvSpPr>
        <p:spPr>
          <a:xfrm>
            <a:off x="1228436" y="678379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CF468A9-98A9-44B1-9A3B-E1B4B01302BB}"/>
              </a:ext>
            </a:extLst>
          </p:cNvPr>
          <p:cNvSpPr/>
          <p:nvPr/>
        </p:nvSpPr>
        <p:spPr>
          <a:xfrm>
            <a:off x="7726793" y="861412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06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675">
            <a:off x="867418" y="282715"/>
            <a:ext cx="8300132" cy="2231329"/>
          </a:xfrm>
          <a:prstGeom prst="rect">
            <a:avLst/>
          </a:prstGeom>
        </p:spPr>
      </p:pic>
      <p:sp>
        <p:nvSpPr>
          <p:cNvPr id="6" name="Rectangl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AC818ADE-F9F8-479B-914B-FF9F5E5E2B47}"/>
              </a:ext>
            </a:extLst>
          </p:cNvPr>
          <p:cNvSpPr/>
          <p:nvPr/>
        </p:nvSpPr>
        <p:spPr>
          <a:xfrm>
            <a:off x="1246913" y="678379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57BD5C4-2979-43A3-9A79-5D3F068C4E7E}"/>
              </a:ext>
            </a:extLst>
          </p:cNvPr>
          <p:cNvSpPr/>
          <p:nvPr/>
        </p:nvSpPr>
        <p:spPr>
          <a:xfrm>
            <a:off x="7856103" y="805994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40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01D1752-2987-45AC-896C-CAC3983B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675">
            <a:off x="949479" y="282715"/>
            <a:ext cx="8300132" cy="2231329"/>
          </a:xfrm>
          <a:prstGeom prst="rect">
            <a:avLst/>
          </a:prstGeom>
        </p:spPr>
      </p:pic>
      <p:sp>
        <p:nvSpPr>
          <p:cNvPr id="6" name="Rectangl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4B5752D5-482F-4D62-810F-EE7A665D8D7C}"/>
              </a:ext>
            </a:extLst>
          </p:cNvPr>
          <p:cNvSpPr/>
          <p:nvPr/>
        </p:nvSpPr>
        <p:spPr>
          <a:xfrm>
            <a:off x="1320796" y="663285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8FE24D0-FABA-425B-907F-DBF69D1AA753}"/>
              </a:ext>
            </a:extLst>
          </p:cNvPr>
          <p:cNvSpPr/>
          <p:nvPr/>
        </p:nvSpPr>
        <p:spPr>
          <a:xfrm>
            <a:off x="7902283" y="779975"/>
            <a:ext cx="1080000" cy="144000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821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111</Words>
  <Application>Microsoft Office PowerPoint</Application>
  <PresentationFormat>Custom</PresentationFormat>
  <Paragraphs>20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 Light</vt:lpstr>
      <vt:lpstr>GrilledCheese BTN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41</cp:revision>
  <dcterms:created xsi:type="dcterms:W3CDTF">2018-10-24T10:31:18Z</dcterms:created>
  <dcterms:modified xsi:type="dcterms:W3CDTF">2018-10-28T22:03:51Z</dcterms:modified>
</cp:coreProperties>
</file>