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58" r:id="rId4"/>
    <p:sldId id="262" r:id="rId5"/>
    <p:sldId id="271" r:id="rId6"/>
    <p:sldId id="269" r:id="rId7"/>
    <p:sldId id="272" r:id="rId8"/>
    <p:sldId id="273" r:id="rId9"/>
    <p:sldId id="276" r:id="rId10"/>
    <p:sldId id="277" r:id="rId11"/>
    <p:sldId id="275" r:id="rId12"/>
    <p:sldId id="274" r:id="rId13"/>
    <p:sldId id="278" r:id="rId14"/>
    <p:sldId id="279" r:id="rId15"/>
    <p:sldId id="280" r:id="rId16"/>
    <p:sldId id="267" r:id="rId17"/>
    <p:sldId id="283" r:id="rId18"/>
    <p:sldId id="286" r:id="rId19"/>
    <p:sldId id="266" r:id="rId20"/>
    <p:sldId id="281" r:id="rId21"/>
    <p:sldId id="268" r:id="rId22"/>
    <p:sldId id="287" r:id="rId23"/>
    <p:sldId id="288" r:id="rId2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FFFF"/>
    <a:srgbClr val="FF7C80"/>
    <a:srgbClr val="00FF00"/>
    <a:srgbClr val="CCFF99"/>
    <a:srgbClr val="66FF99"/>
    <a:srgbClr val="FF505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" y="-102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FigureOut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/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FigureOut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/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FigureOut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/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FigureOut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/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FigureOut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/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FigureOut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/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FigureOut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/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FigureOut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/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/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FigureOut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/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FigureOut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/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BB962C8B-B14F-4D97-AF65-F5344CB8AC3E}" type="datetime1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wmf"/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4.GIF"/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14.xml"/><Relationship Id="rId8" Type="http://schemas.openxmlformats.org/officeDocument/2006/relationships/slide" Target="slide9.xml"/><Relationship Id="rId7" Type="http://schemas.openxmlformats.org/officeDocument/2006/relationships/slide" Target="slide8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3" Type="http://schemas.openxmlformats.org/officeDocument/2006/relationships/slide" Target="slide4.xml"/><Relationship Id="rId22" Type="http://schemas.openxmlformats.org/officeDocument/2006/relationships/slideLayout" Target="../slideLayouts/slideLayout7.xml"/><Relationship Id="rId21" Type="http://schemas.openxmlformats.org/officeDocument/2006/relationships/slide" Target="slide11.xml"/><Relationship Id="rId20" Type="http://schemas.openxmlformats.org/officeDocument/2006/relationships/slide" Target="slide19.xml"/><Relationship Id="rId2" Type="http://schemas.openxmlformats.org/officeDocument/2006/relationships/slide" Target="slide3.xml"/><Relationship Id="rId19" Type="http://schemas.openxmlformats.org/officeDocument/2006/relationships/slide" Target="slide15.xml"/><Relationship Id="rId18" Type="http://schemas.openxmlformats.org/officeDocument/2006/relationships/slide" Target="slide20.xml"/><Relationship Id="rId17" Type="http://schemas.openxmlformats.org/officeDocument/2006/relationships/slide" Target="slide16.xml"/><Relationship Id="rId16" Type="http://schemas.openxmlformats.org/officeDocument/2006/relationships/slide" Target="slide12.xml"/><Relationship Id="rId15" Type="http://schemas.openxmlformats.org/officeDocument/2006/relationships/slide" Target="slide21.xml"/><Relationship Id="rId14" Type="http://schemas.openxmlformats.org/officeDocument/2006/relationships/slide" Target="slide17.xml"/><Relationship Id="rId13" Type="http://schemas.openxmlformats.org/officeDocument/2006/relationships/slide" Target="slide13.xml"/><Relationship Id="rId12" Type="http://schemas.openxmlformats.org/officeDocument/2006/relationships/slide" Target="slide10.xml"/><Relationship Id="rId11" Type="http://schemas.openxmlformats.org/officeDocument/2006/relationships/slide" Target="slide22.xml"/><Relationship Id="rId10" Type="http://schemas.openxmlformats.org/officeDocument/2006/relationships/slide" Target="slide18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2.GIF"/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5257800"/>
            <a:ext cx="96012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Hundred Dollar Questions</a:t>
            </a:r>
            <a:endParaRPr kumimoji="0" lang="en-US" sz="4400" b="1" i="0" u="none" strike="noStrike" kern="1200" cap="none" spc="0" normalizeH="0" baseline="0" noProof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1" name="Picture 2" descr="E:\cliparts\I to O\Clip Art\Money\Cartoons (Mo - Z)\Money Bags 2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09800"/>
            <a:ext cx="3367088" cy="1966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60960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wants to </a:t>
            </a:r>
            <a:r>
              <a:rPr kumimoji="0" lang="en-US" sz="54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 millions?</a:t>
            </a:r>
            <a:endParaRPr kumimoji="0" lang="en-U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8" name="Picture 4" descr="http://www.dailyclipart.net/wp-content/uploads/medium/clipart02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752600"/>
            <a:ext cx="2529575" cy="2990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5" descr="E:\cliparts\Education &amp; Schools\Cartoons (M - Z)\Question Mark 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600200"/>
            <a:ext cx="2514600" cy="3395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.000000"/>
                                          </p:val>
                                        </p:tav>
                                        <p:tav tm="69900">
                                          <p:val>
                                            <p:fltVal val="45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Action Button: Back or Previous 4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228600" y="914400"/>
            <a:ext cx="86868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Do dinosaurs like leaves and grass?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11268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$400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 descr="dino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9625"/>
            <a:ext cx="4743450" cy="2238375"/>
          </a:xfrm>
          <a:prstGeom prst="rect">
            <a:avLst/>
          </a:prstGeom>
        </p:spPr>
      </p:pic>
      <p:pic>
        <p:nvPicPr>
          <p:cNvPr id="3" name="Picture 2" descr="dino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530" y="2343150"/>
            <a:ext cx="3295650" cy="451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Action Button: Back or Previous 4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137795" y="804545"/>
            <a:ext cx="86868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Does the dinosaur like eating meat?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12292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$100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 descr="din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7780"/>
            <a:ext cx="7563485" cy="3690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Action Button: Back or Previous 4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323850" y="914400"/>
            <a:ext cx="86868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Does Spiderman like dancing?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13316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$200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 descr="spider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20" y="1604645"/>
            <a:ext cx="5253355" cy="5253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Action Button: Back or Previous 4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228600" y="889635"/>
            <a:ext cx="86868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Does he like eating doughnuts?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14340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$300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 descr="donu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210" y="2642870"/>
            <a:ext cx="5581015" cy="418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Action Button: Back or Previous 4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566420" y="91440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Do they like dancing?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15364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$400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 descr="breakdancing_togeth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3100"/>
            <a:ext cx="9190990" cy="4328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Action Button: Back or Previous 5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387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$100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633095" y="1000125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time is it?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660" y="2510155"/>
            <a:ext cx="3205480" cy="3738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" name="Action Button: Back or Previous 11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172200"/>
            <a:ext cx="1905000" cy="68580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638175" y="91440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time is it?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17412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$200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465" y="1836420"/>
            <a:ext cx="4547870" cy="4897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" name="Action Button: Back or Previous 12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457200" y="91440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time is it?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18436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$300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770" y="1857375"/>
            <a:ext cx="5000625" cy="500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Action Button: Back or Previous 5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566420" y="91440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time is it?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19460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$400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245" y="2094865"/>
            <a:ext cx="3696335" cy="3952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Action Button: Back or Previous 5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324600"/>
            <a:ext cx="1905000" cy="5334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624205" y="92202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time is it?</a:t>
            </a:r>
            <a:endParaRPr lang="zh-CN" alt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20484" name="TextBox 11"/>
          <p:cNvSpPr txBox="1"/>
          <p:nvPr/>
        </p:nvSpPr>
        <p:spPr>
          <a:xfrm>
            <a:off x="0" y="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$200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70" y="2357120"/>
            <a:ext cx="4500880" cy="4500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3074" name="Table 3073"/>
          <p:cNvGraphicFramePr/>
          <p:nvPr/>
        </p:nvGraphicFramePr>
        <p:xfrm>
          <a:off x="152400" y="152400"/>
          <a:ext cx="8839200" cy="6232525"/>
        </p:xfrm>
        <a:graphic>
          <a:graphicData uri="http://schemas.openxmlformats.org/drawingml/2006/table">
            <a:tbl>
              <a:tblPr/>
              <a:tblGrid>
                <a:gridCol w="1768475"/>
                <a:gridCol w="1766888"/>
                <a:gridCol w="1768475"/>
                <a:gridCol w="1766887"/>
                <a:gridCol w="1768475"/>
              </a:tblGrid>
              <a:tr h="11715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1C1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1C1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1C1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1C1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1C11"/>
                    </a:solidFill>
                  </a:tcPr>
                </a:tc>
              </a:tr>
              <a:tr h="12652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12652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12652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12652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sp>
        <p:nvSpPr>
          <p:cNvPr id="3112" name="Rectangle 7"/>
          <p:cNvSpPr/>
          <p:nvPr/>
        </p:nvSpPr>
        <p:spPr>
          <a:xfrm>
            <a:off x="680879" y="1752600"/>
            <a:ext cx="103060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2" action="ppaction://hlinksldjump"/>
              </a:rPr>
              <a:t>$</a:t>
            </a:r>
            <a:r>
              <a:rPr lang="en-US" sz="4000" b="1" dirty="0">
                <a:latin typeface="Arial" panose="020B0604020202020204" pitchFamily="34" charset="0"/>
                <a:hlinkClick r:id="rId2" action="ppaction://hlinksldjump"/>
              </a:rPr>
              <a:t>5</a:t>
            </a:r>
            <a:r>
              <a:rPr sz="4000" b="1" dirty="0">
                <a:latin typeface="Arial" panose="020B0604020202020204" pitchFamily="34" charset="0"/>
                <a:hlinkClick r:id="rId2" action="ppaction://hlinksldjump"/>
              </a:rPr>
              <a:t>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13" name="Rectangle 8"/>
          <p:cNvSpPr/>
          <p:nvPr/>
        </p:nvSpPr>
        <p:spPr>
          <a:xfrm>
            <a:off x="539591" y="2971800"/>
            <a:ext cx="13131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3" action="ppaction://hlinksldjump"/>
              </a:rPr>
              <a:t>$</a:t>
            </a:r>
            <a:r>
              <a:rPr lang="en-US" sz="4000" b="1" dirty="0">
                <a:latin typeface="Arial" panose="020B0604020202020204" pitchFamily="34" charset="0"/>
                <a:hlinkClick r:id="rId3" action="ppaction://hlinksldjump"/>
              </a:rPr>
              <a:t>1</a:t>
            </a:r>
            <a:r>
              <a:rPr sz="4000" b="1" dirty="0">
                <a:latin typeface="Arial" panose="020B0604020202020204" pitchFamily="34" charset="0"/>
                <a:hlinkClick r:id="rId3" action="ppaction://hlinksldjump"/>
              </a:rPr>
              <a:t>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14" name="Rectangle 9"/>
          <p:cNvSpPr/>
          <p:nvPr/>
        </p:nvSpPr>
        <p:spPr>
          <a:xfrm>
            <a:off x="539591" y="4267200"/>
            <a:ext cx="13131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4" action="ppaction://hlinksldjump"/>
              </a:rPr>
              <a:t>$</a:t>
            </a:r>
            <a:r>
              <a:rPr lang="en-US" sz="4000" b="1" dirty="0">
                <a:latin typeface="Arial" panose="020B0604020202020204" pitchFamily="34" charset="0"/>
                <a:hlinkClick r:id="rId4" action="ppaction://hlinksldjump"/>
              </a:rPr>
              <a:t>15</a:t>
            </a:r>
            <a:r>
              <a:rPr sz="4000" b="1" dirty="0">
                <a:latin typeface="Arial" panose="020B0604020202020204" pitchFamily="34" charset="0"/>
                <a:hlinkClick r:id="rId4" action="ppaction://hlinksldjump"/>
              </a:rPr>
              <a:t>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15" name="Rectangle 10"/>
          <p:cNvSpPr/>
          <p:nvPr/>
        </p:nvSpPr>
        <p:spPr>
          <a:xfrm>
            <a:off x="463391" y="5486400"/>
            <a:ext cx="13131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5" action="ppaction://hlinksldjump"/>
              </a:rPr>
              <a:t>$</a:t>
            </a:r>
            <a:r>
              <a:rPr lang="en-US" sz="4000" b="1" dirty="0">
                <a:latin typeface="Arial" panose="020B0604020202020204" pitchFamily="34" charset="0"/>
                <a:hlinkClick r:id="rId5" action="ppaction://hlinksldjump"/>
              </a:rPr>
              <a:t>2</a:t>
            </a:r>
            <a:r>
              <a:rPr sz="4000" b="1" dirty="0">
                <a:latin typeface="Arial" panose="020B0604020202020204" pitchFamily="34" charset="0"/>
                <a:hlinkClick r:id="rId5" action="ppaction://hlinksldjump"/>
              </a:rPr>
              <a:t>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16" name="Rectangle 11"/>
          <p:cNvSpPr/>
          <p:nvPr/>
        </p:nvSpPr>
        <p:spPr>
          <a:xfrm>
            <a:off x="2133600" y="17526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6" action="ppaction://hlinksldjump"/>
              </a:rPr>
              <a:t>$100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17" name="Rectangle 12"/>
          <p:cNvSpPr/>
          <p:nvPr/>
        </p:nvSpPr>
        <p:spPr>
          <a:xfrm>
            <a:off x="2133600" y="30480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7" action="ppaction://hlinksldjump"/>
              </a:rPr>
              <a:t>$200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18" name="Rectangle 13"/>
          <p:cNvSpPr/>
          <p:nvPr/>
        </p:nvSpPr>
        <p:spPr>
          <a:xfrm>
            <a:off x="2133600" y="42672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8" action="ppaction://hlinksldjump"/>
              </a:rPr>
              <a:t>$300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19" name="Rectangle 14"/>
          <p:cNvSpPr/>
          <p:nvPr/>
        </p:nvSpPr>
        <p:spPr>
          <a:xfrm>
            <a:off x="3886200" y="55626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9" action="ppaction://hlinksldjump"/>
              </a:rPr>
              <a:t>$400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20" name="Rectangle 15"/>
          <p:cNvSpPr/>
          <p:nvPr/>
        </p:nvSpPr>
        <p:spPr>
          <a:xfrm>
            <a:off x="5562600" y="55626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10" action="ppaction://hlinksldjump"/>
              </a:rPr>
              <a:t>$400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21" name="Rectangle 16"/>
          <p:cNvSpPr/>
          <p:nvPr/>
        </p:nvSpPr>
        <p:spPr>
          <a:xfrm>
            <a:off x="7397592" y="5562600"/>
            <a:ext cx="13131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11" action="ppaction://hlinksldjump"/>
              </a:rPr>
              <a:t>$</a:t>
            </a:r>
            <a:r>
              <a:rPr lang="en-US" sz="4000" b="1" dirty="0">
                <a:latin typeface="Arial" panose="020B0604020202020204" pitchFamily="34" charset="0"/>
                <a:hlinkClick r:id="rId11" action="ppaction://hlinksldjump"/>
              </a:rPr>
              <a:t>8</a:t>
            </a:r>
            <a:r>
              <a:rPr sz="4000" b="1" dirty="0">
                <a:latin typeface="Arial" panose="020B0604020202020204" pitchFamily="34" charset="0"/>
                <a:hlinkClick r:id="rId11" action="ppaction://hlinksldjump"/>
              </a:rPr>
              <a:t>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22" name="Rectangle 17"/>
          <p:cNvSpPr/>
          <p:nvPr/>
        </p:nvSpPr>
        <p:spPr>
          <a:xfrm>
            <a:off x="2209800" y="55626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12" action="ppaction://hlinksldjump"/>
              </a:rPr>
              <a:t>$400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23" name="Rectangle 18"/>
          <p:cNvSpPr/>
          <p:nvPr/>
        </p:nvSpPr>
        <p:spPr>
          <a:xfrm>
            <a:off x="3810000" y="42672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13" action="ppaction://hlinksldjump"/>
              </a:rPr>
              <a:t>$300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24" name="Rectangle 19"/>
          <p:cNvSpPr/>
          <p:nvPr/>
        </p:nvSpPr>
        <p:spPr>
          <a:xfrm>
            <a:off x="5486400" y="42672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14" action="ppaction://hlinksldjump"/>
              </a:rPr>
              <a:t>$300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25" name="Rectangle 20"/>
          <p:cNvSpPr/>
          <p:nvPr/>
        </p:nvSpPr>
        <p:spPr>
          <a:xfrm>
            <a:off x="7321392" y="4267200"/>
            <a:ext cx="13131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15" action="ppaction://hlinksldjump"/>
              </a:rPr>
              <a:t>$</a:t>
            </a:r>
            <a:r>
              <a:rPr lang="en-US" sz="4000" b="1" dirty="0">
                <a:latin typeface="Arial" panose="020B0604020202020204" pitchFamily="34" charset="0"/>
                <a:hlinkClick r:id="rId15" action="ppaction://hlinksldjump"/>
              </a:rPr>
              <a:t>6</a:t>
            </a:r>
            <a:r>
              <a:rPr sz="4000" b="1" dirty="0">
                <a:latin typeface="Arial" panose="020B0604020202020204" pitchFamily="34" charset="0"/>
                <a:hlinkClick r:id="rId15" action="ppaction://hlinksldjump"/>
              </a:rPr>
              <a:t>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26" name="Rectangle 21"/>
          <p:cNvSpPr/>
          <p:nvPr/>
        </p:nvSpPr>
        <p:spPr>
          <a:xfrm>
            <a:off x="3810000" y="30480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16" action="ppaction://hlinksldjump"/>
              </a:rPr>
              <a:t>$200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27" name="Rectangle 22"/>
          <p:cNvSpPr/>
          <p:nvPr/>
        </p:nvSpPr>
        <p:spPr>
          <a:xfrm>
            <a:off x="5486400" y="30480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17" action="ppaction://hlinksldjump"/>
              </a:rPr>
              <a:t>$200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28" name="Rectangle 23"/>
          <p:cNvSpPr/>
          <p:nvPr/>
        </p:nvSpPr>
        <p:spPr>
          <a:xfrm>
            <a:off x="7473792" y="3048000"/>
            <a:ext cx="13131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18" action="ppaction://hlinksldjump"/>
              </a:rPr>
              <a:t>$</a:t>
            </a:r>
            <a:r>
              <a:rPr lang="en-US" sz="4000" b="1" dirty="0">
                <a:latin typeface="Arial" panose="020B0604020202020204" pitchFamily="34" charset="0"/>
                <a:hlinkClick r:id="rId18" action="ppaction://hlinksldjump"/>
              </a:rPr>
              <a:t>4</a:t>
            </a:r>
            <a:r>
              <a:rPr sz="4000" b="1" dirty="0">
                <a:latin typeface="Arial" panose="020B0604020202020204" pitchFamily="34" charset="0"/>
                <a:hlinkClick r:id="rId18" action="ppaction://hlinksldjump"/>
              </a:rPr>
              <a:t>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29" name="Rectangle 24"/>
          <p:cNvSpPr/>
          <p:nvPr/>
        </p:nvSpPr>
        <p:spPr>
          <a:xfrm>
            <a:off x="5486400" y="18288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19" action="ppaction://hlinksldjump"/>
              </a:rPr>
              <a:t>$100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30" name="Rectangle 25"/>
          <p:cNvSpPr/>
          <p:nvPr/>
        </p:nvSpPr>
        <p:spPr>
          <a:xfrm>
            <a:off x="7321392" y="1828800"/>
            <a:ext cx="13131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20" action="ppaction://hlinksldjump"/>
              </a:rPr>
              <a:t>$</a:t>
            </a:r>
            <a:r>
              <a:rPr lang="en-US" sz="4000" b="1" dirty="0">
                <a:latin typeface="Arial" panose="020B0604020202020204" pitchFamily="34" charset="0"/>
                <a:hlinkClick r:id="rId20" action="ppaction://hlinksldjump"/>
              </a:rPr>
              <a:t>2	</a:t>
            </a:r>
            <a:r>
              <a:rPr sz="4000" b="1" dirty="0">
                <a:latin typeface="Arial" panose="020B0604020202020204" pitchFamily="34" charset="0"/>
                <a:hlinkClick r:id="rId20" action="ppaction://hlinksldjump"/>
              </a:rPr>
              <a:t>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31" name="Rectangle 26"/>
          <p:cNvSpPr/>
          <p:nvPr/>
        </p:nvSpPr>
        <p:spPr>
          <a:xfrm>
            <a:off x="3886200" y="1828800"/>
            <a:ext cx="1325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000" b="1" dirty="0">
                <a:latin typeface="Arial" panose="020B0604020202020204" pitchFamily="34" charset="0"/>
                <a:hlinkClick r:id="rId21" action="ppaction://hlinksldjump"/>
              </a:rPr>
              <a:t>$100</a:t>
            </a:r>
            <a:endParaRPr sz="4000" b="1" dirty="0">
              <a:latin typeface="Arial" panose="020B0604020202020204" pitchFamily="34" charset="0"/>
            </a:endParaRPr>
          </a:p>
        </p:txBody>
      </p:sp>
      <p:sp>
        <p:nvSpPr>
          <p:cNvPr id="3132" name="Text Box 66"/>
          <p:cNvSpPr txBox="1"/>
          <p:nvPr/>
        </p:nvSpPr>
        <p:spPr>
          <a:xfrm>
            <a:off x="335280" y="609600"/>
            <a:ext cx="1447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Clothes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133" name="Text Box 67"/>
          <p:cNvSpPr txBox="1"/>
          <p:nvPr/>
        </p:nvSpPr>
        <p:spPr>
          <a:xfrm>
            <a:off x="3691255" y="609600"/>
            <a:ext cx="179514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Likes/Dislikes 2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134" name="Text Box 68"/>
          <p:cNvSpPr txBox="1"/>
          <p:nvPr/>
        </p:nvSpPr>
        <p:spPr>
          <a:xfrm>
            <a:off x="5638800" y="609600"/>
            <a:ext cx="1447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Time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135" name="Text Box 69"/>
          <p:cNvSpPr txBox="1"/>
          <p:nvPr/>
        </p:nvSpPr>
        <p:spPr>
          <a:xfrm>
            <a:off x="7315200" y="609600"/>
            <a:ext cx="1447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Time 2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136" name="Text Box 70"/>
          <p:cNvSpPr txBox="1"/>
          <p:nvPr/>
        </p:nvSpPr>
        <p:spPr>
          <a:xfrm>
            <a:off x="1859915" y="612775"/>
            <a:ext cx="1831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Likes/Dislikes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Action Button: Back or Previous 5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1508" name="TextBox 11"/>
          <p:cNvSpPr txBox="1"/>
          <p:nvPr/>
        </p:nvSpPr>
        <p:spPr>
          <a:xfrm>
            <a:off x="0" y="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$400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624205" y="92202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time is it?</a:t>
            </a:r>
            <a:endParaRPr lang="zh-CN" alt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830" y="2428240"/>
            <a:ext cx="3792855" cy="4055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Action Button: Back or Previous 5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32" name="TextBox 11"/>
          <p:cNvSpPr txBox="1"/>
          <p:nvPr/>
        </p:nvSpPr>
        <p:spPr>
          <a:xfrm>
            <a:off x="0" y="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$600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624205" y="92202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time is it?</a:t>
            </a:r>
            <a:endParaRPr lang="zh-CN" alt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795" y="1985645"/>
            <a:ext cx="4657090" cy="4657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Action Button: Back or Previous 5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556" name="TextBox 11"/>
          <p:cNvSpPr txBox="1"/>
          <p:nvPr/>
        </p:nvSpPr>
        <p:spPr>
          <a:xfrm>
            <a:off x="0" y="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$800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624205" y="92202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time is it?</a:t>
            </a:r>
            <a:endParaRPr lang="zh-CN" alt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317115"/>
            <a:ext cx="4480560" cy="4540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Action Button: Back or Previous 5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172200"/>
            <a:ext cx="1905000" cy="685800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099" name="TextBox 11"/>
          <p:cNvSpPr txBox="1"/>
          <p:nvPr/>
        </p:nvSpPr>
        <p:spPr>
          <a:xfrm>
            <a:off x="228600" y="45720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$50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2580640" y="137922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is it?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385" y="2586990"/>
            <a:ext cx="4253230" cy="3900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Action Button: Back or Previous 5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172200"/>
            <a:ext cx="1905000" cy="685800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852170" y="122682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is he wearing?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5124" name="TextBox 11"/>
          <p:cNvSpPr txBox="1"/>
          <p:nvPr/>
        </p:nvSpPr>
        <p:spPr>
          <a:xfrm>
            <a:off x="0" y="30480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  $100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2693670"/>
            <a:ext cx="3738245" cy="5607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" name="Action Button: Back or Previous 14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1538605" y="154813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are they?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6148" name="TextBox 11"/>
          <p:cNvSpPr txBox="1"/>
          <p:nvPr/>
        </p:nvSpPr>
        <p:spPr>
          <a:xfrm>
            <a:off x="0" y="30480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$150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2972435"/>
            <a:ext cx="3885565" cy="388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" name="Action Button: Back or Previous 11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457200" y="107442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What is she wearing?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7172" name="TextBox 11"/>
          <p:cNvSpPr txBox="1"/>
          <p:nvPr/>
        </p:nvSpPr>
        <p:spPr>
          <a:xfrm>
            <a:off x="0" y="15240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$200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735" y="1996440"/>
            <a:ext cx="5510530" cy="5510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Action Button: Back or Previous 4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324600"/>
            <a:ext cx="1905000" cy="5334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457200" y="1047750"/>
            <a:ext cx="8686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Does she like cookies?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8196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$100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3" name="Picture 2" descr="cooki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70" y="1969770"/>
            <a:ext cx="6501130" cy="485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Action Button: Back or Previous 4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457200" y="914400"/>
            <a:ext cx="86868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Does the monkey like bananas?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9220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$200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3" name="Picture 2" descr="banana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5" y="2800350"/>
            <a:ext cx="6481445" cy="408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Action Button: Back or Previous 4">
            <a:hlinkClick r:id="rId1" action="ppaction://hlinksldjump" highlightClick="1">
              <a:snd r:embed="rId2" name="arrow.wav"/>
            </a:hlinkClick>
          </p:cNvPr>
          <p:cNvSpPr/>
          <p:nvPr/>
        </p:nvSpPr>
        <p:spPr>
          <a:xfrm>
            <a:off x="7239000" y="6248400"/>
            <a:ext cx="1905000" cy="6096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228600" y="914400"/>
            <a:ext cx="86868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5400" b="1" dirty="0">
                <a:solidFill>
                  <a:srgbClr val="1E1C1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Do the children like pickle yoghurt? </a:t>
            </a:r>
            <a:endParaRPr lang="en-US" sz="5400" b="1" dirty="0">
              <a:solidFill>
                <a:srgbClr val="1E1C11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10244" name="TextBox 11"/>
          <p:cNvSpPr txBox="1"/>
          <p:nvPr/>
        </p:nvSpPr>
        <p:spPr>
          <a:xfrm>
            <a:off x="0" y="0"/>
            <a:ext cx="86868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400" b="1" dirty="0">
                <a:solidFill>
                  <a:srgbClr val="0000CC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$300</a:t>
            </a:r>
            <a:endParaRPr lang="zh-CN" altLang="en-US" sz="5400" b="1" dirty="0">
              <a:solidFill>
                <a:srgbClr val="0000CC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" name="Picture 1" descr="yuc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76650"/>
            <a:ext cx="4572000" cy="2571750"/>
          </a:xfrm>
          <a:prstGeom prst="rect">
            <a:avLst/>
          </a:prstGeom>
        </p:spPr>
      </p:pic>
      <p:pic>
        <p:nvPicPr>
          <p:cNvPr id="3" name="Picture 2" descr="yuck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23945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jeopar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WPS Presentation</Application>
  <PresentationFormat/>
  <Paragraphs>134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Arial</vt:lpstr>
      <vt:lpstr>SimSun</vt:lpstr>
      <vt:lpstr>Wingdings</vt:lpstr>
      <vt:lpstr>Calibri</vt:lpstr>
      <vt:lpstr>Comic Sans MS</vt:lpstr>
      <vt:lpstr>Microsoft YaHei</vt:lpstr>
      <vt:lpstr>Arial Unicode MS</vt:lpstr>
      <vt:lpstr>jeopardy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Kissy</dc:creator>
  <cp:lastModifiedBy>ILA</cp:lastModifiedBy>
  <cp:revision>3</cp:revision>
  <dcterms:created xsi:type="dcterms:W3CDTF">2009-08-22T12:42:09Z</dcterms:created>
  <dcterms:modified xsi:type="dcterms:W3CDTF">2020-05-30T06:25:47Z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1033-11.2.0.9363</vt:lpwstr>
  </property>
</Properties>
</file>