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4472C4"/>
    <a:srgbClr val="000000"/>
    <a:srgbClr val="FF0000"/>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6" d="100"/>
          <a:sy n="126" d="100"/>
        </p:scale>
        <p:origin x="11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2309C8-9F73-4896-9CF0-B28759EA30AC}" type="datetimeFigureOut">
              <a:rPr lang="en-US" smtClean="0"/>
              <a:t>03-Mar-17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128405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2309C8-9F73-4896-9CF0-B28759EA30AC}" type="datetimeFigureOut">
              <a:rPr lang="en-US" smtClean="0"/>
              <a:t>03-Mar-17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407736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2309C8-9F73-4896-9CF0-B28759EA30AC}" type="datetimeFigureOut">
              <a:rPr lang="en-US" smtClean="0"/>
              <a:t>03-Mar-17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76353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2309C8-9F73-4896-9CF0-B28759EA30AC}" type="datetimeFigureOut">
              <a:rPr lang="en-US" smtClean="0"/>
              <a:t>03-Mar-17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69387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2309C8-9F73-4896-9CF0-B28759EA30AC}" type="datetimeFigureOut">
              <a:rPr lang="en-US" smtClean="0"/>
              <a:t>03-Mar-17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360250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2309C8-9F73-4896-9CF0-B28759EA30AC}" type="datetimeFigureOut">
              <a:rPr lang="en-US" smtClean="0"/>
              <a:t>03-Mar-17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176511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309C8-9F73-4896-9CF0-B28759EA30AC}" type="datetimeFigureOut">
              <a:rPr lang="en-US" smtClean="0"/>
              <a:t>03-Mar-17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145854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2309C8-9F73-4896-9CF0-B28759EA30AC}" type="datetimeFigureOut">
              <a:rPr lang="en-US" smtClean="0"/>
              <a:t>03-Mar-17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217425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309C8-9F73-4896-9CF0-B28759EA30AC}" type="datetimeFigureOut">
              <a:rPr lang="en-US" smtClean="0"/>
              <a:t>03-Mar-17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0DCD1-5BC2-4155-B8C4-33D6BABA737E}" type="slidenum">
              <a:rPr lang="en-US" smtClean="0"/>
              <a:t>‹#›</a:t>
            </a:fld>
            <a:endParaRPr lang="en-US"/>
          </a:p>
        </p:txBody>
      </p:sp>
      <p:pic>
        <p:nvPicPr>
          <p:cNvPr id="5" name="Picture 4"/>
          <p:cNvPicPr>
            <a:picLocks noChangeAspect="1"/>
          </p:cNvPicPr>
          <p:nvPr userDrawn="1"/>
        </p:nvPicPr>
        <p:blipFill>
          <a:blip r:embed="rId2"/>
          <a:stretch>
            <a:fillRect/>
          </a:stretch>
        </p:blipFill>
        <p:spPr>
          <a:xfrm>
            <a:off x="-16626" y="6666406"/>
            <a:ext cx="2260605" cy="216533"/>
          </a:xfrm>
          <a:prstGeom prst="rect">
            <a:avLst/>
          </a:prstGeom>
        </p:spPr>
      </p:pic>
    </p:spTree>
    <p:extLst>
      <p:ext uri="{BB962C8B-B14F-4D97-AF65-F5344CB8AC3E}">
        <p14:creationId xmlns:p14="http://schemas.microsoft.com/office/powerpoint/2010/main" val="143818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2309C8-9F73-4896-9CF0-B28759EA30AC}" type="datetimeFigureOut">
              <a:rPr lang="en-US" smtClean="0"/>
              <a:t>03-Mar-17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303971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2309C8-9F73-4896-9CF0-B28759EA30AC}" type="datetimeFigureOut">
              <a:rPr lang="en-US" smtClean="0"/>
              <a:t>03-Mar-17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0DCD1-5BC2-4155-B8C4-33D6BABA737E}" type="slidenum">
              <a:rPr lang="en-US" smtClean="0"/>
              <a:t>‹#›</a:t>
            </a:fld>
            <a:endParaRPr lang="en-US"/>
          </a:p>
        </p:txBody>
      </p:sp>
    </p:spTree>
    <p:extLst>
      <p:ext uri="{BB962C8B-B14F-4D97-AF65-F5344CB8AC3E}">
        <p14:creationId xmlns:p14="http://schemas.microsoft.com/office/powerpoint/2010/main" val="55291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lumMod val="25000"/>
              </a:schemeClr>
            </a:gs>
            <a:gs pos="81000">
              <a:schemeClr val="bg2">
                <a:lumMod val="25000"/>
              </a:schemeClr>
            </a:gs>
            <a:gs pos="0">
              <a:schemeClr val="bg2">
                <a:lumMod val="90000"/>
                <a:shade val="67500"/>
                <a:satMod val="11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309C8-9F73-4896-9CF0-B28759EA30AC}" type="datetimeFigureOut">
              <a:rPr lang="en-US" smtClean="0"/>
              <a:t>03-Mar-17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0DCD1-5BC2-4155-B8C4-33D6BABA737E}" type="slidenum">
              <a:rPr lang="en-US" smtClean="0"/>
              <a:t>‹#›</a:t>
            </a:fld>
            <a:endParaRPr lang="en-US"/>
          </a:p>
        </p:txBody>
      </p:sp>
    </p:spTree>
    <p:extLst>
      <p:ext uri="{BB962C8B-B14F-4D97-AF65-F5344CB8AC3E}">
        <p14:creationId xmlns:p14="http://schemas.microsoft.com/office/powerpoint/2010/main" val="1363239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Rounded Corners 18"/>
          <p:cNvSpPr/>
          <p:nvPr/>
        </p:nvSpPr>
        <p:spPr>
          <a:xfrm>
            <a:off x="135467" y="575733"/>
            <a:ext cx="8856133" cy="5604934"/>
          </a:xfrm>
          <a:prstGeom prst="roundRect">
            <a:avLst>
              <a:gd name="adj" fmla="val 32642"/>
            </a:avLst>
          </a:prstGeom>
          <a:solidFill>
            <a:srgbClr val="E7E6E6">
              <a:alpha val="1176"/>
            </a:srgbClr>
          </a:solidFill>
          <a:ln w="222250">
            <a:solidFill>
              <a:schemeClr val="accent6">
                <a:lumMod val="60000"/>
                <a:lumOff val="40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2"/>
          <a:stretch>
            <a:fillRect/>
          </a:stretch>
        </p:blipFill>
        <p:spPr>
          <a:xfrm rot="5400000">
            <a:off x="498515" y="1221409"/>
            <a:ext cx="926672" cy="1365622"/>
          </a:xfrm>
          <a:prstGeom prst="rect">
            <a:avLst/>
          </a:prstGeom>
        </p:spPr>
      </p:pic>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7338" y="4226910"/>
            <a:ext cx="836749" cy="1330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41279" y="2716304"/>
            <a:ext cx="836749" cy="1330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4262932" y="475757"/>
            <a:ext cx="836749" cy="133056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7843423" y="3472797"/>
            <a:ext cx="836749" cy="1358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6200000">
            <a:off x="7905656" y="2008971"/>
            <a:ext cx="845894" cy="1325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090050" y="6074107"/>
            <a:ext cx="1182511" cy="745067"/>
          </a:xfrm>
          <a:prstGeom prst="rect">
            <a:avLst/>
          </a:prstGeom>
          <a:solidFill>
            <a:srgbClr val="E7E6E6">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9997" y="6284940"/>
            <a:ext cx="360000" cy="540000"/>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6347" y="6284940"/>
            <a:ext cx="360000" cy="57245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3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9116" y="6284940"/>
            <a:ext cx="360000" cy="540000"/>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05903" y="6284940"/>
            <a:ext cx="360000" cy="57245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3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4556" y="6284940"/>
            <a:ext cx="360000" cy="540000"/>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46791" y="6284940"/>
            <a:ext cx="360000" cy="57245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 name="Picture 56"/>
          <p:cNvPicPr>
            <a:picLocks noChangeAspect="1"/>
          </p:cNvPicPr>
          <p:nvPr/>
        </p:nvPicPr>
        <p:blipFill>
          <a:blip r:embed="rId9"/>
          <a:stretch>
            <a:fillRect/>
          </a:stretch>
        </p:blipFill>
        <p:spPr>
          <a:xfrm>
            <a:off x="2225307" y="-201272"/>
            <a:ext cx="4816257" cy="926672"/>
          </a:xfrm>
          <a:prstGeom prst="rect">
            <a:avLst/>
          </a:prstGeom>
        </p:spPr>
      </p:pic>
      <p:sp>
        <p:nvSpPr>
          <p:cNvPr id="25" name="Rectangle: Rounded Corners 24"/>
          <p:cNvSpPr/>
          <p:nvPr/>
        </p:nvSpPr>
        <p:spPr>
          <a:xfrm>
            <a:off x="1743951" y="1079561"/>
            <a:ext cx="5874707" cy="4626718"/>
          </a:xfrm>
          <a:prstGeom prst="roundRect">
            <a:avLst>
              <a:gd name="adj" fmla="val 32642"/>
            </a:avLst>
          </a:prstGeom>
          <a:solidFill>
            <a:srgbClr val="000000">
              <a:alpha val="69020"/>
            </a:srgbClr>
          </a:solidFill>
          <a:ln w="222250">
            <a:solidFill>
              <a:schemeClr val="accent6">
                <a:lumMod val="60000"/>
                <a:lumOff val="40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TO PLAY THE GAME:</a:t>
            </a:r>
          </a:p>
          <a:p>
            <a:pPr algn="ctr"/>
            <a:r>
              <a:rPr lang="en-GB" dirty="0"/>
              <a:t>MOVE YOUR CURSOR UP AND DOWN BETWEEN THE PINK THE BLUE DODGEM CARS, HOPPING ONTO EACH OTHER CAR TO MAKE YOUR WAY UP AND AVOIDING TOUCHING THE FLOOR.</a:t>
            </a:r>
          </a:p>
          <a:p>
            <a:pPr algn="ctr"/>
            <a:endParaRPr lang="en-GB" dirty="0"/>
          </a:p>
          <a:p>
            <a:pPr algn="ctr"/>
            <a:r>
              <a:rPr lang="en-GB" dirty="0"/>
              <a:t>CLICK ON THE BLUE AND PINK DODGEM CARS TO GAIN POINTS. YOU HAVE FINISHED THE GAME WHEN YOU HAVE THREE BLUE AND THREE PINK SMALL DODGEM CARS SHOWING AT THE BOTTOM OF THE SCREEN.</a:t>
            </a:r>
          </a:p>
          <a:p>
            <a:pPr algn="ctr"/>
            <a:endParaRPr lang="en-GB" dirty="0"/>
          </a:p>
          <a:p>
            <a:pPr algn="ctr"/>
            <a:r>
              <a:rPr lang="en-GB" dirty="0"/>
              <a:t>CLICK ON THE PINK DODGEM CAR TO START </a:t>
            </a:r>
          </a:p>
          <a:p>
            <a:pPr algn="ctr"/>
            <a:endParaRPr lang="en-US" dirty="0"/>
          </a:p>
        </p:txBody>
      </p:sp>
      <p:pic>
        <p:nvPicPr>
          <p:cNvPr id="16" name="Picture 15">
            <a:hlinkClick r:id="" action="ppaction://hlinkshowjump?jump=nextslide"/>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6200000">
            <a:off x="4262933" y="4990448"/>
            <a:ext cx="836749" cy="1330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125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utoRev="1" fill="hold" nodeType="afterEffect">
                                  <p:stCondLst>
                                    <p:cond delay="0"/>
                                  </p:stCondLst>
                                  <p:childTnLst>
                                    <p:animMotion origin="layout" path="M -4.16667E-6 4.07407E-6 L 0.77275 0.00671 " pathEditMode="relative" rAng="0" ptsTypes="AA">
                                      <p:cBhvr>
                                        <p:cTn id="6" dur="6000" fill="hold"/>
                                        <p:tgtEl>
                                          <p:spTgt spid="14"/>
                                        </p:tgtEl>
                                        <p:attrNameLst>
                                          <p:attrName>ppt_x</p:attrName>
                                          <p:attrName>ppt_y</p:attrName>
                                        </p:attrNameLst>
                                      </p:cBhvr>
                                      <p:rCtr x="38628" y="324"/>
                                    </p:animMotion>
                                  </p:childTnLst>
                                </p:cTn>
                              </p:par>
                              <p:par>
                                <p:cTn id="7" presetID="0" presetClass="path" presetSubtype="0" repeatCount="indefinite" autoRev="1" fill="remove" nodeType="withEffect">
                                  <p:stCondLst>
                                    <p:cond delay="0"/>
                                  </p:stCondLst>
                                  <p:childTnLst>
                                    <p:animMotion origin="layout" path="M -2.22222E-6 -4.07407E-6 L -0.79982 0.00672 L -0.79982 0.00649 " pathEditMode="relative" rAng="0" ptsTypes="AAA">
                                      <p:cBhvr>
                                        <p:cTn id="8" dur="6000" fill="hold"/>
                                        <p:tgtEl>
                                          <p:spTgt spid="13"/>
                                        </p:tgtEl>
                                        <p:attrNameLst>
                                          <p:attrName>ppt_x</p:attrName>
                                          <p:attrName>ppt_y</p:attrName>
                                        </p:attrNameLst>
                                      </p:cBhvr>
                                      <p:rCtr x="-40000" y="324"/>
                                    </p:animMotion>
                                  </p:childTnLst>
                                </p:cTn>
                              </p:par>
                              <p:par>
                                <p:cTn id="9" presetID="0" presetClass="path" presetSubtype="0" repeatCount="indefinite" autoRev="1" fill="hold" nodeType="withEffect">
                                  <p:stCondLst>
                                    <p:cond delay="0"/>
                                  </p:stCondLst>
                                  <p:childTnLst>
                                    <p:animMotion origin="layout" path="M -3.61111E-6 4.44444E-6 L 0.80243 0.00763 " pathEditMode="relative" rAng="0" ptsTypes="AA">
                                      <p:cBhvr>
                                        <p:cTn id="10" dur="6000" fill="hold"/>
                                        <p:tgtEl>
                                          <p:spTgt spid="15"/>
                                        </p:tgtEl>
                                        <p:attrNameLst>
                                          <p:attrName>ppt_x</p:attrName>
                                          <p:attrName>ppt_y</p:attrName>
                                        </p:attrNameLst>
                                      </p:cBhvr>
                                      <p:rCtr x="40122" y="370"/>
                                    </p:animMotion>
                                  </p:childTnLst>
                                </p:cTn>
                              </p:par>
                              <p:par>
                                <p:cTn id="11" presetID="0" presetClass="path" presetSubtype="0" repeatCount="indefinite" autoRev="1" fill="remove" nodeType="withEffect">
                                  <p:stCondLst>
                                    <p:cond delay="0"/>
                                  </p:stCondLst>
                                  <p:childTnLst>
                                    <p:animMotion origin="layout" path="M -3.88889E-6 -3.33333E-6 L -0.80885 -0.01805 L -0.80885 -0.01759 " pathEditMode="relative" rAng="0" ptsTypes="AAA">
                                      <p:cBhvr>
                                        <p:cTn id="12" dur="5000" fill="hold"/>
                                        <p:tgtEl>
                                          <p:spTgt spid="18"/>
                                        </p:tgtEl>
                                        <p:attrNameLst>
                                          <p:attrName>ppt_x</p:attrName>
                                          <p:attrName>ppt_y</p:attrName>
                                        </p:attrNameLst>
                                      </p:cBhvr>
                                      <p:rCtr x="-40451" y="-903"/>
                                    </p:animMotion>
                                  </p:childTnLst>
                                </p:cTn>
                              </p:par>
                              <p:par>
                                <p:cTn id="13" presetID="0" presetClass="path" presetSubtype="0" repeatCount="indefinite" autoRev="1" fill="hold" nodeType="withEffect">
                                  <p:stCondLst>
                                    <p:cond delay="0"/>
                                  </p:stCondLst>
                                  <p:childTnLst>
                                    <p:animMotion origin="layout" path="M 1.66667E-6 3.7037E-6 L 0.77812 0.00995 " pathEditMode="relative" rAng="0" ptsTypes="AA">
                                      <p:cBhvr>
                                        <p:cTn id="14" dur="5000" fill="hold"/>
                                        <p:tgtEl>
                                          <p:spTgt spid="21"/>
                                        </p:tgtEl>
                                        <p:attrNameLst>
                                          <p:attrName>ppt_x</p:attrName>
                                          <p:attrName>ppt_y</p:attrName>
                                        </p:attrNameLst>
                                      </p:cBhvr>
                                      <p:rCtr x="38906" y="4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Rounded Corners 18">
            <a:hlinkHover r:id="" action="ppaction://hlinkshowjump?jump=nextslide"/>
          </p:cNvPr>
          <p:cNvSpPr/>
          <p:nvPr/>
        </p:nvSpPr>
        <p:spPr>
          <a:xfrm>
            <a:off x="135467" y="575733"/>
            <a:ext cx="8856133" cy="5604934"/>
          </a:xfrm>
          <a:prstGeom prst="roundRect">
            <a:avLst>
              <a:gd name="adj" fmla="val 32642"/>
            </a:avLst>
          </a:prstGeom>
          <a:solidFill>
            <a:srgbClr val="E7E6E6">
              <a:alpha val="1176"/>
            </a:srgbClr>
          </a:solidFill>
          <a:ln w="222250">
            <a:solidFill>
              <a:schemeClr val="accent6">
                <a:lumMod val="60000"/>
                <a:lumOff val="40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242593" y="4990448"/>
            <a:ext cx="836749" cy="1330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Rectangle: Rounded Corners 38"/>
          <p:cNvSpPr/>
          <p:nvPr/>
        </p:nvSpPr>
        <p:spPr>
          <a:xfrm>
            <a:off x="3962443" y="5223166"/>
            <a:ext cx="1152717" cy="780130"/>
          </a:xfrm>
          <a:prstGeom prst="roundRect">
            <a:avLst>
              <a:gd name="adj" fmla="val 50000"/>
            </a:avLst>
          </a:prstGeom>
          <a:solidFill>
            <a:srgbClr val="4472C4">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4556" y="6292868"/>
            <a:ext cx="360000" cy="540000"/>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0"/>
          <p:cNvPicPr>
            <a:picLocks noChangeAspect="1"/>
          </p:cNvPicPr>
          <p:nvPr/>
        </p:nvPicPr>
        <p:blipFill>
          <a:blip r:embed="rId4"/>
          <a:stretch>
            <a:fillRect/>
          </a:stretch>
        </p:blipFill>
        <p:spPr>
          <a:xfrm rot="5400000">
            <a:off x="498515" y="1221409"/>
            <a:ext cx="926672" cy="1365622"/>
          </a:xfrm>
          <a:prstGeom prst="rect">
            <a:avLst/>
          </a:prstGeom>
        </p:spPr>
      </p:pic>
      <p:pic>
        <p:nvPicPr>
          <p:cNvPr id="14"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577338" y="4226910"/>
            <a:ext cx="836749" cy="1330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441279" y="2716304"/>
            <a:ext cx="836749" cy="1330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075042" y="475757"/>
            <a:ext cx="836749" cy="133056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6200000">
            <a:off x="7843423" y="3472797"/>
            <a:ext cx="836749" cy="1358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6200000">
            <a:off x="7905656" y="2008971"/>
            <a:ext cx="845894" cy="1325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061321" y="6003297"/>
            <a:ext cx="1182511" cy="815878"/>
          </a:xfrm>
          <a:prstGeom prst="rect">
            <a:avLst/>
          </a:prstGeom>
          <a:solidFill>
            <a:srgbClr val="E7E6E6">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9997" y="6292868"/>
            <a:ext cx="360000" cy="540000"/>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Rounded Corners 27"/>
          <p:cNvSpPr/>
          <p:nvPr/>
        </p:nvSpPr>
        <p:spPr>
          <a:xfrm>
            <a:off x="3912017" y="750329"/>
            <a:ext cx="1232180" cy="836750"/>
          </a:xfrm>
          <a:prstGeom prst="roundRect">
            <a:avLst>
              <a:gd name="adj" fmla="val 50000"/>
            </a:avLst>
          </a:prstGeom>
          <a:solidFill>
            <a:srgbClr val="4472C4">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p:cNvSpPr/>
          <p:nvPr/>
        </p:nvSpPr>
        <p:spPr>
          <a:xfrm>
            <a:off x="3912017" y="761411"/>
            <a:ext cx="1155634" cy="811164"/>
          </a:xfrm>
          <a:prstGeom prst="roundRect">
            <a:avLst>
              <a:gd name="adj" fmla="val 50000"/>
            </a:avLst>
          </a:prstGeom>
          <a:solidFill>
            <a:srgbClr val="4472C4">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p:cNvSpPr/>
          <p:nvPr/>
        </p:nvSpPr>
        <p:spPr>
          <a:xfrm>
            <a:off x="3912017" y="790807"/>
            <a:ext cx="1137797" cy="780130"/>
          </a:xfrm>
          <a:prstGeom prst="roundRect">
            <a:avLst>
              <a:gd name="adj" fmla="val 50000"/>
            </a:avLst>
          </a:prstGeom>
          <a:solidFill>
            <a:srgbClr val="4472C4">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0257" y="6286220"/>
            <a:ext cx="360000" cy="57245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3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9116" y="6292868"/>
            <a:ext cx="360000" cy="540000"/>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4454" y="6286220"/>
            <a:ext cx="360000" cy="57245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6061" y="6286220"/>
            <a:ext cx="360000" cy="572458"/>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 name="Picture 56"/>
          <p:cNvPicPr>
            <a:picLocks noChangeAspect="1"/>
          </p:cNvPicPr>
          <p:nvPr/>
        </p:nvPicPr>
        <p:blipFill>
          <a:blip r:embed="rId9"/>
          <a:stretch>
            <a:fillRect/>
          </a:stretch>
        </p:blipFill>
        <p:spPr>
          <a:xfrm>
            <a:off x="2225307" y="-201272"/>
            <a:ext cx="4816257" cy="926672"/>
          </a:xfrm>
          <a:prstGeom prst="rect">
            <a:avLst/>
          </a:prstGeom>
        </p:spPr>
      </p:pic>
      <p:sp>
        <p:nvSpPr>
          <p:cNvPr id="25" name="Rectangle: Rounded Corners 24"/>
          <p:cNvSpPr/>
          <p:nvPr/>
        </p:nvSpPr>
        <p:spPr>
          <a:xfrm>
            <a:off x="3962443" y="5222497"/>
            <a:ext cx="1187548" cy="785534"/>
          </a:xfrm>
          <a:prstGeom prst="roundRect">
            <a:avLst>
              <a:gd name="adj" fmla="val 50000"/>
            </a:avLst>
          </a:prstGeom>
          <a:solidFill>
            <a:srgbClr val="4472C4">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p:cNvSpPr/>
          <p:nvPr/>
        </p:nvSpPr>
        <p:spPr>
          <a:xfrm>
            <a:off x="3962443" y="5224804"/>
            <a:ext cx="1155634" cy="811164"/>
          </a:xfrm>
          <a:prstGeom prst="roundRect">
            <a:avLst>
              <a:gd name="adj" fmla="val 50000"/>
            </a:avLst>
          </a:prstGeom>
          <a:solidFill>
            <a:srgbClr val="4472C4">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688145" y="2940621"/>
            <a:ext cx="1450390" cy="1161443"/>
          </a:xfrm>
          <a:prstGeom prst="ellipse">
            <a:avLst/>
          </a:prstGeom>
          <a:solidFill>
            <a:schemeClr val="bg1">
              <a:lumMod val="65000"/>
              <a:alpha val="117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inema Gothic BTN Inline" panose="020B0704010104040B01" pitchFamily="34" charset="0"/>
            </a:endParaRPr>
          </a:p>
        </p:txBody>
      </p:sp>
      <p:pic>
        <p:nvPicPr>
          <p:cNvPr id="6" name="Picture 5"/>
          <p:cNvPicPr>
            <a:picLocks noChangeAspect="1"/>
          </p:cNvPicPr>
          <p:nvPr/>
        </p:nvPicPr>
        <p:blipFill rotWithShape="1">
          <a:blip r:embed="rId10">
            <a:extLst>
              <a:ext uri="{28A0092B-C50C-407E-A947-70E740481C1C}">
                <a14:useLocalDpi xmlns:a14="http://schemas.microsoft.com/office/drawing/2010/main" val="0"/>
              </a:ext>
            </a:extLst>
          </a:blip>
          <a:srcRect l="10512" t="14570" r="7973" b="26227"/>
          <a:stretch/>
        </p:blipFill>
        <p:spPr>
          <a:xfrm rot="20166882">
            <a:off x="2326825" y="2356406"/>
            <a:ext cx="4679157" cy="1732066"/>
          </a:xfrm>
          <a:prstGeom prst="rect">
            <a:avLst/>
          </a:prstGeom>
        </p:spPr>
      </p:pic>
    </p:spTree>
    <p:extLst>
      <p:ext uri="{BB962C8B-B14F-4D97-AF65-F5344CB8AC3E}">
        <p14:creationId xmlns:p14="http://schemas.microsoft.com/office/powerpoint/2010/main" val="8060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utoRev="1" fill="hold" nodeType="afterEffect">
                                  <p:stCondLst>
                                    <p:cond delay="0"/>
                                  </p:stCondLst>
                                  <p:childTnLst>
                                    <p:animMotion origin="layout" path="M -4.16667E-6 4.07407E-6 L 0.77275 0.00671 " pathEditMode="relative" rAng="0" ptsTypes="AA">
                                      <p:cBhvr>
                                        <p:cTn id="6" dur="6000" fill="hold"/>
                                        <p:tgtEl>
                                          <p:spTgt spid="14"/>
                                        </p:tgtEl>
                                        <p:attrNameLst>
                                          <p:attrName>ppt_x</p:attrName>
                                          <p:attrName>ppt_y</p:attrName>
                                        </p:attrNameLst>
                                      </p:cBhvr>
                                      <p:rCtr x="38628" y="324"/>
                                    </p:animMotion>
                                  </p:childTnLst>
                                </p:cTn>
                              </p:par>
                              <p:par>
                                <p:cTn id="7" presetID="0" presetClass="path" presetSubtype="0" repeatCount="indefinite" autoRev="1" fill="remove" nodeType="withEffect">
                                  <p:stCondLst>
                                    <p:cond delay="2500"/>
                                  </p:stCondLst>
                                  <p:childTnLst>
                                    <p:animMotion origin="layout" path="M -2.22222E-6 -4.07407E-6 L -0.79982 0.00672 L -0.79982 0.00649 " pathEditMode="relative" rAng="0" ptsTypes="AAA">
                                      <p:cBhvr>
                                        <p:cTn id="8" dur="6000" fill="hold"/>
                                        <p:tgtEl>
                                          <p:spTgt spid="13"/>
                                        </p:tgtEl>
                                        <p:attrNameLst>
                                          <p:attrName>ppt_x</p:attrName>
                                          <p:attrName>ppt_y</p:attrName>
                                        </p:attrNameLst>
                                      </p:cBhvr>
                                      <p:rCtr x="-40000" y="324"/>
                                    </p:animMotion>
                                  </p:childTnLst>
                                </p:cTn>
                              </p:par>
                              <p:par>
                                <p:cTn id="9" presetID="0" presetClass="path" presetSubtype="0" repeatCount="indefinite" autoRev="1" fill="hold" nodeType="withEffect">
                                  <p:stCondLst>
                                    <p:cond delay="1250"/>
                                  </p:stCondLst>
                                  <p:childTnLst>
                                    <p:animMotion origin="layout" path="M -3.61111E-6 4.44444E-6 L 0.80243 0.00763 " pathEditMode="relative" rAng="0" ptsTypes="AA">
                                      <p:cBhvr>
                                        <p:cTn id="10" dur="6000" fill="hold"/>
                                        <p:tgtEl>
                                          <p:spTgt spid="15"/>
                                        </p:tgtEl>
                                        <p:attrNameLst>
                                          <p:attrName>ppt_x</p:attrName>
                                          <p:attrName>ppt_y</p:attrName>
                                        </p:attrNameLst>
                                      </p:cBhvr>
                                      <p:rCtr x="40122" y="370"/>
                                    </p:animMotion>
                                  </p:childTnLst>
                                </p:cTn>
                              </p:par>
                              <p:par>
                                <p:cTn id="11" presetID="0" presetClass="path" presetSubtype="0" repeatCount="indefinite" autoRev="1" fill="remove" nodeType="withEffect">
                                  <p:stCondLst>
                                    <p:cond delay="2000"/>
                                  </p:stCondLst>
                                  <p:childTnLst>
                                    <p:animMotion origin="layout" path="M -3.88889E-6 -3.33333E-6 L -0.80885 -0.01805 L -0.80885 -0.01759 " pathEditMode="relative" rAng="0" ptsTypes="AAA">
                                      <p:cBhvr>
                                        <p:cTn id="12" dur="4500" fill="hold"/>
                                        <p:tgtEl>
                                          <p:spTgt spid="18"/>
                                        </p:tgtEl>
                                        <p:attrNameLst>
                                          <p:attrName>ppt_x</p:attrName>
                                          <p:attrName>ppt_y</p:attrName>
                                        </p:attrNameLst>
                                      </p:cBhvr>
                                      <p:rCtr x="-40451" y="-903"/>
                                    </p:animMotion>
                                  </p:childTnLst>
                                </p:cTn>
                              </p:par>
                              <p:par>
                                <p:cTn id="13" presetID="0" presetClass="path" presetSubtype="0" repeatCount="indefinite" autoRev="1" fill="hold" nodeType="withEffect">
                                  <p:stCondLst>
                                    <p:cond delay="1000"/>
                                  </p:stCondLst>
                                  <p:childTnLst>
                                    <p:animMotion origin="layout" path="M 1.66667E-6 3.7037E-6 L 0.77812 0.00995 " pathEditMode="relative" rAng="0" ptsTypes="AA">
                                      <p:cBhvr>
                                        <p:cTn id="14" dur="5000" fill="hold"/>
                                        <p:tgtEl>
                                          <p:spTgt spid="21"/>
                                        </p:tgtEl>
                                        <p:attrNameLst>
                                          <p:attrName>ppt_x</p:attrName>
                                          <p:attrName>ppt_y</p:attrName>
                                        </p:attrNameLst>
                                      </p:cBhvr>
                                      <p:rCtr x="38906" y="486"/>
                                    </p:animMotion>
                                  </p:childTnLst>
                                </p:cTn>
                              </p:par>
                              <p:par>
                                <p:cTn id="15" presetID="1" presetClass="entr" presetSubtype="0" fill="hold" grpId="0" nodeType="withEffect">
                                  <p:stCondLst>
                                    <p:cond delay="100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33"/>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childTnLst>
                                </p:cTn>
                              </p:par>
                              <p:par>
                                <p:cTn id="22" presetID="1" presetClass="entr" presetSubtype="0" fill="hold" grpId="1" nodeType="withEffect">
                                  <p:stCondLst>
                                    <p:cond delay="0"/>
                                  </p:stCondLst>
                                  <p:childTnLst>
                                    <p:set>
                                      <p:cBhvr>
                                        <p:cTn id="23" dur="1" fill="hold">
                                          <p:stCondLst>
                                            <p:cond delay="0"/>
                                          </p:stCondLst>
                                        </p:cTn>
                                        <p:tgtEl>
                                          <p:spTgt spid="39"/>
                                        </p:tgtEl>
                                        <p:attrNameLst>
                                          <p:attrName>style.visibility</p:attrName>
                                        </p:attrNameLst>
                                      </p:cBhvr>
                                      <p:to>
                                        <p:strVal val="visible"/>
                                      </p:to>
                                    </p:set>
                                  </p:childTnLst>
                                </p:cTn>
                              </p:par>
                              <p:par>
                                <p:cTn id="24" presetID="1" presetClass="exit" presetSubtype="0" fill="hold" grpId="1" nodeType="withEffect">
                                  <p:stCondLst>
                                    <p:cond delay="0"/>
                                  </p:stCondLst>
                                  <p:childTnLst>
                                    <p:set>
                                      <p:cBhvr>
                                        <p:cTn id="25" dur="1" fill="hold">
                                          <p:stCondLst>
                                            <p:cond delay="0"/>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26" restart="whenNotActive" fill="hold" evtFilter="cancelBubble" nodeType="interactiveSeq">
                <p:stCondLst>
                  <p:cond evt="onClick" delay="0">
                    <p:tgtEl>
                      <p:spTgt spid="29"/>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35" restart="whenNotActive" fill="hold" evtFilter="cancelBubble" nodeType="interactiveSeq">
                <p:stCondLst>
                  <p:cond evt="onClick" delay="0">
                    <p:tgtEl>
                      <p:spTgt spid="28"/>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par>
                                <p:cTn id="42" presetID="1" presetClass="exit" presetSubtype="0" fill="hold" grpId="2" nodeType="withEffect">
                                  <p:stCondLst>
                                    <p:cond delay="0"/>
                                  </p:stCondLst>
                                  <p:childTnLst>
                                    <p:set>
                                      <p:cBhvr>
                                        <p:cTn id="43" dur="1" fill="hold">
                                          <p:stCondLst>
                                            <p:cond delay="0"/>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44" restart="whenNotActive" fill="hold" evtFilter="cancelBubble" nodeType="interactiveSeq">
                <p:stCondLst>
                  <p:cond evt="onClick" delay="0">
                    <p:tgtEl>
                      <p:spTgt spid="39"/>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xit"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53" restart="whenNotActive" fill="hold" evtFilter="cancelBubble" nodeType="interactiveSeq">
                <p:stCondLst>
                  <p:cond evt="onClick" delay="0">
                    <p:tgtEl>
                      <p:spTgt spid="26"/>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par>
                                <p:cTn id="58" presetID="1" presetClass="entr" presetSubtype="0" fill="hold" grpId="1" nodeType="withEffect">
                                  <p:stCondLst>
                                    <p:cond delay="0"/>
                                  </p:stCondLst>
                                  <p:childTnLst>
                                    <p:set>
                                      <p:cBhvr>
                                        <p:cTn id="59" dur="1" fill="hold">
                                          <p:stCondLst>
                                            <p:cond delay="0"/>
                                          </p:stCondLst>
                                        </p:cTn>
                                        <p:tgtEl>
                                          <p:spTgt spid="28"/>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62" restart="whenNotActive" fill="hold" evtFilter="cancelBubble" nodeType="interactiveSeq">
                <p:stCondLst>
                  <p:cond evt="onClick" delay="0">
                    <p:tgtEl>
                      <p:spTgt spid="25"/>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par>
                          <p:cTn id="67" fill="hold">
                            <p:stCondLst>
                              <p:cond delay="0"/>
                            </p:stCondLst>
                            <p:childTnLst>
                              <p:par>
                                <p:cTn id="68" presetID="53" presetClass="entr" presetSubtype="16" fill="hold" nodeType="afterEffect">
                                  <p:stCondLst>
                                    <p:cond delay="1000"/>
                                  </p:stCondLst>
                                  <p:childTnLst>
                                    <p:set>
                                      <p:cBhvr>
                                        <p:cTn id="69" dur="1" fill="hold">
                                          <p:stCondLst>
                                            <p:cond delay="0"/>
                                          </p:stCondLst>
                                        </p:cTn>
                                        <p:tgtEl>
                                          <p:spTgt spid="6"/>
                                        </p:tgtEl>
                                        <p:attrNameLst>
                                          <p:attrName>style.visibility</p:attrName>
                                        </p:attrNameLst>
                                      </p:cBhvr>
                                      <p:to>
                                        <p:strVal val="visible"/>
                                      </p:to>
                                    </p:set>
                                    <p:anim calcmode="lin" valueType="num">
                                      <p:cBhvr>
                                        <p:cTn id="70" dur="1000" fill="hold"/>
                                        <p:tgtEl>
                                          <p:spTgt spid="6"/>
                                        </p:tgtEl>
                                        <p:attrNameLst>
                                          <p:attrName>ppt_w</p:attrName>
                                        </p:attrNameLst>
                                      </p:cBhvr>
                                      <p:tavLst>
                                        <p:tav tm="0">
                                          <p:val>
                                            <p:fltVal val="0"/>
                                          </p:val>
                                        </p:tav>
                                        <p:tav tm="100000">
                                          <p:val>
                                            <p:strVal val="#ppt_w"/>
                                          </p:val>
                                        </p:tav>
                                      </p:tavLst>
                                    </p:anim>
                                    <p:anim calcmode="lin" valueType="num">
                                      <p:cBhvr>
                                        <p:cTn id="71" dur="1000" fill="hold"/>
                                        <p:tgtEl>
                                          <p:spTgt spid="6"/>
                                        </p:tgtEl>
                                        <p:attrNameLst>
                                          <p:attrName>ppt_h</p:attrName>
                                        </p:attrNameLst>
                                      </p:cBhvr>
                                      <p:tavLst>
                                        <p:tav tm="0">
                                          <p:val>
                                            <p:fltVal val="0"/>
                                          </p:val>
                                        </p:tav>
                                        <p:tav tm="100000">
                                          <p:val>
                                            <p:strVal val="#ppt_h"/>
                                          </p:val>
                                        </p:tav>
                                      </p:tavLst>
                                    </p:anim>
                                    <p:animEffect transition="in" filter="fade">
                                      <p:cBhvr>
                                        <p:cTn id="72" dur="1000"/>
                                        <p:tgtEl>
                                          <p:spTgt spid="6"/>
                                        </p:tgtEl>
                                      </p:cBhvr>
                                    </p:animEffect>
                                  </p:childTnLst>
                                </p:cTn>
                              </p:par>
                              <p:par>
                                <p:cTn id="73" presetID="1" presetClass="exit"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39" grpId="0" animBg="1"/>
      <p:bldP spid="39" grpId="1" animBg="1"/>
      <p:bldP spid="28" grpId="1" animBg="1"/>
      <p:bldP spid="28" grpId="2" animBg="1"/>
      <p:bldP spid="29" grpId="0" animBg="1"/>
      <p:bldP spid="29" grpId="1" animBg="1"/>
      <p:bldP spid="33" grpId="0" animBg="1"/>
      <p:bldP spid="33" grpId="1" animBg="1"/>
      <p:bldP spid="25" grpId="0" animBg="1"/>
      <p:bldP spid="25" grpId="1" animBg="1"/>
      <p:bldP spid="26" grpId="1" animBg="1"/>
      <p:bldP spid="26"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p:cNvSpPr/>
          <p:nvPr/>
        </p:nvSpPr>
        <p:spPr>
          <a:xfrm>
            <a:off x="818762" y="1151165"/>
            <a:ext cx="7550798" cy="4555672"/>
          </a:xfrm>
          <a:prstGeom prst="roundRect">
            <a:avLst>
              <a:gd name="adj" fmla="val 32642"/>
            </a:avLst>
          </a:prstGeom>
          <a:noFill/>
          <a:ln w="222250">
            <a:solidFill>
              <a:schemeClr val="accent6">
                <a:lumMod val="60000"/>
                <a:lumOff val="40000"/>
              </a:schemeClr>
            </a:solidFill>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6973476" y="3906594"/>
            <a:ext cx="627562" cy="1018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075388" y="3914837"/>
            <a:ext cx="627562" cy="99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722059" y="2378795"/>
            <a:ext cx="627562" cy="99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4290669" y="4818358"/>
            <a:ext cx="627562" cy="99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4126099" y="1038374"/>
            <a:ext cx="627562" cy="997926"/>
          </a:xfrm>
          <a:prstGeom prst="rect">
            <a:avLst/>
          </a:prstGeom>
          <a:noFill/>
          <a:ln>
            <a:noFill/>
          </a:ln>
          <a:effectLst/>
          <a:scene3d>
            <a:camera prst="orthographicFront">
              <a:rot lat="0" lon="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6200000">
            <a:off x="5785123" y="2383939"/>
            <a:ext cx="634421" cy="99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a:hlinkClick r:id="rId8" action="ppaction://hlinksldjump"/>
          </p:cNvPr>
          <p:cNvSpPr/>
          <p:nvPr/>
        </p:nvSpPr>
        <p:spPr>
          <a:xfrm>
            <a:off x="7600584" y="2940621"/>
            <a:ext cx="1537951" cy="1161443"/>
          </a:xfrm>
          <a:prstGeom prst="ellipse">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Cinema Gothic BTN Inline" panose="020B0704010104040B01" pitchFamily="34" charset="0"/>
              </a:rPr>
              <a:t>Start again here</a:t>
            </a:r>
            <a:endParaRPr lang="en-US" sz="1600" dirty="0">
              <a:latin typeface="Cinema Gothic BTN Inline" panose="020B0704010104040B01" pitchFamily="34" charset="0"/>
            </a:endParaRPr>
          </a:p>
        </p:txBody>
      </p:sp>
    </p:spTree>
    <p:extLst>
      <p:ext uri="{BB962C8B-B14F-4D97-AF65-F5344CB8AC3E}">
        <p14:creationId xmlns:p14="http://schemas.microsoft.com/office/powerpoint/2010/main" val="120804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endCondLst>
                                    <p:cond evt="onNext" delay="0">
                                      <p:tgtEl>
                                        <p:sldTgt/>
                                      </p:tgtEl>
                                    </p:cond>
                                  </p:endCondLst>
                                  <p:childTnLst>
                                    <p:animRot by="21600000">
                                      <p:cBhvr>
                                        <p:cTn id="6" dur="3000" fill="hold"/>
                                        <p:tgtEl>
                                          <p:spTgt spid="6"/>
                                        </p:tgtEl>
                                        <p:attrNameLst>
                                          <p:attrName>r</p:attrName>
                                        </p:attrNameLst>
                                      </p:cBhvr>
                                    </p:animRot>
                                  </p:childTnLst>
                                </p:cTn>
                              </p:par>
                              <p:par>
                                <p:cTn id="7" presetID="8" presetClass="emph" presetSubtype="0" repeatCount="indefinite" fill="hold" nodeType="withEffect">
                                  <p:stCondLst>
                                    <p:cond delay="0"/>
                                  </p:stCondLst>
                                  <p:endCondLst>
                                    <p:cond evt="onNext" delay="0">
                                      <p:tgtEl>
                                        <p:sldTgt/>
                                      </p:tgtEl>
                                    </p:cond>
                                  </p:endCondLst>
                                  <p:childTnLst>
                                    <p:animRot by="-21600000">
                                      <p:cBhvr>
                                        <p:cTn id="8" dur="3000" fill="hold"/>
                                        <p:tgtEl>
                                          <p:spTgt spid="5"/>
                                        </p:tgtEl>
                                        <p:attrNameLst>
                                          <p:attrName>r</p:attrName>
                                        </p:attrNameLst>
                                      </p:cBhvr>
                                    </p:animRot>
                                  </p:childTnLst>
                                </p:cTn>
                              </p:par>
                              <p:par>
                                <p:cTn id="9" presetID="8" presetClass="emph" presetSubtype="0" repeatCount="indefinite" fill="hold" nodeType="withEffect">
                                  <p:stCondLst>
                                    <p:cond delay="0"/>
                                  </p:stCondLst>
                                  <p:endCondLst>
                                    <p:cond evt="onNext" delay="0">
                                      <p:tgtEl>
                                        <p:sldTgt/>
                                      </p:tgtEl>
                                    </p:cond>
                                  </p:endCondLst>
                                  <p:childTnLst>
                                    <p:animRot by="21600000">
                                      <p:cBhvr>
                                        <p:cTn id="10" dur="3000" fill="hold"/>
                                        <p:tgtEl>
                                          <p:spTgt spid="10"/>
                                        </p:tgtEl>
                                        <p:attrNameLst>
                                          <p:attrName>r</p:attrName>
                                        </p:attrNameLst>
                                      </p:cBhvr>
                                    </p:animRot>
                                  </p:childTnLst>
                                </p:cTn>
                              </p:par>
                              <p:par>
                                <p:cTn id="11" presetID="8" presetClass="emph" presetSubtype="0" repeatCount="indefinite" fill="hold" nodeType="withEffect">
                                  <p:stCondLst>
                                    <p:cond delay="0"/>
                                  </p:stCondLst>
                                  <p:endCondLst>
                                    <p:cond evt="onNext" delay="0">
                                      <p:tgtEl>
                                        <p:sldTgt/>
                                      </p:tgtEl>
                                    </p:cond>
                                  </p:endCondLst>
                                  <p:childTnLst>
                                    <p:animRot by="-21600000">
                                      <p:cBhvr>
                                        <p:cTn id="12" dur="3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475</TotalTime>
  <Words>82</Words>
  <Application>Microsoft Office PowerPoint</Application>
  <PresentationFormat>On-screen Show (4:3)</PresentationFormat>
  <Paragraphs>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Cinema Gothic BTN Inline</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Rodwell</dc:creator>
  <cp:lastModifiedBy>John</cp:lastModifiedBy>
  <cp:revision>47</cp:revision>
  <dcterms:created xsi:type="dcterms:W3CDTF">2017-02-01T21:24:35Z</dcterms:created>
  <dcterms:modified xsi:type="dcterms:W3CDTF">2017-03-03T17:19:53Z</dcterms:modified>
</cp:coreProperties>
</file>