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9BB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20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4E665-83BF-48A5-BF53-11DE5B930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5E4FA0-44F3-44E5-B548-35CE7ED4F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5D6D1C-5340-4E93-9A97-0BC84B38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09E96A-0F74-44C9-9A58-0929E2E8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8ED03D-9BCC-49B4-A2E2-587EB1A8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21BF1-DE37-4F50-9E8D-5FF78229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69FB30-3658-4813-B373-4805ADCA7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0AFA7C-2053-4E4B-A4A6-362D2C3D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771BBE-878F-4FE0-A292-1A52C758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19AA19-EDB3-4091-82C9-5AEB6BE2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1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EAC337-C90D-4FD3-AD5B-83FF9B6AB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007DB8-72EF-46A9-8910-7B6C30178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B17B6B-9001-43B8-A9C6-AE52A958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BDAB8-FB7B-4479-AAC6-15AA239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2FEFE5-43EA-4D25-8BBD-BA0ADA64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A1327-49F6-44E2-B698-732255B5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18AAB6-0CD7-432D-88C3-40DF8E9CB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F55F5D-041B-4001-8EF5-8FB2CA67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2151B9-3305-4C68-B50D-81517DA5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BB4CB7-D830-4664-B5E8-05BF3B1D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DAFD6-6685-4750-9CE5-347423C8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580957-F191-412B-B215-3A882E959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F15D7A-91F7-4BDE-AEE1-3D823604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A170C9-C30E-4BF6-917E-C80C1A0A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5E1183-6E5E-44DE-BDA3-89A91A3C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3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A0199-CCEC-4483-9832-9F0D07C3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422F60-8776-4869-84ED-4DEC6B79D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D16D41-1255-4CF1-835B-5786360E4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3E12B8-ED52-4E02-ADEA-5EAB38D3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3388EE-7FAE-4972-B1E9-50D35A9D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856DC5-AF8B-4D5C-AE23-2D9A840C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4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441F0E-2277-45F4-A219-55AAA0B4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3B830B-1BE8-448C-96CB-963E0789E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8FFF07-6781-4124-A0CE-5E2A45FB4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8AB4F5-5634-47A3-82F0-5901CE18F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A8C9EFB-6918-4356-A829-15F2B5160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13F30A0-AB75-47A8-B83F-5351D7A2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70741C-B0C3-4905-8A36-7319E455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1E17AC9-83A6-46BB-A344-435FD8F2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AA064-45F2-4F7E-BF42-58FA2F23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A3BB38-355C-4819-8155-C60A161E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F4C005-3BEB-4B0A-B763-2BEE6A9B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DC94C0-8607-4588-9B54-373EE274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5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EC9FB3-E02A-46C9-997E-D39B013E3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F6B17D-EFF2-4082-A5A4-6B75D2DC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541EBF-F59C-40B6-A33E-D3E7CFDB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5DF9FE-4BC9-4F3C-AA78-87F938E3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75E2EE-ED22-4A99-8EAA-4943837A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F292AD-3445-447E-AEE7-07A12AE69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15B04C-4BB5-40E3-B285-C652CAA8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5D573D-2BCC-4D27-B245-F445CA76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3D6BEE-653A-44F9-9AFA-11EBD4E3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7C197-BE5B-4210-BC7E-4C61D92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7C1252-4195-4D31-90E9-CD6F02D16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CF21A8-01EA-44DA-B370-F472FA3F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92510F-ABE7-4261-BF37-85A03DF9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F73F9A-12B4-486E-9F1D-4864804A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3A6B66-F314-4072-9398-C096CDFA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8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25A5FCF-86DD-49DD-9D26-C5A31BEFC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25C3BC-D67F-4D5B-B6CD-7210E3DDC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F4BBB1-A116-4121-A9F6-5D7981F6D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6C7A3-5DFB-4D82-83D6-BABE68172543}" type="datetimeFigureOut">
              <a:rPr lang="en-US" smtClean="0"/>
              <a:t>11-Nov-17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FFB679-117B-4227-82C4-1817AD17F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A02AB3-FE6A-46E9-BA14-3AF9EA3C9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655B-CC1A-4464-89CF-6172B9A3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6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1.sv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11" Type="http://schemas.openxmlformats.org/officeDocument/2006/relationships/image" Target="../media/image4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9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11" Type="http://schemas.openxmlformats.org/officeDocument/2006/relationships/image" Target="../media/image4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3080">
              <a:srgbClr val="AFC3E5"/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1F64745D-BC03-4C50-9BF3-8CAB4EB1D89D}"/>
              </a:ext>
            </a:extLst>
          </p:cNvPr>
          <p:cNvSpPr/>
          <p:nvPr/>
        </p:nvSpPr>
        <p:spPr>
          <a:xfrm>
            <a:off x="1965960" y="-31611"/>
            <a:ext cx="9852660" cy="946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2189441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3661625" y="-3161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5133809" y="-3161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6603419" y="-3161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8070812" y="-20672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9560358" y="-25906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1" name="Rectangle 220">
            <a:extLst>
              <a:ext uri="{FF2B5EF4-FFF2-40B4-BE49-F238E27FC236}">
                <a16:creationId xmlns:a16="http://schemas.microsoft.com/office/drawing/2014/main" xmlns="" id="{4D91F563-5A00-4EA1-950A-61C0814D4695}"/>
              </a:ext>
            </a:extLst>
          </p:cNvPr>
          <p:cNvSpPr/>
          <p:nvPr/>
        </p:nvSpPr>
        <p:spPr>
          <a:xfrm>
            <a:off x="0" y="-35384"/>
            <a:ext cx="12192000" cy="9436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4850" y="-71644"/>
            <a:ext cx="10913770" cy="100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37AA1B5-806E-472D-A900-379B8733CA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2"/>
          <a:stretch/>
        </p:blipFill>
        <p:spPr>
          <a:xfrm>
            <a:off x="4655537" y="1526286"/>
            <a:ext cx="6773519" cy="3800724"/>
          </a:xfrm>
          <a:prstGeom prst="rect">
            <a:avLst/>
          </a:prstGeom>
          <a:effectLst>
            <a:outerShdw blurRad="139700" dist="508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89C7683-7702-47F2-B70F-84B2E1326C2C}"/>
              </a:ext>
            </a:extLst>
          </p:cNvPr>
          <p:cNvSpPr txBox="1"/>
          <p:nvPr/>
        </p:nvSpPr>
        <p:spPr>
          <a:xfrm>
            <a:off x="440833" y="1614018"/>
            <a:ext cx="38337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play, all you have to do is click on a red button at the bottom of a column to start  the descent of a ‘spotlight’. 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the spotlight shines on the icon that’s shown on the left, click on the red button at the bottom to stop it at that point.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aim is to end up with a line of matching icons across the page, with no other icons below them (like the flower icons highlighted here).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starts off easy, but gradually……!!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Oval 224">
            <a:hlinkClick r:id="rId4" action="ppaction://hlinksldjump"/>
            <a:extLst>
              <a:ext uri="{FF2B5EF4-FFF2-40B4-BE49-F238E27FC236}">
                <a16:creationId xmlns:a16="http://schemas.microsoft.com/office/drawing/2014/main" xmlns="" id="{6F753D63-C46E-4A71-8529-E896FCE119F4}"/>
              </a:ext>
            </a:extLst>
          </p:cNvPr>
          <p:cNvSpPr/>
          <p:nvPr/>
        </p:nvSpPr>
        <p:spPr>
          <a:xfrm>
            <a:off x="7585096" y="5641556"/>
            <a:ext cx="914400" cy="914400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START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37AA1B5-806E-472D-A900-379B8733CA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0" t="31588"/>
          <a:stretch/>
        </p:blipFill>
        <p:spPr>
          <a:xfrm>
            <a:off x="10506808" y="4923129"/>
            <a:ext cx="922248" cy="368148"/>
          </a:xfrm>
          <a:prstGeom prst="rect">
            <a:avLst/>
          </a:prstGeom>
          <a:effectLst>
            <a:outerShdw blurRad="139700" dist="50800" dir="2700000" sx="101000" sy="101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196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1.96532E-6 L -0.00274 0.88347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209 L -0.00391 0.88138 " pathEditMode="relative" rAng="0" ptsTypes="AA">
                                      <p:cBhvr>
                                        <p:cTn id="10" dur="1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14" dur="10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486 L -0.00391 0.87861 " pathEditMode="relative" rAng="0" ptsTypes="AA">
                                      <p:cBhvr>
                                        <p:cTn id="18" dur="1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485 L -0.00391 0.87862 " pathEditMode="relative" rAng="0" ptsTypes="AA">
                                      <p:cBhvr>
                                        <p:cTn id="22" dur="1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26" dur="1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35" grpId="0" animBg="1"/>
      <p:bldP spid="135" grpId="1" animBg="1"/>
      <p:bldP spid="135" grpId="2" animBg="1"/>
      <p:bldP spid="135" grpId="3" animBg="1"/>
      <p:bldP spid="135" grpId="4" animBg="1"/>
      <p:bldP spid="135" grpId="5" animBg="1"/>
      <p:bldP spid="157" grpId="0" animBg="1"/>
      <p:bldP spid="157" grpId="1" animBg="1"/>
      <p:bldP spid="157" grpId="2" animBg="1"/>
      <p:bldP spid="157" grpId="3" animBg="1"/>
      <p:bldP spid="157" grpId="4" animBg="1"/>
      <p:bldP spid="157" grpId="5" animBg="1"/>
      <p:bldP spid="179" grpId="0" animBg="1"/>
      <p:bldP spid="179" grpId="1" animBg="1"/>
      <p:bldP spid="179" grpId="2" animBg="1"/>
      <p:bldP spid="179" grpId="3" animBg="1"/>
      <p:bldP spid="179" grpId="4" animBg="1"/>
      <p:bldP spid="179" grpId="5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3080">
              <a:srgbClr val="AFC3E5"/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1F64745D-BC03-4C50-9BF3-8CAB4EB1D89D}"/>
              </a:ext>
            </a:extLst>
          </p:cNvPr>
          <p:cNvSpPr/>
          <p:nvPr/>
        </p:nvSpPr>
        <p:spPr>
          <a:xfrm>
            <a:off x="1965960" y="-31611"/>
            <a:ext cx="9852660" cy="946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23454957-D15D-4E1D-A15F-14B9155E25B3}"/>
              </a:ext>
            </a:extLst>
          </p:cNvPr>
          <p:cNvSpPr/>
          <p:nvPr/>
        </p:nvSpPr>
        <p:spPr>
          <a:xfrm>
            <a:off x="512587" y="3014252"/>
            <a:ext cx="914400" cy="914400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Graphic 63" descr="Anchor">
            <a:extLst>
              <a:ext uri="{FF2B5EF4-FFF2-40B4-BE49-F238E27FC236}">
                <a16:creationId xmlns:a16="http://schemas.microsoft.com/office/drawing/2014/main" xmlns="" id="{44EB7F36-2794-4095-ADE0-29FE84E2B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2587" y="3014252"/>
            <a:ext cx="914400" cy="9144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2058578" y="919071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2176327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2176327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2176327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2176327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2176327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2176327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76327" y="4985257"/>
            <a:ext cx="914400" cy="914400"/>
          </a:xfrm>
          <a:prstGeom prst="rect">
            <a:avLst/>
          </a:prstGeom>
        </p:spPr>
      </p:pic>
      <p:pic>
        <p:nvPicPr>
          <p:cNvPr id="98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248108" y="2106699"/>
            <a:ext cx="770839" cy="770839"/>
          </a:xfrm>
          <a:prstGeom prst="rect">
            <a:avLst/>
          </a:prstGeom>
        </p:spPr>
      </p:pic>
      <p:pic>
        <p:nvPicPr>
          <p:cNvPr id="99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22519" y="4039472"/>
            <a:ext cx="822017" cy="822017"/>
          </a:xfrm>
          <a:prstGeom prst="rect">
            <a:avLst/>
          </a:prstGeom>
        </p:spPr>
      </p:pic>
      <p:pic>
        <p:nvPicPr>
          <p:cNvPr id="100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176327" y="1068532"/>
            <a:ext cx="914400" cy="914400"/>
          </a:xfrm>
          <a:prstGeom prst="rect">
            <a:avLst/>
          </a:prstGeom>
        </p:spPr>
      </p:pic>
      <p:pic>
        <p:nvPicPr>
          <p:cNvPr id="101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76327" y="3056169"/>
            <a:ext cx="914400" cy="914400"/>
          </a:xfrm>
          <a:prstGeom prst="rect">
            <a:avLst/>
          </a:prstGeom>
        </p:spPr>
      </p:pic>
      <p:sp useBgFill="1">
        <p:nvSpPr>
          <p:cNvPr id="102" name="Oval 101">
            <a:extLst>
              <a:ext uri="{FF2B5EF4-FFF2-40B4-BE49-F238E27FC236}">
                <a16:creationId xmlns:a16="http://schemas.microsoft.com/office/drawing/2014/main" xmlns="" id="{B7C9D26A-1E63-4D5F-AE9D-756DB7B4AEA2}"/>
              </a:ext>
            </a:extLst>
          </p:cNvPr>
          <p:cNvSpPr/>
          <p:nvPr/>
        </p:nvSpPr>
        <p:spPr>
          <a:xfrm>
            <a:off x="10937359" y="1412983"/>
            <a:ext cx="1234440" cy="117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1986990" y="6027695"/>
            <a:ext cx="1331574" cy="803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2363527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2110434" y="4017886"/>
            <a:ext cx="1046186" cy="19936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3500201" y="919071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3617950" y="-3161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3617950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3617950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3617950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3617950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3617950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17950" y="3001502"/>
            <a:ext cx="914400" cy="914400"/>
          </a:xfrm>
          <a:prstGeom prst="rect">
            <a:avLst/>
          </a:prstGeom>
        </p:spPr>
      </p:pic>
      <p:pic>
        <p:nvPicPr>
          <p:cNvPr id="120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689731" y="5130915"/>
            <a:ext cx="770839" cy="770839"/>
          </a:xfrm>
          <a:prstGeom prst="rect">
            <a:avLst/>
          </a:prstGeom>
        </p:spPr>
      </p:pic>
      <p:pic>
        <p:nvPicPr>
          <p:cNvPr id="121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664142" y="1038010"/>
            <a:ext cx="822017" cy="822017"/>
          </a:xfrm>
          <a:prstGeom prst="rect">
            <a:avLst/>
          </a:prstGeom>
        </p:spPr>
      </p:pic>
      <p:pic>
        <p:nvPicPr>
          <p:cNvPr id="122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617950" y="2068814"/>
            <a:ext cx="914400" cy="914400"/>
          </a:xfrm>
          <a:prstGeom prst="rect">
            <a:avLst/>
          </a:prstGeom>
        </p:spPr>
      </p:pic>
      <p:pic>
        <p:nvPicPr>
          <p:cNvPr id="123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617950" y="4045318"/>
            <a:ext cx="914400" cy="914400"/>
          </a:xfrm>
          <a:prstGeom prst="rect">
            <a:avLst/>
          </a:prstGeom>
        </p:spPr>
      </p:pic>
      <p:sp useBgFill="1">
        <p:nvSpPr>
          <p:cNvPr id="124" name="Oval 123">
            <a:extLst>
              <a:ext uri="{FF2B5EF4-FFF2-40B4-BE49-F238E27FC236}">
                <a16:creationId xmlns:a16="http://schemas.microsoft.com/office/drawing/2014/main" xmlns="" id="{B7C9D26A-1E63-4D5F-AE9D-756DB7B4AEA2}"/>
              </a:ext>
            </a:extLst>
          </p:cNvPr>
          <p:cNvSpPr/>
          <p:nvPr/>
        </p:nvSpPr>
        <p:spPr>
          <a:xfrm>
            <a:off x="10915043" y="1331648"/>
            <a:ext cx="1234440" cy="117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3409363" y="6062248"/>
            <a:ext cx="1331574" cy="8140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3805150" y="616730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3552057" y="5034394"/>
            <a:ext cx="1046186" cy="940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4952654" y="919071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5070403" y="-3161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5070403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5070403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5070403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5070403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5070403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070403" y="2992535"/>
            <a:ext cx="914400" cy="914400"/>
          </a:xfrm>
          <a:prstGeom prst="rect">
            <a:avLst/>
          </a:prstGeom>
        </p:spPr>
      </p:pic>
      <p:pic>
        <p:nvPicPr>
          <p:cNvPr id="142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2184" y="1081480"/>
            <a:ext cx="770839" cy="770839"/>
          </a:xfrm>
          <a:prstGeom prst="rect">
            <a:avLst/>
          </a:prstGeom>
        </p:spPr>
      </p:pic>
      <p:pic>
        <p:nvPicPr>
          <p:cNvPr id="143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116595" y="4039844"/>
            <a:ext cx="822017" cy="822017"/>
          </a:xfrm>
          <a:prstGeom prst="rect">
            <a:avLst/>
          </a:prstGeom>
        </p:spPr>
      </p:pic>
      <p:pic>
        <p:nvPicPr>
          <p:cNvPr id="144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070403" y="5098296"/>
            <a:ext cx="914400" cy="914400"/>
          </a:xfrm>
          <a:prstGeom prst="rect">
            <a:avLst/>
          </a:prstGeom>
        </p:spPr>
      </p:pic>
      <p:pic>
        <p:nvPicPr>
          <p:cNvPr id="145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070403" y="2028589"/>
            <a:ext cx="914400" cy="914400"/>
          </a:xfrm>
          <a:prstGeom prst="rect">
            <a:avLst/>
          </a:prstGeom>
        </p:spPr>
      </p:pic>
      <p:sp useBgFill="1">
        <p:nvSpPr>
          <p:cNvPr id="146" name="Oval 145">
            <a:extLst>
              <a:ext uri="{FF2B5EF4-FFF2-40B4-BE49-F238E27FC236}">
                <a16:creationId xmlns:a16="http://schemas.microsoft.com/office/drawing/2014/main" xmlns="" id="{B7C9D26A-1E63-4D5F-AE9D-756DB7B4AEA2}"/>
              </a:ext>
            </a:extLst>
          </p:cNvPr>
          <p:cNvSpPr/>
          <p:nvPr/>
        </p:nvSpPr>
        <p:spPr>
          <a:xfrm>
            <a:off x="10979893" y="1351594"/>
            <a:ext cx="1234440" cy="117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4861816" y="6062250"/>
            <a:ext cx="1331574" cy="79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5257603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5004510" y="3014074"/>
            <a:ext cx="1046186" cy="29768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6458840" y="919071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6576589" y="-3161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6576589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6576589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6576589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6576589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6576589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6589" y="1991049"/>
            <a:ext cx="914400" cy="914400"/>
          </a:xfrm>
          <a:prstGeom prst="rect">
            <a:avLst/>
          </a:prstGeom>
        </p:spPr>
      </p:pic>
      <p:pic>
        <p:nvPicPr>
          <p:cNvPr id="164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648370" y="4098810"/>
            <a:ext cx="770839" cy="770839"/>
          </a:xfrm>
          <a:prstGeom prst="rect">
            <a:avLst/>
          </a:prstGeom>
        </p:spPr>
      </p:pic>
      <p:pic>
        <p:nvPicPr>
          <p:cNvPr id="165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22781" y="5058627"/>
            <a:ext cx="822017" cy="822017"/>
          </a:xfrm>
          <a:prstGeom prst="rect">
            <a:avLst/>
          </a:prstGeom>
        </p:spPr>
      </p:pic>
      <p:pic>
        <p:nvPicPr>
          <p:cNvPr id="166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576589" y="3085198"/>
            <a:ext cx="914400" cy="914400"/>
          </a:xfrm>
          <a:prstGeom prst="rect">
            <a:avLst/>
          </a:prstGeom>
        </p:spPr>
      </p:pic>
      <p:pic>
        <p:nvPicPr>
          <p:cNvPr id="167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576589" y="1042080"/>
            <a:ext cx="914400" cy="914400"/>
          </a:xfrm>
          <a:prstGeom prst="rect">
            <a:avLst/>
          </a:prstGeom>
        </p:spPr>
      </p:pic>
      <p:sp useBgFill="1">
        <p:nvSpPr>
          <p:cNvPr id="168" name="Oval 167">
            <a:extLst>
              <a:ext uri="{FF2B5EF4-FFF2-40B4-BE49-F238E27FC236}">
                <a16:creationId xmlns:a16="http://schemas.microsoft.com/office/drawing/2014/main" xmlns="" id="{B7C9D26A-1E63-4D5F-AE9D-756DB7B4AEA2}"/>
              </a:ext>
            </a:extLst>
          </p:cNvPr>
          <p:cNvSpPr/>
          <p:nvPr/>
        </p:nvSpPr>
        <p:spPr>
          <a:xfrm>
            <a:off x="10884563" y="1297767"/>
            <a:ext cx="1234440" cy="117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9" name="Rectangle 168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6368002" y="6062250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6763789" y="6148937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6510696" y="2032226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7880513" y="930009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7998262" y="-20672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7998262" y="505995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7998262" y="40562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7998262" y="204886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7998262" y="104517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7998262" y="305256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5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998262" y="1008395"/>
            <a:ext cx="914400" cy="914400"/>
          </a:xfrm>
          <a:prstGeom prst="rect">
            <a:avLst/>
          </a:prstGeom>
        </p:spPr>
      </p:pic>
      <p:pic>
        <p:nvPicPr>
          <p:cNvPr id="186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070043" y="2154692"/>
            <a:ext cx="770839" cy="770839"/>
          </a:xfrm>
          <a:prstGeom prst="rect">
            <a:avLst/>
          </a:prstGeom>
        </p:spPr>
      </p:pic>
      <p:pic>
        <p:nvPicPr>
          <p:cNvPr id="187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044454" y="3067076"/>
            <a:ext cx="822017" cy="822017"/>
          </a:xfrm>
          <a:prstGeom prst="rect">
            <a:avLst/>
          </a:prstGeom>
        </p:spPr>
      </p:pic>
      <p:pic>
        <p:nvPicPr>
          <p:cNvPr id="188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998262" y="4112644"/>
            <a:ext cx="914400" cy="914400"/>
          </a:xfrm>
          <a:prstGeom prst="rect">
            <a:avLst/>
          </a:prstGeom>
        </p:spPr>
      </p:pic>
      <p:pic>
        <p:nvPicPr>
          <p:cNvPr id="189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98262" y="5059950"/>
            <a:ext cx="914400" cy="914400"/>
          </a:xfrm>
          <a:prstGeom prst="rect">
            <a:avLst/>
          </a:prstGeom>
        </p:spPr>
      </p:pic>
      <p:sp useBgFill="1">
        <p:nvSpPr>
          <p:cNvPr id="190" name="Oval 189">
            <a:extLst>
              <a:ext uri="{FF2B5EF4-FFF2-40B4-BE49-F238E27FC236}">
                <a16:creationId xmlns:a16="http://schemas.microsoft.com/office/drawing/2014/main" xmlns="" id="{B7C9D26A-1E63-4D5F-AE9D-756DB7B4AEA2}"/>
              </a:ext>
            </a:extLst>
          </p:cNvPr>
          <p:cNvSpPr/>
          <p:nvPr/>
        </p:nvSpPr>
        <p:spPr>
          <a:xfrm>
            <a:off x="10839476" y="1365691"/>
            <a:ext cx="1234440" cy="117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1" name="Rectangle 190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7789675" y="6073268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8185462" y="616909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9415779" y="924775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9533528" y="-25906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9533528" y="505471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9533528" y="405102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9533528" y="20436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9533528" y="103994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9533528" y="304732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33528" y="2000193"/>
            <a:ext cx="914400" cy="914400"/>
          </a:xfrm>
          <a:prstGeom prst="rect">
            <a:avLst/>
          </a:prstGeom>
        </p:spPr>
      </p:pic>
      <p:pic>
        <p:nvPicPr>
          <p:cNvPr id="207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605309" y="3099787"/>
            <a:ext cx="770839" cy="770839"/>
          </a:xfrm>
          <a:prstGeom prst="rect">
            <a:avLst/>
          </a:prstGeom>
        </p:spPr>
      </p:pic>
      <p:pic>
        <p:nvPicPr>
          <p:cNvPr id="208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79720" y="4051022"/>
            <a:ext cx="822017" cy="822017"/>
          </a:xfrm>
          <a:prstGeom prst="rect">
            <a:avLst/>
          </a:prstGeom>
        </p:spPr>
      </p:pic>
      <p:pic>
        <p:nvPicPr>
          <p:cNvPr id="209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533528" y="5135265"/>
            <a:ext cx="914400" cy="914400"/>
          </a:xfrm>
          <a:prstGeom prst="rect">
            <a:avLst/>
          </a:prstGeom>
        </p:spPr>
      </p:pic>
      <p:pic>
        <p:nvPicPr>
          <p:cNvPr id="210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533528" y="1047784"/>
            <a:ext cx="914400" cy="914400"/>
          </a:xfrm>
          <a:prstGeom prst="rect">
            <a:avLst/>
          </a:prstGeom>
        </p:spPr>
      </p:pic>
      <p:sp useBgFill="1">
        <p:nvSpPr>
          <p:cNvPr id="211" name="Oval 210">
            <a:extLst>
              <a:ext uri="{FF2B5EF4-FFF2-40B4-BE49-F238E27FC236}">
                <a16:creationId xmlns:a16="http://schemas.microsoft.com/office/drawing/2014/main" xmlns="" id="{B7C9D26A-1E63-4D5F-AE9D-756DB7B4AEA2}"/>
              </a:ext>
            </a:extLst>
          </p:cNvPr>
          <p:cNvSpPr/>
          <p:nvPr/>
        </p:nvSpPr>
        <p:spPr>
          <a:xfrm>
            <a:off x="10850621" y="1320655"/>
            <a:ext cx="1234440" cy="117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2" name="Rectangle 211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9324941" y="6067954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9720728" y="615464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9467635" y="2043634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1" name="Rectangle 220">
            <a:extLst>
              <a:ext uri="{FF2B5EF4-FFF2-40B4-BE49-F238E27FC236}">
                <a16:creationId xmlns:a16="http://schemas.microsoft.com/office/drawing/2014/main" xmlns="" id="{4D91F563-5A00-4EA1-950A-61C0814D4695}"/>
              </a:ext>
            </a:extLst>
          </p:cNvPr>
          <p:cNvSpPr/>
          <p:nvPr/>
        </p:nvSpPr>
        <p:spPr>
          <a:xfrm>
            <a:off x="0" y="-35384"/>
            <a:ext cx="12192000" cy="9436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4850" y="-71644"/>
            <a:ext cx="10913770" cy="100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4D91F563-5A00-4EA1-950A-61C0814D4695}"/>
              </a:ext>
            </a:extLst>
          </p:cNvPr>
          <p:cNvSpPr/>
          <p:nvPr/>
        </p:nvSpPr>
        <p:spPr>
          <a:xfrm>
            <a:off x="2501" y="5998242"/>
            <a:ext cx="12192000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3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90" y="2799960"/>
            <a:ext cx="10541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3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1.96532E-6 L -0.00274 0.88347 " pathEditMode="relative" rAng="0" ptsTypes="AA">
                                      <p:cBhvr>
                                        <p:cTn id="59" dur="1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209 L -0.00391 0.88138 " pathEditMode="relative" rAng="0" ptsTypes="AA">
                                      <p:cBhvr>
                                        <p:cTn id="116" dur="1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 -0.00485 L -0.00078 0.87856 " pathEditMode="relative" rAng="0" ptsTypes="AA">
                                      <p:cBhvr>
                                        <p:cTn id="173" dur="10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29 -0.00485 L -0.00079 0.87856 " pathEditMode="relative" rAng="0" ptsTypes="AA">
                                      <p:cBhvr>
                                        <p:cTn id="230" dur="1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29 -0.00485 L -0.00078 0.87856 " pathEditMode="relative" rAng="0" ptsTypes="AA">
                                      <p:cBhvr>
                                        <p:cTn id="285" dur="1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6 -0.00486 L 0.00078 0.87856 " pathEditMode="relative" rAng="0" ptsTypes="AA">
                                      <p:cBhvr>
                                        <p:cTn id="342" dur="1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87" grpId="0" animBg="1"/>
      <p:bldP spid="90" grpId="0" animBg="1"/>
      <p:bldP spid="94" grpId="0" animBg="1"/>
      <p:bldP spid="95" grpId="0" animBg="1"/>
      <p:bldP spid="96" grpId="0" animBg="1"/>
      <p:bldP spid="102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14" grpId="0" animBg="1"/>
      <p:bldP spid="115" grpId="0" animBg="1"/>
      <p:bldP spid="116" grpId="0" animBg="1"/>
      <p:bldP spid="117" grpId="0" animBg="1"/>
      <p:bldP spid="118" grpId="0" animBg="1"/>
      <p:bldP spid="124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5" grpId="1" animBg="1"/>
      <p:bldP spid="135" grpId="2" animBg="1"/>
      <p:bldP spid="135" grpId="3" animBg="1"/>
      <p:bldP spid="135" grpId="4" animBg="1"/>
      <p:bldP spid="135" grpId="5" animBg="1"/>
      <p:bldP spid="136" grpId="0" animBg="1"/>
      <p:bldP spid="137" grpId="0" animBg="1"/>
      <p:bldP spid="138" grpId="0" animBg="1"/>
      <p:bldP spid="139" grpId="0" animBg="1"/>
      <p:bldP spid="140" grpId="0" animBg="1"/>
      <p:bldP spid="146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7" grpId="0" animBg="1"/>
      <p:bldP spid="157" grpId="1" animBg="1"/>
      <p:bldP spid="157" grpId="2" animBg="1"/>
      <p:bldP spid="157" grpId="3" animBg="1"/>
      <p:bldP spid="157" grpId="4" animBg="1"/>
      <p:bldP spid="157" grpId="5" animBg="1"/>
      <p:bldP spid="158" grpId="0" animBg="1"/>
      <p:bldP spid="159" grpId="0" animBg="1"/>
      <p:bldP spid="160" grpId="0" animBg="1"/>
      <p:bldP spid="161" grpId="0" animBg="1"/>
      <p:bldP spid="162" grpId="0" animBg="1"/>
      <p:bldP spid="168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9" grpId="0" animBg="1"/>
      <p:bldP spid="179" grpId="1" animBg="1"/>
      <p:bldP spid="179" grpId="2" animBg="1"/>
      <p:bldP spid="179" grpId="3" animBg="1"/>
      <p:bldP spid="179" grpId="4" animBg="1"/>
      <p:bldP spid="179" grpId="5" animBg="1"/>
      <p:bldP spid="180" grpId="0" animBg="1"/>
      <p:bldP spid="181" grpId="0" animBg="1"/>
      <p:bldP spid="182" grpId="0" animBg="1"/>
      <p:bldP spid="183" grpId="0" animBg="1"/>
      <p:bldP spid="184" grpId="0" animBg="1"/>
      <p:bldP spid="190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1" grpId="0" animBg="1"/>
      <p:bldP spid="202" grpId="0" animBg="1"/>
      <p:bldP spid="203" grpId="0" animBg="1"/>
      <p:bldP spid="204" grpId="0" animBg="1"/>
      <p:bldP spid="205" grpId="0" animBg="1"/>
      <p:bldP spid="211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3080">
              <a:srgbClr val="AFC3E5"/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90" y="2799960"/>
            <a:ext cx="10541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1F64745D-BC03-4C50-9BF3-8CAB4EB1D89D}"/>
              </a:ext>
            </a:extLst>
          </p:cNvPr>
          <p:cNvSpPr/>
          <p:nvPr/>
        </p:nvSpPr>
        <p:spPr>
          <a:xfrm>
            <a:off x="1965960" y="-31611"/>
            <a:ext cx="9852660" cy="946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23454957-D15D-4E1D-A15F-14B9155E25B3}"/>
              </a:ext>
            </a:extLst>
          </p:cNvPr>
          <p:cNvSpPr/>
          <p:nvPr/>
        </p:nvSpPr>
        <p:spPr>
          <a:xfrm>
            <a:off x="352932" y="2782027"/>
            <a:ext cx="1200099" cy="120009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9381653" y="948099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9499402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9499402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9499402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9499402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9499402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9499402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99402" y="4985257"/>
            <a:ext cx="914400" cy="914400"/>
          </a:xfrm>
          <a:prstGeom prst="rect">
            <a:avLst/>
          </a:prstGeom>
        </p:spPr>
      </p:pic>
      <p:pic>
        <p:nvPicPr>
          <p:cNvPr id="98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571183" y="2106699"/>
            <a:ext cx="770839" cy="770839"/>
          </a:xfrm>
          <a:prstGeom prst="rect">
            <a:avLst/>
          </a:prstGeom>
        </p:spPr>
      </p:pic>
      <p:pic>
        <p:nvPicPr>
          <p:cNvPr id="99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545594" y="3066422"/>
            <a:ext cx="822017" cy="822017"/>
          </a:xfrm>
          <a:prstGeom prst="rect">
            <a:avLst/>
          </a:prstGeom>
        </p:spPr>
      </p:pic>
      <p:pic>
        <p:nvPicPr>
          <p:cNvPr id="100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499402" y="1068532"/>
            <a:ext cx="914400" cy="914400"/>
          </a:xfrm>
          <a:prstGeom prst="rect">
            <a:avLst/>
          </a:prstGeom>
        </p:spPr>
      </p:pic>
      <p:pic>
        <p:nvPicPr>
          <p:cNvPr id="101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499402" y="4056843"/>
            <a:ext cx="914400" cy="914400"/>
          </a:xfrm>
          <a:prstGeom prst="rect">
            <a:avLst/>
          </a:prstGeom>
        </p:spPr>
      </p:pic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9290815" y="6064102"/>
            <a:ext cx="1331574" cy="803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9686602" y="615816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9433509" y="4032408"/>
            <a:ext cx="1046186" cy="19936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3529076" y="948099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3646825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3646825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3646825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3646825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3646825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3646825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646825" y="3003067"/>
            <a:ext cx="914400" cy="914400"/>
          </a:xfrm>
          <a:prstGeom prst="rect">
            <a:avLst/>
          </a:prstGeom>
        </p:spPr>
      </p:pic>
      <p:pic>
        <p:nvPicPr>
          <p:cNvPr id="120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718606" y="5130915"/>
            <a:ext cx="770839" cy="770839"/>
          </a:xfrm>
          <a:prstGeom prst="rect">
            <a:avLst/>
          </a:prstGeom>
        </p:spPr>
      </p:pic>
      <p:pic>
        <p:nvPicPr>
          <p:cNvPr id="121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693017" y="4082957"/>
            <a:ext cx="822017" cy="822017"/>
          </a:xfrm>
          <a:prstGeom prst="rect">
            <a:avLst/>
          </a:prstGeom>
        </p:spPr>
      </p:pic>
      <p:pic>
        <p:nvPicPr>
          <p:cNvPr id="122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646825" y="2068814"/>
            <a:ext cx="914400" cy="914400"/>
          </a:xfrm>
          <a:prstGeom prst="rect">
            <a:avLst/>
          </a:prstGeom>
        </p:spPr>
      </p:pic>
      <p:pic>
        <p:nvPicPr>
          <p:cNvPr id="123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646825" y="1068805"/>
            <a:ext cx="914400" cy="914400"/>
          </a:xfrm>
          <a:prstGeom prst="rect">
            <a:avLst/>
          </a:prstGeom>
        </p:spPr>
      </p:pic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3438238" y="6062248"/>
            <a:ext cx="1331574" cy="8140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3834025" y="616849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3580932" y="5019984"/>
            <a:ext cx="1046186" cy="940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2042620" y="948099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2160369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2160369" y="50490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2160369" y="40453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2160369" y="20379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2160369" y="10342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2160369" y="30416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160369" y="991818"/>
            <a:ext cx="914400" cy="914400"/>
          </a:xfrm>
          <a:prstGeom prst="rect">
            <a:avLst/>
          </a:prstGeom>
        </p:spPr>
      </p:pic>
      <p:pic>
        <p:nvPicPr>
          <p:cNvPr id="143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206561" y="2065224"/>
            <a:ext cx="822017" cy="822017"/>
          </a:xfrm>
          <a:prstGeom prst="rect">
            <a:avLst/>
          </a:prstGeom>
        </p:spPr>
      </p:pic>
      <p:pic>
        <p:nvPicPr>
          <p:cNvPr id="144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160369" y="5098296"/>
            <a:ext cx="914400" cy="914400"/>
          </a:xfrm>
          <a:prstGeom prst="rect">
            <a:avLst/>
          </a:prstGeom>
        </p:spPr>
      </p:pic>
      <p:pic>
        <p:nvPicPr>
          <p:cNvPr id="145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60369" y="3053149"/>
            <a:ext cx="914400" cy="914400"/>
          </a:xfrm>
          <a:prstGeom prst="rect">
            <a:avLst/>
          </a:prstGeom>
        </p:spPr>
      </p:pic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1951782" y="6062250"/>
            <a:ext cx="1331574" cy="79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2347569" y="6158081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2094476" y="2983729"/>
            <a:ext cx="1046186" cy="29768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5002091" y="940255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5119840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5119840" y="504116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5119840" y="403747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5119840" y="203008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5119840" y="102639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5119840" y="303378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119840" y="1983205"/>
            <a:ext cx="914400" cy="914400"/>
          </a:xfrm>
          <a:prstGeom prst="rect">
            <a:avLst/>
          </a:prstGeom>
        </p:spPr>
      </p:pic>
      <p:pic>
        <p:nvPicPr>
          <p:cNvPr id="164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91621" y="5120792"/>
            <a:ext cx="770839" cy="770839"/>
          </a:xfrm>
          <a:prstGeom prst="rect">
            <a:avLst/>
          </a:prstGeom>
        </p:spPr>
      </p:pic>
      <p:pic>
        <p:nvPicPr>
          <p:cNvPr id="165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166032" y="1055173"/>
            <a:ext cx="822017" cy="822017"/>
          </a:xfrm>
          <a:prstGeom prst="rect">
            <a:avLst/>
          </a:prstGeom>
        </p:spPr>
      </p:pic>
      <p:pic>
        <p:nvPicPr>
          <p:cNvPr id="166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119840" y="4100288"/>
            <a:ext cx="914400" cy="914400"/>
          </a:xfrm>
          <a:prstGeom prst="rect">
            <a:avLst/>
          </a:prstGeom>
        </p:spPr>
      </p:pic>
      <p:pic>
        <p:nvPicPr>
          <p:cNvPr id="167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119840" y="3053149"/>
            <a:ext cx="914400" cy="914400"/>
          </a:xfrm>
          <a:prstGeom prst="rect">
            <a:avLst/>
          </a:prstGeom>
        </p:spPr>
      </p:pic>
      <p:sp useBgFill="1">
        <p:nvSpPr>
          <p:cNvPr id="169" name="Rectangle 168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4911253" y="6054406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5307040" y="614109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5053947" y="2001204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6455963" y="948686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6573712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6573712" y="506053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6573712" y="405684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6573712" y="204945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6573712" y="104576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6573712" y="305314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5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573712" y="1008982"/>
            <a:ext cx="914400" cy="914400"/>
          </a:xfrm>
          <a:prstGeom prst="rect">
            <a:avLst/>
          </a:prstGeom>
        </p:spPr>
      </p:pic>
      <p:pic>
        <p:nvPicPr>
          <p:cNvPr id="186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645493" y="2155279"/>
            <a:ext cx="770839" cy="770839"/>
          </a:xfrm>
          <a:prstGeom prst="rect">
            <a:avLst/>
          </a:prstGeom>
        </p:spPr>
      </p:pic>
      <p:pic>
        <p:nvPicPr>
          <p:cNvPr id="187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619904" y="5098742"/>
            <a:ext cx="822017" cy="822017"/>
          </a:xfrm>
          <a:prstGeom prst="rect">
            <a:avLst/>
          </a:prstGeom>
        </p:spPr>
      </p:pic>
      <p:pic>
        <p:nvPicPr>
          <p:cNvPr id="188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573712" y="4113231"/>
            <a:ext cx="914400" cy="914400"/>
          </a:xfrm>
          <a:prstGeom prst="rect">
            <a:avLst/>
          </a:prstGeom>
        </p:spPr>
      </p:pic>
      <p:pic>
        <p:nvPicPr>
          <p:cNvPr id="189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573712" y="3041624"/>
            <a:ext cx="914400" cy="914400"/>
          </a:xfrm>
          <a:prstGeom prst="rect">
            <a:avLst/>
          </a:prstGeom>
        </p:spPr>
      </p:pic>
      <p:sp useBgFill="1">
        <p:nvSpPr>
          <p:cNvPr id="191" name="Rectangle 190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6365125" y="6073855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6760912" y="616968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7912159" y="949577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8029908" y="-4989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8029908" y="505619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8029908" y="40525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8029908" y="204511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8029908" y="104141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8029908" y="304880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029908" y="4010650"/>
            <a:ext cx="914400" cy="914400"/>
          </a:xfrm>
          <a:prstGeom prst="rect">
            <a:avLst/>
          </a:prstGeom>
        </p:spPr>
      </p:pic>
      <p:pic>
        <p:nvPicPr>
          <p:cNvPr id="207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101689" y="3101265"/>
            <a:ext cx="770839" cy="770839"/>
          </a:xfrm>
          <a:prstGeom prst="rect">
            <a:avLst/>
          </a:prstGeom>
        </p:spPr>
      </p:pic>
      <p:pic>
        <p:nvPicPr>
          <p:cNvPr id="208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076100" y="1062854"/>
            <a:ext cx="822017" cy="822017"/>
          </a:xfrm>
          <a:prstGeom prst="rect">
            <a:avLst/>
          </a:prstGeom>
        </p:spPr>
      </p:pic>
      <p:pic>
        <p:nvPicPr>
          <p:cNvPr id="209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029908" y="2077896"/>
            <a:ext cx="914400" cy="914400"/>
          </a:xfrm>
          <a:prstGeom prst="rect">
            <a:avLst/>
          </a:prstGeom>
        </p:spPr>
      </p:pic>
      <p:pic>
        <p:nvPicPr>
          <p:cNvPr id="210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029908" y="5084472"/>
            <a:ext cx="914400" cy="914400"/>
          </a:xfrm>
          <a:prstGeom prst="rect">
            <a:avLst/>
          </a:prstGeom>
        </p:spPr>
      </p:pic>
      <p:sp useBgFill="1">
        <p:nvSpPr>
          <p:cNvPr id="212" name="Rectangle 211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7821321" y="6069432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8217108" y="6156119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7964015" y="2021905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339" y="-28906"/>
            <a:ext cx="12192000" cy="1001653"/>
            <a:chOff x="-1234184" y="-1930874"/>
            <a:chExt cx="12192000" cy="1001653"/>
          </a:xfrm>
        </p:grpSpPr>
        <p:sp useBgFill="1">
          <p:nvSpPr>
            <p:cNvPr id="221" name="Rectangle 220">
              <a:extLst>
                <a:ext uri="{FF2B5EF4-FFF2-40B4-BE49-F238E27FC236}">
                  <a16:creationId xmlns:a16="http://schemas.microsoft.com/office/drawing/2014/main" xmlns="" id="{4D91F563-5A00-4EA1-950A-61C0814D4695}"/>
                </a:ext>
              </a:extLst>
            </p:cNvPr>
            <p:cNvSpPr/>
            <p:nvPr/>
          </p:nvSpPr>
          <p:spPr>
            <a:xfrm>
              <a:off x="-1234184" y="-1930874"/>
              <a:ext cx="12192000" cy="9436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595069" y="-1930874"/>
              <a:ext cx="10913770" cy="1001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2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232150" y="4117098"/>
            <a:ext cx="770839" cy="770839"/>
          </a:xfrm>
          <a:prstGeom prst="rect">
            <a:avLst/>
          </a:prstGeom>
          <a:noFill/>
        </p:spPr>
      </p:pic>
      <p:pic>
        <p:nvPicPr>
          <p:cNvPr id="246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41973" y="2971068"/>
            <a:ext cx="822017" cy="822017"/>
          </a:xfrm>
          <a:prstGeom prst="rect">
            <a:avLst/>
          </a:prstGeom>
        </p:spPr>
      </p:pic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4D91F563-5A00-4EA1-950A-61C0814D4695}"/>
              </a:ext>
            </a:extLst>
          </p:cNvPr>
          <p:cNvSpPr/>
          <p:nvPr/>
        </p:nvSpPr>
        <p:spPr>
          <a:xfrm>
            <a:off x="4133" y="6034897"/>
            <a:ext cx="12192000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5.43604E-7 L -0.00039 0.88341 " pathEditMode="relative" rAng="0" ptsTypes="AA">
                                      <p:cBhvr>
                                        <p:cTn id="56" dur="7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209 L -0.00391 0.88138 " pathEditMode="relative" rAng="0" ptsTypes="AA">
                                      <p:cBhvr>
                                        <p:cTn id="110" dur="7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 -0.00486 L -0.00078 0.87856 " pathEditMode="relative" rAng="0" ptsTypes="AA">
                                      <p:cBhvr>
                                        <p:cTn id="164" dur="7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486 L -0.00391 0.87861 " pathEditMode="relative" rAng="0" ptsTypes="AA">
                                      <p:cBhvr>
                                        <p:cTn id="218" dur="7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485 L -0.00391 0.87862 " pathEditMode="relative" rAng="0" ptsTypes="AA">
                                      <p:cBhvr>
                                        <p:cTn id="270" dur="7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5 -0.00486 L 0.00078 0.87856 " pathEditMode="relative" rAng="0" ptsTypes="AA">
                                      <p:cBhvr>
                                        <p:cTn id="324" dur="7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59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87" grpId="0" animBg="1"/>
      <p:bldP spid="90" grpId="0" animBg="1"/>
      <p:bldP spid="94" grpId="0" animBg="1"/>
      <p:bldP spid="95" grpId="0" animBg="1"/>
      <p:bldP spid="96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14" grpId="0" animBg="1"/>
      <p:bldP spid="115" grpId="0" animBg="1"/>
      <p:bldP spid="116" grpId="0" animBg="1"/>
      <p:bldP spid="117" grpId="0" animBg="1"/>
      <p:bldP spid="118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5" grpId="1" animBg="1"/>
      <p:bldP spid="135" grpId="2" animBg="1"/>
      <p:bldP spid="135" grpId="3" animBg="1"/>
      <p:bldP spid="135" grpId="4" animBg="1"/>
      <p:bldP spid="135" grpId="5" animBg="1"/>
      <p:bldP spid="136" grpId="0" animBg="1"/>
      <p:bldP spid="137" grpId="0" animBg="1"/>
      <p:bldP spid="138" grpId="0" animBg="1"/>
      <p:bldP spid="139" grpId="0" animBg="1"/>
      <p:bldP spid="140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7" grpId="0" animBg="1"/>
      <p:bldP spid="157" grpId="1" animBg="1"/>
      <p:bldP spid="157" grpId="2" animBg="1"/>
      <p:bldP spid="157" grpId="3" animBg="1"/>
      <p:bldP spid="157" grpId="4" animBg="1"/>
      <p:bldP spid="157" grpId="5" animBg="1"/>
      <p:bldP spid="158" grpId="0" animBg="1"/>
      <p:bldP spid="159" grpId="0" animBg="1"/>
      <p:bldP spid="160" grpId="0" animBg="1"/>
      <p:bldP spid="161" grpId="0" animBg="1"/>
      <p:bldP spid="162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9" grpId="0" animBg="1"/>
      <p:bldP spid="179" grpId="1" animBg="1"/>
      <p:bldP spid="179" grpId="2" animBg="1"/>
      <p:bldP spid="179" grpId="3" animBg="1"/>
      <p:bldP spid="179" grpId="4" animBg="1"/>
      <p:bldP spid="179" grpId="5" animBg="1"/>
      <p:bldP spid="180" grpId="0" animBg="1"/>
      <p:bldP spid="181" grpId="0" animBg="1"/>
      <p:bldP spid="182" grpId="0" animBg="1"/>
      <p:bldP spid="183" grpId="0" animBg="1"/>
      <p:bldP spid="184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1" grpId="0" animBg="1"/>
      <p:bldP spid="202" grpId="0" animBg="1"/>
      <p:bldP spid="203" grpId="0" animBg="1"/>
      <p:bldP spid="204" grpId="0" animBg="1"/>
      <p:bldP spid="205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3080">
              <a:srgbClr val="AFC3E5"/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1" name="Rectangle 190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6394929" y="6079908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1F64745D-BC03-4C50-9BF3-8CAB4EB1D89D}"/>
              </a:ext>
            </a:extLst>
          </p:cNvPr>
          <p:cNvSpPr/>
          <p:nvPr/>
        </p:nvSpPr>
        <p:spPr>
          <a:xfrm>
            <a:off x="1965960" y="-31611"/>
            <a:ext cx="9852660" cy="946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23454957-D15D-4E1D-A15F-14B9155E25B3}"/>
              </a:ext>
            </a:extLst>
          </p:cNvPr>
          <p:cNvSpPr/>
          <p:nvPr/>
        </p:nvSpPr>
        <p:spPr>
          <a:xfrm>
            <a:off x="352932" y="2782027"/>
            <a:ext cx="1200099" cy="120009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7965229" y="947896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8093871" y="-50101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8094090" y="504880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8094090" y="404511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8094090" y="203772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8094090" y="103403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8094090" y="304142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3887" y="4985054"/>
            <a:ext cx="914400" cy="914400"/>
          </a:xfrm>
          <a:prstGeom prst="rect">
            <a:avLst/>
          </a:prstGeom>
        </p:spPr>
      </p:pic>
      <p:pic>
        <p:nvPicPr>
          <p:cNvPr id="98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165668" y="2106496"/>
            <a:ext cx="770839" cy="770839"/>
          </a:xfrm>
          <a:prstGeom prst="rect">
            <a:avLst/>
          </a:prstGeom>
        </p:spPr>
      </p:pic>
      <p:pic>
        <p:nvPicPr>
          <p:cNvPr id="99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140281" y="1046439"/>
            <a:ext cx="822017" cy="822017"/>
          </a:xfrm>
          <a:prstGeom prst="rect">
            <a:avLst/>
          </a:prstGeom>
        </p:spPr>
      </p:pic>
      <p:pic>
        <p:nvPicPr>
          <p:cNvPr id="100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094090" y="3094657"/>
            <a:ext cx="914400" cy="914400"/>
          </a:xfrm>
          <a:prstGeom prst="rect">
            <a:avLst/>
          </a:prstGeom>
        </p:spPr>
      </p:pic>
      <p:pic>
        <p:nvPicPr>
          <p:cNvPr id="101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093871" y="4056640"/>
            <a:ext cx="914400" cy="914400"/>
          </a:xfrm>
          <a:prstGeom prst="rect">
            <a:avLst/>
          </a:prstGeom>
        </p:spPr>
      </p:pic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9290815" y="6064102"/>
            <a:ext cx="1331574" cy="803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8018834" y="3981366"/>
            <a:ext cx="1046186" cy="19936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6496852" y="939128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6603516" y="-5886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6603735" y="504004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6603735" y="403634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6603735" y="202895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6603735" y="102526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6603735" y="303265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11537" y="2994096"/>
            <a:ext cx="914400" cy="914400"/>
          </a:xfrm>
          <a:prstGeom prst="rect">
            <a:avLst/>
          </a:prstGeom>
        </p:spPr>
      </p:pic>
      <p:pic>
        <p:nvPicPr>
          <p:cNvPr id="120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672523" y="5121944"/>
            <a:ext cx="770839" cy="770839"/>
          </a:xfrm>
          <a:prstGeom prst="rect">
            <a:avLst/>
          </a:prstGeom>
        </p:spPr>
      </p:pic>
      <p:pic>
        <p:nvPicPr>
          <p:cNvPr id="121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678056" y="2056352"/>
            <a:ext cx="822017" cy="822017"/>
          </a:xfrm>
          <a:prstGeom prst="rect">
            <a:avLst/>
          </a:prstGeom>
        </p:spPr>
      </p:pic>
      <p:pic>
        <p:nvPicPr>
          <p:cNvPr id="122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13993" y="4056619"/>
            <a:ext cx="914400" cy="914400"/>
          </a:xfrm>
          <a:prstGeom prst="rect">
            <a:avLst/>
          </a:prstGeom>
        </p:spPr>
      </p:pic>
      <p:pic>
        <p:nvPicPr>
          <p:cNvPr id="123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603735" y="1059834"/>
            <a:ext cx="914400" cy="914400"/>
          </a:xfrm>
          <a:prstGeom prst="rect">
            <a:avLst/>
          </a:prstGeom>
        </p:spPr>
      </p:pic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6322379" y="6053277"/>
            <a:ext cx="1331574" cy="8140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6718166" y="61595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6513965" y="4995582"/>
            <a:ext cx="1046186" cy="940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9433606" y="936943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9560499" y="-61054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9560718" y="50378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9560718" y="403416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9560718" y="202677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9560718" y="102308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9560718" y="303046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48270" y="980662"/>
            <a:ext cx="914400" cy="914400"/>
          </a:xfrm>
          <a:prstGeom prst="rect">
            <a:avLst/>
          </a:prstGeom>
        </p:spPr>
      </p:pic>
      <p:pic>
        <p:nvPicPr>
          <p:cNvPr id="143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586035" y="5073316"/>
            <a:ext cx="822017" cy="822017"/>
          </a:xfrm>
          <a:prstGeom prst="rect">
            <a:avLst/>
          </a:prstGeom>
        </p:spPr>
      </p:pic>
      <p:pic>
        <p:nvPicPr>
          <p:cNvPr id="144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91039" y="2053667"/>
            <a:ext cx="914400" cy="914400"/>
          </a:xfrm>
          <a:prstGeom prst="rect">
            <a:avLst/>
          </a:prstGeom>
        </p:spPr>
      </p:pic>
      <p:pic>
        <p:nvPicPr>
          <p:cNvPr id="145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584907" y="3041993"/>
            <a:ext cx="914400" cy="914400"/>
          </a:xfrm>
          <a:prstGeom prst="rect">
            <a:avLst/>
          </a:prstGeom>
        </p:spPr>
      </p:pic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9288506" y="6051094"/>
            <a:ext cx="1331574" cy="79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9684293" y="614692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9478033" y="3002917"/>
            <a:ext cx="1046186" cy="29768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3560098" y="944286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3668438" y="-45867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3668657" y="504519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3668657" y="404150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3668657" y="203411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3668657" y="103042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3668657" y="303781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68438" y="1987236"/>
            <a:ext cx="914400" cy="914400"/>
          </a:xfrm>
          <a:prstGeom prst="rect">
            <a:avLst/>
          </a:prstGeom>
        </p:spPr>
      </p:pic>
      <p:pic>
        <p:nvPicPr>
          <p:cNvPr id="164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740218" y="5124823"/>
            <a:ext cx="770839" cy="770839"/>
          </a:xfrm>
          <a:prstGeom prst="rect">
            <a:avLst/>
          </a:prstGeom>
        </p:spPr>
      </p:pic>
      <p:pic>
        <p:nvPicPr>
          <p:cNvPr id="165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60821" y="4060872"/>
            <a:ext cx="822017" cy="822017"/>
          </a:xfrm>
          <a:prstGeom prst="rect">
            <a:avLst/>
          </a:prstGeom>
        </p:spPr>
      </p:pic>
      <p:pic>
        <p:nvPicPr>
          <p:cNvPr id="166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685785" y="1072836"/>
            <a:ext cx="914400" cy="914400"/>
          </a:xfrm>
          <a:prstGeom prst="rect">
            <a:avLst/>
          </a:prstGeom>
        </p:spPr>
      </p:pic>
      <p:pic>
        <p:nvPicPr>
          <p:cNvPr id="167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672157" y="3057180"/>
            <a:ext cx="914400" cy="914400"/>
          </a:xfrm>
          <a:prstGeom prst="rect">
            <a:avLst/>
          </a:prstGeom>
        </p:spPr>
      </p:pic>
      <p:sp useBgFill="1">
        <p:nvSpPr>
          <p:cNvPr id="169" name="Rectangle 168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3433021" y="6058437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3605194" y="2026774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2062846" y="948483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2180595" y="-50101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2180595" y="50603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2180595" y="405664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2180595" y="204925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2180595" y="104555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2180595" y="305294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5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80595" y="1008779"/>
            <a:ext cx="914400" cy="914400"/>
          </a:xfrm>
          <a:prstGeom prst="rect">
            <a:avLst/>
          </a:prstGeom>
        </p:spPr>
      </p:pic>
      <p:pic>
        <p:nvPicPr>
          <p:cNvPr id="186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252376" y="2155076"/>
            <a:ext cx="770839" cy="770839"/>
          </a:xfrm>
          <a:prstGeom prst="rect">
            <a:avLst/>
          </a:prstGeom>
        </p:spPr>
      </p:pic>
      <p:pic>
        <p:nvPicPr>
          <p:cNvPr id="187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226787" y="4082753"/>
            <a:ext cx="822017" cy="822017"/>
          </a:xfrm>
          <a:prstGeom prst="rect">
            <a:avLst/>
          </a:prstGeom>
        </p:spPr>
      </p:pic>
      <p:pic>
        <p:nvPicPr>
          <p:cNvPr id="188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80595" y="5149499"/>
            <a:ext cx="914400" cy="914400"/>
          </a:xfrm>
          <a:prstGeom prst="rect">
            <a:avLst/>
          </a:prstGeom>
        </p:spPr>
      </p:pic>
      <p:pic>
        <p:nvPicPr>
          <p:cNvPr id="189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180595" y="3041421"/>
            <a:ext cx="914400" cy="914400"/>
          </a:xfrm>
          <a:prstGeom prst="rect">
            <a:avLst/>
          </a:prstGeom>
        </p:spPr>
      </p:pic>
      <p:sp>
        <p:nvSpPr>
          <p:cNvPr id="192" name="Oval 191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2367795" y="616948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5028475" y="938170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5138467" y="-61305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5138686" y="504478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5138686" y="404109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5138686" y="203370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5138686" y="103001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5138686" y="303739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64560" y="3999243"/>
            <a:ext cx="914400" cy="914400"/>
          </a:xfrm>
          <a:prstGeom prst="rect">
            <a:avLst/>
          </a:prstGeom>
        </p:spPr>
      </p:pic>
      <p:pic>
        <p:nvPicPr>
          <p:cNvPr id="207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210466" y="3089858"/>
            <a:ext cx="770839" cy="770839"/>
          </a:xfrm>
          <a:prstGeom prst="rect">
            <a:avLst/>
          </a:prstGeom>
        </p:spPr>
      </p:pic>
      <p:pic>
        <p:nvPicPr>
          <p:cNvPr id="208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210466" y="2053816"/>
            <a:ext cx="822017" cy="822017"/>
          </a:xfrm>
          <a:prstGeom prst="rect">
            <a:avLst/>
          </a:prstGeom>
        </p:spPr>
      </p:pic>
      <p:pic>
        <p:nvPicPr>
          <p:cNvPr id="209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147459" y="1073917"/>
            <a:ext cx="914400" cy="914400"/>
          </a:xfrm>
          <a:prstGeom prst="rect">
            <a:avLst/>
          </a:prstGeom>
        </p:spPr>
      </p:pic>
      <p:pic>
        <p:nvPicPr>
          <p:cNvPr id="210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38686" y="5073065"/>
            <a:ext cx="914400" cy="914400"/>
          </a:xfrm>
          <a:prstGeom prst="rect">
            <a:avLst/>
          </a:prstGeom>
        </p:spPr>
      </p:pic>
      <p:sp useBgFill="1">
        <p:nvSpPr>
          <p:cNvPr id="212" name="Rectangle 211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4903050" y="6058025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5253117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5081566" y="2026275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339" y="-28906"/>
            <a:ext cx="12192000" cy="1001653"/>
            <a:chOff x="-1234184" y="-1930874"/>
            <a:chExt cx="12192000" cy="1001653"/>
          </a:xfrm>
        </p:grpSpPr>
        <p:sp useBgFill="1">
          <p:nvSpPr>
            <p:cNvPr id="221" name="Rectangle 220">
              <a:extLst>
                <a:ext uri="{FF2B5EF4-FFF2-40B4-BE49-F238E27FC236}">
                  <a16:creationId xmlns:a16="http://schemas.microsoft.com/office/drawing/2014/main" xmlns="" id="{4D91F563-5A00-4EA1-950A-61C0814D4695}"/>
                </a:ext>
              </a:extLst>
            </p:cNvPr>
            <p:cNvSpPr/>
            <p:nvPr/>
          </p:nvSpPr>
          <p:spPr>
            <a:xfrm>
              <a:off x="-1234184" y="-1930874"/>
              <a:ext cx="12192000" cy="9436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595069" y="-1930874"/>
              <a:ext cx="10913770" cy="1001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2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611625" y="4105942"/>
            <a:ext cx="770839" cy="770839"/>
          </a:xfrm>
          <a:prstGeom prst="rect">
            <a:avLst/>
          </a:prstGeom>
          <a:noFill/>
        </p:spPr>
      </p:pic>
      <p:pic>
        <p:nvPicPr>
          <p:cNvPr id="222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95781" y="2897605"/>
            <a:ext cx="914400" cy="914400"/>
          </a:xfrm>
          <a:prstGeom prst="rect">
            <a:avLst/>
          </a:prstGeom>
        </p:spPr>
      </p:pic>
      <p:sp useBgFill="1">
        <p:nvSpPr>
          <p:cNvPr id="223" name="Rectangle 222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7792097" y="6073373"/>
            <a:ext cx="1331574" cy="8140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8217014" y="615795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4D91F563-5A00-4EA1-950A-61C0814D4695}"/>
              </a:ext>
            </a:extLst>
          </p:cNvPr>
          <p:cNvSpPr/>
          <p:nvPr/>
        </p:nvSpPr>
        <p:spPr>
          <a:xfrm>
            <a:off x="11179" y="6051094"/>
            <a:ext cx="12192000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90" y="2799960"/>
            <a:ext cx="10541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75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1.96532E-6 L -0.00274 0.88347 " pathEditMode="relative" rAng="0" ptsTypes="AA">
                                      <p:cBhvr>
                                        <p:cTn id="56" dur="4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209 L -0.00391 0.88138 " pathEditMode="relative" rAng="0" ptsTypes="AA">
                                      <p:cBhvr>
                                        <p:cTn id="110" dur="4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164" dur="4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486 L -0.00391 0.87861 " pathEditMode="relative" rAng="0" ptsTypes="AA">
                                      <p:cBhvr>
                                        <p:cTn id="218" dur="4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485 L -0.00391 0.87862 " pathEditMode="relative" rAng="0" ptsTypes="AA">
                                      <p:cBhvr>
                                        <p:cTn id="270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324" dur="4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87" grpId="0" animBg="1"/>
      <p:bldP spid="90" grpId="0" animBg="1"/>
      <p:bldP spid="94" grpId="0" animBg="1"/>
      <p:bldP spid="95" grpId="0" animBg="1"/>
      <p:bldP spid="96" grpId="0" animBg="1"/>
      <p:bldP spid="111" grpId="0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14" grpId="0" animBg="1"/>
      <p:bldP spid="115" grpId="0" animBg="1"/>
      <p:bldP spid="116" grpId="0" animBg="1"/>
      <p:bldP spid="117" grpId="0" animBg="1"/>
      <p:bldP spid="118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5" grpId="1" animBg="1"/>
      <p:bldP spid="135" grpId="2" animBg="1"/>
      <p:bldP spid="135" grpId="3" animBg="1"/>
      <p:bldP spid="135" grpId="4" animBg="1"/>
      <p:bldP spid="135" grpId="5" animBg="1"/>
      <p:bldP spid="136" grpId="0" animBg="1"/>
      <p:bldP spid="137" grpId="0" animBg="1"/>
      <p:bldP spid="138" grpId="0" animBg="1"/>
      <p:bldP spid="139" grpId="0" animBg="1"/>
      <p:bldP spid="140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7" grpId="0" animBg="1"/>
      <p:bldP spid="157" grpId="1" animBg="1"/>
      <p:bldP spid="157" grpId="2" animBg="1"/>
      <p:bldP spid="157" grpId="3" animBg="1"/>
      <p:bldP spid="157" grpId="4" animBg="1"/>
      <p:bldP spid="157" grpId="5" animBg="1"/>
      <p:bldP spid="158" grpId="0" animBg="1"/>
      <p:bldP spid="159" grpId="0" animBg="1"/>
      <p:bldP spid="160" grpId="0" animBg="1"/>
      <p:bldP spid="161" grpId="0" animBg="1"/>
      <p:bldP spid="162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9" grpId="0" animBg="1"/>
      <p:bldP spid="179" grpId="1" animBg="1"/>
      <p:bldP spid="179" grpId="2" animBg="1"/>
      <p:bldP spid="179" grpId="3" animBg="1"/>
      <p:bldP spid="179" grpId="4" animBg="1"/>
      <p:bldP spid="179" grpId="5" animBg="1"/>
      <p:bldP spid="180" grpId="0" animBg="1"/>
      <p:bldP spid="181" grpId="0" animBg="1"/>
      <p:bldP spid="182" grpId="0" animBg="1"/>
      <p:bldP spid="183" grpId="0" animBg="1"/>
      <p:bldP spid="184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1" grpId="0" animBg="1"/>
      <p:bldP spid="202" grpId="0" animBg="1"/>
      <p:bldP spid="203" grpId="0" animBg="1"/>
      <p:bldP spid="204" grpId="0" animBg="1"/>
      <p:bldP spid="205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3080">
              <a:srgbClr val="AFC3E5"/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52" y="2799960"/>
            <a:ext cx="986363" cy="9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191" name="Rectangle 190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1947770" y="5964992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1F64745D-BC03-4C50-9BF3-8CAB4EB1D89D}"/>
              </a:ext>
            </a:extLst>
          </p:cNvPr>
          <p:cNvSpPr/>
          <p:nvPr/>
        </p:nvSpPr>
        <p:spPr>
          <a:xfrm>
            <a:off x="1965960" y="-31611"/>
            <a:ext cx="9852660" cy="946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23454957-D15D-4E1D-A15F-14B9155E25B3}"/>
              </a:ext>
            </a:extLst>
          </p:cNvPr>
          <p:cNvSpPr/>
          <p:nvPr/>
        </p:nvSpPr>
        <p:spPr>
          <a:xfrm>
            <a:off x="352932" y="2782027"/>
            <a:ext cx="1200099" cy="120009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6493804" y="946303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6620697" y="-1683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6620916" y="504721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6620916" y="404352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6620916" y="20361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6620916" y="103244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6620916" y="303982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587157" y="2989616"/>
            <a:ext cx="914400" cy="914400"/>
          </a:xfrm>
          <a:prstGeom prst="rect">
            <a:avLst/>
          </a:prstGeom>
        </p:spPr>
      </p:pic>
      <p:pic>
        <p:nvPicPr>
          <p:cNvPr id="98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692494" y="2104903"/>
            <a:ext cx="770839" cy="770839"/>
          </a:xfrm>
          <a:prstGeom prst="rect">
            <a:avLst/>
          </a:prstGeom>
        </p:spPr>
      </p:pic>
      <p:pic>
        <p:nvPicPr>
          <p:cNvPr id="99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667107" y="5124358"/>
            <a:ext cx="822017" cy="822017"/>
          </a:xfrm>
          <a:prstGeom prst="rect">
            <a:avLst/>
          </a:prstGeom>
        </p:spPr>
      </p:pic>
      <p:pic>
        <p:nvPicPr>
          <p:cNvPr id="100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640111" y="1068722"/>
            <a:ext cx="914400" cy="914400"/>
          </a:xfrm>
          <a:prstGeom prst="rect">
            <a:avLst/>
          </a:prstGeom>
        </p:spPr>
      </p:pic>
      <p:pic>
        <p:nvPicPr>
          <p:cNvPr id="101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620697" y="4055047"/>
            <a:ext cx="914400" cy="914400"/>
          </a:xfrm>
          <a:prstGeom prst="rect">
            <a:avLst/>
          </a:prstGeom>
        </p:spPr>
      </p:pic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4926185" y="6054843"/>
            <a:ext cx="1331574" cy="803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6578528" y="4017602"/>
            <a:ext cx="1046186" cy="19936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2064290" y="940770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2205697" y="-1683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2205916" y="504168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2205916" y="403798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2205916" y="203060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2205916" y="102690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2205916" y="303429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188239" y="3983008"/>
            <a:ext cx="914400" cy="914400"/>
          </a:xfrm>
          <a:prstGeom prst="rect">
            <a:avLst/>
          </a:prstGeom>
        </p:spPr>
      </p:pic>
      <p:pic>
        <p:nvPicPr>
          <p:cNvPr id="120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274704" y="1103433"/>
            <a:ext cx="770839" cy="770839"/>
          </a:xfrm>
          <a:prstGeom prst="rect">
            <a:avLst/>
          </a:prstGeom>
        </p:spPr>
      </p:pic>
      <p:pic>
        <p:nvPicPr>
          <p:cNvPr id="121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280237" y="2057994"/>
            <a:ext cx="822017" cy="822017"/>
          </a:xfrm>
          <a:prstGeom prst="rect">
            <a:avLst/>
          </a:prstGeom>
        </p:spPr>
      </p:pic>
      <p:pic>
        <p:nvPicPr>
          <p:cNvPr id="122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187854" y="3069368"/>
            <a:ext cx="914400" cy="914400"/>
          </a:xfrm>
          <a:prstGeom prst="rect">
            <a:avLst/>
          </a:prstGeom>
        </p:spPr>
      </p:pic>
      <p:pic>
        <p:nvPicPr>
          <p:cNvPr id="123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205916" y="5080201"/>
            <a:ext cx="914400" cy="914400"/>
          </a:xfrm>
          <a:prstGeom prst="rect">
            <a:avLst/>
          </a:prstGeom>
        </p:spPr>
      </p:pic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1924560" y="6054919"/>
            <a:ext cx="1331574" cy="8140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2320347" y="61611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2168002" y="5015997"/>
            <a:ext cx="1046186" cy="940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5068976" y="927684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5195869" y="-1683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5196088" y="502859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5196088" y="402490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5196088" y="201751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5196088" y="101382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5196088" y="302120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169943" y="1960469"/>
            <a:ext cx="914400" cy="914400"/>
          </a:xfrm>
          <a:prstGeom prst="rect">
            <a:avLst/>
          </a:prstGeom>
        </p:spPr>
      </p:pic>
      <p:pic>
        <p:nvPicPr>
          <p:cNvPr id="143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221405" y="5064057"/>
            <a:ext cx="822017" cy="822017"/>
          </a:xfrm>
          <a:prstGeom prst="rect">
            <a:avLst/>
          </a:prstGeom>
        </p:spPr>
      </p:pic>
      <p:pic>
        <p:nvPicPr>
          <p:cNvPr id="144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201075" y="1070781"/>
            <a:ext cx="914400" cy="914400"/>
          </a:xfrm>
          <a:prstGeom prst="rect">
            <a:avLst/>
          </a:prstGeom>
        </p:spPr>
      </p:pic>
      <p:pic>
        <p:nvPicPr>
          <p:cNvPr id="145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220277" y="3032734"/>
            <a:ext cx="914400" cy="914400"/>
          </a:xfrm>
          <a:prstGeom prst="rect">
            <a:avLst/>
          </a:prstGeom>
        </p:spPr>
      </p:pic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4923876" y="6041835"/>
            <a:ext cx="1331574" cy="8702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5319663" y="6137666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5113403" y="2993658"/>
            <a:ext cx="1046186" cy="29768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3541545" y="944286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3668438" y="-1683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3668657" y="504519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3668657" y="404150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3668657" y="203411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3668657" y="103042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3668657" y="303781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648641" y="974523"/>
            <a:ext cx="914400" cy="914400"/>
          </a:xfrm>
          <a:prstGeom prst="rect">
            <a:avLst/>
          </a:prstGeom>
        </p:spPr>
      </p:pic>
      <p:pic>
        <p:nvPicPr>
          <p:cNvPr id="164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740218" y="4108127"/>
            <a:ext cx="770839" cy="770839"/>
          </a:xfrm>
          <a:prstGeom prst="rect">
            <a:avLst/>
          </a:prstGeom>
        </p:spPr>
      </p:pic>
      <p:pic>
        <p:nvPicPr>
          <p:cNvPr id="165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718348" y="2056352"/>
            <a:ext cx="822017" cy="822017"/>
          </a:xfrm>
          <a:prstGeom prst="rect">
            <a:avLst/>
          </a:prstGeom>
        </p:spPr>
      </p:pic>
      <p:pic>
        <p:nvPicPr>
          <p:cNvPr id="166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680857" y="5129689"/>
            <a:ext cx="914400" cy="914400"/>
          </a:xfrm>
          <a:prstGeom prst="rect">
            <a:avLst/>
          </a:prstGeom>
        </p:spPr>
      </p:pic>
      <p:pic>
        <p:nvPicPr>
          <p:cNvPr id="167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672157" y="3057180"/>
            <a:ext cx="914400" cy="914400"/>
          </a:xfrm>
          <a:prstGeom prst="rect">
            <a:avLst/>
          </a:prstGeom>
        </p:spPr>
      </p:pic>
      <p:sp useBgFill="1">
        <p:nvSpPr>
          <p:cNvPr id="169" name="Rectangle 168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3433021" y="6058437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3783088" y="6145124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3593401" y="1970617"/>
            <a:ext cx="1046186" cy="40239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7999847" y="938170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8108604" y="-1683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8108823" y="5044787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8108823" y="4041093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8108823" y="203370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8108823" y="103001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8108823" y="303739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086627" y="978370"/>
            <a:ext cx="914400" cy="914400"/>
          </a:xfrm>
          <a:prstGeom prst="rect">
            <a:avLst/>
          </a:prstGeom>
        </p:spPr>
      </p:pic>
      <p:pic>
        <p:nvPicPr>
          <p:cNvPr id="207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180603" y="5137028"/>
            <a:ext cx="770839" cy="770839"/>
          </a:xfrm>
          <a:prstGeom prst="rect">
            <a:avLst/>
          </a:prstGeom>
        </p:spPr>
      </p:pic>
      <p:pic>
        <p:nvPicPr>
          <p:cNvPr id="208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163787" y="3099332"/>
            <a:ext cx="822017" cy="822017"/>
          </a:xfrm>
          <a:prstGeom prst="rect">
            <a:avLst/>
          </a:prstGeom>
        </p:spPr>
      </p:pic>
      <p:pic>
        <p:nvPicPr>
          <p:cNvPr id="209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108604" y="2056352"/>
            <a:ext cx="914400" cy="914400"/>
          </a:xfrm>
          <a:prstGeom prst="rect">
            <a:avLst/>
          </a:prstGeom>
        </p:spPr>
      </p:pic>
      <p:pic>
        <p:nvPicPr>
          <p:cNvPr id="210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136623" y="4081182"/>
            <a:ext cx="914400" cy="914400"/>
          </a:xfrm>
          <a:prstGeom prst="rect">
            <a:avLst/>
          </a:prstGeom>
        </p:spPr>
      </p:pic>
      <p:sp useBgFill="1">
        <p:nvSpPr>
          <p:cNvPr id="212" name="Rectangle 211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7873187" y="6058025"/>
            <a:ext cx="1331574" cy="8413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8223254" y="6144712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8051702" y="1994067"/>
            <a:ext cx="1046186" cy="3953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2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46995" y="4096683"/>
            <a:ext cx="770839" cy="770839"/>
          </a:xfrm>
          <a:prstGeom prst="rect">
            <a:avLst/>
          </a:prstGeom>
          <a:noFill/>
        </p:spPr>
      </p:pic>
      <p:pic>
        <p:nvPicPr>
          <p:cNvPr id="223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17555" y="2869810"/>
            <a:ext cx="914400" cy="914400"/>
          </a:xfrm>
          <a:prstGeom prst="rect">
            <a:avLst/>
          </a:prstGeom>
        </p:spPr>
      </p:pic>
      <p:sp useBgFill="1">
        <p:nvSpPr>
          <p:cNvPr id="224" name="Rectangle 223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6348053" y="6071272"/>
            <a:ext cx="1331574" cy="8702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6743840" y="6156365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 useBgFill="1">
        <p:nvSpPr>
          <p:cNvPr id="225" name="Rectangle 224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9321482" y="6074000"/>
            <a:ext cx="1331574" cy="803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xmlns="" id="{7CA4919A-A0A3-4BDF-9914-44C09E8163EE}"/>
              </a:ext>
            </a:extLst>
          </p:cNvPr>
          <p:cNvSpPr/>
          <p:nvPr/>
        </p:nvSpPr>
        <p:spPr>
          <a:xfrm>
            <a:off x="9464273" y="946841"/>
            <a:ext cx="1149898" cy="51248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xmlns="" id="{B38C6CA7-774F-4CD0-9D63-ED4FC82BF0ED}"/>
              </a:ext>
            </a:extLst>
          </p:cNvPr>
          <p:cNvSpPr/>
          <p:nvPr/>
        </p:nvSpPr>
        <p:spPr>
          <a:xfrm>
            <a:off x="9605680" y="-1683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xmlns="" id="{D26D74B2-E776-4F87-9E4D-8E130F4FC24B}"/>
              </a:ext>
            </a:extLst>
          </p:cNvPr>
          <p:cNvSpPr/>
          <p:nvPr/>
        </p:nvSpPr>
        <p:spPr>
          <a:xfrm>
            <a:off x="9591385" y="504775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xmlns="" id="{B404159A-4B93-4F98-BFF5-EC199ACE9F60}"/>
              </a:ext>
            </a:extLst>
          </p:cNvPr>
          <p:cNvSpPr/>
          <p:nvPr/>
        </p:nvSpPr>
        <p:spPr>
          <a:xfrm>
            <a:off x="9591385" y="404406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xmlns="" id="{901B1029-A395-4B1E-A55A-B79BC7F86427}"/>
              </a:ext>
            </a:extLst>
          </p:cNvPr>
          <p:cNvSpPr/>
          <p:nvPr/>
        </p:nvSpPr>
        <p:spPr>
          <a:xfrm>
            <a:off x="9591385" y="20366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xmlns="" id="{DD53D349-E754-42FD-8CBF-49761DE7C31C}"/>
              </a:ext>
            </a:extLst>
          </p:cNvPr>
          <p:cNvSpPr/>
          <p:nvPr/>
        </p:nvSpPr>
        <p:spPr>
          <a:xfrm>
            <a:off x="9591385" y="103297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xmlns="" id="{D43018C7-1FD9-48D9-A5F4-22CD5E44043F}"/>
              </a:ext>
            </a:extLst>
          </p:cNvPr>
          <p:cNvSpPr/>
          <p:nvPr/>
        </p:nvSpPr>
        <p:spPr>
          <a:xfrm>
            <a:off x="9591385" y="304036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3" name="Graphic 8" descr="Video camera">
            <a:extLst>
              <a:ext uri="{FF2B5EF4-FFF2-40B4-BE49-F238E27FC236}">
                <a16:creationId xmlns:a16="http://schemas.microsoft.com/office/drawing/2014/main" xmlns="" id="{4F6C2CDC-094E-4931-A209-C5EA7621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557979" y="2010935"/>
            <a:ext cx="914400" cy="914400"/>
          </a:xfrm>
          <a:prstGeom prst="rect">
            <a:avLst/>
          </a:prstGeom>
        </p:spPr>
      </p:pic>
      <p:pic>
        <p:nvPicPr>
          <p:cNvPr id="246" name="Graphic 10" descr="Bug">
            <a:extLst>
              <a:ext uri="{FF2B5EF4-FFF2-40B4-BE49-F238E27FC236}">
                <a16:creationId xmlns:a16="http://schemas.microsoft.com/office/drawing/2014/main" xmlns="" id="{D0A36037-0E12-4E2F-B661-DC1F5490FB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662893" y="4062701"/>
            <a:ext cx="822017" cy="822017"/>
          </a:xfrm>
          <a:prstGeom prst="rect">
            <a:avLst/>
          </a:prstGeom>
        </p:spPr>
      </p:pic>
      <p:pic>
        <p:nvPicPr>
          <p:cNvPr id="247" name="Graphic 11" descr="Dog">
            <a:extLst>
              <a:ext uri="{FF2B5EF4-FFF2-40B4-BE49-F238E27FC236}">
                <a16:creationId xmlns:a16="http://schemas.microsoft.com/office/drawing/2014/main" xmlns="" id="{A8C6A0B8-31C0-4AEA-8C90-F569AA7959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598668" y="5096806"/>
            <a:ext cx="914400" cy="914400"/>
          </a:xfrm>
          <a:prstGeom prst="rect">
            <a:avLst/>
          </a:prstGeom>
        </p:spPr>
      </p:pic>
      <p:pic>
        <p:nvPicPr>
          <p:cNvPr id="248" name="Graphic 12" descr="Anchor">
            <a:extLst>
              <a:ext uri="{FF2B5EF4-FFF2-40B4-BE49-F238E27FC236}">
                <a16:creationId xmlns:a16="http://schemas.microsoft.com/office/drawing/2014/main" xmlns="" id="{55323F5D-ECB5-447D-A708-6849E88E806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598668" y="1068466"/>
            <a:ext cx="914400" cy="914400"/>
          </a:xfrm>
          <a:prstGeom prst="rect">
            <a:avLst/>
          </a:prstGeom>
        </p:spPr>
      </p:pic>
      <p:sp useBgFill="1">
        <p:nvSpPr>
          <p:cNvPr id="250" name="Rectangle 249">
            <a:extLst>
              <a:ext uri="{FF2B5EF4-FFF2-40B4-BE49-F238E27FC236}">
                <a16:creationId xmlns:a16="http://schemas.microsoft.com/office/drawing/2014/main" xmlns="" id="{35839206-7AD4-46FB-A35C-57A65D7640D7}"/>
              </a:ext>
            </a:extLst>
          </p:cNvPr>
          <p:cNvSpPr/>
          <p:nvPr/>
        </p:nvSpPr>
        <p:spPr>
          <a:xfrm>
            <a:off x="9319173" y="6060992"/>
            <a:ext cx="1331574" cy="8702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xmlns="" id="{E9FE4CA2-1C39-4BA5-BB15-675BCF579526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xmlns="" id="{358BA117-EB3C-4093-87A2-F273535B9E3C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xmlns="" id="{C2F95D0E-F772-4B87-A6B3-67384199ADA7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xmlns="" id="{9F0F180C-7FCE-4779-96C4-32A9FA3F1342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xmlns="" id="{3F1B30EE-0FB1-493F-8050-D8C33F4E2A90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xmlns="" id="{FC12A089-4F0B-426D-AC0B-95E3EEC79C25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xmlns="" id="{0B17F463-802B-4F78-99BD-6B69E93DC5AC}"/>
              </a:ext>
            </a:extLst>
          </p:cNvPr>
          <p:cNvSpPr>
            <a:spLocks noChangeAspect="1"/>
          </p:cNvSpPr>
          <p:nvPr/>
        </p:nvSpPr>
        <p:spPr>
          <a:xfrm>
            <a:off x="9714960" y="6156823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/>
              <a:t>START</a:t>
            </a:r>
            <a:endParaRPr lang="en-US" sz="1100" dirty="0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xmlns="" id="{C9C4BB3C-A5E2-4030-8736-26223F720B84}"/>
              </a:ext>
            </a:extLst>
          </p:cNvPr>
          <p:cNvSpPr/>
          <p:nvPr/>
        </p:nvSpPr>
        <p:spPr>
          <a:xfrm>
            <a:off x="9541355" y="3027894"/>
            <a:ext cx="1046186" cy="29768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9" name="Graphic 9" descr="Flower">
            <a:extLst>
              <a:ext uri="{FF2B5EF4-FFF2-40B4-BE49-F238E27FC236}">
                <a16:creationId xmlns:a16="http://schemas.microsoft.com/office/drawing/2014/main" xmlns="" id="{5FFA692F-67A3-4349-95B4-6F537B43D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670448" y="3124802"/>
            <a:ext cx="770839" cy="770839"/>
          </a:xfrm>
          <a:prstGeom prst="rect">
            <a:avLst/>
          </a:prstGeom>
          <a:noFill/>
        </p:spPr>
      </p:pic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4D91F563-5A00-4EA1-950A-61C0814D4695}"/>
              </a:ext>
            </a:extLst>
          </p:cNvPr>
          <p:cNvSpPr/>
          <p:nvPr/>
        </p:nvSpPr>
        <p:spPr>
          <a:xfrm>
            <a:off x="122874" y="5956083"/>
            <a:ext cx="12192000" cy="899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339" y="-28906"/>
            <a:ext cx="12192000" cy="1001653"/>
            <a:chOff x="-1234184" y="-1930874"/>
            <a:chExt cx="12192000" cy="1001653"/>
          </a:xfrm>
        </p:grpSpPr>
        <p:sp useBgFill="1">
          <p:nvSpPr>
            <p:cNvPr id="221" name="Rectangle 220">
              <a:extLst>
                <a:ext uri="{FF2B5EF4-FFF2-40B4-BE49-F238E27FC236}">
                  <a16:creationId xmlns:a16="http://schemas.microsoft.com/office/drawing/2014/main" xmlns="" id="{4D91F563-5A00-4EA1-950A-61C0814D4695}"/>
                </a:ext>
              </a:extLst>
            </p:cNvPr>
            <p:cNvSpPr/>
            <p:nvPr/>
          </p:nvSpPr>
          <p:spPr>
            <a:xfrm>
              <a:off x="-1234184" y="-1930874"/>
              <a:ext cx="12192000" cy="9436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595069" y="-1930874"/>
              <a:ext cx="10913770" cy="1001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85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1.96532E-6 L -0.00274 0.88347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0209 L -0.00391 0.88138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51445E-7 L -0.00507 0.88347 " pathEditMode="relative" rAng="0" ptsTypes="AA">
                                      <p:cBhvr>
                                        <p:cTn id="214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268" dur="3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0486 L -0.0039 0.87861 " pathEditMode="relative" rAng="0" ptsTypes="AA">
                                      <p:cBhvr>
                                        <p:cTn id="322" dur="3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4162"/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87" grpId="0" animBg="1"/>
      <p:bldP spid="90" grpId="0" animBg="1"/>
      <p:bldP spid="94" grpId="0" animBg="1"/>
      <p:bldP spid="95" grpId="0" animBg="1"/>
      <p:bldP spid="96" grpId="0" animBg="1"/>
      <p:bldP spid="111" grpId="0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14" grpId="0" animBg="1"/>
      <p:bldP spid="115" grpId="0" animBg="1"/>
      <p:bldP spid="116" grpId="0" animBg="1"/>
      <p:bldP spid="117" grpId="0" animBg="1"/>
      <p:bldP spid="118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5" grpId="1" animBg="1"/>
      <p:bldP spid="135" grpId="2" animBg="1"/>
      <p:bldP spid="135" grpId="3" animBg="1"/>
      <p:bldP spid="135" grpId="4" animBg="1"/>
      <p:bldP spid="135" grpId="5" animBg="1"/>
      <p:bldP spid="136" grpId="0" animBg="1"/>
      <p:bldP spid="137" grpId="0" animBg="1"/>
      <p:bldP spid="138" grpId="0" animBg="1"/>
      <p:bldP spid="139" grpId="0" animBg="1"/>
      <p:bldP spid="140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7" grpId="0" animBg="1"/>
      <p:bldP spid="157" grpId="1" animBg="1"/>
      <p:bldP spid="157" grpId="2" animBg="1"/>
      <p:bldP spid="157" grpId="3" animBg="1"/>
      <p:bldP spid="157" grpId="4" animBg="1"/>
      <p:bldP spid="157" grpId="5" animBg="1"/>
      <p:bldP spid="158" grpId="0" animBg="1"/>
      <p:bldP spid="159" grpId="0" animBg="1"/>
      <p:bldP spid="160" grpId="0" animBg="1"/>
      <p:bldP spid="161" grpId="0" animBg="1"/>
      <p:bldP spid="162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1" grpId="0" animBg="1"/>
      <p:bldP spid="202" grpId="0" animBg="1"/>
      <p:bldP spid="203" grpId="0" animBg="1"/>
      <p:bldP spid="204" grpId="0" animBg="1"/>
      <p:bldP spid="205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227" grpId="0" animBg="1"/>
      <p:bldP spid="227" grpId="1" animBg="1"/>
      <p:bldP spid="227" grpId="2" animBg="1"/>
      <p:bldP spid="227" grpId="3" animBg="1"/>
      <p:bldP spid="227" grpId="4" animBg="1"/>
      <p:bldP spid="227" grpId="5" animBg="1"/>
      <p:bldP spid="228" grpId="0" animBg="1"/>
      <p:bldP spid="229" grpId="0" animBg="1"/>
      <p:bldP spid="230" grpId="0" animBg="1"/>
      <p:bldP spid="231" grpId="0" animBg="1"/>
      <p:bldP spid="232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120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72</cp:revision>
  <dcterms:created xsi:type="dcterms:W3CDTF">2017-07-26T19:02:01Z</dcterms:created>
  <dcterms:modified xsi:type="dcterms:W3CDTF">2017-11-11T18:56:01Z</dcterms:modified>
</cp:coreProperties>
</file>