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578737"/>
    <a:srgbClr val="477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17B2-A3BF-45A3-9963-86F4B71E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EA37B-BAAC-4BEE-B5A9-F0FEACB5C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F5641-C888-4309-977D-922374C2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72F8-4EDE-407D-83E0-5F5168D2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8D3-C7DA-464F-9EE4-5E9607E9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7C07-D04D-47E8-A90D-C82D7911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8C01-26FD-43A8-A870-B9B8A8E2A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B4F7-D883-40A6-838D-F931F463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1305-3641-4BA8-8D47-42676AA5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DD1B-8522-4711-BD60-9BE1F0C2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46CDA-2BBA-489A-98DC-F6AC30C72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9811F-132B-4989-9FBF-7FCE895F8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7E13-D1F0-4602-B406-D1B7CE32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AB9D-AE02-4F1D-A42A-A2435751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F156-7B22-4D83-8637-36A8C075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0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A3CB-73AB-488A-8B3F-B1EE6B2A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4EAB-64E9-44D7-8FD0-645AC68D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5784E-F462-43A2-9669-044CDA14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0186A-8AF6-496C-9910-CC53DD5C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CA1D-C4E3-4D1E-85B9-ADE4DC8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6DF3-9C6E-480E-A87B-E62063FB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FF956-1EC1-4382-9544-550CD987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0A51C-5604-400E-8615-A5A2AADA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D7834-88C9-43EA-8AD0-5C4B728F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2C83-B847-4D45-9475-4394E7CA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2408-BDF2-4823-9EB2-F4A67DB4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4CCF2-8D26-4F6B-B384-9B02E410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A856-BFB2-4E78-809E-ECAFE7178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35444-DDB8-4741-8863-8A1B0186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CF3FD-3845-47B0-B4D6-7755DCA8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38420-2F48-4756-BA96-ED6BBE01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5623-49F1-47C1-A32E-FD0C95F6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6CF86-BF2B-4F1C-8463-1ED1C6AD4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05A6A-73B8-4164-9FA8-450B62076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30253-FB58-420C-AF6A-A53D20A34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5115B-CD7B-45BC-8C47-EF8C11764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A05E2-AAA8-4FE3-8361-55579CB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1ACFD-48FA-4A7C-B919-9AF61BFB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17798-7DA0-4047-BE8F-087BED79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B18A-7DBA-4053-965F-DBE86E5E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41458-4E96-4F73-938E-E254ED0A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44634-FB19-4740-827D-E4A9BDE2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1BB0A-440F-4E05-A816-6C07233E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9681F-1014-408D-BD33-3F525C2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6AF81-860F-4838-94B4-6B9BA641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C3324-673D-41A9-A277-31032C42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6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14F-2A1F-4E2C-893F-0875E48F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B5B5-4B7D-4C7C-95EE-E6BEB641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C4F78-2077-4AAD-B762-E3FAEDDF4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A950F-5852-49A9-8383-AA871FA3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557BA-7418-4D5B-A3E4-A2B0C625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AFE01-2B65-42F2-B0D2-E3520B34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5445-7A26-425E-B060-FF113B6D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59B0B-25DB-4352-BDBB-325328C56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BBCF9-996F-4930-A515-CFE666C14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BA6C2-E13F-4B3D-9E97-8A165473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FFA4E-8D1C-4F25-A1B9-57AEEE6A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570A-B8BA-4A95-9D29-9FD2A3A2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0">
              <a:srgbClr val="ABC0E4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EC61B-B0B6-4C08-A6EE-E73496F2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CA5C-55A3-44C3-8EFA-E7AF031C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09577-1B1E-43A1-AABF-F7D465C20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FC8B-89DE-4486-8799-47993976AE53}" type="datetimeFigureOut">
              <a:rPr lang="en-US" smtClean="0"/>
              <a:t>09-Mar-18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285A-BC5A-4A13-ADB7-5661FF656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40BF-4A12-4CE8-B5E3-ADE905A13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9A00-177F-48DF-B954-44CEE6AB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18" Type="http://schemas.microsoft.com/office/2007/relationships/hdphoto" Target="../media/hdphoto4.wdp"/><Relationship Id="rId3" Type="http://schemas.openxmlformats.org/officeDocument/2006/relationships/image" Target="../media/image5.jpeg"/><Relationship Id="rId21" Type="http://schemas.openxmlformats.org/officeDocument/2006/relationships/image" Target="../media/image18.png"/><Relationship Id="rId7" Type="http://schemas.openxmlformats.org/officeDocument/2006/relationships/image" Target="../media/image9.jpe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4.jpe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microsoft.com/office/2007/relationships/hdphoto" Target="../media/hdphoto2.wdp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000">
              <a:srgbClr val="ABC0E4"/>
            </a:gs>
            <a:gs pos="0">
              <a:schemeClr val="accent1">
                <a:lumMod val="45000"/>
                <a:lumOff val="55000"/>
              </a:schemeClr>
            </a:gs>
            <a:gs pos="96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3F63F4-1876-4AD2-994D-3931D61AB648}"/>
              </a:ext>
            </a:extLst>
          </p:cNvPr>
          <p:cNvCxnSpPr/>
          <p:nvPr/>
        </p:nvCxnSpPr>
        <p:spPr>
          <a:xfrm>
            <a:off x="0" y="5150840"/>
            <a:ext cx="121920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9505F04-879B-4020-B659-31CFFA097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13" y="1623270"/>
            <a:ext cx="6420374" cy="361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26624D-B9C4-451F-B0AE-2FE645CF8C2E}"/>
              </a:ext>
            </a:extLst>
          </p:cNvPr>
          <p:cNvSpPr txBox="1"/>
          <p:nvPr/>
        </p:nvSpPr>
        <p:spPr>
          <a:xfrm>
            <a:off x="2785151" y="776139"/>
            <a:ext cx="6578366" cy="5847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203864"/>
                </a:solidFill>
              </a:rPr>
              <a:t>A dice game with echoes of roulette for 2 - 4 players with each player taking one of the four colours in each quadrant (or you can play against yourself) </a:t>
            </a:r>
            <a:endParaRPr lang="en-US" sz="1600" dirty="0">
              <a:solidFill>
                <a:srgbClr val="203864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CD1CF9-E8B5-413F-A9DE-199571C674F3}"/>
              </a:ext>
            </a:extLst>
          </p:cNvPr>
          <p:cNvGrpSpPr/>
          <p:nvPr/>
        </p:nvGrpSpPr>
        <p:grpSpPr>
          <a:xfrm>
            <a:off x="0" y="401340"/>
            <a:ext cx="2766445" cy="6340330"/>
            <a:chOff x="0" y="401340"/>
            <a:chExt cx="2766445" cy="6340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267461-C659-4C39-A335-02470EDCFFC7}"/>
                </a:ext>
              </a:extLst>
            </p:cNvPr>
            <p:cNvSpPr txBox="1"/>
            <p:nvPr/>
          </p:nvSpPr>
          <p:spPr>
            <a:xfrm>
              <a:off x="5069" y="401340"/>
              <a:ext cx="27613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Click on the coloured boxes to show a check mark beneath the dice numbers that you hope the dice throw will show.</a:t>
              </a:r>
            </a:p>
            <a:p>
              <a:pPr algn="ctr"/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You can click up to 5 boxes.</a:t>
              </a:r>
              <a:endPara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3601EF-9453-4118-91B4-41B527207422}"/>
                </a:ext>
              </a:extLst>
            </p:cNvPr>
            <p:cNvSpPr txBox="1"/>
            <p:nvPr/>
          </p:nvSpPr>
          <p:spPr>
            <a:xfrm>
              <a:off x="5069" y="1933421"/>
              <a:ext cx="27613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If you click on just 1 box, and the dice number above it is thrown, you get 5 points. </a:t>
              </a:r>
            </a:p>
            <a:p>
              <a:pPr algn="ctr"/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Click on 2 boxes and if one of your selected numbers is thrown, you get 4 points and so on as per the table below:</a:t>
              </a:r>
              <a:endPara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449A5D-86C8-4B96-AD3E-E79E0AA90738}"/>
                </a:ext>
              </a:extLst>
            </p:cNvPr>
            <p:cNvSpPr txBox="1"/>
            <p:nvPr/>
          </p:nvSpPr>
          <p:spPr>
            <a:xfrm>
              <a:off x="0" y="6095339"/>
              <a:ext cx="2761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The winner is the first player to reach 20 points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80B48E-EDCA-46FE-B17D-0372CDB36C6B}"/>
                </a:ext>
              </a:extLst>
            </p:cNvPr>
            <p:cNvSpPr txBox="1"/>
            <p:nvPr/>
          </p:nvSpPr>
          <p:spPr>
            <a:xfrm>
              <a:off x="5069" y="3957945"/>
              <a:ext cx="276137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 checked 1 correct = 5 points</a:t>
              </a:r>
            </a:p>
            <a:p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 checked 1 correct = 4 points</a:t>
              </a:r>
            </a:p>
            <a:p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 checked 1 correct = 3 points</a:t>
              </a:r>
            </a:p>
            <a:p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4 checked 1 correct = 2 points</a:t>
              </a:r>
            </a:p>
            <a:p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5 checked 1 correct = 1 point</a:t>
              </a:r>
            </a:p>
            <a:p>
              <a:pPr algn="ctr"/>
              <a:r>
                <a:rPr lang="en-GB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No checked numbers correct = 0 points </a:t>
              </a:r>
            </a:p>
            <a:p>
              <a:pPr algn="ctr"/>
              <a:r>
                <a:rPr lang="en-GB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(See picture for examples) </a:t>
              </a:r>
              <a:endPara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AC94944-41D9-4BA0-9066-7E0559BA9E57}"/>
              </a:ext>
            </a:extLst>
          </p:cNvPr>
          <p:cNvSpPr txBox="1"/>
          <p:nvPr/>
        </p:nvSpPr>
        <p:spPr>
          <a:xfrm>
            <a:off x="9365871" y="-51666"/>
            <a:ext cx="282359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GAMEPLAY</a:t>
            </a: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Each player clicks on their boxes</a:t>
            </a:r>
          </a:p>
          <a:p>
            <a:pPr algn="ctr"/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player clicks on the dice to make the throw</a:t>
            </a:r>
          </a:p>
          <a:p>
            <a:pPr algn="ctr"/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the dice number is revealed, players click on their scoring boxes depending on the number of points scored </a:t>
            </a: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e.g. 4 points = 4 clicks to advance the score</a:t>
            </a:r>
          </a:p>
          <a:p>
            <a:pPr algn="ctr"/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Click on the ‘CLEAR’ button below the dice to re-set it for the next throw</a:t>
            </a:r>
          </a:p>
          <a:p>
            <a:pPr algn="ctr"/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Click on the ‘CLEAR ALL’ buttons to remove the check marks, ready for the next round (Clicking an individual check mark will also remove it)</a:t>
            </a:r>
          </a:p>
          <a:p>
            <a:pPr algn="ctr"/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a player has won the game, click on the ‘RESET’ buttons to re-set the scores and either play another game or press the ‘Esc’ key to exit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04BD02-B9D5-410D-B510-F4077938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04" y="-98903"/>
            <a:ext cx="5809992" cy="920576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DD39C5-DD25-417D-8BEB-C7BCB8CCD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06" y="5767569"/>
            <a:ext cx="1770988" cy="623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449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2FAC0C-D877-4A63-96B1-8A4F320523E2}"/>
              </a:ext>
            </a:extLst>
          </p:cNvPr>
          <p:cNvCxnSpPr/>
          <p:nvPr/>
        </p:nvCxnSpPr>
        <p:spPr>
          <a:xfrm>
            <a:off x="674474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6DB61F-3464-4336-B211-24065EB745EA}"/>
              </a:ext>
            </a:extLst>
          </p:cNvPr>
          <p:cNvCxnSpPr>
            <a:cxnSpLocks/>
          </p:cNvCxnSpPr>
          <p:nvPr/>
        </p:nvCxnSpPr>
        <p:spPr>
          <a:xfrm>
            <a:off x="-16778" y="3445625"/>
            <a:ext cx="12208778" cy="0"/>
          </a:xfrm>
          <a:prstGeom prst="line">
            <a:avLst/>
          </a:prstGeom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CE829-07CA-4423-943A-044583CB1A86}"/>
              </a:ext>
            </a:extLst>
          </p:cNvPr>
          <p:cNvSpPr/>
          <p:nvPr/>
        </p:nvSpPr>
        <p:spPr>
          <a:xfrm>
            <a:off x="4781725" y="4927200"/>
            <a:ext cx="1314264" cy="1856425"/>
          </a:xfrm>
          <a:custGeom>
            <a:avLst/>
            <a:gdLst>
              <a:gd name="connsiteX0" fmla="*/ 0 w 1314264"/>
              <a:gd name="connsiteY0" fmla="*/ 0 h 1856425"/>
              <a:gd name="connsiteX1" fmla="*/ 12492 w 1314264"/>
              <a:gd name="connsiteY1" fmla="*/ 11354 h 1856425"/>
              <a:gd name="connsiteX2" fmla="*/ 1290507 w 1314264"/>
              <a:gd name="connsiteY2" fmla="*/ 470149 h 1856425"/>
              <a:gd name="connsiteX3" fmla="*/ 1314264 w 1314264"/>
              <a:gd name="connsiteY3" fmla="*/ 468950 h 1856425"/>
              <a:gd name="connsiteX4" fmla="*/ 1314264 w 1314264"/>
              <a:gd name="connsiteY4" fmla="*/ 1856425 h 1856425"/>
              <a:gd name="connsiteX5" fmla="*/ 0 w 1314264"/>
              <a:gd name="connsiteY5" fmla="*/ 1856425 h 18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64" h="1856425">
                <a:moveTo>
                  <a:pt x="0" y="0"/>
                </a:moveTo>
                <a:lnTo>
                  <a:pt x="12492" y="11354"/>
                </a:lnTo>
                <a:cubicBezTo>
                  <a:pt x="359794" y="297973"/>
                  <a:pt x="805044" y="470149"/>
                  <a:pt x="1290507" y="470149"/>
                </a:cubicBezTo>
                <a:lnTo>
                  <a:pt x="1314264" y="468950"/>
                </a:lnTo>
                <a:lnTo>
                  <a:pt x="1314264" y="1856425"/>
                </a:lnTo>
                <a:lnTo>
                  <a:pt x="0" y="1856425"/>
                </a:lnTo>
                <a:close/>
              </a:path>
            </a:pathLst>
          </a:cu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7FE032-D4B8-4C3E-9E43-38DE83095CE4}"/>
              </a:ext>
            </a:extLst>
          </p:cNvPr>
          <p:cNvSpPr/>
          <p:nvPr/>
        </p:nvSpPr>
        <p:spPr>
          <a:xfrm>
            <a:off x="6087610" y="4891632"/>
            <a:ext cx="1314264" cy="1891992"/>
          </a:xfrm>
          <a:custGeom>
            <a:avLst/>
            <a:gdLst>
              <a:gd name="connsiteX0" fmla="*/ 1314264 w 1314264"/>
              <a:gd name="connsiteY0" fmla="*/ 0 h 1891992"/>
              <a:gd name="connsiteX1" fmla="*/ 1314264 w 1314264"/>
              <a:gd name="connsiteY1" fmla="*/ 1891992 h 1891992"/>
              <a:gd name="connsiteX2" fmla="*/ 0 w 1314264"/>
              <a:gd name="connsiteY2" fmla="*/ 1891992 h 1891992"/>
              <a:gd name="connsiteX3" fmla="*/ 0 w 1314264"/>
              <a:gd name="connsiteY3" fmla="*/ 504941 h 1891992"/>
              <a:gd name="connsiteX4" fmla="*/ 190048 w 1314264"/>
              <a:gd name="connsiteY4" fmla="*/ 495344 h 1891992"/>
              <a:gd name="connsiteX5" fmla="*/ 1262637 w 1314264"/>
              <a:gd name="connsiteY5" fmla="*/ 46922 h 18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64" h="1891992">
                <a:moveTo>
                  <a:pt x="1314264" y="0"/>
                </a:moveTo>
                <a:lnTo>
                  <a:pt x="1314264" y="1891992"/>
                </a:lnTo>
                <a:lnTo>
                  <a:pt x="0" y="1891992"/>
                </a:lnTo>
                <a:lnTo>
                  <a:pt x="0" y="504941"/>
                </a:lnTo>
                <a:lnTo>
                  <a:pt x="190048" y="495344"/>
                </a:lnTo>
                <a:cubicBezTo>
                  <a:pt x="595301" y="454188"/>
                  <a:pt x="964950" y="292595"/>
                  <a:pt x="1262637" y="469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4897CB-9022-4A4D-BDF4-91C863FCCD36}"/>
              </a:ext>
            </a:extLst>
          </p:cNvPr>
          <p:cNvSpPr/>
          <p:nvPr/>
        </p:nvSpPr>
        <p:spPr>
          <a:xfrm flipV="1">
            <a:off x="4781725" y="76387"/>
            <a:ext cx="1314264" cy="1856425"/>
          </a:xfrm>
          <a:custGeom>
            <a:avLst/>
            <a:gdLst>
              <a:gd name="connsiteX0" fmla="*/ 0 w 1314264"/>
              <a:gd name="connsiteY0" fmla="*/ 0 h 1856425"/>
              <a:gd name="connsiteX1" fmla="*/ 12492 w 1314264"/>
              <a:gd name="connsiteY1" fmla="*/ 11354 h 1856425"/>
              <a:gd name="connsiteX2" fmla="*/ 1290507 w 1314264"/>
              <a:gd name="connsiteY2" fmla="*/ 470149 h 1856425"/>
              <a:gd name="connsiteX3" fmla="*/ 1314264 w 1314264"/>
              <a:gd name="connsiteY3" fmla="*/ 468950 h 1856425"/>
              <a:gd name="connsiteX4" fmla="*/ 1314264 w 1314264"/>
              <a:gd name="connsiteY4" fmla="*/ 1856425 h 1856425"/>
              <a:gd name="connsiteX5" fmla="*/ 0 w 1314264"/>
              <a:gd name="connsiteY5" fmla="*/ 1856425 h 18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64" h="1856425">
                <a:moveTo>
                  <a:pt x="0" y="0"/>
                </a:moveTo>
                <a:lnTo>
                  <a:pt x="12492" y="11354"/>
                </a:lnTo>
                <a:cubicBezTo>
                  <a:pt x="359794" y="297973"/>
                  <a:pt x="805044" y="470149"/>
                  <a:pt x="1290507" y="470149"/>
                </a:cubicBezTo>
                <a:lnTo>
                  <a:pt x="1314264" y="468950"/>
                </a:lnTo>
                <a:lnTo>
                  <a:pt x="1314264" y="1856425"/>
                </a:lnTo>
                <a:lnTo>
                  <a:pt x="0" y="1856425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CB1CEE-D92B-4322-9FE8-47298FCFB650}"/>
              </a:ext>
            </a:extLst>
          </p:cNvPr>
          <p:cNvSpPr/>
          <p:nvPr/>
        </p:nvSpPr>
        <p:spPr>
          <a:xfrm flipV="1">
            <a:off x="6087610" y="74375"/>
            <a:ext cx="1314264" cy="1891992"/>
          </a:xfrm>
          <a:custGeom>
            <a:avLst/>
            <a:gdLst>
              <a:gd name="connsiteX0" fmla="*/ 1314264 w 1314264"/>
              <a:gd name="connsiteY0" fmla="*/ 0 h 1891992"/>
              <a:gd name="connsiteX1" fmla="*/ 1314264 w 1314264"/>
              <a:gd name="connsiteY1" fmla="*/ 1891992 h 1891992"/>
              <a:gd name="connsiteX2" fmla="*/ 0 w 1314264"/>
              <a:gd name="connsiteY2" fmla="*/ 1891992 h 1891992"/>
              <a:gd name="connsiteX3" fmla="*/ 0 w 1314264"/>
              <a:gd name="connsiteY3" fmla="*/ 504941 h 1891992"/>
              <a:gd name="connsiteX4" fmla="*/ 190048 w 1314264"/>
              <a:gd name="connsiteY4" fmla="*/ 495344 h 1891992"/>
              <a:gd name="connsiteX5" fmla="*/ 1262637 w 1314264"/>
              <a:gd name="connsiteY5" fmla="*/ 46922 h 18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64" h="1891992">
                <a:moveTo>
                  <a:pt x="1314264" y="0"/>
                </a:moveTo>
                <a:lnTo>
                  <a:pt x="1314264" y="1891992"/>
                </a:lnTo>
                <a:lnTo>
                  <a:pt x="0" y="1891992"/>
                </a:lnTo>
                <a:lnTo>
                  <a:pt x="0" y="504941"/>
                </a:lnTo>
                <a:lnTo>
                  <a:pt x="190048" y="495344"/>
                </a:lnTo>
                <a:cubicBezTo>
                  <a:pt x="595301" y="454188"/>
                  <a:pt x="964950" y="292595"/>
                  <a:pt x="1262637" y="469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AEF946-C01A-4C54-9A67-8A5CF20AC016}"/>
              </a:ext>
            </a:extLst>
          </p:cNvPr>
          <p:cNvSpPr/>
          <p:nvPr/>
        </p:nvSpPr>
        <p:spPr>
          <a:xfrm>
            <a:off x="1322175" y="2628313"/>
            <a:ext cx="580103" cy="5801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4632CF-4B6B-4E05-B226-A6DBD5DCE7A8}"/>
              </a:ext>
            </a:extLst>
          </p:cNvPr>
          <p:cNvSpPr/>
          <p:nvPr/>
        </p:nvSpPr>
        <p:spPr>
          <a:xfrm>
            <a:off x="346014" y="724397"/>
            <a:ext cx="428612" cy="218765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CLEAR ALL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86C34F9-2104-4404-B7A9-01D2495B9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400" y="-35163"/>
            <a:ext cx="2855421" cy="10717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C0AE9C-134C-41EF-895A-8D8525DFE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411" y="1576568"/>
            <a:ext cx="2809410" cy="10717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4FEF95-0E71-44F0-A0B5-7F6A09625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9" y="2659563"/>
            <a:ext cx="452255" cy="51760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21C13BE-D533-44B4-ADF4-B79D1DA24229}"/>
              </a:ext>
            </a:extLst>
          </p:cNvPr>
          <p:cNvSpPr/>
          <p:nvPr/>
        </p:nvSpPr>
        <p:spPr>
          <a:xfrm>
            <a:off x="2224357" y="2628313"/>
            <a:ext cx="580103" cy="5801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B9FE571-AE40-47FA-B281-237F5F886F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1" y="2659563"/>
            <a:ext cx="452255" cy="51760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F7B744F-E650-4625-87A4-CF6FD934DEC8}"/>
              </a:ext>
            </a:extLst>
          </p:cNvPr>
          <p:cNvSpPr/>
          <p:nvPr/>
        </p:nvSpPr>
        <p:spPr>
          <a:xfrm>
            <a:off x="3131582" y="2628313"/>
            <a:ext cx="580103" cy="5801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8C13FEB-E08A-4373-9E1F-8DBD86787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6" y="2659563"/>
            <a:ext cx="452255" cy="51760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04675FA-C520-4972-B842-C963AE0DD628}"/>
              </a:ext>
            </a:extLst>
          </p:cNvPr>
          <p:cNvSpPr/>
          <p:nvPr/>
        </p:nvSpPr>
        <p:spPr>
          <a:xfrm>
            <a:off x="1322175" y="998338"/>
            <a:ext cx="580103" cy="5801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E682A5A-56BE-40D6-B8FF-0017A8CD3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9" y="1029588"/>
            <a:ext cx="452255" cy="51760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B4F92FD-B5C5-4B98-9BC4-54CB6ACDF6CF}"/>
              </a:ext>
            </a:extLst>
          </p:cNvPr>
          <p:cNvSpPr/>
          <p:nvPr/>
        </p:nvSpPr>
        <p:spPr>
          <a:xfrm>
            <a:off x="2224357" y="998338"/>
            <a:ext cx="580103" cy="5801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B20E380-19BC-4B44-BF31-229CC31FD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1" y="1029588"/>
            <a:ext cx="452255" cy="51760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1113B4A-8004-4D3F-9DF1-DC8192D62B6B}"/>
              </a:ext>
            </a:extLst>
          </p:cNvPr>
          <p:cNvSpPr/>
          <p:nvPr/>
        </p:nvSpPr>
        <p:spPr>
          <a:xfrm>
            <a:off x="3131582" y="998338"/>
            <a:ext cx="580103" cy="5801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56739D1-2F90-4EE9-A054-6C99FEEAC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6" y="1029588"/>
            <a:ext cx="452255" cy="517602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6A8D6ED8-6560-4772-A397-2C5BDCA77C31}"/>
              </a:ext>
            </a:extLst>
          </p:cNvPr>
          <p:cNvSpPr/>
          <p:nvPr/>
        </p:nvSpPr>
        <p:spPr>
          <a:xfrm>
            <a:off x="1332909" y="6133329"/>
            <a:ext cx="580103" cy="580103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E6E25D-C444-4CD7-A279-FFDEF51BAD83}"/>
              </a:ext>
            </a:extLst>
          </p:cNvPr>
          <p:cNvSpPr/>
          <p:nvPr/>
        </p:nvSpPr>
        <p:spPr>
          <a:xfrm>
            <a:off x="346014" y="4229413"/>
            <a:ext cx="428612" cy="2187659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CLEAR ALL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9C44DD1-12FE-480A-A215-A691D5DEBA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439" y="3469853"/>
            <a:ext cx="2800116" cy="10717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791D19D-A530-4DF1-9DA4-BDCD16ADB1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439" y="5081584"/>
            <a:ext cx="2800116" cy="10717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227CE9A-51FF-48A7-8F45-EF9A57581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33" y="6164579"/>
            <a:ext cx="452255" cy="517602"/>
          </a:xfrm>
          <a:prstGeom prst="rect">
            <a:avLst/>
          </a:pr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AB3A029D-1CF1-4265-8ABD-447CA09CCB74}"/>
              </a:ext>
            </a:extLst>
          </p:cNvPr>
          <p:cNvSpPr/>
          <p:nvPr/>
        </p:nvSpPr>
        <p:spPr>
          <a:xfrm>
            <a:off x="2235091" y="6133329"/>
            <a:ext cx="580103" cy="580103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D48A778-C22B-4163-AC1C-8D3CD46CB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15" y="6164579"/>
            <a:ext cx="452255" cy="51760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2F22F15-8ADD-4F33-AFEF-AEB910A0F708}"/>
              </a:ext>
            </a:extLst>
          </p:cNvPr>
          <p:cNvSpPr/>
          <p:nvPr/>
        </p:nvSpPr>
        <p:spPr>
          <a:xfrm>
            <a:off x="3142316" y="6133329"/>
            <a:ext cx="580103" cy="580103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7EF3BB-8C61-41FF-982C-C8DF62510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40" y="6164579"/>
            <a:ext cx="452255" cy="51760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ABBFA51-9BEE-4878-8488-3F5257A9A2C3}"/>
              </a:ext>
            </a:extLst>
          </p:cNvPr>
          <p:cNvSpPr/>
          <p:nvPr/>
        </p:nvSpPr>
        <p:spPr>
          <a:xfrm>
            <a:off x="1332909" y="4503354"/>
            <a:ext cx="580103" cy="580103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D02C623-1D0B-4139-AA95-358DA592A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33" y="4534604"/>
            <a:ext cx="452255" cy="51760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24FA88D-CE32-409C-BF06-98671EE2DC65}"/>
              </a:ext>
            </a:extLst>
          </p:cNvPr>
          <p:cNvSpPr/>
          <p:nvPr/>
        </p:nvSpPr>
        <p:spPr>
          <a:xfrm>
            <a:off x="2235091" y="4503354"/>
            <a:ext cx="580103" cy="580103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87C8F15-FE4A-45B7-AE8D-5F0D8538F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15" y="4534604"/>
            <a:ext cx="452255" cy="51760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0E6593E-CA65-419B-AB14-D9F7A6CD8A08}"/>
              </a:ext>
            </a:extLst>
          </p:cNvPr>
          <p:cNvSpPr/>
          <p:nvPr/>
        </p:nvSpPr>
        <p:spPr>
          <a:xfrm>
            <a:off x="3142316" y="4503354"/>
            <a:ext cx="580103" cy="580103"/>
          </a:xfrm>
          <a:prstGeom prst="rect">
            <a:avLst/>
          </a:prstGeom>
          <a:solidFill>
            <a:srgbClr val="477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651AC59-8847-400A-AC20-2593274A5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40" y="4534604"/>
            <a:ext cx="452255" cy="517602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2AC3C9FD-5F6B-49CF-A694-B19D3A74E637}"/>
              </a:ext>
            </a:extLst>
          </p:cNvPr>
          <p:cNvSpPr/>
          <p:nvPr/>
        </p:nvSpPr>
        <p:spPr>
          <a:xfrm>
            <a:off x="8481334" y="2639044"/>
            <a:ext cx="580103" cy="580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1826DD0-668F-470A-9BA1-64DCA51BE9EC}"/>
              </a:ext>
            </a:extLst>
          </p:cNvPr>
          <p:cNvSpPr/>
          <p:nvPr/>
        </p:nvSpPr>
        <p:spPr>
          <a:xfrm rot="10800000">
            <a:off x="11444593" y="710980"/>
            <a:ext cx="428612" cy="2187659"/>
          </a:xfrm>
          <a:prstGeom prst="rect">
            <a:avLst/>
          </a:prstGeom>
          <a:solidFill>
            <a:srgbClr val="57873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CLEAR ALL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AF6F11E-FDE5-4746-BF28-4CB67E0B8A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914" y="-24668"/>
            <a:ext cx="2805066" cy="107171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CC1506A-7F3A-48CC-8194-6049D0B0E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792" y="1587063"/>
            <a:ext cx="2813188" cy="107171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2B0B64E-2C9D-4673-A145-7457936AC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82" y="2670294"/>
            <a:ext cx="452255" cy="51760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C582B91-8CCE-4DCA-98A9-3E0DAFDCEF99}"/>
              </a:ext>
            </a:extLst>
          </p:cNvPr>
          <p:cNvSpPr/>
          <p:nvPr/>
        </p:nvSpPr>
        <p:spPr>
          <a:xfrm>
            <a:off x="9383516" y="2639044"/>
            <a:ext cx="580103" cy="580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F7F8D6F-D9EB-4D93-99FA-75BA68526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40" y="2670294"/>
            <a:ext cx="452255" cy="51760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EFE46D6-CA6F-4C44-A079-157619D9D896}"/>
              </a:ext>
            </a:extLst>
          </p:cNvPr>
          <p:cNvSpPr/>
          <p:nvPr/>
        </p:nvSpPr>
        <p:spPr>
          <a:xfrm>
            <a:off x="10290741" y="2639044"/>
            <a:ext cx="580103" cy="580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2ACCAEA-429D-4825-BB1B-D14D15609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65" y="2670294"/>
            <a:ext cx="452255" cy="51760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DB4FB91-0AC1-42EE-AAB4-39197245FE75}"/>
              </a:ext>
            </a:extLst>
          </p:cNvPr>
          <p:cNvSpPr/>
          <p:nvPr/>
        </p:nvSpPr>
        <p:spPr>
          <a:xfrm>
            <a:off x="8481334" y="1008833"/>
            <a:ext cx="580103" cy="580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C18ECE0-FDC7-4F1C-A926-FE8C69771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58" y="1040083"/>
            <a:ext cx="452255" cy="51760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32FEA6E-6E85-4293-8D20-743E2216EC55}"/>
              </a:ext>
            </a:extLst>
          </p:cNvPr>
          <p:cNvSpPr/>
          <p:nvPr/>
        </p:nvSpPr>
        <p:spPr>
          <a:xfrm>
            <a:off x="9383516" y="1008833"/>
            <a:ext cx="580103" cy="580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E3F4C46-0338-4D94-9F8E-B006F809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40" y="1040083"/>
            <a:ext cx="452255" cy="517602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4D21B931-9588-43FC-8D8A-E8E07E0C3045}"/>
              </a:ext>
            </a:extLst>
          </p:cNvPr>
          <p:cNvSpPr/>
          <p:nvPr/>
        </p:nvSpPr>
        <p:spPr>
          <a:xfrm>
            <a:off x="10290741" y="1008833"/>
            <a:ext cx="580103" cy="5801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C773E9E-BF1D-49C5-97C0-26E6C55B7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65" y="1040083"/>
            <a:ext cx="452255" cy="517602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0F459CF-EB61-4C70-A251-9F7E939E7FC8}"/>
              </a:ext>
            </a:extLst>
          </p:cNvPr>
          <p:cNvSpPr/>
          <p:nvPr/>
        </p:nvSpPr>
        <p:spPr>
          <a:xfrm>
            <a:off x="8481334" y="6133382"/>
            <a:ext cx="580103" cy="580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2972B03-9BE5-4EB8-8F14-5635E1B0204A}"/>
              </a:ext>
            </a:extLst>
          </p:cNvPr>
          <p:cNvSpPr/>
          <p:nvPr/>
        </p:nvSpPr>
        <p:spPr>
          <a:xfrm rot="10800000">
            <a:off x="11444593" y="4197165"/>
            <a:ext cx="428612" cy="2187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CLEAR ALL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88600E7-B92D-4428-826C-F9C3111548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502" y="3469906"/>
            <a:ext cx="2783478" cy="107171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29B1830-592A-4D2F-95E1-5BFB389E40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502" y="5081637"/>
            <a:ext cx="2783478" cy="107171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8A796F7-D051-4BEE-A29B-49122FCE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58" y="6164632"/>
            <a:ext cx="452255" cy="51760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07DFF002-AFC2-43FE-B26B-80DD5C4017E3}"/>
              </a:ext>
            </a:extLst>
          </p:cNvPr>
          <p:cNvSpPr/>
          <p:nvPr/>
        </p:nvSpPr>
        <p:spPr>
          <a:xfrm>
            <a:off x="9383516" y="6133382"/>
            <a:ext cx="580103" cy="580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6D474F8-1C01-4703-9D87-8DA5FDB3B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40" y="6164632"/>
            <a:ext cx="452255" cy="51760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01E1B25-DC4C-4A3C-A5F0-ADD7C2E0BF55}"/>
              </a:ext>
            </a:extLst>
          </p:cNvPr>
          <p:cNvSpPr/>
          <p:nvPr/>
        </p:nvSpPr>
        <p:spPr>
          <a:xfrm>
            <a:off x="10290741" y="6133382"/>
            <a:ext cx="580103" cy="580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A01F1B-5794-4114-AF48-498E40973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65" y="6164632"/>
            <a:ext cx="452255" cy="517602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61300E1E-9B60-4A2C-8B71-CE5AA23A0BEA}"/>
              </a:ext>
            </a:extLst>
          </p:cNvPr>
          <p:cNvSpPr/>
          <p:nvPr/>
        </p:nvSpPr>
        <p:spPr>
          <a:xfrm>
            <a:off x="8481334" y="4503407"/>
            <a:ext cx="580103" cy="580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31E8E96-E173-4437-B0C7-A91077041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58" y="4534657"/>
            <a:ext cx="452255" cy="517602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6F71EDCB-C2B7-4AB7-B51B-BF95C77CE344}"/>
              </a:ext>
            </a:extLst>
          </p:cNvPr>
          <p:cNvSpPr/>
          <p:nvPr/>
        </p:nvSpPr>
        <p:spPr>
          <a:xfrm>
            <a:off x="9383516" y="4503407"/>
            <a:ext cx="580103" cy="580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CCBAB583-DB17-49BD-9519-495B436FD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40" y="4534657"/>
            <a:ext cx="452255" cy="51760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AEA9229-1B89-4EF0-A951-33015E4D64AC}"/>
              </a:ext>
            </a:extLst>
          </p:cNvPr>
          <p:cNvSpPr/>
          <p:nvPr/>
        </p:nvSpPr>
        <p:spPr>
          <a:xfrm>
            <a:off x="10290741" y="4503407"/>
            <a:ext cx="580103" cy="580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099EB256-54A2-40E9-9659-D1DDC6FFE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65" y="4534657"/>
            <a:ext cx="452255" cy="517602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384632CF-4B6B-4E05-B226-A6DBD5DCE7A8}"/>
              </a:ext>
            </a:extLst>
          </p:cNvPr>
          <p:cNvSpPr/>
          <p:nvPr/>
        </p:nvSpPr>
        <p:spPr>
          <a:xfrm rot="5400000">
            <a:off x="5258857" y="-402626"/>
            <a:ext cx="360000" cy="131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</a:rPr>
              <a:t>RESET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84632CF-4B6B-4E05-B226-A6DBD5DCE7A8}"/>
              </a:ext>
            </a:extLst>
          </p:cNvPr>
          <p:cNvSpPr/>
          <p:nvPr/>
        </p:nvSpPr>
        <p:spPr>
          <a:xfrm rot="5400000">
            <a:off x="6564742" y="-402757"/>
            <a:ext cx="360000" cy="13142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</a:rPr>
              <a:t>RESET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A24670D-B66B-44CE-9B34-FEE844BB2511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20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49A01E-439B-4F76-9C19-130B21A47773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A2816DD-A1A4-4FC3-96AA-78532A61AE8E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DA498C4-E2B2-4F14-99B9-8AAB5D77C70D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9D06854-E069-4DB9-9279-27E05EB90497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89018B8-1CE9-4AAD-A1DA-B218B894806A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5AC731-E8C0-443C-880C-090CD3EF1D1B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AEFA16E-D21D-4587-93FC-88474F4950EB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31D770-B7E8-4745-8424-B68F6F664E9B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9F7C3A1-E064-4B6D-8D15-94E0AF3DBE91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EAE9841-D7F1-4BCF-91A7-6C7A4856FA13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068AAC-F5B8-41D5-B46A-80B25CE9C97D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C95F7DF-3F89-4C8F-AE5A-80777B391B74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17430E7-AA80-42D0-80C6-1873F7CAE18B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3ED2AAB-337E-46F5-9E65-C5B8992EB308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5B9752A-7CE4-4159-840D-300AC6FE111B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FF2B82D-D92C-4D7E-AF86-0F73F5D8C4BD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7D515E9-EF7B-4E3E-8EFC-DE82364015F7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6B251CA-3F3C-4F11-8273-1613DC1C15BA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E0A9C9D-E817-4C79-B6B6-91D5D5DBA0EE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EB10F1D-C246-4FDA-91D1-98173C174C26}"/>
              </a:ext>
            </a:extLst>
          </p:cNvPr>
          <p:cNvSpPr txBox="1"/>
          <p:nvPr/>
        </p:nvSpPr>
        <p:spPr>
          <a:xfrm>
            <a:off x="4893297" y="502893"/>
            <a:ext cx="1040786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39DB679-0458-4A97-88EF-AEFFECA4F71B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20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C03FE1A-ADF7-4C1B-94DB-4E4A42BF6E9C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6E7D38B-E2F1-4043-B85A-B50AC90E2C20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46DDCC2-8250-4250-98FE-4A11D83DBB04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3C4A322-CFA2-4ED4-A4D6-7474A91A6E6C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AEC59B1-4553-4127-8B73-3372F161898E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52D70FF-EE5B-4035-B288-1C3519D8E114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0007B4F-45A3-40A0-BA58-768C055C86B3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94A1A89-1BD2-4C99-ABAB-FEC70597A9CE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F09A1BC-0F0C-444C-BAE9-47E7229C129B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39C80A9-6F58-4F8B-B7FB-0D24A35C883D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0AE3537-4469-40DF-8CF2-F09164792B24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70374E0-BDF7-4880-8676-7B8B2CD3076C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733688A-A18A-4517-9C0B-F18778DE2BCA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EEFF514-32B6-4CD6-ABF3-E80F7D5C637D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13ECB3F-A7AA-417F-A86E-7C9FBEAC3385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CC526CD-9C45-45E4-9868-C55FEBAFB6B0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254052C-4A7C-4FDB-B601-1C0F0262C4C8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7EC1716-8BAC-4950-8A0D-FF7F6CE66C8F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43FC9C1-6A6A-4863-B028-A631E8535830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DE7664-4362-4971-9BE4-765BA1D96159}"/>
              </a:ext>
            </a:extLst>
          </p:cNvPr>
          <p:cNvSpPr txBox="1"/>
          <p:nvPr/>
        </p:nvSpPr>
        <p:spPr>
          <a:xfrm>
            <a:off x="6224349" y="502893"/>
            <a:ext cx="104078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F27A4FE-C772-4680-AC98-55831B1A46A5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20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2659703-C898-4538-BE32-0A5D240019C4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E6D46A5-9792-473D-A125-41002CFF6A56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6763400-9FB6-4858-8C41-E62747A83BA8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1B786D8-45A0-44F8-8976-3665B6DA2B01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B9E4A4E-12C0-4034-8B8F-448EA8825745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0D0A618-8670-4195-B383-47ED3498FFBC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481BDC6-A0B5-4CE8-A39A-7E8D99EC5EE7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C14EF81-BB2B-4FCB-99D7-7D7C72E07E55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B1EE2D0-A0A7-4EB1-A415-CC3844064191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679DA12-C1F4-4496-9007-F2307D95E8A1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C4B64A0-C63D-4EA2-B5E9-903FFBAE8E42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60F3388-B819-4204-9000-C8EFE41F616F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0E31C0F-7AC5-403B-BA8F-4C30F895D9A0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80DCC09-D17B-49B3-8819-5317E767BF69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DE9E16-63DD-4E58-A03C-B5FA67875AF5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789B928-A494-407B-8662-42D126A09050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FD3F466-0F46-499B-B492-7EEB4A8129CF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2CBCEA7-46D1-4BBB-9928-C605DA62898D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011005A-759F-49F1-BC22-2A729720F9EE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327A7C8-DEA0-42A3-BFEC-BB8867ACB961}"/>
              </a:ext>
            </a:extLst>
          </p:cNvPr>
          <p:cNvSpPr txBox="1"/>
          <p:nvPr/>
        </p:nvSpPr>
        <p:spPr>
          <a:xfrm>
            <a:off x="6224349" y="5400947"/>
            <a:ext cx="10407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A133742-EAC7-44C4-B431-D9813D180DB0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20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069111C-9768-4503-81BF-FBF5ED16BA14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C9ADFA9-B5D3-45E7-AA30-DEBDE106056C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1B37966-7E5B-4B32-A377-F6EC012B9F62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45511C1-CBC0-455D-93CE-F2BC9E094286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4BC1F19-AAAE-439B-ABE7-FF64D6FD847F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1EB0AB-3989-424A-8974-E0270B0E6F59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BD1E183-74D2-4298-BD36-E1B2E923F99E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BA659CB-7908-4D7A-95F9-D063C38C6163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463D98D-56C9-4700-B519-90568B674621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2433790-4D5F-4A55-9829-0A7DDCC7670F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latin typeface="Arial Black" panose="020B0A04020102020204" pitchFamily="34" charset="0"/>
              </a:rPr>
              <a:t>10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D91FAE8-D0CF-4583-89A2-C9EEC4DC6C1D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06A6533-920E-4631-A669-75C8A5A03F57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8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4BD76CA-ED77-4655-8631-EC0D05EABDDA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7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ABEFD62-68AB-4F84-ABFB-12C1073011FA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6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A9052A9-B7AA-4466-950B-AECBB5764B68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5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FA15E62-3E14-4D1C-BD17-3C5AE27DD16A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4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D15B09D-59E2-4FCA-8FF1-001410483DE8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3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55C23C4-6FD1-4E47-A36E-C517C4A9EB29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BDCAC36-9ABD-4DD6-A5F7-E5F504E9F2C1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1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B918D28-24A6-437D-ADEE-2EDD57A23081}"/>
              </a:ext>
            </a:extLst>
          </p:cNvPr>
          <p:cNvSpPr txBox="1"/>
          <p:nvPr/>
        </p:nvSpPr>
        <p:spPr>
          <a:xfrm>
            <a:off x="4884908" y="5400947"/>
            <a:ext cx="10407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5400" dirty="0">
                <a:latin typeface="Arial Black" panose="020B0A04020102020204" pitchFamily="34" charset="0"/>
              </a:rPr>
              <a:t>0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4632CF-4B6B-4E05-B226-A6DBD5DCE7A8}"/>
              </a:ext>
            </a:extLst>
          </p:cNvPr>
          <p:cNvSpPr/>
          <p:nvPr/>
        </p:nvSpPr>
        <p:spPr>
          <a:xfrm rot="5400000">
            <a:off x="5258857" y="5931604"/>
            <a:ext cx="360000" cy="13142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</a:rPr>
              <a:t>RESET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84632CF-4B6B-4E05-B226-A6DBD5DCE7A8}"/>
              </a:ext>
            </a:extLst>
          </p:cNvPr>
          <p:cNvSpPr/>
          <p:nvPr/>
        </p:nvSpPr>
        <p:spPr>
          <a:xfrm rot="5400000">
            <a:off x="6564742" y="5926659"/>
            <a:ext cx="360000" cy="13142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58750" contourW="114300" prstMaterial="softEdge">
            <a:bevelT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</a:rPr>
              <a:t>RESET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8B004AC5-A97F-4309-BDF1-4BBB9C282C44}"/>
              </a:ext>
            </a:extLst>
          </p:cNvPr>
          <p:cNvSpPr>
            <a:spLocks noChangeAspect="1"/>
          </p:cNvSpPr>
          <p:nvPr/>
        </p:nvSpPr>
        <p:spPr>
          <a:xfrm>
            <a:off x="3949383" y="1398351"/>
            <a:ext cx="4095391" cy="4095391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015C0BFD-1FC3-4403-9F12-09F828B111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587" y="2054786"/>
            <a:ext cx="2723957" cy="2698380"/>
          </a:xfrm>
          <a:prstGeom prst="rect">
            <a:avLst/>
          </a:prstGeom>
          <a:ln>
            <a:noFill/>
          </a:ln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0915C93-5661-4C21-9D06-1F396F9F3C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402" y="2054787"/>
            <a:ext cx="2498377" cy="2711417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335DC56E-E9A1-4D91-B23A-50D07FAC286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291" y="2060857"/>
            <a:ext cx="2768271" cy="2631105"/>
          </a:xfrm>
          <a:prstGeom prst="rect">
            <a:avLst/>
          </a:prstGeom>
          <a:ln>
            <a:noFill/>
          </a:ln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76187335-9996-4F5B-B4DA-45D093EAAA2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066" y="2099582"/>
            <a:ext cx="2631105" cy="263110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5B15125B-7A7B-485A-87B5-1763986FDCF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898" y="2079562"/>
            <a:ext cx="2649810" cy="261240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D2D68150-42B0-4B00-91FB-B9C24A5371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196" y="2079562"/>
            <a:ext cx="2696465" cy="2671146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B4DBD089-50D2-41EA-B088-D931F5ECB38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881" y="2079561"/>
            <a:ext cx="2723957" cy="2723957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609224F-64F6-4BEF-B927-DF4254B5543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39932" y="2434958"/>
            <a:ext cx="1650014" cy="1650014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E52E5B1-48C0-47DC-B0F4-0A73C7032B7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5BD620D-66E4-4271-9FD8-B26A6D2AF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962E51E-C679-46BA-8F11-69009107D4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0C3A2F5-F1DD-460D-BB3D-ADBA3243AC4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39932" y="2434958"/>
            <a:ext cx="1650014" cy="1650014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C587C23-9B6C-4DF1-A092-46CA080864B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6EA54A5-DC2E-4FF2-80E3-405A31C2E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3EBC7EC-6081-44BD-B016-B6893B897B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D7152CF-A560-4531-9C7B-18B5A490CA3F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39932" y="2434958"/>
            <a:ext cx="1650014" cy="1650014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CC91319-B074-420F-89CD-1C174134306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3A34426-028B-4622-BE76-6A82CF59A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C6C8BD0-6FD2-4AEE-808A-397F092553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B35FB08-66EB-4BEB-8FE0-673E082CB34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39932" y="2434958"/>
            <a:ext cx="1650014" cy="1650014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94D8BDA-4433-420A-96CE-DFF7D1994C4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EDE6890-CDA0-4A1D-91A0-8E0A737B5F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64C8E66-62BC-4045-BB37-D933321F6A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A3DD5FF-9DE3-4A81-BEFA-17C19A494B8E}"/>
              </a:ext>
            </a:extLst>
          </p:cNvPr>
          <p:cNvGrpSpPr>
            <a:grpSpLocks noChangeAspect="1"/>
          </p:cNvGrpSpPr>
          <p:nvPr/>
        </p:nvGrpSpPr>
        <p:grpSpPr>
          <a:xfrm>
            <a:off x="5239932" y="2434958"/>
            <a:ext cx="1650014" cy="1650014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251FEFC-6EB3-4F40-8910-DBF1C57E91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758E49A-761A-487A-BBEA-CC3A5EFCB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F1169E57-DFA6-4C99-8C4D-02A1326423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843A507-CE2B-4995-A586-F9329A6D7CF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39932" y="2434958"/>
            <a:ext cx="1650014" cy="1650014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CA694C9-7D86-4C2A-9924-44840B080DA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A7F0AAA-4953-4DAB-8309-0344C1D7F0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20EB88E-7CDB-42E1-BAE8-ADB2308AD4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640CB77-C5B4-4A99-B1B0-5E1432DF6967}"/>
              </a:ext>
            </a:extLst>
          </p:cNvPr>
          <p:cNvSpPr/>
          <p:nvPr/>
        </p:nvSpPr>
        <p:spPr>
          <a:xfrm>
            <a:off x="5656898" y="4595420"/>
            <a:ext cx="900000" cy="28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CLEAR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67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2" fill="hold">
                      <p:stCondLst>
                        <p:cond delay="0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71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4" fill="hold">
                      <p:stCondLst>
                        <p:cond delay="0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73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2" fill="hold">
                      <p:stCondLst>
                        <p:cond delay="0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5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6" fill="hold">
                      <p:stCondLst>
                        <p:cond delay="0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76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2" fill="hold">
                      <p:stCondLst>
                        <p:cond delay="0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791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2" fill="hold">
                      <p:stCondLst>
                        <p:cond delay="0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803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4" fill="hold">
                      <p:stCondLst>
                        <p:cond delay="0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83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4" fill="hold">
                      <p:stCondLst>
                        <p:cond delay="0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87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7" fill="hold">
                      <p:stCondLst>
                        <p:cond delay="0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01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4" fill="hold">
                      <p:stCondLst>
                        <p:cond delay="0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021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2" fill="hold">
                      <p:stCondLst>
                        <p:cond delay="0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029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0" fill="hold">
                      <p:stCondLst>
                        <p:cond delay="0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045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6" fill="hold">
                      <p:stCondLst>
                        <p:cond delay="0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053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4" fill="hold">
                      <p:stCondLst>
                        <p:cond delay="0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397</Words>
  <Application>Microsoft Office PowerPoint</Application>
  <PresentationFormat>Widescreen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50</cp:revision>
  <dcterms:created xsi:type="dcterms:W3CDTF">2018-03-08T13:08:04Z</dcterms:created>
  <dcterms:modified xsi:type="dcterms:W3CDTF">2018-03-09T11:17:54Z</dcterms:modified>
</cp:coreProperties>
</file>