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2" r:id="rId3"/>
    <p:sldId id="257" r:id="rId4"/>
    <p:sldId id="258" r:id="rId5"/>
    <p:sldId id="260" r:id="rId6"/>
    <p:sldId id="259"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01C23A-B084-4E37-ABC4-FA36321F03DC}" type="datetimeFigureOut">
              <a:rPr lang="en-US" smtClean="0"/>
              <a:t>05-Sep-17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1936449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01C23A-B084-4E37-ABC4-FA36321F03DC}" type="datetimeFigureOut">
              <a:rPr lang="en-US" smtClean="0"/>
              <a:t>05-Sep-17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3616977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01C23A-B084-4E37-ABC4-FA36321F03DC}" type="datetimeFigureOut">
              <a:rPr lang="en-US" smtClean="0"/>
              <a:t>05-Sep-17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401110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01C23A-B084-4E37-ABC4-FA36321F03DC}" type="datetimeFigureOut">
              <a:rPr lang="en-US" smtClean="0"/>
              <a:t>05-Sep-17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90356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01C23A-B084-4E37-ABC4-FA36321F03DC}" type="datetimeFigureOut">
              <a:rPr lang="en-US" smtClean="0"/>
              <a:t>05-Sep-17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145276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01C23A-B084-4E37-ABC4-FA36321F03DC}" type="datetimeFigureOut">
              <a:rPr lang="en-US" smtClean="0"/>
              <a:t>05-Sep-17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411465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01C23A-B084-4E37-ABC4-FA36321F03DC}" type="datetimeFigureOut">
              <a:rPr lang="en-US" smtClean="0"/>
              <a:t>05-Sep-17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758261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01C23A-B084-4E37-ABC4-FA36321F03DC}" type="datetimeFigureOut">
              <a:rPr lang="en-US" smtClean="0"/>
              <a:t>05-Sep-17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17201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1C23A-B084-4E37-ABC4-FA36321F03DC}" type="datetimeFigureOut">
              <a:rPr lang="en-US" smtClean="0"/>
              <a:t>05-Sep-17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208406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01C23A-B084-4E37-ABC4-FA36321F03DC}" type="datetimeFigureOut">
              <a:rPr lang="en-US" smtClean="0"/>
              <a:t>05-Sep-17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98905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01C23A-B084-4E37-ABC4-FA36321F03DC}" type="datetimeFigureOut">
              <a:rPr lang="en-US" smtClean="0"/>
              <a:t>05-Sep-17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29CBF-4985-403A-8274-AC4B0DA7E797}" type="slidenum">
              <a:rPr lang="en-US" smtClean="0"/>
              <a:t>‹#›</a:t>
            </a:fld>
            <a:endParaRPr lang="en-US"/>
          </a:p>
        </p:txBody>
      </p:sp>
    </p:spTree>
    <p:extLst>
      <p:ext uri="{BB962C8B-B14F-4D97-AF65-F5344CB8AC3E}">
        <p14:creationId xmlns:p14="http://schemas.microsoft.com/office/powerpoint/2010/main" val="276455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1C23A-B084-4E37-ABC4-FA36321F03DC}" type="datetimeFigureOut">
              <a:rPr lang="en-US" smtClean="0"/>
              <a:t>05-Sep-17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29CBF-4985-403A-8274-AC4B0DA7E797}" type="slidenum">
              <a:rPr lang="en-US" smtClean="0"/>
              <a:t>‹#›</a:t>
            </a:fld>
            <a:endParaRPr lang="en-US"/>
          </a:p>
        </p:txBody>
      </p:sp>
    </p:spTree>
    <p:extLst>
      <p:ext uri="{BB962C8B-B14F-4D97-AF65-F5344CB8AC3E}">
        <p14:creationId xmlns:p14="http://schemas.microsoft.com/office/powerpoint/2010/main" val="272924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6000">
              <a:schemeClr val="tx1">
                <a:lumMod val="50000"/>
                <a:lumOff val="50000"/>
              </a:schemeClr>
            </a:gs>
            <a:gs pos="83000">
              <a:schemeClr val="tx1">
                <a:lumMod val="65000"/>
                <a:lumOff val="35000"/>
              </a:schemeClr>
            </a:gs>
            <a:gs pos="100000">
              <a:schemeClr val="bg2">
                <a:lumMod val="2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6" name="Picture 25"/>
          <p:cNvPicPr>
            <a:picLocks noChangeAspect="1"/>
          </p:cNvPicPr>
          <p:nvPr/>
        </p:nvPicPr>
        <p:blipFill>
          <a:blip r:embed="rId2"/>
          <a:stretch>
            <a:fillRect/>
          </a:stretch>
        </p:blipFill>
        <p:spPr>
          <a:xfrm>
            <a:off x="7398532" y="3458943"/>
            <a:ext cx="1249788" cy="682811"/>
          </a:xfrm>
          <a:prstGeom prst="rect">
            <a:avLst/>
          </a:prstGeom>
        </p:spPr>
      </p:pic>
      <p:sp>
        <p:nvSpPr>
          <p:cNvPr id="27" name="Oval 26">
            <a:hlinkClick r:id="" action="ppaction://hlinkshowjump?jump=nextslide"/>
          </p:cNvPr>
          <p:cNvSpPr/>
          <p:nvPr/>
        </p:nvSpPr>
        <p:spPr>
          <a:xfrm>
            <a:off x="7788090" y="3185763"/>
            <a:ext cx="402672" cy="40653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242528" y="117382"/>
            <a:ext cx="6658945" cy="707886"/>
          </a:xfrm>
          <a:prstGeom prst="rect">
            <a:avLst/>
          </a:prstGeom>
          <a:noFill/>
        </p:spPr>
        <p:txBody>
          <a:bodyPr wrap="square" rtlCol="0">
            <a:spAutoFit/>
          </a:bodyPr>
          <a:lstStyle/>
          <a:p>
            <a:pPr algn="ctr"/>
            <a:r>
              <a:rPr lang="en-GB" sz="4000" dirty="0">
                <a:solidFill>
                  <a:schemeClr val="accent2">
                    <a:lumMod val="60000"/>
                    <a:lumOff val="40000"/>
                  </a:schemeClr>
                </a:solidFill>
                <a:effectLst>
                  <a:outerShdw blurRad="38100" dist="38100" dir="2700000" algn="tl">
                    <a:srgbClr val="000000">
                      <a:alpha val="43137"/>
                    </a:srgbClr>
                  </a:outerShdw>
                </a:effectLst>
                <a:latin typeface="Berlin Sans FB Demi" panose="020E0802020502020306" pitchFamily="34" charset="0"/>
              </a:rPr>
              <a:t>FAMOUS FALLING FACES</a:t>
            </a:r>
            <a:endParaRPr lang="en-US" sz="4000" dirty="0">
              <a:solidFill>
                <a:schemeClr val="accent2">
                  <a:lumMod val="60000"/>
                  <a:lumOff val="40000"/>
                </a:schemeClr>
              </a:solidFill>
              <a:effectLst>
                <a:outerShdw blurRad="38100" dist="38100" dir="2700000" algn="tl">
                  <a:srgbClr val="000000">
                    <a:alpha val="43137"/>
                  </a:srgbClr>
                </a:outerShdw>
              </a:effectLst>
              <a:latin typeface="Berlin Sans FB Demi" panose="020E0802020502020306" pitchFamily="34" charset="0"/>
            </a:endParaRPr>
          </a:p>
        </p:txBody>
      </p:sp>
      <p:sp>
        <p:nvSpPr>
          <p:cNvPr id="32" name="TextBox 31"/>
          <p:cNvSpPr txBox="1"/>
          <p:nvPr/>
        </p:nvSpPr>
        <p:spPr>
          <a:xfrm>
            <a:off x="2121006" y="-793014"/>
            <a:ext cx="4987585" cy="707886"/>
          </a:xfrm>
          <a:prstGeom prst="rect">
            <a:avLst/>
          </a:prstGeom>
          <a:noFill/>
        </p:spPr>
        <p:txBody>
          <a:bodyPr wrap="square" rtlCol="0">
            <a:spAutoFit/>
          </a:bodyPr>
          <a:lstStyle/>
          <a:p>
            <a:pPr algn="ctr"/>
            <a:r>
              <a:rPr lang="en-GB" sz="4000" dirty="0">
                <a:solidFill>
                  <a:schemeClr val="accent2">
                    <a:lumMod val="60000"/>
                    <a:lumOff val="40000"/>
                  </a:schemeClr>
                </a:solidFill>
                <a:effectLst>
                  <a:outerShdw blurRad="38100" dist="38100" dir="2700000" algn="tl">
                    <a:srgbClr val="000000">
                      <a:alpha val="43137"/>
                    </a:srgbClr>
                  </a:outerShdw>
                </a:effectLst>
                <a:latin typeface="Berlin Sans FB Demi" panose="020E0802020502020306" pitchFamily="34" charset="0"/>
              </a:rPr>
              <a:t>MUHAMMAD ALI</a:t>
            </a:r>
            <a:endParaRPr lang="en-US" sz="4000" dirty="0">
              <a:solidFill>
                <a:schemeClr val="accent2">
                  <a:lumMod val="60000"/>
                  <a:lumOff val="40000"/>
                </a:schemeClr>
              </a:solidFill>
              <a:effectLst>
                <a:outerShdw blurRad="38100" dist="38100" dir="2700000" algn="tl">
                  <a:srgbClr val="000000">
                    <a:alpha val="43137"/>
                  </a:srgbClr>
                </a:outerShdw>
              </a:effectLst>
              <a:latin typeface="Berlin Sans FB Demi" panose="020E0802020502020306" pitchFamily="34" charset="0"/>
            </a:endParaRPr>
          </a:p>
        </p:txBody>
      </p:sp>
      <p:sp>
        <p:nvSpPr>
          <p:cNvPr id="24" name="TextBox 23"/>
          <p:cNvSpPr txBox="1"/>
          <p:nvPr/>
        </p:nvSpPr>
        <p:spPr>
          <a:xfrm>
            <a:off x="-19011" y="2408921"/>
            <a:ext cx="2357306" cy="3970318"/>
          </a:xfrm>
          <a:prstGeom prst="rect">
            <a:avLst/>
          </a:prstGeom>
          <a:noFill/>
        </p:spPr>
        <p:txBody>
          <a:bodyPr wrap="square" rtlCol="0">
            <a:spAutoFit/>
          </a:bodyPr>
          <a:lstStyle/>
          <a:p>
            <a:pPr algn="just"/>
            <a:r>
              <a:rPr lang="en-GB" dirty="0">
                <a:solidFill>
                  <a:schemeClr val="accent2">
                    <a:lumMod val="60000"/>
                    <a:lumOff val="40000"/>
                  </a:schemeClr>
                </a:solidFill>
                <a:effectLst>
                  <a:outerShdw blurRad="38100" dist="38100" dir="2700000" algn="tl">
                    <a:srgbClr val="000000">
                      <a:alpha val="43137"/>
                    </a:srgbClr>
                  </a:outerShdw>
                </a:effectLst>
                <a:latin typeface="Berlin Sans FB Demi" panose="020E0802020502020306" pitchFamily="34" charset="0"/>
              </a:rPr>
              <a:t>As you see the squares fall from the top of the screen, click on them to turn them around until they are in the right position to land in the frame and show the famous face. </a:t>
            </a:r>
          </a:p>
          <a:p>
            <a:pPr algn="just"/>
            <a:endParaRPr lang="en-GB" dirty="0">
              <a:solidFill>
                <a:schemeClr val="accent2">
                  <a:lumMod val="60000"/>
                  <a:lumOff val="40000"/>
                </a:schemeClr>
              </a:solidFill>
              <a:effectLst>
                <a:outerShdw blurRad="38100" dist="38100" dir="2700000" algn="tl">
                  <a:srgbClr val="000000">
                    <a:alpha val="43137"/>
                  </a:srgbClr>
                </a:outerShdw>
              </a:effectLst>
              <a:latin typeface="Berlin Sans FB Demi" panose="020E0802020502020306" pitchFamily="34" charset="0"/>
            </a:endParaRPr>
          </a:p>
          <a:p>
            <a:pPr algn="just"/>
            <a:r>
              <a:rPr lang="en-GB" dirty="0">
                <a:solidFill>
                  <a:schemeClr val="accent2">
                    <a:lumMod val="60000"/>
                    <a:lumOff val="40000"/>
                  </a:schemeClr>
                </a:solidFill>
                <a:effectLst>
                  <a:outerShdw blurRad="38100" dist="38100" dir="2700000" algn="tl">
                    <a:srgbClr val="000000">
                      <a:alpha val="43137"/>
                    </a:srgbClr>
                  </a:outerShdw>
                </a:effectLst>
                <a:latin typeface="Berlin Sans FB Demi" panose="020E0802020502020306" pitchFamily="34" charset="0"/>
              </a:rPr>
              <a:t>Try to get them all in the right position before the last squares come to rest</a:t>
            </a:r>
            <a:endParaRPr lang="en-US" dirty="0">
              <a:solidFill>
                <a:schemeClr val="accent2">
                  <a:lumMod val="60000"/>
                  <a:lumOff val="40000"/>
                </a:schemeClr>
              </a:solidFill>
              <a:effectLst>
                <a:outerShdw blurRad="38100" dist="38100" dir="2700000" algn="tl">
                  <a:srgbClr val="000000">
                    <a:alpha val="43137"/>
                  </a:srgbClr>
                </a:outerShdw>
              </a:effectLst>
              <a:latin typeface="Berlin Sans FB Demi" panose="020E0802020502020306"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rcRect l="74830" t="75000" r="170"/>
          <a:stretch>
            <a:fillRect/>
          </a:stretch>
        </p:blipFill>
        <p:spPr>
          <a:xfrm rot="16200000">
            <a:off x="5688801" y="5615871"/>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rcRect l="49956" t="75000" r="25044"/>
          <a:stretch>
            <a:fillRect/>
          </a:stretch>
        </p:blipFill>
        <p:spPr>
          <a:xfrm rot="5400000">
            <a:off x="4614246" y="5615870"/>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rcRect l="24987" t="75000" r="50013"/>
          <a:stretch>
            <a:fillRect/>
          </a:stretch>
        </p:blipFill>
        <p:spPr>
          <a:xfrm rot="5400000">
            <a:off x="3535610" y="5615870"/>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rcRect t="75000" r="75107"/>
          <a:stretch>
            <a:fillRect/>
          </a:stretch>
        </p:blipFill>
        <p:spPr>
          <a:xfrm rot="10800000">
            <a:off x="2464552" y="5615870"/>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65748" t="40448" r="18504" b="41363"/>
          <a:stretch/>
        </p:blipFill>
        <p:spPr>
          <a:xfrm rot="10800000">
            <a:off x="5672684" y="4541873"/>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l="50000" t="40448" r="34252" b="41363"/>
          <a:stretch/>
        </p:blipFill>
        <p:spPr>
          <a:xfrm rot="5400000">
            <a:off x="4592684" y="4541873"/>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l="34252" t="40448" r="50000" b="41363"/>
          <a:stretch/>
        </p:blipFill>
        <p:spPr>
          <a:xfrm rot="5400000">
            <a:off x="3512684" y="4541873"/>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l="18504" t="40448" r="65748" b="41363"/>
          <a:stretch/>
        </p:blipFill>
        <p:spPr>
          <a:xfrm rot="5400000">
            <a:off x="2432684" y="4541873"/>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16" name="Picture 15"/>
          <p:cNvPicPr>
            <a:picLocks/>
          </p:cNvPicPr>
          <p:nvPr/>
        </p:nvPicPr>
        <p:blipFill rotWithShape="1">
          <a:blip r:embed="rId5">
            <a:extLst>
              <a:ext uri="{28A0092B-C50C-407E-A947-70E740481C1C}">
                <a14:useLocalDpi xmlns:a14="http://schemas.microsoft.com/office/drawing/2010/main" val="0"/>
              </a:ext>
            </a:extLst>
          </a:blip>
          <a:srcRect l="75107" t="19698" b="60605"/>
          <a:stretch/>
        </p:blipFill>
        <p:spPr>
          <a:xfrm rot="16200000">
            <a:off x="5684889" y="3480530"/>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17" name="Picture 16"/>
          <p:cNvPicPr>
            <a:picLocks/>
          </p:cNvPicPr>
          <p:nvPr/>
        </p:nvPicPr>
        <p:blipFill rotWithShape="1">
          <a:blip r:embed="rId5">
            <a:extLst>
              <a:ext uri="{28A0092B-C50C-407E-A947-70E740481C1C}">
                <a14:useLocalDpi xmlns:a14="http://schemas.microsoft.com/office/drawing/2010/main" val="0"/>
              </a:ext>
            </a:extLst>
          </a:blip>
          <a:srcRect l="50139" t="19698" r="24861" b="60605"/>
          <a:stretch/>
        </p:blipFill>
        <p:spPr>
          <a:xfrm rot="10800000">
            <a:off x="4627035" y="348284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18" name="Picture 17"/>
          <p:cNvPicPr>
            <a:picLocks/>
          </p:cNvPicPr>
          <p:nvPr/>
        </p:nvPicPr>
        <p:blipFill rotWithShape="1">
          <a:blip r:embed="rId5">
            <a:extLst>
              <a:ext uri="{28A0092B-C50C-407E-A947-70E740481C1C}">
                <a14:useLocalDpi xmlns:a14="http://schemas.microsoft.com/office/drawing/2010/main" val="0"/>
              </a:ext>
            </a:extLst>
          </a:blip>
          <a:srcRect l="25170" t="19698" r="49830" b="60605"/>
          <a:stretch/>
        </p:blipFill>
        <p:spPr>
          <a:xfrm rot="16200000">
            <a:off x="3548399" y="348284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19" name="Picture 18"/>
          <p:cNvPicPr>
            <a:picLocks/>
          </p:cNvPicPr>
          <p:nvPr/>
        </p:nvPicPr>
        <p:blipFill rotWithShape="1">
          <a:blip r:embed="rId5">
            <a:extLst>
              <a:ext uri="{28A0092B-C50C-407E-A947-70E740481C1C}">
                <a14:useLocalDpi xmlns:a14="http://schemas.microsoft.com/office/drawing/2010/main" val="0"/>
              </a:ext>
            </a:extLst>
          </a:blip>
          <a:srcRect t="19698" r="75000" b="60605"/>
          <a:stretch/>
        </p:blipFill>
        <p:spPr>
          <a:xfrm rot="16200000">
            <a:off x="2469583" y="348284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0" name="Picture 19"/>
          <p:cNvPicPr>
            <a:picLocks noChangeAspect="1"/>
          </p:cNvPicPr>
          <p:nvPr/>
        </p:nvPicPr>
        <p:blipFill rotWithShape="1">
          <a:blip r:embed="rId6">
            <a:extLst>
              <a:ext uri="{28A0092B-C50C-407E-A947-70E740481C1C}">
                <a14:useLocalDpi xmlns:a14="http://schemas.microsoft.com/office/drawing/2010/main" val="0"/>
              </a:ext>
            </a:extLst>
          </a:blip>
          <a:srcRect l="65141" r="23283" b="80016"/>
          <a:stretch/>
        </p:blipFill>
        <p:spPr>
          <a:xfrm rot="16200000">
            <a:off x="5661667" y="2398510"/>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1" name="Picture 20"/>
          <p:cNvPicPr>
            <a:picLocks noChangeAspect="1"/>
          </p:cNvPicPr>
          <p:nvPr/>
        </p:nvPicPr>
        <p:blipFill rotWithShape="1">
          <a:blip r:embed="rId6">
            <a:extLst>
              <a:ext uri="{28A0092B-C50C-407E-A947-70E740481C1C}">
                <a14:useLocalDpi xmlns:a14="http://schemas.microsoft.com/office/drawing/2010/main" val="0"/>
              </a:ext>
            </a:extLst>
          </a:blip>
          <a:srcRect l="53486" r="34938" b="80016"/>
          <a:stretch/>
        </p:blipFill>
        <p:spPr>
          <a:xfrm rot="16200000">
            <a:off x="4585322" y="239850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2" name="Picture 21"/>
          <p:cNvPicPr>
            <a:picLocks noChangeAspect="1"/>
          </p:cNvPicPr>
          <p:nvPr/>
        </p:nvPicPr>
        <p:blipFill rotWithShape="1">
          <a:blip r:embed="rId6">
            <a:extLst>
              <a:ext uri="{28A0092B-C50C-407E-A947-70E740481C1C}">
                <a14:useLocalDpi xmlns:a14="http://schemas.microsoft.com/office/drawing/2010/main" val="0"/>
              </a:ext>
            </a:extLst>
          </a:blip>
          <a:srcRect l="41925" r="46499" b="80016"/>
          <a:stretch/>
        </p:blipFill>
        <p:spPr>
          <a:xfrm rot="10800000">
            <a:off x="3506686" y="239850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5" name="Picture 24"/>
          <p:cNvPicPr>
            <a:picLocks noChangeAspect="1"/>
          </p:cNvPicPr>
          <p:nvPr/>
        </p:nvPicPr>
        <p:blipFill rotWithShape="1">
          <a:blip r:embed="rId6">
            <a:extLst>
              <a:ext uri="{28A0092B-C50C-407E-A947-70E740481C1C}">
                <a14:useLocalDpi xmlns:a14="http://schemas.microsoft.com/office/drawing/2010/main" val="0"/>
              </a:ext>
            </a:extLst>
          </a:blip>
          <a:srcRect l="30413" r="58061" b="80016"/>
          <a:stretch/>
        </p:blipFill>
        <p:spPr>
          <a:xfrm rot="5400000">
            <a:off x="2432684" y="2400827"/>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sp>
        <p:nvSpPr>
          <p:cNvPr id="23" name="Rectangle 22"/>
          <p:cNvSpPr/>
          <p:nvPr/>
        </p:nvSpPr>
        <p:spPr>
          <a:xfrm>
            <a:off x="2432684" y="2408921"/>
            <a:ext cx="4336117" cy="4281935"/>
          </a:xfrm>
          <a:prstGeom prst="rect">
            <a:avLst/>
          </a:prstGeom>
          <a:noFill/>
          <a:ln w="127000">
            <a:solidFill>
              <a:schemeClr val="tx1">
                <a:lumMod val="85000"/>
                <a:lumOff val="1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68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0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8000" fill="hold"/>
                                        <p:tgtEl>
                                          <p:spTgt spid="8"/>
                                        </p:tgtEl>
                                        <p:attrNameLst>
                                          <p:attrName>ppt_x</p:attrName>
                                        </p:attrNameLst>
                                      </p:cBhvr>
                                      <p:tavLst>
                                        <p:tav tm="0">
                                          <p:val>
                                            <p:strVal val="#ppt_x"/>
                                          </p:val>
                                        </p:tav>
                                        <p:tav tm="100000">
                                          <p:val>
                                            <p:strVal val="#ppt_x"/>
                                          </p:val>
                                        </p:tav>
                                      </p:tavLst>
                                    </p:anim>
                                    <p:anim calcmode="lin" valueType="num">
                                      <p:cBhvr additive="base">
                                        <p:cTn id="8" dur="8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10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8000" fill="hold"/>
                                        <p:tgtEl>
                                          <p:spTgt spid="9"/>
                                        </p:tgtEl>
                                        <p:attrNameLst>
                                          <p:attrName>ppt_x</p:attrName>
                                        </p:attrNameLst>
                                      </p:cBhvr>
                                      <p:tavLst>
                                        <p:tav tm="0">
                                          <p:val>
                                            <p:strVal val="#ppt_x"/>
                                          </p:val>
                                        </p:tav>
                                        <p:tav tm="100000">
                                          <p:val>
                                            <p:strVal val="#ppt_x"/>
                                          </p:val>
                                        </p:tav>
                                      </p:tavLst>
                                    </p:anim>
                                    <p:anim calcmode="lin" valueType="num">
                                      <p:cBhvr additive="base">
                                        <p:cTn id="12" dur="80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10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8000" fill="hold"/>
                                        <p:tgtEl>
                                          <p:spTgt spid="10"/>
                                        </p:tgtEl>
                                        <p:attrNameLst>
                                          <p:attrName>ppt_x</p:attrName>
                                        </p:attrNameLst>
                                      </p:cBhvr>
                                      <p:tavLst>
                                        <p:tav tm="0">
                                          <p:val>
                                            <p:strVal val="#ppt_x"/>
                                          </p:val>
                                        </p:tav>
                                        <p:tav tm="100000">
                                          <p:val>
                                            <p:strVal val="#ppt_x"/>
                                          </p:val>
                                        </p:tav>
                                      </p:tavLst>
                                    </p:anim>
                                    <p:anim calcmode="lin" valueType="num">
                                      <p:cBhvr additive="base">
                                        <p:cTn id="16" dur="8000" fill="hold"/>
                                        <p:tgtEl>
                                          <p:spTgt spid="10"/>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0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8000" fill="hold"/>
                                        <p:tgtEl>
                                          <p:spTgt spid="11"/>
                                        </p:tgtEl>
                                        <p:attrNameLst>
                                          <p:attrName>ppt_x</p:attrName>
                                        </p:attrNameLst>
                                      </p:cBhvr>
                                      <p:tavLst>
                                        <p:tav tm="0">
                                          <p:val>
                                            <p:strVal val="#ppt_x"/>
                                          </p:val>
                                        </p:tav>
                                        <p:tav tm="100000">
                                          <p:val>
                                            <p:strVal val="#ppt_x"/>
                                          </p:val>
                                        </p:tav>
                                      </p:tavLst>
                                    </p:anim>
                                    <p:anim calcmode="lin" valueType="num">
                                      <p:cBhvr additive="base">
                                        <p:cTn id="20" dur="80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200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8000" fill="hold"/>
                                        <p:tgtEl>
                                          <p:spTgt spid="15"/>
                                        </p:tgtEl>
                                        <p:attrNameLst>
                                          <p:attrName>ppt_x</p:attrName>
                                        </p:attrNameLst>
                                      </p:cBhvr>
                                      <p:tavLst>
                                        <p:tav tm="0">
                                          <p:val>
                                            <p:strVal val="#ppt_x"/>
                                          </p:val>
                                        </p:tav>
                                        <p:tav tm="100000">
                                          <p:val>
                                            <p:strVal val="#ppt_x"/>
                                          </p:val>
                                        </p:tav>
                                      </p:tavLst>
                                    </p:anim>
                                    <p:anim calcmode="lin" valueType="num">
                                      <p:cBhvr additive="base">
                                        <p:cTn id="24" dur="8000" fill="hold"/>
                                        <p:tgtEl>
                                          <p:spTgt spid="15"/>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200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8000" fill="hold"/>
                                        <p:tgtEl>
                                          <p:spTgt spid="14"/>
                                        </p:tgtEl>
                                        <p:attrNameLst>
                                          <p:attrName>ppt_x</p:attrName>
                                        </p:attrNameLst>
                                      </p:cBhvr>
                                      <p:tavLst>
                                        <p:tav tm="0">
                                          <p:val>
                                            <p:strVal val="#ppt_x"/>
                                          </p:val>
                                        </p:tav>
                                        <p:tav tm="100000">
                                          <p:val>
                                            <p:strVal val="#ppt_x"/>
                                          </p:val>
                                        </p:tav>
                                      </p:tavLst>
                                    </p:anim>
                                    <p:anim calcmode="lin" valueType="num">
                                      <p:cBhvr additive="base">
                                        <p:cTn id="28" dur="8000" fill="hold"/>
                                        <p:tgtEl>
                                          <p:spTgt spid="14"/>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200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8000" fill="hold"/>
                                        <p:tgtEl>
                                          <p:spTgt spid="13"/>
                                        </p:tgtEl>
                                        <p:attrNameLst>
                                          <p:attrName>ppt_x</p:attrName>
                                        </p:attrNameLst>
                                      </p:cBhvr>
                                      <p:tavLst>
                                        <p:tav tm="0">
                                          <p:val>
                                            <p:strVal val="#ppt_x"/>
                                          </p:val>
                                        </p:tav>
                                        <p:tav tm="100000">
                                          <p:val>
                                            <p:strVal val="#ppt_x"/>
                                          </p:val>
                                        </p:tav>
                                      </p:tavLst>
                                    </p:anim>
                                    <p:anim calcmode="lin" valueType="num">
                                      <p:cBhvr additive="base">
                                        <p:cTn id="32" dur="8000" fill="hold"/>
                                        <p:tgtEl>
                                          <p:spTgt spid="13"/>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200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8000" fill="hold"/>
                                        <p:tgtEl>
                                          <p:spTgt spid="12"/>
                                        </p:tgtEl>
                                        <p:attrNameLst>
                                          <p:attrName>ppt_x</p:attrName>
                                        </p:attrNameLst>
                                      </p:cBhvr>
                                      <p:tavLst>
                                        <p:tav tm="0">
                                          <p:val>
                                            <p:strVal val="#ppt_x"/>
                                          </p:val>
                                        </p:tav>
                                        <p:tav tm="100000">
                                          <p:val>
                                            <p:strVal val="#ppt_x"/>
                                          </p:val>
                                        </p:tav>
                                      </p:tavLst>
                                    </p:anim>
                                    <p:anim calcmode="lin" valueType="num">
                                      <p:cBhvr additive="base">
                                        <p:cTn id="36" dur="8000" fill="hold"/>
                                        <p:tgtEl>
                                          <p:spTgt spid="12"/>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400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8000" fill="hold"/>
                                        <p:tgtEl>
                                          <p:spTgt spid="19"/>
                                        </p:tgtEl>
                                        <p:attrNameLst>
                                          <p:attrName>ppt_x</p:attrName>
                                        </p:attrNameLst>
                                      </p:cBhvr>
                                      <p:tavLst>
                                        <p:tav tm="0">
                                          <p:val>
                                            <p:strVal val="#ppt_x"/>
                                          </p:val>
                                        </p:tav>
                                        <p:tav tm="100000">
                                          <p:val>
                                            <p:strVal val="#ppt_x"/>
                                          </p:val>
                                        </p:tav>
                                      </p:tavLst>
                                    </p:anim>
                                    <p:anim calcmode="lin" valueType="num">
                                      <p:cBhvr additive="base">
                                        <p:cTn id="40" dur="8000" fill="hold"/>
                                        <p:tgtEl>
                                          <p:spTgt spid="19"/>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400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8000" fill="hold"/>
                                        <p:tgtEl>
                                          <p:spTgt spid="18"/>
                                        </p:tgtEl>
                                        <p:attrNameLst>
                                          <p:attrName>ppt_x</p:attrName>
                                        </p:attrNameLst>
                                      </p:cBhvr>
                                      <p:tavLst>
                                        <p:tav tm="0">
                                          <p:val>
                                            <p:strVal val="#ppt_x"/>
                                          </p:val>
                                        </p:tav>
                                        <p:tav tm="100000">
                                          <p:val>
                                            <p:strVal val="#ppt_x"/>
                                          </p:val>
                                        </p:tav>
                                      </p:tavLst>
                                    </p:anim>
                                    <p:anim calcmode="lin" valueType="num">
                                      <p:cBhvr additive="base">
                                        <p:cTn id="44" dur="8000" fill="hold"/>
                                        <p:tgtEl>
                                          <p:spTgt spid="18"/>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400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8000" fill="hold"/>
                                        <p:tgtEl>
                                          <p:spTgt spid="17"/>
                                        </p:tgtEl>
                                        <p:attrNameLst>
                                          <p:attrName>ppt_x</p:attrName>
                                        </p:attrNameLst>
                                      </p:cBhvr>
                                      <p:tavLst>
                                        <p:tav tm="0">
                                          <p:val>
                                            <p:strVal val="#ppt_x"/>
                                          </p:val>
                                        </p:tav>
                                        <p:tav tm="100000">
                                          <p:val>
                                            <p:strVal val="#ppt_x"/>
                                          </p:val>
                                        </p:tav>
                                      </p:tavLst>
                                    </p:anim>
                                    <p:anim calcmode="lin" valueType="num">
                                      <p:cBhvr additive="base">
                                        <p:cTn id="48" dur="8000" fill="hold"/>
                                        <p:tgtEl>
                                          <p:spTgt spid="17"/>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400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8000" fill="hold"/>
                                        <p:tgtEl>
                                          <p:spTgt spid="16"/>
                                        </p:tgtEl>
                                        <p:attrNameLst>
                                          <p:attrName>ppt_x</p:attrName>
                                        </p:attrNameLst>
                                      </p:cBhvr>
                                      <p:tavLst>
                                        <p:tav tm="0">
                                          <p:val>
                                            <p:strVal val="#ppt_x"/>
                                          </p:val>
                                        </p:tav>
                                        <p:tav tm="100000">
                                          <p:val>
                                            <p:strVal val="#ppt_x"/>
                                          </p:val>
                                        </p:tav>
                                      </p:tavLst>
                                    </p:anim>
                                    <p:anim calcmode="lin" valueType="num">
                                      <p:cBhvr additive="base">
                                        <p:cTn id="52" dur="8000" fill="hold"/>
                                        <p:tgtEl>
                                          <p:spTgt spid="16"/>
                                        </p:tgtEl>
                                        <p:attrNameLst>
                                          <p:attrName>ppt_y</p:attrName>
                                        </p:attrNameLst>
                                      </p:cBhvr>
                                      <p:tavLst>
                                        <p:tav tm="0">
                                          <p:val>
                                            <p:strVal val="0-#ppt_h/2"/>
                                          </p:val>
                                        </p:tav>
                                        <p:tav tm="100000">
                                          <p:val>
                                            <p:strVal val="#ppt_y"/>
                                          </p:val>
                                        </p:tav>
                                      </p:tavLst>
                                    </p:anim>
                                  </p:childTnLst>
                                </p:cTn>
                              </p:par>
                              <p:par>
                                <p:cTn id="53" presetID="2" presetClass="entr" presetSubtype="1" fill="hold" nodeType="withEffect">
                                  <p:stCondLst>
                                    <p:cond delay="600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8000" fill="hold"/>
                                        <p:tgtEl>
                                          <p:spTgt spid="25"/>
                                        </p:tgtEl>
                                        <p:attrNameLst>
                                          <p:attrName>ppt_x</p:attrName>
                                        </p:attrNameLst>
                                      </p:cBhvr>
                                      <p:tavLst>
                                        <p:tav tm="0">
                                          <p:val>
                                            <p:strVal val="#ppt_x"/>
                                          </p:val>
                                        </p:tav>
                                        <p:tav tm="100000">
                                          <p:val>
                                            <p:strVal val="#ppt_x"/>
                                          </p:val>
                                        </p:tav>
                                      </p:tavLst>
                                    </p:anim>
                                    <p:anim calcmode="lin" valueType="num">
                                      <p:cBhvr additive="base">
                                        <p:cTn id="56" dur="8000" fill="hold"/>
                                        <p:tgtEl>
                                          <p:spTgt spid="25"/>
                                        </p:tgtEl>
                                        <p:attrNameLst>
                                          <p:attrName>ppt_y</p:attrName>
                                        </p:attrNameLst>
                                      </p:cBhvr>
                                      <p:tavLst>
                                        <p:tav tm="0">
                                          <p:val>
                                            <p:strVal val="0-#ppt_h/2"/>
                                          </p:val>
                                        </p:tav>
                                        <p:tav tm="100000">
                                          <p:val>
                                            <p:strVal val="#ppt_y"/>
                                          </p:val>
                                        </p:tav>
                                      </p:tavLst>
                                    </p:anim>
                                  </p:childTnLst>
                                </p:cTn>
                              </p:par>
                              <p:par>
                                <p:cTn id="57" presetID="2" presetClass="entr" presetSubtype="1" fill="hold" nodeType="withEffect">
                                  <p:stCondLst>
                                    <p:cond delay="600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8000" fill="hold"/>
                                        <p:tgtEl>
                                          <p:spTgt spid="22"/>
                                        </p:tgtEl>
                                        <p:attrNameLst>
                                          <p:attrName>ppt_x</p:attrName>
                                        </p:attrNameLst>
                                      </p:cBhvr>
                                      <p:tavLst>
                                        <p:tav tm="0">
                                          <p:val>
                                            <p:strVal val="#ppt_x"/>
                                          </p:val>
                                        </p:tav>
                                        <p:tav tm="100000">
                                          <p:val>
                                            <p:strVal val="#ppt_x"/>
                                          </p:val>
                                        </p:tav>
                                      </p:tavLst>
                                    </p:anim>
                                    <p:anim calcmode="lin" valueType="num">
                                      <p:cBhvr additive="base">
                                        <p:cTn id="60" dur="8000" fill="hold"/>
                                        <p:tgtEl>
                                          <p:spTgt spid="22"/>
                                        </p:tgtEl>
                                        <p:attrNameLst>
                                          <p:attrName>ppt_y</p:attrName>
                                        </p:attrNameLst>
                                      </p:cBhvr>
                                      <p:tavLst>
                                        <p:tav tm="0">
                                          <p:val>
                                            <p:strVal val="0-#ppt_h/2"/>
                                          </p:val>
                                        </p:tav>
                                        <p:tav tm="100000">
                                          <p:val>
                                            <p:strVal val="#ppt_y"/>
                                          </p:val>
                                        </p:tav>
                                      </p:tavLst>
                                    </p:anim>
                                  </p:childTnLst>
                                </p:cTn>
                              </p:par>
                              <p:par>
                                <p:cTn id="61" presetID="2" presetClass="entr" presetSubtype="1" fill="hold" nodeType="withEffect">
                                  <p:stCondLst>
                                    <p:cond delay="600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8000" fill="hold"/>
                                        <p:tgtEl>
                                          <p:spTgt spid="20"/>
                                        </p:tgtEl>
                                        <p:attrNameLst>
                                          <p:attrName>ppt_x</p:attrName>
                                        </p:attrNameLst>
                                      </p:cBhvr>
                                      <p:tavLst>
                                        <p:tav tm="0">
                                          <p:val>
                                            <p:strVal val="#ppt_x"/>
                                          </p:val>
                                        </p:tav>
                                        <p:tav tm="100000">
                                          <p:val>
                                            <p:strVal val="#ppt_x"/>
                                          </p:val>
                                        </p:tav>
                                      </p:tavLst>
                                    </p:anim>
                                    <p:anim calcmode="lin" valueType="num">
                                      <p:cBhvr additive="base">
                                        <p:cTn id="64" dur="8000" fill="hold"/>
                                        <p:tgtEl>
                                          <p:spTgt spid="20"/>
                                        </p:tgtEl>
                                        <p:attrNameLst>
                                          <p:attrName>ppt_y</p:attrName>
                                        </p:attrNameLst>
                                      </p:cBhvr>
                                      <p:tavLst>
                                        <p:tav tm="0">
                                          <p:val>
                                            <p:strVal val="0-#ppt_h/2"/>
                                          </p:val>
                                        </p:tav>
                                        <p:tav tm="100000">
                                          <p:val>
                                            <p:strVal val="#ppt_y"/>
                                          </p:val>
                                        </p:tav>
                                      </p:tavLst>
                                    </p:anim>
                                  </p:childTnLst>
                                </p:cTn>
                              </p:par>
                              <p:par>
                                <p:cTn id="65" presetID="2" presetClass="entr" presetSubtype="1" fill="hold" nodeType="withEffect">
                                  <p:stCondLst>
                                    <p:cond delay="600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8000" fill="hold"/>
                                        <p:tgtEl>
                                          <p:spTgt spid="21"/>
                                        </p:tgtEl>
                                        <p:attrNameLst>
                                          <p:attrName>ppt_x</p:attrName>
                                        </p:attrNameLst>
                                      </p:cBhvr>
                                      <p:tavLst>
                                        <p:tav tm="0">
                                          <p:val>
                                            <p:strVal val="#ppt_x"/>
                                          </p:val>
                                        </p:tav>
                                        <p:tav tm="100000">
                                          <p:val>
                                            <p:strVal val="#ppt_x"/>
                                          </p:val>
                                        </p:tav>
                                      </p:tavLst>
                                    </p:anim>
                                    <p:anim calcmode="lin" valueType="num">
                                      <p:cBhvr additive="base">
                                        <p:cTn id="68" dur="80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6000">
              <a:schemeClr val="tx1">
                <a:lumMod val="50000"/>
                <a:lumOff val="50000"/>
              </a:schemeClr>
            </a:gs>
            <a:gs pos="83000">
              <a:schemeClr val="tx1">
                <a:lumMod val="65000"/>
                <a:lumOff val="35000"/>
              </a:schemeClr>
            </a:gs>
            <a:gs pos="100000">
              <a:schemeClr val="bg2">
                <a:lumMod val="2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0" name="Picture 29"/>
          <p:cNvPicPr>
            <a:picLocks noChangeAspect="1"/>
          </p:cNvPicPr>
          <p:nvPr/>
        </p:nvPicPr>
        <p:blipFill>
          <a:blip r:embed="rId2"/>
          <a:stretch>
            <a:fillRect/>
          </a:stretch>
        </p:blipFill>
        <p:spPr>
          <a:xfrm>
            <a:off x="2491026" y="558786"/>
            <a:ext cx="4249280" cy="1121761"/>
          </a:xfrm>
          <a:prstGeom prst="rect">
            <a:avLst/>
          </a:prstGeom>
        </p:spPr>
      </p:pic>
      <p:pic>
        <p:nvPicPr>
          <p:cNvPr id="29" name="Picture 28"/>
          <p:cNvPicPr>
            <a:picLocks noChangeAspect="1"/>
          </p:cNvPicPr>
          <p:nvPr/>
        </p:nvPicPr>
        <p:blipFill>
          <a:blip r:embed="rId3"/>
          <a:stretch>
            <a:fillRect/>
          </a:stretch>
        </p:blipFill>
        <p:spPr>
          <a:xfrm>
            <a:off x="7257434" y="3369734"/>
            <a:ext cx="1182727" cy="682811"/>
          </a:xfrm>
          <a:prstGeom prst="rect">
            <a:avLst/>
          </a:prstGeom>
        </p:spPr>
      </p:pic>
      <p:pic>
        <p:nvPicPr>
          <p:cNvPr id="4" name="Picture 3"/>
          <p:cNvPicPr>
            <a:picLocks/>
          </p:cNvPicPr>
          <p:nvPr/>
        </p:nvPicPr>
        <p:blipFill rotWithShape="1">
          <a:blip r:embed="rId4">
            <a:extLst>
              <a:ext uri="{28A0092B-C50C-407E-A947-70E740481C1C}">
                <a14:useLocalDpi xmlns:a14="http://schemas.microsoft.com/office/drawing/2010/main" val="0"/>
              </a:ext>
            </a:extLst>
          </a:blip>
          <a:srcRect l="49998" t="75220" r="25004"/>
          <a:stretch/>
        </p:blipFill>
        <p:spPr>
          <a:xfrm>
            <a:off x="4576584" y="5639027"/>
            <a:ext cx="1080000" cy="1080000"/>
          </a:xfrm>
          <a:prstGeom prst="rect">
            <a:avLst/>
          </a:prstGeom>
        </p:spPr>
      </p:pic>
      <p:pic>
        <p:nvPicPr>
          <p:cNvPr id="5" name="Picture 4"/>
          <p:cNvPicPr>
            <a:picLocks/>
          </p:cNvPicPr>
          <p:nvPr/>
        </p:nvPicPr>
        <p:blipFill rotWithShape="1">
          <a:blip r:embed="rId4">
            <a:extLst>
              <a:ext uri="{28A0092B-C50C-407E-A947-70E740481C1C}">
                <a14:useLocalDpi xmlns:a14="http://schemas.microsoft.com/office/drawing/2010/main" val="0"/>
              </a:ext>
            </a:extLst>
          </a:blip>
          <a:srcRect l="25419" t="74562" r="50249"/>
          <a:stretch/>
        </p:blipFill>
        <p:spPr>
          <a:xfrm rot="16200000">
            <a:off x="3501554" y="5610856"/>
            <a:ext cx="1080000" cy="1080000"/>
          </a:xfrm>
          <a:prstGeom prst="rect">
            <a:avLst/>
          </a:prstGeom>
        </p:spPr>
      </p:pic>
      <p:pic>
        <p:nvPicPr>
          <p:cNvPr id="6" name="Picture 5"/>
          <p:cNvPicPr>
            <a:picLocks/>
          </p:cNvPicPr>
          <p:nvPr/>
        </p:nvPicPr>
        <p:blipFill rotWithShape="1">
          <a:blip r:embed="rId4">
            <a:extLst>
              <a:ext uri="{28A0092B-C50C-407E-A947-70E740481C1C}">
                <a14:useLocalDpi xmlns:a14="http://schemas.microsoft.com/office/drawing/2010/main" val="0"/>
              </a:ext>
            </a:extLst>
          </a:blip>
          <a:srcRect l="-492" t="74781" r="74831"/>
          <a:stretch/>
        </p:blipFill>
        <p:spPr>
          <a:xfrm>
            <a:off x="2416732" y="5615824"/>
            <a:ext cx="1080000" cy="1080000"/>
          </a:xfrm>
          <a:prstGeom prst="rect">
            <a:avLst/>
          </a:prstGeom>
        </p:spPr>
      </p:pic>
      <p:pic>
        <p:nvPicPr>
          <p:cNvPr id="7" name="Picture 6"/>
          <p:cNvPicPr>
            <a:picLocks/>
          </p:cNvPicPr>
          <p:nvPr/>
        </p:nvPicPr>
        <p:blipFill rotWithShape="1">
          <a:blip r:embed="rId4">
            <a:extLst>
              <a:ext uri="{28A0092B-C50C-407E-A947-70E740481C1C}">
                <a14:useLocalDpi xmlns:a14="http://schemas.microsoft.com/office/drawing/2010/main" val="0"/>
              </a:ext>
            </a:extLst>
          </a:blip>
          <a:srcRect l="75371" t="74781" r="-346"/>
          <a:stretch/>
        </p:blipFill>
        <p:spPr>
          <a:xfrm rot="10800000">
            <a:off x="5650391" y="5644188"/>
            <a:ext cx="1080000" cy="1080000"/>
          </a:xfrm>
          <a:prstGeom prst="rect">
            <a:avLst/>
          </a:prstGeom>
        </p:spPr>
      </p:pic>
      <p:pic>
        <p:nvPicPr>
          <p:cNvPr id="8" name="Picture 7"/>
          <p:cNvPicPr>
            <a:picLocks/>
          </p:cNvPicPr>
          <p:nvPr/>
        </p:nvPicPr>
        <p:blipFill rotWithShape="1">
          <a:blip r:embed="rId4">
            <a:extLst>
              <a:ext uri="{28A0092B-C50C-407E-A947-70E740481C1C}">
                <a14:useLocalDpi xmlns:a14="http://schemas.microsoft.com/office/drawing/2010/main" val="0"/>
              </a:ext>
            </a:extLst>
          </a:blip>
          <a:srcRect l="74998" t="50439" b="24124"/>
          <a:stretch/>
        </p:blipFill>
        <p:spPr>
          <a:xfrm rot="16200000">
            <a:off x="5639168" y="4583093"/>
            <a:ext cx="1080072" cy="1080000"/>
          </a:xfrm>
          <a:prstGeom prst="rect">
            <a:avLst/>
          </a:prstGeom>
        </p:spPr>
      </p:pic>
      <p:pic>
        <p:nvPicPr>
          <p:cNvPr id="9" name="Picture 8"/>
          <p:cNvPicPr>
            <a:picLocks/>
          </p:cNvPicPr>
          <p:nvPr/>
        </p:nvPicPr>
        <p:blipFill rotWithShape="1">
          <a:blip r:embed="rId4">
            <a:extLst>
              <a:ext uri="{28A0092B-C50C-407E-A947-70E740481C1C}">
                <a14:useLocalDpi xmlns:a14="http://schemas.microsoft.com/office/drawing/2010/main" val="0"/>
              </a:ext>
            </a:extLst>
          </a:blip>
          <a:srcRect l="49999" t="50220" r="25001" b="24124"/>
          <a:stretch/>
        </p:blipFill>
        <p:spPr>
          <a:xfrm rot="16200000">
            <a:off x="4578477" y="4587819"/>
            <a:ext cx="1079985" cy="1080000"/>
          </a:xfrm>
          <a:prstGeom prst="rect">
            <a:avLst/>
          </a:prstGeom>
        </p:spPr>
      </p:pic>
      <p:pic>
        <p:nvPicPr>
          <p:cNvPr id="10" name="Picture 9"/>
          <p:cNvPicPr>
            <a:picLocks/>
          </p:cNvPicPr>
          <p:nvPr/>
        </p:nvPicPr>
        <p:blipFill rotWithShape="1">
          <a:blip r:embed="rId4">
            <a:extLst>
              <a:ext uri="{28A0092B-C50C-407E-A947-70E740481C1C}">
                <a14:useLocalDpi xmlns:a14="http://schemas.microsoft.com/office/drawing/2010/main" val="0"/>
              </a:ext>
            </a:extLst>
          </a:blip>
          <a:srcRect l="24999" t="49781" r="50001" b="24562"/>
          <a:stretch/>
        </p:blipFill>
        <p:spPr>
          <a:xfrm rot="10800000">
            <a:off x="3498498" y="4568913"/>
            <a:ext cx="1079980" cy="1080000"/>
          </a:xfrm>
          <a:prstGeom prst="rect">
            <a:avLst/>
          </a:prstGeom>
        </p:spPr>
      </p:pic>
      <p:pic>
        <p:nvPicPr>
          <p:cNvPr id="11" name="Picture 10"/>
          <p:cNvPicPr>
            <a:picLocks/>
          </p:cNvPicPr>
          <p:nvPr/>
        </p:nvPicPr>
        <p:blipFill rotWithShape="1">
          <a:blip r:embed="rId4">
            <a:extLst>
              <a:ext uri="{28A0092B-C50C-407E-A947-70E740481C1C}">
                <a14:useLocalDpi xmlns:a14="http://schemas.microsoft.com/office/drawing/2010/main" val="0"/>
              </a:ext>
            </a:extLst>
          </a:blip>
          <a:srcRect t="50438" r="75000" b="24562"/>
          <a:stretch/>
        </p:blipFill>
        <p:spPr>
          <a:xfrm rot="16200000">
            <a:off x="2432693" y="4583093"/>
            <a:ext cx="1079985" cy="1080000"/>
          </a:xfrm>
          <a:prstGeom prst="rect">
            <a:avLst/>
          </a:prstGeom>
        </p:spPr>
      </p:pic>
      <p:pic>
        <p:nvPicPr>
          <p:cNvPr id="12" name="Picture 11"/>
          <p:cNvPicPr>
            <a:picLocks/>
          </p:cNvPicPr>
          <p:nvPr/>
        </p:nvPicPr>
        <p:blipFill rotWithShape="1">
          <a:blip r:embed="rId4">
            <a:extLst>
              <a:ext uri="{28A0092B-C50C-407E-A947-70E740481C1C}">
                <a14:useLocalDpi xmlns:a14="http://schemas.microsoft.com/office/drawing/2010/main" val="0"/>
              </a:ext>
            </a:extLst>
          </a:blip>
          <a:srcRect l="74999" t="25438" b="49563"/>
          <a:stretch/>
        </p:blipFill>
        <p:spPr>
          <a:xfrm rot="10800000">
            <a:off x="5650381" y="3503091"/>
            <a:ext cx="1080019" cy="1080001"/>
          </a:xfrm>
          <a:prstGeom prst="rect">
            <a:avLst/>
          </a:prstGeom>
        </p:spPr>
      </p:pic>
      <p:pic>
        <p:nvPicPr>
          <p:cNvPr id="14" name="Picture 13"/>
          <p:cNvPicPr>
            <a:picLocks/>
          </p:cNvPicPr>
          <p:nvPr/>
        </p:nvPicPr>
        <p:blipFill rotWithShape="1">
          <a:blip r:embed="rId4">
            <a:extLst>
              <a:ext uri="{28A0092B-C50C-407E-A947-70E740481C1C}">
                <a14:useLocalDpi xmlns:a14="http://schemas.microsoft.com/office/drawing/2010/main" val="0"/>
              </a:ext>
            </a:extLst>
          </a:blip>
          <a:srcRect l="50000" t="24783" r="25000" b="50218"/>
          <a:stretch/>
        </p:blipFill>
        <p:spPr>
          <a:xfrm rot="16200000">
            <a:off x="4579700" y="3512581"/>
            <a:ext cx="1080000" cy="1079929"/>
          </a:xfrm>
          <a:prstGeom prst="rect">
            <a:avLst/>
          </a:prstGeom>
        </p:spPr>
      </p:pic>
      <p:pic>
        <p:nvPicPr>
          <p:cNvPr id="15" name="Picture 14"/>
          <p:cNvPicPr>
            <a:picLocks/>
          </p:cNvPicPr>
          <p:nvPr/>
        </p:nvPicPr>
        <p:blipFill rotWithShape="1">
          <a:blip r:embed="rId4">
            <a:extLst>
              <a:ext uri="{28A0092B-C50C-407E-A947-70E740481C1C}">
                <a14:useLocalDpi xmlns:a14="http://schemas.microsoft.com/office/drawing/2010/main" val="0"/>
              </a:ext>
            </a:extLst>
          </a:blip>
          <a:srcRect l="25000" t="25656" r="50000" b="49343"/>
          <a:stretch/>
        </p:blipFill>
        <p:spPr>
          <a:xfrm rot="10800000">
            <a:off x="3512690" y="3512547"/>
            <a:ext cx="1080000" cy="1080000"/>
          </a:xfrm>
          <a:prstGeom prst="rect">
            <a:avLst/>
          </a:prstGeom>
        </p:spPr>
      </p:pic>
      <p:pic>
        <p:nvPicPr>
          <p:cNvPr id="16" name="Picture 15"/>
          <p:cNvPicPr>
            <a:picLocks/>
          </p:cNvPicPr>
          <p:nvPr/>
        </p:nvPicPr>
        <p:blipFill rotWithShape="1">
          <a:blip r:embed="rId4">
            <a:extLst>
              <a:ext uri="{28A0092B-C50C-407E-A947-70E740481C1C}">
                <a14:useLocalDpi xmlns:a14="http://schemas.microsoft.com/office/drawing/2010/main" val="0"/>
              </a:ext>
            </a:extLst>
          </a:blip>
          <a:srcRect t="25219" r="75000" b="49562"/>
          <a:stretch/>
        </p:blipFill>
        <p:spPr>
          <a:xfrm rot="16200000">
            <a:off x="2432693" y="3503094"/>
            <a:ext cx="1079997" cy="1080000"/>
          </a:xfrm>
          <a:prstGeom prst="rect">
            <a:avLst/>
          </a:prstGeom>
        </p:spPr>
      </p:pic>
      <p:pic>
        <p:nvPicPr>
          <p:cNvPr id="17" name="Picture 16"/>
          <p:cNvPicPr>
            <a:picLocks/>
          </p:cNvPicPr>
          <p:nvPr/>
        </p:nvPicPr>
        <p:blipFill rotWithShape="1">
          <a:blip r:embed="rId4">
            <a:extLst>
              <a:ext uri="{28A0092B-C50C-407E-A947-70E740481C1C}">
                <a14:useLocalDpi xmlns:a14="http://schemas.microsoft.com/office/drawing/2010/main" val="0"/>
              </a:ext>
            </a:extLst>
          </a:blip>
          <a:srcRect l="75000" b="74562"/>
          <a:stretch/>
        </p:blipFill>
        <p:spPr>
          <a:xfrm rot="10800000">
            <a:off x="5661540" y="2428720"/>
            <a:ext cx="1080002" cy="1080000"/>
          </a:xfrm>
          <a:prstGeom prst="rect">
            <a:avLst/>
          </a:prstGeom>
        </p:spPr>
      </p:pic>
      <p:pic>
        <p:nvPicPr>
          <p:cNvPr id="18" name="Picture 17"/>
          <p:cNvPicPr>
            <a:picLocks/>
          </p:cNvPicPr>
          <p:nvPr/>
        </p:nvPicPr>
        <p:blipFill rotWithShape="1">
          <a:blip r:embed="rId4">
            <a:extLst>
              <a:ext uri="{28A0092B-C50C-407E-A947-70E740481C1C}">
                <a14:useLocalDpi xmlns:a14="http://schemas.microsoft.com/office/drawing/2010/main" val="0"/>
              </a:ext>
            </a:extLst>
          </a:blip>
          <a:srcRect l="50000" r="25000" b="74781"/>
          <a:stretch/>
        </p:blipFill>
        <p:spPr>
          <a:xfrm rot="16200000">
            <a:off x="4592689" y="2431224"/>
            <a:ext cx="1080000" cy="1080000"/>
          </a:xfrm>
          <a:prstGeom prst="rect">
            <a:avLst/>
          </a:prstGeom>
        </p:spPr>
      </p:pic>
      <p:pic>
        <p:nvPicPr>
          <p:cNvPr id="19" name="Picture 18"/>
          <p:cNvPicPr>
            <a:picLocks/>
          </p:cNvPicPr>
          <p:nvPr/>
        </p:nvPicPr>
        <p:blipFill rotWithShape="1">
          <a:blip r:embed="rId4">
            <a:extLst>
              <a:ext uri="{28A0092B-C50C-407E-A947-70E740481C1C}">
                <a14:useLocalDpi xmlns:a14="http://schemas.microsoft.com/office/drawing/2010/main" val="0"/>
              </a:ext>
            </a:extLst>
          </a:blip>
          <a:srcRect l="25000" r="50000" b="74562"/>
          <a:stretch/>
        </p:blipFill>
        <p:spPr>
          <a:xfrm rot="5400000">
            <a:off x="3512687" y="2431224"/>
            <a:ext cx="1080000" cy="1080000"/>
          </a:xfrm>
          <a:prstGeom prst="rect">
            <a:avLst/>
          </a:prstGeom>
        </p:spPr>
      </p:pic>
      <p:pic>
        <p:nvPicPr>
          <p:cNvPr id="20" name="Picture 19"/>
          <p:cNvPicPr>
            <a:picLocks/>
          </p:cNvPicPr>
          <p:nvPr/>
        </p:nvPicPr>
        <p:blipFill rotWithShape="1">
          <a:blip r:embed="rId4">
            <a:extLst>
              <a:ext uri="{28A0092B-C50C-407E-A947-70E740481C1C}">
                <a14:useLocalDpi xmlns:a14="http://schemas.microsoft.com/office/drawing/2010/main" val="0"/>
              </a:ext>
            </a:extLst>
          </a:blip>
          <a:srcRect r="75000" b="74781"/>
          <a:stretch/>
        </p:blipFill>
        <p:spPr>
          <a:xfrm rot="10800000">
            <a:off x="2432685" y="2431224"/>
            <a:ext cx="1079999" cy="1080000"/>
          </a:xfrm>
          <a:prstGeom prst="rect">
            <a:avLst/>
          </a:prstGeom>
        </p:spPr>
      </p:pic>
      <p:sp>
        <p:nvSpPr>
          <p:cNvPr id="23" name="Rectangle 22"/>
          <p:cNvSpPr/>
          <p:nvPr/>
        </p:nvSpPr>
        <p:spPr>
          <a:xfrm>
            <a:off x="2432684" y="2408921"/>
            <a:ext cx="4336117" cy="4281935"/>
          </a:xfrm>
          <a:prstGeom prst="rect">
            <a:avLst/>
          </a:prstGeom>
          <a:noFill/>
          <a:ln w="127000">
            <a:solidFill>
              <a:schemeClr val="tx1">
                <a:lumMod val="85000"/>
                <a:lumOff val="1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hlinkClick r:id="" action="ppaction://hlinkshowjump?jump=nextslide"/>
          </p:cNvPr>
          <p:cNvSpPr/>
          <p:nvPr/>
        </p:nvSpPr>
        <p:spPr>
          <a:xfrm>
            <a:off x="7620207" y="3109569"/>
            <a:ext cx="402672" cy="40653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239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0" fill="hold"/>
                                        <p:tgtEl>
                                          <p:spTgt spid="4"/>
                                        </p:tgtEl>
                                        <p:attrNameLst>
                                          <p:attrName>ppt_x</p:attrName>
                                        </p:attrNameLst>
                                      </p:cBhvr>
                                      <p:tavLst>
                                        <p:tav tm="0">
                                          <p:val>
                                            <p:strVal val="#ppt_x"/>
                                          </p:val>
                                        </p:tav>
                                        <p:tav tm="100000">
                                          <p:val>
                                            <p:strVal val="#ppt_x"/>
                                          </p:val>
                                        </p:tav>
                                      </p:tavLst>
                                    </p:anim>
                                    <p:anim calcmode="lin" valueType="num">
                                      <p:cBhvr additive="base">
                                        <p:cTn id="8" dur="200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0000" fill="hold"/>
                                        <p:tgtEl>
                                          <p:spTgt spid="6"/>
                                        </p:tgtEl>
                                        <p:attrNameLst>
                                          <p:attrName>ppt_x</p:attrName>
                                        </p:attrNameLst>
                                      </p:cBhvr>
                                      <p:tavLst>
                                        <p:tav tm="0">
                                          <p:val>
                                            <p:strVal val="#ppt_x"/>
                                          </p:val>
                                        </p:tav>
                                        <p:tav tm="100000">
                                          <p:val>
                                            <p:strVal val="#ppt_x"/>
                                          </p:val>
                                        </p:tav>
                                      </p:tavLst>
                                    </p:anim>
                                    <p:anim calcmode="lin" valueType="num">
                                      <p:cBhvr additive="base">
                                        <p:cTn id="12" dur="200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20000" fill="hold"/>
                                        <p:tgtEl>
                                          <p:spTgt spid="7"/>
                                        </p:tgtEl>
                                        <p:attrNameLst>
                                          <p:attrName>ppt_x</p:attrName>
                                        </p:attrNameLst>
                                      </p:cBhvr>
                                      <p:tavLst>
                                        <p:tav tm="0">
                                          <p:val>
                                            <p:strVal val="#ppt_x"/>
                                          </p:val>
                                        </p:tav>
                                        <p:tav tm="100000">
                                          <p:val>
                                            <p:strVal val="#ppt_x"/>
                                          </p:val>
                                        </p:tav>
                                      </p:tavLst>
                                    </p:anim>
                                    <p:anim calcmode="lin" valueType="num">
                                      <p:cBhvr additive="base">
                                        <p:cTn id="16" dur="20000" fill="hold"/>
                                        <p:tgtEl>
                                          <p:spTgt spid="7"/>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0" fill="hold"/>
                                        <p:tgtEl>
                                          <p:spTgt spid="5"/>
                                        </p:tgtEl>
                                        <p:attrNameLst>
                                          <p:attrName>ppt_x</p:attrName>
                                        </p:attrNameLst>
                                      </p:cBhvr>
                                      <p:tavLst>
                                        <p:tav tm="0">
                                          <p:val>
                                            <p:strVal val="#ppt_x"/>
                                          </p:val>
                                        </p:tav>
                                        <p:tav tm="100000">
                                          <p:val>
                                            <p:strVal val="#ppt_x"/>
                                          </p:val>
                                        </p:tav>
                                      </p:tavLst>
                                    </p:anim>
                                    <p:anim calcmode="lin" valueType="num">
                                      <p:cBhvr additive="base">
                                        <p:cTn id="20" dur="20000" fill="hold"/>
                                        <p:tgtEl>
                                          <p:spTgt spid="5"/>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40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0" fill="hold"/>
                                        <p:tgtEl>
                                          <p:spTgt spid="9"/>
                                        </p:tgtEl>
                                        <p:attrNameLst>
                                          <p:attrName>ppt_x</p:attrName>
                                        </p:attrNameLst>
                                      </p:cBhvr>
                                      <p:tavLst>
                                        <p:tav tm="0">
                                          <p:val>
                                            <p:strVal val="#ppt_x"/>
                                          </p:val>
                                        </p:tav>
                                        <p:tav tm="100000">
                                          <p:val>
                                            <p:strVal val="#ppt_x"/>
                                          </p:val>
                                        </p:tav>
                                      </p:tavLst>
                                    </p:anim>
                                    <p:anim calcmode="lin" valueType="num">
                                      <p:cBhvr additive="base">
                                        <p:cTn id="24" dur="20000" fill="hold"/>
                                        <p:tgtEl>
                                          <p:spTgt spid="9"/>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400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20000" fill="hold"/>
                                        <p:tgtEl>
                                          <p:spTgt spid="8"/>
                                        </p:tgtEl>
                                        <p:attrNameLst>
                                          <p:attrName>ppt_x</p:attrName>
                                        </p:attrNameLst>
                                      </p:cBhvr>
                                      <p:tavLst>
                                        <p:tav tm="0">
                                          <p:val>
                                            <p:strVal val="#ppt_x"/>
                                          </p:val>
                                        </p:tav>
                                        <p:tav tm="100000">
                                          <p:val>
                                            <p:strVal val="#ppt_x"/>
                                          </p:val>
                                        </p:tav>
                                      </p:tavLst>
                                    </p:anim>
                                    <p:anim calcmode="lin" valueType="num">
                                      <p:cBhvr additive="base">
                                        <p:cTn id="28" dur="20000" fill="hold"/>
                                        <p:tgtEl>
                                          <p:spTgt spid="8"/>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400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20000" fill="hold"/>
                                        <p:tgtEl>
                                          <p:spTgt spid="10"/>
                                        </p:tgtEl>
                                        <p:attrNameLst>
                                          <p:attrName>ppt_x</p:attrName>
                                        </p:attrNameLst>
                                      </p:cBhvr>
                                      <p:tavLst>
                                        <p:tav tm="0">
                                          <p:val>
                                            <p:strVal val="#ppt_x"/>
                                          </p:val>
                                        </p:tav>
                                        <p:tav tm="100000">
                                          <p:val>
                                            <p:strVal val="#ppt_x"/>
                                          </p:val>
                                        </p:tav>
                                      </p:tavLst>
                                    </p:anim>
                                    <p:anim calcmode="lin" valueType="num">
                                      <p:cBhvr additive="base">
                                        <p:cTn id="32" dur="20000" fill="hold"/>
                                        <p:tgtEl>
                                          <p:spTgt spid="10"/>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400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20000" fill="hold"/>
                                        <p:tgtEl>
                                          <p:spTgt spid="11"/>
                                        </p:tgtEl>
                                        <p:attrNameLst>
                                          <p:attrName>ppt_x</p:attrName>
                                        </p:attrNameLst>
                                      </p:cBhvr>
                                      <p:tavLst>
                                        <p:tav tm="0">
                                          <p:val>
                                            <p:strVal val="#ppt_x"/>
                                          </p:val>
                                        </p:tav>
                                        <p:tav tm="100000">
                                          <p:val>
                                            <p:strVal val="#ppt_x"/>
                                          </p:val>
                                        </p:tav>
                                      </p:tavLst>
                                    </p:anim>
                                    <p:anim calcmode="lin" valueType="num">
                                      <p:cBhvr additive="base">
                                        <p:cTn id="36" dur="20000" fill="hold"/>
                                        <p:tgtEl>
                                          <p:spTgt spid="11"/>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800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20000" fill="hold"/>
                                        <p:tgtEl>
                                          <p:spTgt spid="12"/>
                                        </p:tgtEl>
                                        <p:attrNameLst>
                                          <p:attrName>ppt_x</p:attrName>
                                        </p:attrNameLst>
                                      </p:cBhvr>
                                      <p:tavLst>
                                        <p:tav tm="0">
                                          <p:val>
                                            <p:strVal val="#ppt_x"/>
                                          </p:val>
                                        </p:tav>
                                        <p:tav tm="100000">
                                          <p:val>
                                            <p:strVal val="#ppt_x"/>
                                          </p:val>
                                        </p:tav>
                                      </p:tavLst>
                                    </p:anim>
                                    <p:anim calcmode="lin" valueType="num">
                                      <p:cBhvr additive="base">
                                        <p:cTn id="40" dur="20000" fill="hold"/>
                                        <p:tgtEl>
                                          <p:spTgt spid="12"/>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800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20000" fill="hold"/>
                                        <p:tgtEl>
                                          <p:spTgt spid="14"/>
                                        </p:tgtEl>
                                        <p:attrNameLst>
                                          <p:attrName>ppt_x</p:attrName>
                                        </p:attrNameLst>
                                      </p:cBhvr>
                                      <p:tavLst>
                                        <p:tav tm="0">
                                          <p:val>
                                            <p:strVal val="#ppt_x"/>
                                          </p:val>
                                        </p:tav>
                                        <p:tav tm="100000">
                                          <p:val>
                                            <p:strVal val="#ppt_x"/>
                                          </p:val>
                                        </p:tav>
                                      </p:tavLst>
                                    </p:anim>
                                    <p:anim calcmode="lin" valueType="num">
                                      <p:cBhvr additive="base">
                                        <p:cTn id="44" dur="20000" fill="hold"/>
                                        <p:tgtEl>
                                          <p:spTgt spid="14"/>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800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20000" fill="hold"/>
                                        <p:tgtEl>
                                          <p:spTgt spid="15"/>
                                        </p:tgtEl>
                                        <p:attrNameLst>
                                          <p:attrName>ppt_x</p:attrName>
                                        </p:attrNameLst>
                                      </p:cBhvr>
                                      <p:tavLst>
                                        <p:tav tm="0">
                                          <p:val>
                                            <p:strVal val="#ppt_x"/>
                                          </p:val>
                                        </p:tav>
                                        <p:tav tm="100000">
                                          <p:val>
                                            <p:strVal val="#ppt_x"/>
                                          </p:val>
                                        </p:tav>
                                      </p:tavLst>
                                    </p:anim>
                                    <p:anim calcmode="lin" valueType="num">
                                      <p:cBhvr additive="base">
                                        <p:cTn id="48" dur="20000" fill="hold"/>
                                        <p:tgtEl>
                                          <p:spTgt spid="15"/>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800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20000" fill="hold"/>
                                        <p:tgtEl>
                                          <p:spTgt spid="16"/>
                                        </p:tgtEl>
                                        <p:attrNameLst>
                                          <p:attrName>ppt_x</p:attrName>
                                        </p:attrNameLst>
                                      </p:cBhvr>
                                      <p:tavLst>
                                        <p:tav tm="0">
                                          <p:val>
                                            <p:strVal val="#ppt_x"/>
                                          </p:val>
                                        </p:tav>
                                        <p:tav tm="100000">
                                          <p:val>
                                            <p:strVal val="#ppt_x"/>
                                          </p:val>
                                        </p:tav>
                                      </p:tavLst>
                                    </p:anim>
                                    <p:anim calcmode="lin" valueType="num">
                                      <p:cBhvr additive="base">
                                        <p:cTn id="52" dur="20000" fill="hold"/>
                                        <p:tgtEl>
                                          <p:spTgt spid="16"/>
                                        </p:tgtEl>
                                        <p:attrNameLst>
                                          <p:attrName>ppt_y</p:attrName>
                                        </p:attrNameLst>
                                      </p:cBhvr>
                                      <p:tavLst>
                                        <p:tav tm="0">
                                          <p:val>
                                            <p:strVal val="0-#ppt_h/2"/>
                                          </p:val>
                                        </p:tav>
                                        <p:tav tm="100000">
                                          <p:val>
                                            <p:strVal val="#ppt_y"/>
                                          </p:val>
                                        </p:tav>
                                      </p:tavLst>
                                    </p:anim>
                                  </p:childTnLst>
                                </p:cTn>
                              </p:par>
                              <p:par>
                                <p:cTn id="53" presetID="2" presetClass="entr" presetSubtype="1" fill="hold" nodeType="withEffect">
                                  <p:stCondLst>
                                    <p:cond delay="1200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20000" fill="hold"/>
                                        <p:tgtEl>
                                          <p:spTgt spid="20"/>
                                        </p:tgtEl>
                                        <p:attrNameLst>
                                          <p:attrName>ppt_x</p:attrName>
                                        </p:attrNameLst>
                                      </p:cBhvr>
                                      <p:tavLst>
                                        <p:tav tm="0">
                                          <p:val>
                                            <p:strVal val="#ppt_x"/>
                                          </p:val>
                                        </p:tav>
                                        <p:tav tm="100000">
                                          <p:val>
                                            <p:strVal val="#ppt_x"/>
                                          </p:val>
                                        </p:tav>
                                      </p:tavLst>
                                    </p:anim>
                                    <p:anim calcmode="lin" valueType="num">
                                      <p:cBhvr additive="base">
                                        <p:cTn id="56" dur="20000" fill="hold"/>
                                        <p:tgtEl>
                                          <p:spTgt spid="20"/>
                                        </p:tgtEl>
                                        <p:attrNameLst>
                                          <p:attrName>ppt_y</p:attrName>
                                        </p:attrNameLst>
                                      </p:cBhvr>
                                      <p:tavLst>
                                        <p:tav tm="0">
                                          <p:val>
                                            <p:strVal val="0-#ppt_h/2"/>
                                          </p:val>
                                        </p:tav>
                                        <p:tav tm="100000">
                                          <p:val>
                                            <p:strVal val="#ppt_y"/>
                                          </p:val>
                                        </p:tav>
                                      </p:tavLst>
                                    </p:anim>
                                  </p:childTnLst>
                                </p:cTn>
                              </p:par>
                              <p:par>
                                <p:cTn id="57" presetID="2" presetClass="entr" presetSubtype="1" fill="hold" nodeType="withEffect">
                                  <p:stCondLst>
                                    <p:cond delay="1200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20000" fill="hold"/>
                                        <p:tgtEl>
                                          <p:spTgt spid="19"/>
                                        </p:tgtEl>
                                        <p:attrNameLst>
                                          <p:attrName>ppt_x</p:attrName>
                                        </p:attrNameLst>
                                      </p:cBhvr>
                                      <p:tavLst>
                                        <p:tav tm="0">
                                          <p:val>
                                            <p:strVal val="#ppt_x"/>
                                          </p:val>
                                        </p:tav>
                                        <p:tav tm="100000">
                                          <p:val>
                                            <p:strVal val="#ppt_x"/>
                                          </p:val>
                                        </p:tav>
                                      </p:tavLst>
                                    </p:anim>
                                    <p:anim calcmode="lin" valueType="num">
                                      <p:cBhvr additive="base">
                                        <p:cTn id="60" dur="20000" fill="hold"/>
                                        <p:tgtEl>
                                          <p:spTgt spid="19"/>
                                        </p:tgtEl>
                                        <p:attrNameLst>
                                          <p:attrName>ppt_y</p:attrName>
                                        </p:attrNameLst>
                                      </p:cBhvr>
                                      <p:tavLst>
                                        <p:tav tm="0">
                                          <p:val>
                                            <p:strVal val="0-#ppt_h/2"/>
                                          </p:val>
                                        </p:tav>
                                        <p:tav tm="100000">
                                          <p:val>
                                            <p:strVal val="#ppt_y"/>
                                          </p:val>
                                        </p:tav>
                                      </p:tavLst>
                                    </p:anim>
                                  </p:childTnLst>
                                </p:cTn>
                              </p:par>
                              <p:par>
                                <p:cTn id="61" presetID="2" presetClass="entr" presetSubtype="1" fill="hold" nodeType="withEffect">
                                  <p:stCondLst>
                                    <p:cond delay="1200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20000" fill="hold"/>
                                        <p:tgtEl>
                                          <p:spTgt spid="18"/>
                                        </p:tgtEl>
                                        <p:attrNameLst>
                                          <p:attrName>ppt_x</p:attrName>
                                        </p:attrNameLst>
                                      </p:cBhvr>
                                      <p:tavLst>
                                        <p:tav tm="0">
                                          <p:val>
                                            <p:strVal val="#ppt_x"/>
                                          </p:val>
                                        </p:tav>
                                        <p:tav tm="100000">
                                          <p:val>
                                            <p:strVal val="#ppt_x"/>
                                          </p:val>
                                        </p:tav>
                                      </p:tavLst>
                                    </p:anim>
                                    <p:anim calcmode="lin" valueType="num">
                                      <p:cBhvr additive="base">
                                        <p:cTn id="64" dur="20000" fill="hold"/>
                                        <p:tgtEl>
                                          <p:spTgt spid="18"/>
                                        </p:tgtEl>
                                        <p:attrNameLst>
                                          <p:attrName>ppt_y</p:attrName>
                                        </p:attrNameLst>
                                      </p:cBhvr>
                                      <p:tavLst>
                                        <p:tav tm="0">
                                          <p:val>
                                            <p:strVal val="0-#ppt_h/2"/>
                                          </p:val>
                                        </p:tav>
                                        <p:tav tm="100000">
                                          <p:val>
                                            <p:strVal val="#ppt_y"/>
                                          </p:val>
                                        </p:tav>
                                      </p:tavLst>
                                    </p:anim>
                                  </p:childTnLst>
                                </p:cTn>
                              </p:par>
                              <p:par>
                                <p:cTn id="65" presetID="2" presetClass="entr" presetSubtype="1" fill="hold" nodeType="withEffect">
                                  <p:stCondLst>
                                    <p:cond delay="1200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20000" fill="hold"/>
                                        <p:tgtEl>
                                          <p:spTgt spid="17"/>
                                        </p:tgtEl>
                                        <p:attrNameLst>
                                          <p:attrName>ppt_x</p:attrName>
                                        </p:attrNameLst>
                                      </p:cBhvr>
                                      <p:tavLst>
                                        <p:tav tm="0">
                                          <p:val>
                                            <p:strVal val="#ppt_x"/>
                                          </p:val>
                                        </p:tav>
                                        <p:tav tm="100000">
                                          <p:val>
                                            <p:strVal val="#ppt_x"/>
                                          </p:val>
                                        </p:tav>
                                      </p:tavLst>
                                    </p:anim>
                                    <p:anim calcmode="lin" valueType="num">
                                      <p:cBhvr additive="base">
                                        <p:cTn id="68" dur="20000" fill="hold"/>
                                        <p:tgtEl>
                                          <p:spTgt spid="17"/>
                                        </p:tgtEl>
                                        <p:attrNameLst>
                                          <p:attrName>ppt_y</p:attrName>
                                        </p:attrNameLst>
                                      </p:cBhvr>
                                      <p:tavLst>
                                        <p:tav tm="0">
                                          <p:val>
                                            <p:strVal val="0-#ppt_h/2"/>
                                          </p:val>
                                        </p:tav>
                                        <p:tav tm="100000">
                                          <p:val>
                                            <p:strVal val="#ppt_y"/>
                                          </p:val>
                                        </p:tav>
                                      </p:tavLst>
                                    </p:anim>
                                  </p:childTnLst>
                                </p:cTn>
                              </p:par>
                            </p:childTnLst>
                          </p:cTn>
                        </p:par>
                        <p:par>
                          <p:cTn id="69" fill="hold">
                            <p:stCondLst>
                              <p:cond delay="32000"/>
                            </p:stCondLst>
                            <p:childTnLst>
                              <p:par>
                                <p:cTn id="70" presetID="42" presetClass="entr" presetSubtype="0" fill="hold" nodeType="afterEffect">
                                  <p:stCondLst>
                                    <p:cond delay="200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1000"/>
                                        <p:tgtEl>
                                          <p:spTgt spid="30"/>
                                        </p:tgtEl>
                                      </p:cBhvr>
                                    </p:animEffect>
                                    <p:anim calcmode="lin" valueType="num">
                                      <p:cBhvr>
                                        <p:cTn id="73" dur="1000" fill="hold"/>
                                        <p:tgtEl>
                                          <p:spTgt spid="30"/>
                                        </p:tgtEl>
                                        <p:attrNameLst>
                                          <p:attrName>ppt_x</p:attrName>
                                        </p:attrNameLst>
                                      </p:cBhvr>
                                      <p:tavLst>
                                        <p:tav tm="0">
                                          <p:val>
                                            <p:strVal val="#ppt_x"/>
                                          </p:val>
                                        </p:tav>
                                        <p:tav tm="100000">
                                          <p:val>
                                            <p:strVal val="#ppt_x"/>
                                          </p:val>
                                        </p:tav>
                                      </p:tavLst>
                                    </p:anim>
                                    <p:anim calcmode="lin" valueType="num">
                                      <p:cBhvr>
                                        <p:cTn id="7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75" restart="whenNotActive" fill="hold" evtFilter="cancelBubble" nodeType="interactiveSeq">
                <p:stCondLst>
                  <p:cond evt="onClick" delay="0">
                    <p:tgtEl>
                      <p:spTgt spid="17"/>
                    </p:tgtEl>
                  </p:cond>
                </p:stCondLst>
                <p:endSync evt="end" delay="0">
                  <p:rtn val="all"/>
                </p:endSync>
                <p:childTnLst>
                  <p:par>
                    <p:cTn id="76" fill="hold">
                      <p:stCondLst>
                        <p:cond delay="0"/>
                      </p:stCondLst>
                      <p:childTnLst>
                        <p:par>
                          <p:cTn id="77" fill="hold">
                            <p:stCondLst>
                              <p:cond delay="0"/>
                            </p:stCondLst>
                            <p:childTnLst>
                              <p:par>
                                <p:cTn id="78" presetID="8" presetClass="emph" presetSubtype="0" fill="hold" nodeType="clickEffect">
                                  <p:stCondLst>
                                    <p:cond delay="0"/>
                                  </p:stCondLst>
                                  <p:childTnLst>
                                    <p:animRot by="-5400000">
                                      <p:cBhvr>
                                        <p:cTn id="79" dur="500" fill="hold"/>
                                        <p:tgtEl>
                                          <p:spTgt spid="17"/>
                                        </p:tgtEl>
                                        <p:attrNameLst>
                                          <p:attrName>r</p:attrName>
                                        </p:attrNameLst>
                                      </p:cBhvr>
                                    </p:animRot>
                                  </p:childTnLst>
                                </p:cTn>
                              </p:par>
                            </p:childTnLst>
                          </p:cTn>
                        </p:par>
                      </p:childTnLst>
                    </p:cTn>
                  </p:par>
                  <p:par>
                    <p:cTn id="80" fill="hold">
                      <p:stCondLst>
                        <p:cond delay="indefinite"/>
                      </p:stCondLst>
                      <p:childTnLst>
                        <p:par>
                          <p:cTn id="81" fill="hold">
                            <p:stCondLst>
                              <p:cond delay="0"/>
                            </p:stCondLst>
                            <p:childTnLst>
                              <p:par>
                                <p:cTn id="82" presetID="8" presetClass="emph" presetSubtype="0" fill="hold" nodeType="clickEffect">
                                  <p:stCondLst>
                                    <p:cond delay="0"/>
                                  </p:stCondLst>
                                  <p:childTnLst>
                                    <p:animRot by="-5400000">
                                      <p:cBhvr>
                                        <p:cTn id="83" dur="500" fill="hold"/>
                                        <p:tgtEl>
                                          <p:spTgt spid="17"/>
                                        </p:tgtEl>
                                        <p:attrNameLst>
                                          <p:attrName>r</p:attrName>
                                        </p:attrNameLst>
                                      </p:cBhvr>
                                    </p:animRot>
                                  </p:childTnLst>
                                </p:cTn>
                              </p:par>
                            </p:childTnLst>
                          </p:cTn>
                        </p:par>
                      </p:childTnLst>
                    </p:cTn>
                  </p:par>
                  <p:par>
                    <p:cTn id="84" fill="hold">
                      <p:stCondLst>
                        <p:cond delay="indefinite"/>
                      </p:stCondLst>
                      <p:childTnLst>
                        <p:par>
                          <p:cTn id="85" fill="hold">
                            <p:stCondLst>
                              <p:cond delay="0"/>
                            </p:stCondLst>
                            <p:childTnLst>
                              <p:par>
                                <p:cTn id="86" presetID="8" presetClass="emph" presetSubtype="0" fill="hold" nodeType="clickEffect">
                                  <p:stCondLst>
                                    <p:cond delay="0"/>
                                  </p:stCondLst>
                                  <p:childTnLst>
                                    <p:animRot by="-5400000">
                                      <p:cBhvr>
                                        <p:cTn id="87" dur="500" fill="hold"/>
                                        <p:tgtEl>
                                          <p:spTgt spid="17"/>
                                        </p:tgtEl>
                                        <p:attrNameLst>
                                          <p:attrName>r</p:attrName>
                                        </p:attrNameLst>
                                      </p:cBhvr>
                                    </p:animRot>
                                  </p:childTnLst>
                                </p:cTn>
                              </p:par>
                            </p:childTnLst>
                          </p:cTn>
                        </p:par>
                      </p:childTnLst>
                    </p:cTn>
                  </p:par>
                  <p:par>
                    <p:cTn id="88" fill="hold">
                      <p:stCondLst>
                        <p:cond delay="indefinite"/>
                      </p:stCondLst>
                      <p:childTnLst>
                        <p:par>
                          <p:cTn id="89" fill="hold">
                            <p:stCondLst>
                              <p:cond delay="0"/>
                            </p:stCondLst>
                            <p:childTnLst>
                              <p:par>
                                <p:cTn id="90" presetID="8" presetClass="emph" presetSubtype="0" fill="hold" nodeType="clickEffect">
                                  <p:stCondLst>
                                    <p:cond delay="0"/>
                                  </p:stCondLst>
                                  <p:childTnLst>
                                    <p:animRot by="-5400000">
                                      <p:cBhvr>
                                        <p:cTn id="91" dur="500" fill="hold"/>
                                        <p:tgtEl>
                                          <p:spTgt spid="17"/>
                                        </p:tgtEl>
                                        <p:attrNameLst>
                                          <p:attrName>r</p:attrName>
                                        </p:attrNameLst>
                                      </p:cBhvr>
                                    </p:animRot>
                                  </p:childTnLst>
                                </p:cTn>
                              </p:par>
                            </p:childTnLst>
                          </p:cTn>
                        </p:par>
                      </p:childTnLst>
                    </p:cTn>
                  </p:par>
                </p:childTnLst>
              </p:cTn>
              <p:nextCondLst>
                <p:cond evt="onClick" delay="0">
                  <p:tgtEl>
                    <p:spTgt spid="17"/>
                  </p:tgtEl>
                </p:cond>
              </p:nextCondLst>
            </p:seq>
            <p:seq concurrent="1" nextAc="seek">
              <p:cTn id="92" restart="whenNotActive" fill="hold" evtFilter="cancelBubble" nodeType="interactiveSeq">
                <p:stCondLst>
                  <p:cond evt="onClick" delay="0">
                    <p:tgtEl>
                      <p:spTgt spid="18"/>
                    </p:tgtEl>
                  </p:cond>
                </p:stCondLst>
                <p:endSync evt="end" delay="0">
                  <p:rtn val="all"/>
                </p:endSync>
                <p:childTnLst>
                  <p:par>
                    <p:cTn id="93" fill="hold">
                      <p:stCondLst>
                        <p:cond delay="0"/>
                      </p:stCondLst>
                      <p:childTnLst>
                        <p:par>
                          <p:cTn id="94" fill="hold">
                            <p:stCondLst>
                              <p:cond delay="0"/>
                            </p:stCondLst>
                            <p:childTnLst>
                              <p:par>
                                <p:cTn id="95" presetID="8" presetClass="emph" presetSubtype="0" fill="hold" nodeType="clickEffect">
                                  <p:stCondLst>
                                    <p:cond delay="0"/>
                                  </p:stCondLst>
                                  <p:childTnLst>
                                    <p:animRot by="5400000">
                                      <p:cBhvr>
                                        <p:cTn id="96" dur="500" fill="hold"/>
                                        <p:tgtEl>
                                          <p:spTgt spid="18"/>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8" presetClass="emph" presetSubtype="0" fill="hold" nodeType="clickEffect">
                                  <p:stCondLst>
                                    <p:cond delay="0"/>
                                  </p:stCondLst>
                                  <p:childTnLst>
                                    <p:animRot by="5400000">
                                      <p:cBhvr>
                                        <p:cTn id="100" dur="500" fill="hold"/>
                                        <p:tgtEl>
                                          <p:spTgt spid="18"/>
                                        </p:tgtEl>
                                        <p:attrNameLst>
                                          <p:attrName>r</p:attrName>
                                        </p:attrNameLst>
                                      </p:cBhvr>
                                    </p:animRot>
                                  </p:childTnLst>
                                </p:cTn>
                              </p:par>
                            </p:childTnLst>
                          </p:cTn>
                        </p:par>
                      </p:childTnLst>
                    </p:cTn>
                  </p:par>
                  <p:par>
                    <p:cTn id="101" fill="hold">
                      <p:stCondLst>
                        <p:cond delay="indefinite"/>
                      </p:stCondLst>
                      <p:childTnLst>
                        <p:par>
                          <p:cTn id="102" fill="hold">
                            <p:stCondLst>
                              <p:cond delay="0"/>
                            </p:stCondLst>
                            <p:childTnLst>
                              <p:par>
                                <p:cTn id="103" presetID="8" presetClass="emph" presetSubtype="0" fill="hold" nodeType="clickEffect">
                                  <p:stCondLst>
                                    <p:cond delay="0"/>
                                  </p:stCondLst>
                                  <p:childTnLst>
                                    <p:animRot by="5400000">
                                      <p:cBhvr>
                                        <p:cTn id="104" dur="500" fill="hold"/>
                                        <p:tgtEl>
                                          <p:spTgt spid="18"/>
                                        </p:tgtEl>
                                        <p:attrNameLst>
                                          <p:attrName>r</p:attrName>
                                        </p:attrNameLst>
                                      </p:cBhvr>
                                    </p:animRot>
                                  </p:childTnLst>
                                </p:cTn>
                              </p:par>
                            </p:childTnLst>
                          </p:cTn>
                        </p:par>
                      </p:childTnLst>
                    </p:cTn>
                  </p:par>
                  <p:par>
                    <p:cTn id="105" fill="hold">
                      <p:stCondLst>
                        <p:cond delay="indefinite"/>
                      </p:stCondLst>
                      <p:childTnLst>
                        <p:par>
                          <p:cTn id="106" fill="hold">
                            <p:stCondLst>
                              <p:cond delay="0"/>
                            </p:stCondLst>
                            <p:childTnLst>
                              <p:par>
                                <p:cTn id="107" presetID="8" presetClass="emph" presetSubtype="0" fill="hold" nodeType="clickEffect">
                                  <p:stCondLst>
                                    <p:cond delay="0"/>
                                  </p:stCondLst>
                                  <p:childTnLst>
                                    <p:animRot by="5400000">
                                      <p:cBhvr>
                                        <p:cTn id="108" dur="500" fill="hold"/>
                                        <p:tgtEl>
                                          <p:spTgt spid="18"/>
                                        </p:tgtEl>
                                        <p:attrNameLst>
                                          <p:attrName>r</p:attrName>
                                        </p:attrNameLst>
                                      </p:cBhvr>
                                    </p:animRot>
                                  </p:childTnLst>
                                </p:cTn>
                              </p:par>
                            </p:childTnLst>
                          </p:cTn>
                        </p:par>
                      </p:childTnLst>
                    </p:cTn>
                  </p:par>
                </p:childTnLst>
              </p:cTn>
              <p:nextCondLst>
                <p:cond evt="onClick" delay="0">
                  <p:tgtEl>
                    <p:spTgt spid="18"/>
                  </p:tgtEl>
                </p:cond>
              </p:nextCondLst>
            </p:seq>
            <p:seq concurrent="1" nextAc="seek">
              <p:cTn id="109" restart="whenNotActive" fill="hold" evtFilter="cancelBubble" nodeType="interactiveSeq">
                <p:stCondLst>
                  <p:cond evt="onClick" delay="0">
                    <p:tgtEl>
                      <p:spTgt spid="19"/>
                    </p:tgtEl>
                  </p:cond>
                </p:stCondLst>
                <p:endSync evt="end" delay="0">
                  <p:rtn val="all"/>
                </p:endSync>
                <p:childTnLst>
                  <p:par>
                    <p:cTn id="110" fill="hold">
                      <p:stCondLst>
                        <p:cond delay="0"/>
                      </p:stCondLst>
                      <p:childTnLst>
                        <p:par>
                          <p:cTn id="111" fill="hold">
                            <p:stCondLst>
                              <p:cond delay="0"/>
                            </p:stCondLst>
                            <p:childTnLst>
                              <p:par>
                                <p:cTn id="112" presetID="8" presetClass="emph" presetSubtype="0" fill="hold" nodeType="clickEffect">
                                  <p:stCondLst>
                                    <p:cond delay="0"/>
                                  </p:stCondLst>
                                  <p:childTnLst>
                                    <p:animRot by="5400000">
                                      <p:cBhvr>
                                        <p:cTn id="113" dur="500" fill="hold"/>
                                        <p:tgtEl>
                                          <p:spTgt spid="19"/>
                                        </p:tgtEl>
                                        <p:attrNameLst>
                                          <p:attrName>r</p:attrName>
                                        </p:attrNameLst>
                                      </p:cBhvr>
                                    </p:animRot>
                                  </p:childTnLst>
                                </p:cTn>
                              </p:par>
                            </p:childTnLst>
                          </p:cTn>
                        </p:par>
                      </p:childTnLst>
                    </p:cTn>
                  </p:par>
                  <p:par>
                    <p:cTn id="114" fill="hold">
                      <p:stCondLst>
                        <p:cond delay="indefinite"/>
                      </p:stCondLst>
                      <p:childTnLst>
                        <p:par>
                          <p:cTn id="115" fill="hold">
                            <p:stCondLst>
                              <p:cond delay="0"/>
                            </p:stCondLst>
                            <p:childTnLst>
                              <p:par>
                                <p:cTn id="116" presetID="8" presetClass="emph" presetSubtype="0" fill="hold" nodeType="clickEffect">
                                  <p:stCondLst>
                                    <p:cond delay="0"/>
                                  </p:stCondLst>
                                  <p:childTnLst>
                                    <p:animRot by="5400000">
                                      <p:cBhvr>
                                        <p:cTn id="117" dur="500" fill="hold"/>
                                        <p:tgtEl>
                                          <p:spTgt spid="19"/>
                                        </p:tgtEl>
                                        <p:attrNameLst>
                                          <p:attrName>r</p:attrName>
                                        </p:attrNameLst>
                                      </p:cBhvr>
                                    </p:animRot>
                                  </p:childTnLst>
                                </p:cTn>
                              </p:par>
                            </p:childTnLst>
                          </p:cTn>
                        </p:par>
                      </p:childTnLst>
                    </p:cTn>
                  </p:par>
                  <p:par>
                    <p:cTn id="118" fill="hold">
                      <p:stCondLst>
                        <p:cond delay="indefinite"/>
                      </p:stCondLst>
                      <p:childTnLst>
                        <p:par>
                          <p:cTn id="119" fill="hold">
                            <p:stCondLst>
                              <p:cond delay="0"/>
                            </p:stCondLst>
                            <p:childTnLst>
                              <p:par>
                                <p:cTn id="120" presetID="8" presetClass="emph" presetSubtype="0" fill="hold" nodeType="clickEffect">
                                  <p:stCondLst>
                                    <p:cond delay="0"/>
                                  </p:stCondLst>
                                  <p:childTnLst>
                                    <p:animRot by="5400000">
                                      <p:cBhvr>
                                        <p:cTn id="121" dur="500" fill="hold"/>
                                        <p:tgtEl>
                                          <p:spTgt spid="19"/>
                                        </p:tgtEl>
                                        <p:attrNameLst>
                                          <p:attrName>r</p:attrName>
                                        </p:attrNameLst>
                                      </p:cBhvr>
                                    </p:animRot>
                                  </p:childTnLst>
                                </p:cTn>
                              </p:par>
                            </p:childTnLst>
                          </p:cTn>
                        </p:par>
                      </p:childTnLst>
                    </p:cTn>
                  </p:par>
                  <p:par>
                    <p:cTn id="122" fill="hold">
                      <p:stCondLst>
                        <p:cond delay="indefinite"/>
                      </p:stCondLst>
                      <p:childTnLst>
                        <p:par>
                          <p:cTn id="123" fill="hold">
                            <p:stCondLst>
                              <p:cond delay="0"/>
                            </p:stCondLst>
                            <p:childTnLst>
                              <p:par>
                                <p:cTn id="124" presetID="8" presetClass="emph" presetSubtype="0" fill="hold" nodeType="clickEffect">
                                  <p:stCondLst>
                                    <p:cond delay="0"/>
                                  </p:stCondLst>
                                  <p:childTnLst>
                                    <p:animRot by="5400000">
                                      <p:cBhvr>
                                        <p:cTn id="125" dur="500" fill="hold"/>
                                        <p:tgtEl>
                                          <p:spTgt spid="19"/>
                                        </p:tgtEl>
                                        <p:attrNameLst>
                                          <p:attrName>r</p:attrName>
                                        </p:attrNameLst>
                                      </p:cBhvr>
                                    </p:animRot>
                                  </p:childTnLst>
                                </p:cTn>
                              </p:par>
                            </p:childTnLst>
                          </p:cTn>
                        </p:par>
                      </p:childTnLst>
                    </p:cTn>
                  </p:par>
                </p:childTnLst>
              </p:cTn>
              <p:nextCondLst>
                <p:cond evt="onClick" delay="0">
                  <p:tgtEl>
                    <p:spTgt spid="19"/>
                  </p:tgtEl>
                </p:cond>
              </p:nextCondLst>
            </p:seq>
            <p:seq concurrent="1" nextAc="seek">
              <p:cTn id="126" restart="whenNotActive" fill="hold" evtFilter="cancelBubble" nodeType="interactiveSeq">
                <p:stCondLst>
                  <p:cond evt="onClick" delay="0">
                    <p:tgtEl>
                      <p:spTgt spid="9"/>
                    </p:tgtEl>
                  </p:cond>
                </p:stCondLst>
                <p:endSync evt="end" delay="0">
                  <p:rtn val="all"/>
                </p:endSync>
                <p:childTnLst>
                  <p:par>
                    <p:cTn id="127" fill="hold">
                      <p:stCondLst>
                        <p:cond delay="0"/>
                      </p:stCondLst>
                      <p:childTnLst>
                        <p:par>
                          <p:cTn id="128" fill="hold">
                            <p:stCondLst>
                              <p:cond delay="0"/>
                            </p:stCondLst>
                            <p:childTnLst>
                              <p:par>
                                <p:cTn id="129" presetID="8" presetClass="emph" presetSubtype="0" fill="hold" nodeType="clickEffect">
                                  <p:stCondLst>
                                    <p:cond delay="0"/>
                                  </p:stCondLst>
                                  <p:childTnLst>
                                    <p:animRot by="-5400000">
                                      <p:cBhvr>
                                        <p:cTn id="130" dur="500" fill="hold"/>
                                        <p:tgtEl>
                                          <p:spTgt spid="9"/>
                                        </p:tgtEl>
                                        <p:attrNameLst>
                                          <p:attrName>r</p:attrName>
                                        </p:attrNameLst>
                                      </p:cBhvr>
                                    </p:animRot>
                                  </p:childTnLst>
                                </p:cTn>
                              </p:par>
                            </p:childTnLst>
                          </p:cTn>
                        </p:par>
                      </p:childTnLst>
                    </p:cTn>
                  </p:par>
                  <p:par>
                    <p:cTn id="131" fill="hold">
                      <p:stCondLst>
                        <p:cond delay="indefinite"/>
                      </p:stCondLst>
                      <p:childTnLst>
                        <p:par>
                          <p:cTn id="132" fill="hold">
                            <p:stCondLst>
                              <p:cond delay="0"/>
                            </p:stCondLst>
                            <p:childTnLst>
                              <p:par>
                                <p:cTn id="133" presetID="8" presetClass="emph" presetSubtype="0" fill="hold" nodeType="clickEffect">
                                  <p:stCondLst>
                                    <p:cond delay="0"/>
                                  </p:stCondLst>
                                  <p:childTnLst>
                                    <p:animRot by="-5400000">
                                      <p:cBhvr>
                                        <p:cTn id="134" dur="500" fill="hold"/>
                                        <p:tgtEl>
                                          <p:spTgt spid="9"/>
                                        </p:tgtEl>
                                        <p:attrNameLst>
                                          <p:attrName>r</p:attrName>
                                        </p:attrNameLst>
                                      </p:cBhvr>
                                    </p:animRot>
                                  </p:childTnLst>
                                </p:cTn>
                              </p:par>
                            </p:childTnLst>
                          </p:cTn>
                        </p:par>
                      </p:childTnLst>
                    </p:cTn>
                  </p:par>
                  <p:par>
                    <p:cTn id="135" fill="hold">
                      <p:stCondLst>
                        <p:cond delay="indefinite"/>
                      </p:stCondLst>
                      <p:childTnLst>
                        <p:par>
                          <p:cTn id="136" fill="hold">
                            <p:stCondLst>
                              <p:cond delay="0"/>
                            </p:stCondLst>
                            <p:childTnLst>
                              <p:par>
                                <p:cTn id="137" presetID="8" presetClass="emph" presetSubtype="0" fill="hold" nodeType="clickEffect">
                                  <p:stCondLst>
                                    <p:cond delay="0"/>
                                  </p:stCondLst>
                                  <p:childTnLst>
                                    <p:animRot by="-5400000">
                                      <p:cBhvr>
                                        <p:cTn id="138" dur="500" fill="hold"/>
                                        <p:tgtEl>
                                          <p:spTgt spid="9"/>
                                        </p:tgtEl>
                                        <p:attrNameLst>
                                          <p:attrName>r</p:attrName>
                                        </p:attrNameLst>
                                      </p:cBhvr>
                                    </p:animRot>
                                  </p:childTnLst>
                                </p:cTn>
                              </p:par>
                            </p:childTnLst>
                          </p:cTn>
                        </p:par>
                      </p:childTnLst>
                    </p:cTn>
                  </p:par>
                  <p:par>
                    <p:cTn id="139" fill="hold">
                      <p:stCondLst>
                        <p:cond delay="indefinite"/>
                      </p:stCondLst>
                      <p:childTnLst>
                        <p:par>
                          <p:cTn id="140" fill="hold">
                            <p:stCondLst>
                              <p:cond delay="0"/>
                            </p:stCondLst>
                            <p:childTnLst>
                              <p:par>
                                <p:cTn id="141" presetID="8" presetClass="emph" presetSubtype="0" fill="hold" nodeType="clickEffect">
                                  <p:stCondLst>
                                    <p:cond delay="0"/>
                                  </p:stCondLst>
                                  <p:childTnLst>
                                    <p:animRot by="-5400000">
                                      <p:cBhvr>
                                        <p:cTn id="142" dur="500" fill="hold"/>
                                        <p:tgtEl>
                                          <p:spTgt spid="9"/>
                                        </p:tgtEl>
                                        <p:attrNameLst>
                                          <p:attrName>r</p:attrName>
                                        </p:attrNameLst>
                                      </p:cBhvr>
                                    </p:animRot>
                                  </p:childTnLst>
                                </p:cTn>
                              </p:par>
                            </p:childTnLst>
                          </p:cTn>
                        </p:par>
                      </p:childTnLst>
                    </p:cTn>
                  </p:par>
                </p:childTnLst>
              </p:cTn>
              <p:nextCondLst>
                <p:cond evt="onClick" delay="0">
                  <p:tgtEl>
                    <p:spTgt spid="9"/>
                  </p:tgtEl>
                </p:cond>
              </p:nextCondLst>
            </p:seq>
            <p:seq concurrent="1" nextAc="seek">
              <p:cTn id="143" restart="whenNotActive" fill="hold" evtFilter="cancelBubble" nodeType="interactiveSeq">
                <p:stCondLst>
                  <p:cond evt="onClick" delay="0">
                    <p:tgtEl>
                      <p:spTgt spid="8"/>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nodeType="clickEffect">
                                  <p:stCondLst>
                                    <p:cond delay="0"/>
                                  </p:stCondLst>
                                  <p:childTnLst>
                                    <p:animRot by="-5400000">
                                      <p:cBhvr>
                                        <p:cTn id="147" dur="500" fill="hold"/>
                                        <p:tgtEl>
                                          <p:spTgt spid="8"/>
                                        </p:tgtEl>
                                        <p:attrNameLst>
                                          <p:attrName>r</p:attrName>
                                        </p:attrNameLst>
                                      </p:cBhvr>
                                    </p:animRot>
                                  </p:childTnLst>
                                </p:cTn>
                              </p:par>
                            </p:childTnLst>
                          </p:cTn>
                        </p:par>
                      </p:childTnLst>
                    </p:cTn>
                  </p:par>
                  <p:par>
                    <p:cTn id="148" fill="hold">
                      <p:stCondLst>
                        <p:cond delay="indefinite"/>
                      </p:stCondLst>
                      <p:childTnLst>
                        <p:par>
                          <p:cTn id="149" fill="hold">
                            <p:stCondLst>
                              <p:cond delay="0"/>
                            </p:stCondLst>
                            <p:childTnLst>
                              <p:par>
                                <p:cTn id="150" presetID="8" presetClass="emph" presetSubtype="0" fill="hold" nodeType="clickEffect">
                                  <p:stCondLst>
                                    <p:cond delay="0"/>
                                  </p:stCondLst>
                                  <p:childTnLst>
                                    <p:animRot by="-5400000">
                                      <p:cBhvr>
                                        <p:cTn id="151" dur="500" fill="hold"/>
                                        <p:tgtEl>
                                          <p:spTgt spid="8"/>
                                        </p:tgtEl>
                                        <p:attrNameLst>
                                          <p:attrName>r</p:attrName>
                                        </p:attrNameLst>
                                      </p:cBhvr>
                                    </p:animRot>
                                  </p:childTnLst>
                                </p:cTn>
                              </p:par>
                            </p:childTnLst>
                          </p:cTn>
                        </p:par>
                      </p:childTnLst>
                    </p:cTn>
                  </p:par>
                  <p:par>
                    <p:cTn id="152" fill="hold">
                      <p:stCondLst>
                        <p:cond delay="indefinite"/>
                      </p:stCondLst>
                      <p:childTnLst>
                        <p:par>
                          <p:cTn id="153" fill="hold">
                            <p:stCondLst>
                              <p:cond delay="0"/>
                            </p:stCondLst>
                            <p:childTnLst>
                              <p:par>
                                <p:cTn id="154" presetID="8" presetClass="emph" presetSubtype="0" fill="hold" nodeType="clickEffect">
                                  <p:stCondLst>
                                    <p:cond delay="0"/>
                                  </p:stCondLst>
                                  <p:childTnLst>
                                    <p:animRot by="-5400000">
                                      <p:cBhvr>
                                        <p:cTn id="155" dur="500" fill="hold"/>
                                        <p:tgtEl>
                                          <p:spTgt spid="8"/>
                                        </p:tgtEl>
                                        <p:attrNameLst>
                                          <p:attrName>r</p:attrName>
                                        </p:attrNameLst>
                                      </p:cBhvr>
                                    </p:animRot>
                                  </p:childTnLst>
                                </p:cTn>
                              </p:par>
                            </p:childTnLst>
                          </p:cTn>
                        </p:par>
                      </p:childTnLst>
                    </p:cTn>
                  </p:par>
                  <p:par>
                    <p:cTn id="156" fill="hold">
                      <p:stCondLst>
                        <p:cond delay="indefinite"/>
                      </p:stCondLst>
                      <p:childTnLst>
                        <p:par>
                          <p:cTn id="157" fill="hold">
                            <p:stCondLst>
                              <p:cond delay="0"/>
                            </p:stCondLst>
                            <p:childTnLst>
                              <p:par>
                                <p:cTn id="158" presetID="8" presetClass="emph" presetSubtype="0" fill="hold" nodeType="clickEffect">
                                  <p:stCondLst>
                                    <p:cond delay="0"/>
                                  </p:stCondLst>
                                  <p:childTnLst>
                                    <p:animRot by="-5400000">
                                      <p:cBhvr>
                                        <p:cTn id="159" dur="500" fill="hold"/>
                                        <p:tgtEl>
                                          <p:spTgt spid="8"/>
                                        </p:tgtEl>
                                        <p:attrNameLst>
                                          <p:attrName>r</p:attrName>
                                        </p:attrNameLst>
                                      </p:cBhvr>
                                    </p:animRot>
                                  </p:childTnLst>
                                </p:cTn>
                              </p:par>
                            </p:childTnLst>
                          </p:cTn>
                        </p:par>
                      </p:childTnLst>
                    </p:cTn>
                  </p:par>
                </p:childTnLst>
              </p:cTn>
              <p:nextCondLst>
                <p:cond evt="onClick" delay="0">
                  <p:tgtEl>
                    <p:spTgt spid="8"/>
                  </p:tgtEl>
                </p:cond>
              </p:nextCondLst>
            </p:seq>
            <p:seq concurrent="1" nextAc="seek">
              <p:cTn id="160" restart="whenNotActive" fill="hold" evtFilter="cancelBubble" nodeType="interactiveSeq">
                <p:stCondLst>
                  <p:cond evt="onClick" delay="0">
                    <p:tgtEl>
                      <p:spTgt spid="4"/>
                    </p:tgtEl>
                  </p:cond>
                </p:stCondLst>
                <p:endSync evt="end" delay="0">
                  <p:rtn val="all"/>
                </p:endSync>
                <p:childTnLst>
                  <p:par>
                    <p:cTn id="161" fill="hold">
                      <p:stCondLst>
                        <p:cond delay="0"/>
                      </p:stCondLst>
                      <p:childTnLst>
                        <p:par>
                          <p:cTn id="162" fill="hold">
                            <p:stCondLst>
                              <p:cond delay="0"/>
                            </p:stCondLst>
                            <p:childTnLst>
                              <p:par>
                                <p:cTn id="163" presetID="8" presetClass="emph" presetSubtype="0" fill="hold" nodeType="clickEffect">
                                  <p:stCondLst>
                                    <p:cond delay="0"/>
                                  </p:stCondLst>
                                  <p:childTnLst>
                                    <p:animRot by="5400000">
                                      <p:cBhvr>
                                        <p:cTn id="164" dur="500" fill="hold"/>
                                        <p:tgtEl>
                                          <p:spTgt spid="4"/>
                                        </p:tgtEl>
                                        <p:attrNameLst>
                                          <p:attrName>r</p:attrName>
                                        </p:attrNameLst>
                                      </p:cBhvr>
                                    </p:animRot>
                                  </p:childTnLst>
                                </p:cTn>
                              </p:par>
                            </p:childTnLst>
                          </p:cTn>
                        </p:par>
                      </p:childTnLst>
                    </p:cTn>
                  </p:par>
                  <p:par>
                    <p:cTn id="165" fill="hold">
                      <p:stCondLst>
                        <p:cond delay="indefinite"/>
                      </p:stCondLst>
                      <p:childTnLst>
                        <p:par>
                          <p:cTn id="166" fill="hold">
                            <p:stCondLst>
                              <p:cond delay="0"/>
                            </p:stCondLst>
                            <p:childTnLst>
                              <p:par>
                                <p:cTn id="167" presetID="8" presetClass="emph" presetSubtype="0" fill="hold" nodeType="clickEffect">
                                  <p:stCondLst>
                                    <p:cond delay="0"/>
                                  </p:stCondLst>
                                  <p:childTnLst>
                                    <p:animRot by="5400000">
                                      <p:cBhvr>
                                        <p:cTn id="168" dur="500" fill="hold"/>
                                        <p:tgtEl>
                                          <p:spTgt spid="4"/>
                                        </p:tgtEl>
                                        <p:attrNameLst>
                                          <p:attrName>r</p:attrName>
                                        </p:attrNameLst>
                                      </p:cBhvr>
                                    </p:animRot>
                                  </p:childTnLst>
                                </p:cTn>
                              </p:par>
                            </p:childTnLst>
                          </p:cTn>
                        </p:par>
                      </p:childTnLst>
                    </p:cTn>
                  </p:par>
                  <p:par>
                    <p:cTn id="169" fill="hold">
                      <p:stCondLst>
                        <p:cond delay="indefinite"/>
                      </p:stCondLst>
                      <p:childTnLst>
                        <p:par>
                          <p:cTn id="170" fill="hold">
                            <p:stCondLst>
                              <p:cond delay="0"/>
                            </p:stCondLst>
                            <p:childTnLst>
                              <p:par>
                                <p:cTn id="171" presetID="8" presetClass="emph" presetSubtype="0" fill="hold" nodeType="clickEffect">
                                  <p:stCondLst>
                                    <p:cond delay="0"/>
                                  </p:stCondLst>
                                  <p:childTnLst>
                                    <p:animRot by="5400000">
                                      <p:cBhvr>
                                        <p:cTn id="172" dur="500" fill="hold"/>
                                        <p:tgtEl>
                                          <p:spTgt spid="4"/>
                                        </p:tgtEl>
                                        <p:attrNameLst>
                                          <p:attrName>r</p:attrName>
                                        </p:attrNameLst>
                                      </p:cBhvr>
                                    </p:animRot>
                                  </p:childTnLst>
                                </p:cTn>
                              </p:par>
                            </p:childTnLst>
                          </p:cTn>
                        </p:par>
                      </p:childTnLst>
                    </p:cTn>
                  </p:par>
                  <p:par>
                    <p:cTn id="173" fill="hold">
                      <p:stCondLst>
                        <p:cond delay="indefinite"/>
                      </p:stCondLst>
                      <p:childTnLst>
                        <p:par>
                          <p:cTn id="174" fill="hold">
                            <p:stCondLst>
                              <p:cond delay="0"/>
                            </p:stCondLst>
                            <p:childTnLst>
                              <p:par>
                                <p:cTn id="175" presetID="8" presetClass="emph" presetSubtype="0" fill="hold" nodeType="clickEffect">
                                  <p:stCondLst>
                                    <p:cond delay="0"/>
                                  </p:stCondLst>
                                  <p:childTnLst>
                                    <p:animRot by="5400000">
                                      <p:cBhvr>
                                        <p:cTn id="176" dur="500" fill="hold"/>
                                        <p:tgtEl>
                                          <p:spTgt spid="4"/>
                                        </p:tgtEl>
                                        <p:attrNameLst>
                                          <p:attrName>r</p:attrName>
                                        </p:attrNameLst>
                                      </p:cBhvr>
                                    </p:animRot>
                                  </p:childTnLst>
                                </p:cTn>
                              </p:par>
                            </p:childTnLst>
                          </p:cTn>
                        </p:par>
                      </p:childTnLst>
                    </p:cTn>
                  </p:par>
                </p:childTnLst>
              </p:cTn>
              <p:nextCondLst>
                <p:cond evt="onClick" delay="0">
                  <p:tgtEl>
                    <p:spTgt spid="4"/>
                  </p:tgtEl>
                </p:cond>
              </p:nextCondLst>
            </p:seq>
            <p:seq concurrent="1" nextAc="seek">
              <p:cTn id="177" restart="whenNotActive" fill="hold" evtFilter="cancelBubble" nodeType="interactiveSeq">
                <p:stCondLst>
                  <p:cond evt="onClick" delay="0">
                    <p:tgtEl>
                      <p:spTgt spid="10"/>
                    </p:tgtEl>
                  </p:cond>
                </p:stCondLst>
                <p:endSync evt="end" delay="0">
                  <p:rtn val="all"/>
                </p:endSync>
                <p:childTnLst>
                  <p:par>
                    <p:cTn id="178" fill="hold">
                      <p:stCondLst>
                        <p:cond delay="0"/>
                      </p:stCondLst>
                      <p:childTnLst>
                        <p:par>
                          <p:cTn id="179" fill="hold">
                            <p:stCondLst>
                              <p:cond delay="0"/>
                            </p:stCondLst>
                            <p:childTnLst>
                              <p:par>
                                <p:cTn id="180" presetID="8" presetClass="emph" presetSubtype="0" fill="hold" nodeType="clickEffect">
                                  <p:stCondLst>
                                    <p:cond delay="0"/>
                                  </p:stCondLst>
                                  <p:childTnLst>
                                    <p:animRot by="-5400000">
                                      <p:cBhvr>
                                        <p:cTn id="181" dur="500" fill="hold"/>
                                        <p:tgtEl>
                                          <p:spTgt spid="10"/>
                                        </p:tgtEl>
                                        <p:attrNameLst>
                                          <p:attrName>r</p:attrName>
                                        </p:attrNameLst>
                                      </p:cBhvr>
                                    </p:animRot>
                                  </p:childTnLst>
                                </p:cTn>
                              </p:par>
                            </p:childTnLst>
                          </p:cTn>
                        </p:par>
                      </p:childTnLst>
                    </p:cTn>
                  </p:par>
                  <p:par>
                    <p:cTn id="182" fill="hold">
                      <p:stCondLst>
                        <p:cond delay="indefinite"/>
                      </p:stCondLst>
                      <p:childTnLst>
                        <p:par>
                          <p:cTn id="183" fill="hold">
                            <p:stCondLst>
                              <p:cond delay="0"/>
                            </p:stCondLst>
                            <p:childTnLst>
                              <p:par>
                                <p:cTn id="184" presetID="8" presetClass="emph" presetSubtype="0" fill="hold" nodeType="clickEffect">
                                  <p:stCondLst>
                                    <p:cond delay="0"/>
                                  </p:stCondLst>
                                  <p:childTnLst>
                                    <p:animRot by="-5400000">
                                      <p:cBhvr>
                                        <p:cTn id="185" dur="500" fill="hold"/>
                                        <p:tgtEl>
                                          <p:spTgt spid="10"/>
                                        </p:tgtEl>
                                        <p:attrNameLst>
                                          <p:attrName>r</p:attrName>
                                        </p:attrNameLst>
                                      </p:cBhvr>
                                    </p:animRot>
                                  </p:childTnLst>
                                </p:cTn>
                              </p:par>
                            </p:childTnLst>
                          </p:cTn>
                        </p:par>
                      </p:childTnLst>
                    </p:cTn>
                  </p:par>
                  <p:par>
                    <p:cTn id="186" fill="hold">
                      <p:stCondLst>
                        <p:cond delay="indefinite"/>
                      </p:stCondLst>
                      <p:childTnLst>
                        <p:par>
                          <p:cTn id="187" fill="hold">
                            <p:stCondLst>
                              <p:cond delay="0"/>
                            </p:stCondLst>
                            <p:childTnLst>
                              <p:par>
                                <p:cTn id="188" presetID="8" presetClass="emph" presetSubtype="0" fill="hold" nodeType="clickEffect">
                                  <p:stCondLst>
                                    <p:cond delay="0"/>
                                  </p:stCondLst>
                                  <p:childTnLst>
                                    <p:animRot by="-5400000">
                                      <p:cBhvr>
                                        <p:cTn id="189" dur="500" fill="hold"/>
                                        <p:tgtEl>
                                          <p:spTgt spid="10"/>
                                        </p:tgtEl>
                                        <p:attrNameLst>
                                          <p:attrName>r</p:attrName>
                                        </p:attrNameLst>
                                      </p:cBhvr>
                                    </p:animRot>
                                  </p:childTnLst>
                                </p:cTn>
                              </p:par>
                            </p:childTnLst>
                          </p:cTn>
                        </p:par>
                      </p:childTnLst>
                    </p:cTn>
                  </p:par>
                  <p:par>
                    <p:cTn id="190" fill="hold">
                      <p:stCondLst>
                        <p:cond delay="indefinite"/>
                      </p:stCondLst>
                      <p:childTnLst>
                        <p:par>
                          <p:cTn id="191" fill="hold">
                            <p:stCondLst>
                              <p:cond delay="0"/>
                            </p:stCondLst>
                            <p:childTnLst>
                              <p:par>
                                <p:cTn id="192" presetID="8" presetClass="emph" presetSubtype="0" fill="hold" nodeType="clickEffect">
                                  <p:stCondLst>
                                    <p:cond delay="0"/>
                                  </p:stCondLst>
                                  <p:childTnLst>
                                    <p:animRot by="-5400000">
                                      <p:cBhvr>
                                        <p:cTn id="193" dur="500" fill="hold"/>
                                        <p:tgtEl>
                                          <p:spTgt spid="10"/>
                                        </p:tgtEl>
                                        <p:attrNameLst>
                                          <p:attrName>r</p:attrName>
                                        </p:attrNameLst>
                                      </p:cBhvr>
                                    </p:animRot>
                                  </p:childTnLst>
                                </p:cTn>
                              </p:par>
                            </p:childTnLst>
                          </p:cTn>
                        </p:par>
                      </p:childTnLst>
                    </p:cTn>
                  </p:par>
                </p:childTnLst>
              </p:cTn>
              <p:nextCondLst>
                <p:cond evt="onClick" delay="0">
                  <p:tgtEl>
                    <p:spTgt spid="10"/>
                  </p:tgtEl>
                </p:cond>
              </p:nextCondLst>
            </p:seq>
            <p:seq concurrent="1" nextAc="seek">
              <p:cTn id="194" restart="whenNotActive" fill="hold" evtFilter="cancelBubble" nodeType="interactiveSeq">
                <p:stCondLst>
                  <p:cond evt="onClick" delay="0">
                    <p:tgtEl>
                      <p:spTgt spid="6"/>
                    </p:tgtEl>
                  </p:cond>
                </p:stCondLst>
                <p:endSync evt="end" delay="0">
                  <p:rtn val="all"/>
                </p:endSync>
                <p:childTnLst>
                  <p:par>
                    <p:cTn id="195" fill="hold">
                      <p:stCondLst>
                        <p:cond delay="0"/>
                      </p:stCondLst>
                      <p:childTnLst>
                        <p:par>
                          <p:cTn id="196" fill="hold">
                            <p:stCondLst>
                              <p:cond delay="0"/>
                            </p:stCondLst>
                            <p:childTnLst>
                              <p:par>
                                <p:cTn id="197" presetID="8" presetClass="emph" presetSubtype="0" fill="hold" nodeType="clickEffect">
                                  <p:stCondLst>
                                    <p:cond delay="0"/>
                                  </p:stCondLst>
                                  <p:childTnLst>
                                    <p:animRot by="-5400000">
                                      <p:cBhvr>
                                        <p:cTn id="198" dur="500" fill="hold"/>
                                        <p:tgtEl>
                                          <p:spTgt spid="6"/>
                                        </p:tgtEl>
                                        <p:attrNameLst>
                                          <p:attrName>r</p:attrName>
                                        </p:attrNameLst>
                                      </p:cBhvr>
                                    </p:animRot>
                                  </p:childTnLst>
                                </p:cTn>
                              </p:par>
                            </p:childTnLst>
                          </p:cTn>
                        </p:par>
                      </p:childTnLst>
                    </p:cTn>
                  </p:par>
                  <p:par>
                    <p:cTn id="199" fill="hold">
                      <p:stCondLst>
                        <p:cond delay="indefinite"/>
                      </p:stCondLst>
                      <p:childTnLst>
                        <p:par>
                          <p:cTn id="200" fill="hold">
                            <p:stCondLst>
                              <p:cond delay="0"/>
                            </p:stCondLst>
                            <p:childTnLst>
                              <p:par>
                                <p:cTn id="201" presetID="8" presetClass="emph" presetSubtype="0" fill="hold" nodeType="clickEffect">
                                  <p:stCondLst>
                                    <p:cond delay="0"/>
                                  </p:stCondLst>
                                  <p:childTnLst>
                                    <p:animRot by="-5400000">
                                      <p:cBhvr>
                                        <p:cTn id="202" dur="500" fill="hold"/>
                                        <p:tgtEl>
                                          <p:spTgt spid="6"/>
                                        </p:tgtEl>
                                        <p:attrNameLst>
                                          <p:attrName>r</p:attrName>
                                        </p:attrNameLst>
                                      </p:cBhvr>
                                    </p:animRot>
                                  </p:childTnLst>
                                </p:cTn>
                              </p:par>
                            </p:childTnLst>
                          </p:cTn>
                        </p:par>
                      </p:childTnLst>
                    </p:cTn>
                  </p:par>
                  <p:par>
                    <p:cTn id="203" fill="hold">
                      <p:stCondLst>
                        <p:cond delay="indefinite"/>
                      </p:stCondLst>
                      <p:childTnLst>
                        <p:par>
                          <p:cTn id="204" fill="hold">
                            <p:stCondLst>
                              <p:cond delay="0"/>
                            </p:stCondLst>
                            <p:childTnLst>
                              <p:par>
                                <p:cTn id="205" presetID="8" presetClass="emph" presetSubtype="0" fill="hold" nodeType="clickEffect">
                                  <p:stCondLst>
                                    <p:cond delay="0"/>
                                  </p:stCondLst>
                                  <p:childTnLst>
                                    <p:animRot by="-5400000">
                                      <p:cBhvr>
                                        <p:cTn id="206" dur="500" fill="hold"/>
                                        <p:tgtEl>
                                          <p:spTgt spid="6"/>
                                        </p:tgtEl>
                                        <p:attrNameLst>
                                          <p:attrName>r</p:attrName>
                                        </p:attrNameLst>
                                      </p:cBhvr>
                                    </p:animRot>
                                  </p:childTnLst>
                                </p:cTn>
                              </p:par>
                            </p:childTnLst>
                          </p:cTn>
                        </p:par>
                      </p:childTnLst>
                    </p:cTn>
                  </p:par>
                  <p:par>
                    <p:cTn id="207" fill="hold">
                      <p:stCondLst>
                        <p:cond delay="indefinite"/>
                      </p:stCondLst>
                      <p:childTnLst>
                        <p:par>
                          <p:cTn id="208" fill="hold">
                            <p:stCondLst>
                              <p:cond delay="0"/>
                            </p:stCondLst>
                            <p:childTnLst>
                              <p:par>
                                <p:cTn id="209" presetID="8" presetClass="emph" presetSubtype="0" fill="hold" nodeType="clickEffect">
                                  <p:stCondLst>
                                    <p:cond delay="0"/>
                                  </p:stCondLst>
                                  <p:childTnLst>
                                    <p:animRot by="-5400000">
                                      <p:cBhvr>
                                        <p:cTn id="210" dur="500" fill="hold"/>
                                        <p:tgtEl>
                                          <p:spTgt spid="6"/>
                                        </p:tgtEl>
                                        <p:attrNameLst>
                                          <p:attrName>r</p:attrName>
                                        </p:attrNameLst>
                                      </p:cBhvr>
                                    </p:animRot>
                                  </p:childTnLst>
                                </p:cTn>
                              </p:par>
                            </p:childTnLst>
                          </p:cTn>
                        </p:par>
                      </p:childTnLst>
                    </p:cTn>
                  </p:par>
                </p:childTnLst>
              </p:cTn>
              <p:nextCondLst>
                <p:cond evt="onClick" delay="0">
                  <p:tgtEl>
                    <p:spTgt spid="6"/>
                  </p:tgtEl>
                </p:cond>
              </p:nextCondLst>
            </p:seq>
            <p:seq concurrent="1" nextAc="seek">
              <p:cTn id="211" restart="whenNotActive" fill="hold" evtFilter="cancelBubble" nodeType="interactiveSeq">
                <p:stCondLst>
                  <p:cond evt="onClick" delay="0">
                    <p:tgtEl>
                      <p:spTgt spid="11"/>
                    </p:tgtEl>
                  </p:cond>
                </p:stCondLst>
                <p:endSync evt="end" delay="0">
                  <p:rtn val="all"/>
                </p:endSync>
                <p:childTnLst>
                  <p:par>
                    <p:cTn id="212" fill="hold">
                      <p:stCondLst>
                        <p:cond delay="0"/>
                      </p:stCondLst>
                      <p:childTnLst>
                        <p:par>
                          <p:cTn id="213" fill="hold">
                            <p:stCondLst>
                              <p:cond delay="0"/>
                            </p:stCondLst>
                            <p:childTnLst>
                              <p:par>
                                <p:cTn id="214" presetID="8" presetClass="emph" presetSubtype="0" fill="hold" nodeType="clickEffect">
                                  <p:stCondLst>
                                    <p:cond delay="0"/>
                                  </p:stCondLst>
                                  <p:childTnLst>
                                    <p:animRot by="-5400000">
                                      <p:cBhvr>
                                        <p:cTn id="215" dur="500" fill="hold"/>
                                        <p:tgtEl>
                                          <p:spTgt spid="11"/>
                                        </p:tgtEl>
                                        <p:attrNameLst>
                                          <p:attrName>r</p:attrName>
                                        </p:attrNameLst>
                                      </p:cBhvr>
                                    </p:animRot>
                                  </p:childTnLst>
                                </p:cTn>
                              </p:par>
                            </p:childTnLst>
                          </p:cTn>
                        </p:par>
                      </p:childTnLst>
                    </p:cTn>
                  </p:par>
                  <p:par>
                    <p:cTn id="216" fill="hold">
                      <p:stCondLst>
                        <p:cond delay="indefinite"/>
                      </p:stCondLst>
                      <p:childTnLst>
                        <p:par>
                          <p:cTn id="217" fill="hold">
                            <p:stCondLst>
                              <p:cond delay="0"/>
                            </p:stCondLst>
                            <p:childTnLst>
                              <p:par>
                                <p:cTn id="218" presetID="8" presetClass="emph" presetSubtype="0" fill="hold" nodeType="clickEffect">
                                  <p:stCondLst>
                                    <p:cond delay="0"/>
                                  </p:stCondLst>
                                  <p:childTnLst>
                                    <p:animRot by="-5400000">
                                      <p:cBhvr>
                                        <p:cTn id="219" dur="500" fill="hold"/>
                                        <p:tgtEl>
                                          <p:spTgt spid="11"/>
                                        </p:tgtEl>
                                        <p:attrNameLst>
                                          <p:attrName>r</p:attrName>
                                        </p:attrNameLst>
                                      </p:cBhvr>
                                    </p:animRot>
                                  </p:childTnLst>
                                </p:cTn>
                              </p:par>
                            </p:childTnLst>
                          </p:cTn>
                        </p:par>
                      </p:childTnLst>
                    </p:cTn>
                  </p:par>
                  <p:par>
                    <p:cTn id="220" fill="hold">
                      <p:stCondLst>
                        <p:cond delay="indefinite"/>
                      </p:stCondLst>
                      <p:childTnLst>
                        <p:par>
                          <p:cTn id="221" fill="hold">
                            <p:stCondLst>
                              <p:cond delay="0"/>
                            </p:stCondLst>
                            <p:childTnLst>
                              <p:par>
                                <p:cTn id="222" presetID="8" presetClass="emph" presetSubtype="0" fill="hold" nodeType="clickEffect">
                                  <p:stCondLst>
                                    <p:cond delay="0"/>
                                  </p:stCondLst>
                                  <p:childTnLst>
                                    <p:animRot by="-5400000">
                                      <p:cBhvr>
                                        <p:cTn id="223" dur="500" fill="hold"/>
                                        <p:tgtEl>
                                          <p:spTgt spid="11"/>
                                        </p:tgtEl>
                                        <p:attrNameLst>
                                          <p:attrName>r</p:attrName>
                                        </p:attrNameLst>
                                      </p:cBhvr>
                                    </p:animRot>
                                  </p:childTnLst>
                                </p:cTn>
                              </p:par>
                            </p:childTnLst>
                          </p:cTn>
                        </p:par>
                      </p:childTnLst>
                    </p:cTn>
                  </p:par>
                  <p:par>
                    <p:cTn id="224" fill="hold">
                      <p:stCondLst>
                        <p:cond delay="indefinite"/>
                      </p:stCondLst>
                      <p:childTnLst>
                        <p:par>
                          <p:cTn id="225" fill="hold">
                            <p:stCondLst>
                              <p:cond delay="0"/>
                            </p:stCondLst>
                            <p:childTnLst>
                              <p:par>
                                <p:cTn id="226" presetID="8" presetClass="emph" presetSubtype="0" fill="hold" nodeType="clickEffect">
                                  <p:stCondLst>
                                    <p:cond delay="0"/>
                                  </p:stCondLst>
                                  <p:childTnLst>
                                    <p:animRot by="-5400000">
                                      <p:cBhvr>
                                        <p:cTn id="227" dur="500" fill="hold"/>
                                        <p:tgtEl>
                                          <p:spTgt spid="11"/>
                                        </p:tgtEl>
                                        <p:attrNameLst>
                                          <p:attrName>r</p:attrName>
                                        </p:attrNameLst>
                                      </p:cBhvr>
                                    </p:animRot>
                                  </p:childTnLst>
                                </p:cTn>
                              </p:par>
                            </p:childTnLst>
                          </p:cTn>
                        </p:par>
                      </p:childTnLst>
                    </p:cTn>
                  </p:par>
                </p:childTnLst>
              </p:cTn>
              <p:nextCondLst>
                <p:cond evt="onClick" delay="0">
                  <p:tgtEl>
                    <p:spTgt spid="11"/>
                  </p:tgtEl>
                </p:cond>
              </p:nextCondLst>
            </p:seq>
            <p:seq concurrent="1" nextAc="seek">
              <p:cTn id="228" restart="whenNotActive" fill="hold" evtFilter="cancelBubble" nodeType="interactiveSeq">
                <p:stCondLst>
                  <p:cond evt="onClick" delay="0">
                    <p:tgtEl>
                      <p:spTgt spid="7"/>
                    </p:tgtEl>
                  </p:cond>
                </p:stCondLst>
                <p:endSync evt="end" delay="0">
                  <p:rtn val="all"/>
                </p:endSync>
                <p:childTnLst>
                  <p:par>
                    <p:cTn id="229" fill="hold">
                      <p:stCondLst>
                        <p:cond delay="0"/>
                      </p:stCondLst>
                      <p:childTnLst>
                        <p:par>
                          <p:cTn id="230" fill="hold">
                            <p:stCondLst>
                              <p:cond delay="0"/>
                            </p:stCondLst>
                            <p:childTnLst>
                              <p:par>
                                <p:cTn id="231" presetID="8" presetClass="emph" presetSubtype="0" fill="hold" nodeType="clickEffect">
                                  <p:stCondLst>
                                    <p:cond delay="0"/>
                                  </p:stCondLst>
                                  <p:childTnLst>
                                    <p:animRot by="-5400000">
                                      <p:cBhvr>
                                        <p:cTn id="232" dur="500" fill="hold"/>
                                        <p:tgtEl>
                                          <p:spTgt spid="7"/>
                                        </p:tgtEl>
                                        <p:attrNameLst>
                                          <p:attrName>r</p:attrName>
                                        </p:attrNameLst>
                                      </p:cBhvr>
                                    </p:animRot>
                                  </p:childTnLst>
                                </p:cTn>
                              </p:par>
                            </p:childTnLst>
                          </p:cTn>
                        </p:par>
                      </p:childTnLst>
                    </p:cTn>
                  </p:par>
                  <p:par>
                    <p:cTn id="233" fill="hold">
                      <p:stCondLst>
                        <p:cond delay="indefinite"/>
                      </p:stCondLst>
                      <p:childTnLst>
                        <p:par>
                          <p:cTn id="234" fill="hold">
                            <p:stCondLst>
                              <p:cond delay="0"/>
                            </p:stCondLst>
                            <p:childTnLst>
                              <p:par>
                                <p:cTn id="235" presetID="8" presetClass="emph" presetSubtype="0" fill="hold" nodeType="clickEffect">
                                  <p:stCondLst>
                                    <p:cond delay="0"/>
                                  </p:stCondLst>
                                  <p:childTnLst>
                                    <p:animRot by="-5400000">
                                      <p:cBhvr>
                                        <p:cTn id="236" dur="500" fill="hold"/>
                                        <p:tgtEl>
                                          <p:spTgt spid="7"/>
                                        </p:tgtEl>
                                        <p:attrNameLst>
                                          <p:attrName>r</p:attrName>
                                        </p:attrNameLst>
                                      </p:cBhvr>
                                    </p:animRot>
                                  </p:childTnLst>
                                </p:cTn>
                              </p:par>
                            </p:childTnLst>
                          </p:cTn>
                        </p:par>
                      </p:childTnLst>
                    </p:cTn>
                  </p:par>
                  <p:par>
                    <p:cTn id="237" fill="hold">
                      <p:stCondLst>
                        <p:cond delay="indefinite"/>
                      </p:stCondLst>
                      <p:childTnLst>
                        <p:par>
                          <p:cTn id="238" fill="hold">
                            <p:stCondLst>
                              <p:cond delay="0"/>
                            </p:stCondLst>
                            <p:childTnLst>
                              <p:par>
                                <p:cTn id="239" presetID="8" presetClass="emph" presetSubtype="0" fill="hold" nodeType="clickEffect">
                                  <p:stCondLst>
                                    <p:cond delay="0"/>
                                  </p:stCondLst>
                                  <p:childTnLst>
                                    <p:animRot by="-5400000">
                                      <p:cBhvr>
                                        <p:cTn id="240" dur="500" fill="hold"/>
                                        <p:tgtEl>
                                          <p:spTgt spid="7"/>
                                        </p:tgtEl>
                                        <p:attrNameLst>
                                          <p:attrName>r</p:attrName>
                                        </p:attrNameLst>
                                      </p:cBhvr>
                                    </p:animRot>
                                  </p:childTnLst>
                                </p:cTn>
                              </p:par>
                            </p:childTnLst>
                          </p:cTn>
                        </p:par>
                      </p:childTnLst>
                    </p:cTn>
                  </p:par>
                  <p:par>
                    <p:cTn id="241" fill="hold">
                      <p:stCondLst>
                        <p:cond delay="indefinite"/>
                      </p:stCondLst>
                      <p:childTnLst>
                        <p:par>
                          <p:cTn id="242" fill="hold">
                            <p:stCondLst>
                              <p:cond delay="0"/>
                            </p:stCondLst>
                            <p:childTnLst>
                              <p:par>
                                <p:cTn id="243" presetID="8" presetClass="emph" presetSubtype="0" fill="hold" nodeType="clickEffect">
                                  <p:stCondLst>
                                    <p:cond delay="0"/>
                                  </p:stCondLst>
                                  <p:childTnLst>
                                    <p:animRot by="-5400000">
                                      <p:cBhvr>
                                        <p:cTn id="244" dur="500" fill="hold"/>
                                        <p:tgtEl>
                                          <p:spTgt spid="7"/>
                                        </p:tgtEl>
                                        <p:attrNameLst>
                                          <p:attrName>r</p:attrName>
                                        </p:attrNameLst>
                                      </p:cBhvr>
                                    </p:animRot>
                                  </p:childTnLst>
                                </p:cTn>
                              </p:par>
                            </p:childTnLst>
                          </p:cTn>
                        </p:par>
                      </p:childTnLst>
                    </p:cTn>
                  </p:par>
                </p:childTnLst>
              </p:cTn>
              <p:nextCondLst>
                <p:cond evt="onClick" delay="0">
                  <p:tgtEl>
                    <p:spTgt spid="7"/>
                  </p:tgtEl>
                </p:cond>
              </p:nextCondLst>
            </p:seq>
            <p:seq concurrent="1" nextAc="seek">
              <p:cTn id="245" restart="whenNotActive" fill="hold" evtFilter="cancelBubble" nodeType="interactiveSeq">
                <p:stCondLst>
                  <p:cond evt="onClick" delay="0">
                    <p:tgtEl>
                      <p:spTgt spid="5"/>
                    </p:tgtEl>
                  </p:cond>
                </p:stCondLst>
                <p:endSync evt="end" delay="0">
                  <p:rtn val="all"/>
                </p:endSync>
                <p:childTnLst>
                  <p:par>
                    <p:cTn id="246" fill="hold">
                      <p:stCondLst>
                        <p:cond delay="0"/>
                      </p:stCondLst>
                      <p:childTnLst>
                        <p:par>
                          <p:cTn id="247" fill="hold">
                            <p:stCondLst>
                              <p:cond delay="0"/>
                            </p:stCondLst>
                            <p:childTnLst>
                              <p:par>
                                <p:cTn id="248" presetID="8" presetClass="emph" presetSubtype="0" fill="hold" nodeType="clickEffect">
                                  <p:stCondLst>
                                    <p:cond delay="0"/>
                                  </p:stCondLst>
                                  <p:childTnLst>
                                    <p:animRot by="-5400000">
                                      <p:cBhvr>
                                        <p:cTn id="249" dur="500" fill="hold"/>
                                        <p:tgtEl>
                                          <p:spTgt spid="5"/>
                                        </p:tgtEl>
                                        <p:attrNameLst>
                                          <p:attrName>r</p:attrName>
                                        </p:attrNameLst>
                                      </p:cBhvr>
                                    </p:animRot>
                                  </p:childTnLst>
                                </p:cTn>
                              </p:par>
                            </p:childTnLst>
                          </p:cTn>
                        </p:par>
                      </p:childTnLst>
                    </p:cTn>
                  </p:par>
                  <p:par>
                    <p:cTn id="250" fill="hold">
                      <p:stCondLst>
                        <p:cond delay="indefinite"/>
                      </p:stCondLst>
                      <p:childTnLst>
                        <p:par>
                          <p:cTn id="251" fill="hold">
                            <p:stCondLst>
                              <p:cond delay="0"/>
                            </p:stCondLst>
                            <p:childTnLst>
                              <p:par>
                                <p:cTn id="252" presetID="8" presetClass="emph" presetSubtype="0" fill="hold" nodeType="clickEffect">
                                  <p:stCondLst>
                                    <p:cond delay="0"/>
                                  </p:stCondLst>
                                  <p:childTnLst>
                                    <p:animRot by="-5400000">
                                      <p:cBhvr>
                                        <p:cTn id="253" dur="500" fill="hold"/>
                                        <p:tgtEl>
                                          <p:spTgt spid="5"/>
                                        </p:tgtEl>
                                        <p:attrNameLst>
                                          <p:attrName>r</p:attrName>
                                        </p:attrNameLst>
                                      </p:cBhvr>
                                    </p:animRot>
                                  </p:childTnLst>
                                </p:cTn>
                              </p:par>
                            </p:childTnLst>
                          </p:cTn>
                        </p:par>
                      </p:childTnLst>
                    </p:cTn>
                  </p:par>
                  <p:par>
                    <p:cTn id="254" fill="hold">
                      <p:stCondLst>
                        <p:cond delay="indefinite"/>
                      </p:stCondLst>
                      <p:childTnLst>
                        <p:par>
                          <p:cTn id="255" fill="hold">
                            <p:stCondLst>
                              <p:cond delay="0"/>
                            </p:stCondLst>
                            <p:childTnLst>
                              <p:par>
                                <p:cTn id="256" presetID="8" presetClass="emph" presetSubtype="0" fill="hold" nodeType="clickEffect">
                                  <p:stCondLst>
                                    <p:cond delay="0"/>
                                  </p:stCondLst>
                                  <p:childTnLst>
                                    <p:animRot by="-5400000">
                                      <p:cBhvr>
                                        <p:cTn id="257" dur="500" fill="hold"/>
                                        <p:tgtEl>
                                          <p:spTgt spid="5"/>
                                        </p:tgtEl>
                                        <p:attrNameLst>
                                          <p:attrName>r</p:attrName>
                                        </p:attrNameLst>
                                      </p:cBhvr>
                                    </p:animRot>
                                  </p:childTnLst>
                                </p:cTn>
                              </p:par>
                            </p:childTnLst>
                          </p:cTn>
                        </p:par>
                      </p:childTnLst>
                    </p:cTn>
                  </p:par>
                  <p:par>
                    <p:cTn id="258" fill="hold">
                      <p:stCondLst>
                        <p:cond delay="indefinite"/>
                      </p:stCondLst>
                      <p:childTnLst>
                        <p:par>
                          <p:cTn id="259" fill="hold">
                            <p:stCondLst>
                              <p:cond delay="0"/>
                            </p:stCondLst>
                            <p:childTnLst>
                              <p:par>
                                <p:cTn id="260" presetID="8" presetClass="emph" presetSubtype="0" fill="hold" nodeType="clickEffect">
                                  <p:stCondLst>
                                    <p:cond delay="0"/>
                                  </p:stCondLst>
                                  <p:childTnLst>
                                    <p:animRot by="-5400000">
                                      <p:cBhvr>
                                        <p:cTn id="261" dur="500" fill="hold"/>
                                        <p:tgtEl>
                                          <p:spTgt spid="5"/>
                                        </p:tgtEl>
                                        <p:attrNameLst>
                                          <p:attrName>r</p:attrName>
                                        </p:attrNameLst>
                                      </p:cBhvr>
                                    </p:animRot>
                                  </p:childTnLst>
                                </p:cTn>
                              </p:par>
                            </p:childTnLst>
                          </p:cTn>
                        </p:par>
                      </p:childTnLst>
                    </p:cTn>
                  </p:par>
                </p:childTnLst>
              </p:cTn>
              <p:nextCondLst>
                <p:cond evt="onClick" delay="0">
                  <p:tgtEl>
                    <p:spTgt spid="5"/>
                  </p:tgtEl>
                </p:cond>
              </p:nextCondLst>
            </p:seq>
            <p:seq concurrent="1" nextAc="seek">
              <p:cTn id="262" restart="whenNotActive" fill="hold" evtFilter="cancelBubble" nodeType="interactiveSeq">
                <p:stCondLst>
                  <p:cond evt="onClick" delay="0">
                    <p:tgtEl>
                      <p:spTgt spid="12"/>
                    </p:tgtEl>
                  </p:cond>
                </p:stCondLst>
                <p:endSync evt="end" delay="0">
                  <p:rtn val="all"/>
                </p:endSync>
                <p:childTnLst>
                  <p:par>
                    <p:cTn id="263" fill="hold">
                      <p:stCondLst>
                        <p:cond delay="0"/>
                      </p:stCondLst>
                      <p:childTnLst>
                        <p:par>
                          <p:cTn id="264" fill="hold">
                            <p:stCondLst>
                              <p:cond delay="0"/>
                            </p:stCondLst>
                            <p:childTnLst>
                              <p:par>
                                <p:cTn id="265" presetID="8" presetClass="emph" presetSubtype="0" fill="hold" nodeType="clickEffect">
                                  <p:stCondLst>
                                    <p:cond delay="0"/>
                                  </p:stCondLst>
                                  <p:childTnLst>
                                    <p:animRot by="5400000">
                                      <p:cBhvr>
                                        <p:cTn id="266" dur="500" fill="hold"/>
                                        <p:tgtEl>
                                          <p:spTgt spid="12"/>
                                        </p:tgtEl>
                                        <p:attrNameLst>
                                          <p:attrName>r</p:attrName>
                                        </p:attrNameLst>
                                      </p:cBhvr>
                                    </p:animRot>
                                  </p:childTnLst>
                                </p:cTn>
                              </p:par>
                            </p:childTnLst>
                          </p:cTn>
                        </p:par>
                      </p:childTnLst>
                    </p:cTn>
                  </p:par>
                  <p:par>
                    <p:cTn id="267" fill="hold">
                      <p:stCondLst>
                        <p:cond delay="indefinite"/>
                      </p:stCondLst>
                      <p:childTnLst>
                        <p:par>
                          <p:cTn id="268" fill="hold">
                            <p:stCondLst>
                              <p:cond delay="0"/>
                            </p:stCondLst>
                            <p:childTnLst>
                              <p:par>
                                <p:cTn id="269" presetID="8" presetClass="emph" presetSubtype="0" fill="hold" nodeType="clickEffect">
                                  <p:stCondLst>
                                    <p:cond delay="0"/>
                                  </p:stCondLst>
                                  <p:childTnLst>
                                    <p:animRot by="5400000">
                                      <p:cBhvr>
                                        <p:cTn id="270" dur="500" fill="hold"/>
                                        <p:tgtEl>
                                          <p:spTgt spid="12"/>
                                        </p:tgtEl>
                                        <p:attrNameLst>
                                          <p:attrName>r</p:attrName>
                                        </p:attrNameLst>
                                      </p:cBhvr>
                                    </p:animRot>
                                  </p:childTnLst>
                                </p:cTn>
                              </p:par>
                            </p:childTnLst>
                          </p:cTn>
                        </p:par>
                      </p:childTnLst>
                    </p:cTn>
                  </p:par>
                  <p:par>
                    <p:cTn id="271" fill="hold">
                      <p:stCondLst>
                        <p:cond delay="indefinite"/>
                      </p:stCondLst>
                      <p:childTnLst>
                        <p:par>
                          <p:cTn id="272" fill="hold">
                            <p:stCondLst>
                              <p:cond delay="0"/>
                            </p:stCondLst>
                            <p:childTnLst>
                              <p:par>
                                <p:cTn id="273" presetID="8" presetClass="emph" presetSubtype="0" fill="hold" nodeType="clickEffect">
                                  <p:stCondLst>
                                    <p:cond delay="0"/>
                                  </p:stCondLst>
                                  <p:childTnLst>
                                    <p:animRot by="5400000">
                                      <p:cBhvr>
                                        <p:cTn id="274" dur="500" fill="hold"/>
                                        <p:tgtEl>
                                          <p:spTgt spid="12"/>
                                        </p:tgtEl>
                                        <p:attrNameLst>
                                          <p:attrName>r</p:attrName>
                                        </p:attrNameLst>
                                      </p:cBhvr>
                                    </p:animRot>
                                  </p:childTnLst>
                                </p:cTn>
                              </p:par>
                            </p:childTnLst>
                          </p:cTn>
                        </p:par>
                      </p:childTnLst>
                    </p:cTn>
                  </p:par>
                  <p:par>
                    <p:cTn id="275" fill="hold">
                      <p:stCondLst>
                        <p:cond delay="indefinite"/>
                      </p:stCondLst>
                      <p:childTnLst>
                        <p:par>
                          <p:cTn id="276" fill="hold">
                            <p:stCondLst>
                              <p:cond delay="0"/>
                            </p:stCondLst>
                            <p:childTnLst>
                              <p:par>
                                <p:cTn id="277" presetID="8" presetClass="emph" presetSubtype="0" fill="hold" nodeType="clickEffect">
                                  <p:stCondLst>
                                    <p:cond delay="0"/>
                                  </p:stCondLst>
                                  <p:childTnLst>
                                    <p:animRot by="5400000">
                                      <p:cBhvr>
                                        <p:cTn id="278" dur="500" fill="hold"/>
                                        <p:tgtEl>
                                          <p:spTgt spid="12"/>
                                        </p:tgtEl>
                                        <p:attrNameLst>
                                          <p:attrName>r</p:attrName>
                                        </p:attrNameLst>
                                      </p:cBhvr>
                                    </p:animRot>
                                  </p:childTnLst>
                                </p:cTn>
                              </p:par>
                            </p:childTnLst>
                          </p:cTn>
                        </p:par>
                      </p:childTnLst>
                    </p:cTn>
                  </p:par>
                </p:childTnLst>
              </p:cTn>
              <p:nextCondLst>
                <p:cond evt="onClick" delay="0">
                  <p:tgtEl>
                    <p:spTgt spid="12"/>
                  </p:tgtEl>
                </p:cond>
              </p:nextCondLst>
            </p:seq>
            <p:seq concurrent="1" nextAc="seek">
              <p:cTn id="279" restart="whenNotActive" fill="hold" evtFilter="cancelBubble" nodeType="interactiveSeq">
                <p:stCondLst>
                  <p:cond evt="onClick" delay="0">
                    <p:tgtEl>
                      <p:spTgt spid="14"/>
                    </p:tgtEl>
                  </p:cond>
                </p:stCondLst>
                <p:endSync evt="end" delay="0">
                  <p:rtn val="all"/>
                </p:endSync>
                <p:childTnLst>
                  <p:par>
                    <p:cTn id="280" fill="hold">
                      <p:stCondLst>
                        <p:cond delay="0"/>
                      </p:stCondLst>
                      <p:childTnLst>
                        <p:par>
                          <p:cTn id="281" fill="hold">
                            <p:stCondLst>
                              <p:cond delay="0"/>
                            </p:stCondLst>
                            <p:childTnLst>
                              <p:par>
                                <p:cTn id="282" presetID="8" presetClass="emph" presetSubtype="0" fill="hold" nodeType="clickEffect">
                                  <p:stCondLst>
                                    <p:cond delay="0"/>
                                  </p:stCondLst>
                                  <p:childTnLst>
                                    <p:animRot by="-5400000">
                                      <p:cBhvr>
                                        <p:cTn id="283" dur="500" fill="hold"/>
                                        <p:tgtEl>
                                          <p:spTgt spid="14"/>
                                        </p:tgtEl>
                                        <p:attrNameLst>
                                          <p:attrName>r</p:attrName>
                                        </p:attrNameLst>
                                      </p:cBhvr>
                                    </p:animRot>
                                  </p:childTnLst>
                                </p:cTn>
                              </p:par>
                            </p:childTnLst>
                          </p:cTn>
                        </p:par>
                      </p:childTnLst>
                    </p:cTn>
                  </p:par>
                  <p:par>
                    <p:cTn id="284" fill="hold">
                      <p:stCondLst>
                        <p:cond delay="indefinite"/>
                      </p:stCondLst>
                      <p:childTnLst>
                        <p:par>
                          <p:cTn id="285" fill="hold">
                            <p:stCondLst>
                              <p:cond delay="0"/>
                            </p:stCondLst>
                            <p:childTnLst>
                              <p:par>
                                <p:cTn id="286" presetID="8" presetClass="emph" presetSubtype="0" fill="hold" nodeType="clickEffect">
                                  <p:stCondLst>
                                    <p:cond delay="0"/>
                                  </p:stCondLst>
                                  <p:childTnLst>
                                    <p:animRot by="-5400000">
                                      <p:cBhvr>
                                        <p:cTn id="287" dur="500" fill="hold"/>
                                        <p:tgtEl>
                                          <p:spTgt spid="14"/>
                                        </p:tgtEl>
                                        <p:attrNameLst>
                                          <p:attrName>r</p:attrName>
                                        </p:attrNameLst>
                                      </p:cBhvr>
                                    </p:animRot>
                                  </p:childTnLst>
                                </p:cTn>
                              </p:par>
                            </p:childTnLst>
                          </p:cTn>
                        </p:par>
                      </p:childTnLst>
                    </p:cTn>
                  </p:par>
                  <p:par>
                    <p:cTn id="288" fill="hold">
                      <p:stCondLst>
                        <p:cond delay="indefinite"/>
                      </p:stCondLst>
                      <p:childTnLst>
                        <p:par>
                          <p:cTn id="289" fill="hold">
                            <p:stCondLst>
                              <p:cond delay="0"/>
                            </p:stCondLst>
                            <p:childTnLst>
                              <p:par>
                                <p:cTn id="290" presetID="8" presetClass="emph" presetSubtype="0" fill="hold" nodeType="clickEffect">
                                  <p:stCondLst>
                                    <p:cond delay="0"/>
                                  </p:stCondLst>
                                  <p:childTnLst>
                                    <p:animRot by="-5400000">
                                      <p:cBhvr>
                                        <p:cTn id="291" dur="500" fill="hold"/>
                                        <p:tgtEl>
                                          <p:spTgt spid="14"/>
                                        </p:tgtEl>
                                        <p:attrNameLst>
                                          <p:attrName>r</p:attrName>
                                        </p:attrNameLst>
                                      </p:cBhvr>
                                    </p:animRot>
                                  </p:childTnLst>
                                </p:cTn>
                              </p:par>
                            </p:childTnLst>
                          </p:cTn>
                        </p:par>
                      </p:childTnLst>
                    </p:cTn>
                  </p:par>
                  <p:par>
                    <p:cTn id="292" fill="hold">
                      <p:stCondLst>
                        <p:cond delay="indefinite"/>
                      </p:stCondLst>
                      <p:childTnLst>
                        <p:par>
                          <p:cTn id="293" fill="hold">
                            <p:stCondLst>
                              <p:cond delay="0"/>
                            </p:stCondLst>
                            <p:childTnLst>
                              <p:par>
                                <p:cTn id="294" presetID="8" presetClass="emph" presetSubtype="0" fill="hold" nodeType="clickEffect">
                                  <p:stCondLst>
                                    <p:cond delay="0"/>
                                  </p:stCondLst>
                                  <p:childTnLst>
                                    <p:animRot by="-5400000">
                                      <p:cBhvr>
                                        <p:cTn id="295" dur="500" fill="hold"/>
                                        <p:tgtEl>
                                          <p:spTgt spid="14"/>
                                        </p:tgtEl>
                                        <p:attrNameLst>
                                          <p:attrName>r</p:attrName>
                                        </p:attrNameLst>
                                      </p:cBhvr>
                                    </p:animRot>
                                  </p:childTnLst>
                                </p:cTn>
                              </p:par>
                            </p:childTnLst>
                          </p:cTn>
                        </p:par>
                      </p:childTnLst>
                    </p:cTn>
                  </p:par>
                </p:childTnLst>
              </p:cTn>
              <p:nextCondLst>
                <p:cond evt="onClick" delay="0">
                  <p:tgtEl>
                    <p:spTgt spid="14"/>
                  </p:tgtEl>
                </p:cond>
              </p:nextCondLst>
            </p:seq>
            <p:seq concurrent="1" nextAc="seek">
              <p:cTn id="296" restart="whenNotActive" fill="hold" evtFilter="cancelBubble" nodeType="interactiveSeq">
                <p:stCondLst>
                  <p:cond evt="onClick" delay="0">
                    <p:tgtEl>
                      <p:spTgt spid="15"/>
                    </p:tgtEl>
                  </p:cond>
                </p:stCondLst>
                <p:endSync evt="end" delay="0">
                  <p:rtn val="all"/>
                </p:endSync>
                <p:childTnLst>
                  <p:par>
                    <p:cTn id="297" fill="hold">
                      <p:stCondLst>
                        <p:cond delay="0"/>
                      </p:stCondLst>
                      <p:childTnLst>
                        <p:par>
                          <p:cTn id="298" fill="hold">
                            <p:stCondLst>
                              <p:cond delay="0"/>
                            </p:stCondLst>
                            <p:childTnLst>
                              <p:par>
                                <p:cTn id="299" presetID="8" presetClass="emph" presetSubtype="0" fill="hold" nodeType="clickEffect">
                                  <p:stCondLst>
                                    <p:cond delay="0"/>
                                  </p:stCondLst>
                                  <p:childTnLst>
                                    <p:animRot by="5400000">
                                      <p:cBhvr>
                                        <p:cTn id="300" dur="500" fill="hold"/>
                                        <p:tgtEl>
                                          <p:spTgt spid="15"/>
                                        </p:tgtEl>
                                        <p:attrNameLst>
                                          <p:attrName>r</p:attrName>
                                        </p:attrNameLst>
                                      </p:cBhvr>
                                    </p:animRot>
                                  </p:childTnLst>
                                </p:cTn>
                              </p:par>
                            </p:childTnLst>
                          </p:cTn>
                        </p:par>
                      </p:childTnLst>
                    </p:cTn>
                  </p:par>
                  <p:par>
                    <p:cTn id="301" fill="hold">
                      <p:stCondLst>
                        <p:cond delay="indefinite"/>
                      </p:stCondLst>
                      <p:childTnLst>
                        <p:par>
                          <p:cTn id="302" fill="hold">
                            <p:stCondLst>
                              <p:cond delay="0"/>
                            </p:stCondLst>
                            <p:childTnLst>
                              <p:par>
                                <p:cTn id="303" presetID="8" presetClass="emph" presetSubtype="0" fill="hold" nodeType="clickEffect">
                                  <p:stCondLst>
                                    <p:cond delay="0"/>
                                  </p:stCondLst>
                                  <p:childTnLst>
                                    <p:animRot by="5400000">
                                      <p:cBhvr>
                                        <p:cTn id="304" dur="500" fill="hold"/>
                                        <p:tgtEl>
                                          <p:spTgt spid="15"/>
                                        </p:tgtEl>
                                        <p:attrNameLst>
                                          <p:attrName>r</p:attrName>
                                        </p:attrNameLst>
                                      </p:cBhvr>
                                    </p:animRot>
                                  </p:childTnLst>
                                </p:cTn>
                              </p:par>
                            </p:childTnLst>
                          </p:cTn>
                        </p:par>
                      </p:childTnLst>
                    </p:cTn>
                  </p:par>
                  <p:par>
                    <p:cTn id="305" fill="hold">
                      <p:stCondLst>
                        <p:cond delay="indefinite"/>
                      </p:stCondLst>
                      <p:childTnLst>
                        <p:par>
                          <p:cTn id="306" fill="hold">
                            <p:stCondLst>
                              <p:cond delay="0"/>
                            </p:stCondLst>
                            <p:childTnLst>
                              <p:par>
                                <p:cTn id="307" presetID="8" presetClass="emph" presetSubtype="0" fill="hold" nodeType="clickEffect">
                                  <p:stCondLst>
                                    <p:cond delay="0"/>
                                  </p:stCondLst>
                                  <p:childTnLst>
                                    <p:animRot by="5400000">
                                      <p:cBhvr>
                                        <p:cTn id="308" dur="500" fill="hold"/>
                                        <p:tgtEl>
                                          <p:spTgt spid="15"/>
                                        </p:tgtEl>
                                        <p:attrNameLst>
                                          <p:attrName>r</p:attrName>
                                        </p:attrNameLst>
                                      </p:cBhvr>
                                    </p:animRot>
                                  </p:childTnLst>
                                </p:cTn>
                              </p:par>
                            </p:childTnLst>
                          </p:cTn>
                        </p:par>
                      </p:childTnLst>
                    </p:cTn>
                  </p:par>
                  <p:par>
                    <p:cTn id="309" fill="hold">
                      <p:stCondLst>
                        <p:cond delay="indefinite"/>
                      </p:stCondLst>
                      <p:childTnLst>
                        <p:par>
                          <p:cTn id="310" fill="hold">
                            <p:stCondLst>
                              <p:cond delay="0"/>
                            </p:stCondLst>
                            <p:childTnLst>
                              <p:par>
                                <p:cTn id="311" presetID="8" presetClass="emph" presetSubtype="0" fill="hold" nodeType="clickEffect">
                                  <p:stCondLst>
                                    <p:cond delay="0"/>
                                  </p:stCondLst>
                                  <p:childTnLst>
                                    <p:animRot by="5400000">
                                      <p:cBhvr>
                                        <p:cTn id="312" dur="500" fill="hold"/>
                                        <p:tgtEl>
                                          <p:spTgt spid="15"/>
                                        </p:tgtEl>
                                        <p:attrNameLst>
                                          <p:attrName>r</p:attrName>
                                        </p:attrNameLst>
                                      </p:cBhvr>
                                    </p:animRot>
                                  </p:childTnLst>
                                </p:cTn>
                              </p:par>
                            </p:childTnLst>
                          </p:cTn>
                        </p:par>
                      </p:childTnLst>
                    </p:cTn>
                  </p:par>
                </p:childTnLst>
              </p:cTn>
              <p:nextCondLst>
                <p:cond evt="onClick" delay="0">
                  <p:tgtEl>
                    <p:spTgt spid="15"/>
                  </p:tgtEl>
                </p:cond>
              </p:nextCondLst>
            </p:seq>
            <p:seq concurrent="1" nextAc="seek">
              <p:cTn id="313" restart="whenNotActive" fill="hold" evtFilter="cancelBubble" nodeType="interactiveSeq">
                <p:stCondLst>
                  <p:cond evt="onClick" delay="0">
                    <p:tgtEl>
                      <p:spTgt spid="16"/>
                    </p:tgtEl>
                  </p:cond>
                </p:stCondLst>
                <p:endSync evt="end" delay="0">
                  <p:rtn val="all"/>
                </p:endSync>
                <p:childTnLst>
                  <p:par>
                    <p:cTn id="314" fill="hold">
                      <p:stCondLst>
                        <p:cond delay="0"/>
                      </p:stCondLst>
                      <p:childTnLst>
                        <p:par>
                          <p:cTn id="315" fill="hold">
                            <p:stCondLst>
                              <p:cond delay="0"/>
                            </p:stCondLst>
                            <p:childTnLst>
                              <p:par>
                                <p:cTn id="316" presetID="8" presetClass="emph" presetSubtype="0" fill="hold" nodeType="clickEffect">
                                  <p:stCondLst>
                                    <p:cond delay="0"/>
                                  </p:stCondLst>
                                  <p:childTnLst>
                                    <p:animRot by="-5400000">
                                      <p:cBhvr>
                                        <p:cTn id="317" dur="500" fill="hold"/>
                                        <p:tgtEl>
                                          <p:spTgt spid="16"/>
                                        </p:tgtEl>
                                        <p:attrNameLst>
                                          <p:attrName>r</p:attrName>
                                        </p:attrNameLst>
                                      </p:cBhvr>
                                    </p:animRot>
                                  </p:childTnLst>
                                </p:cTn>
                              </p:par>
                            </p:childTnLst>
                          </p:cTn>
                        </p:par>
                      </p:childTnLst>
                    </p:cTn>
                  </p:par>
                  <p:par>
                    <p:cTn id="318" fill="hold">
                      <p:stCondLst>
                        <p:cond delay="indefinite"/>
                      </p:stCondLst>
                      <p:childTnLst>
                        <p:par>
                          <p:cTn id="319" fill="hold">
                            <p:stCondLst>
                              <p:cond delay="0"/>
                            </p:stCondLst>
                            <p:childTnLst>
                              <p:par>
                                <p:cTn id="320" presetID="8" presetClass="emph" presetSubtype="0" fill="hold" nodeType="clickEffect">
                                  <p:stCondLst>
                                    <p:cond delay="0"/>
                                  </p:stCondLst>
                                  <p:childTnLst>
                                    <p:animRot by="-5400000">
                                      <p:cBhvr>
                                        <p:cTn id="321" dur="500" fill="hold"/>
                                        <p:tgtEl>
                                          <p:spTgt spid="16"/>
                                        </p:tgtEl>
                                        <p:attrNameLst>
                                          <p:attrName>r</p:attrName>
                                        </p:attrNameLst>
                                      </p:cBhvr>
                                    </p:animRot>
                                  </p:childTnLst>
                                </p:cTn>
                              </p:par>
                            </p:childTnLst>
                          </p:cTn>
                        </p:par>
                      </p:childTnLst>
                    </p:cTn>
                  </p:par>
                  <p:par>
                    <p:cTn id="322" fill="hold">
                      <p:stCondLst>
                        <p:cond delay="indefinite"/>
                      </p:stCondLst>
                      <p:childTnLst>
                        <p:par>
                          <p:cTn id="323" fill="hold">
                            <p:stCondLst>
                              <p:cond delay="0"/>
                            </p:stCondLst>
                            <p:childTnLst>
                              <p:par>
                                <p:cTn id="324" presetID="8" presetClass="emph" presetSubtype="0" fill="hold" nodeType="clickEffect">
                                  <p:stCondLst>
                                    <p:cond delay="0"/>
                                  </p:stCondLst>
                                  <p:childTnLst>
                                    <p:animRot by="-5400000">
                                      <p:cBhvr>
                                        <p:cTn id="325" dur="500" fill="hold"/>
                                        <p:tgtEl>
                                          <p:spTgt spid="16"/>
                                        </p:tgtEl>
                                        <p:attrNameLst>
                                          <p:attrName>r</p:attrName>
                                        </p:attrNameLst>
                                      </p:cBhvr>
                                    </p:animRot>
                                  </p:childTnLst>
                                </p:cTn>
                              </p:par>
                            </p:childTnLst>
                          </p:cTn>
                        </p:par>
                      </p:childTnLst>
                    </p:cTn>
                  </p:par>
                  <p:par>
                    <p:cTn id="326" fill="hold">
                      <p:stCondLst>
                        <p:cond delay="indefinite"/>
                      </p:stCondLst>
                      <p:childTnLst>
                        <p:par>
                          <p:cTn id="327" fill="hold">
                            <p:stCondLst>
                              <p:cond delay="0"/>
                            </p:stCondLst>
                            <p:childTnLst>
                              <p:par>
                                <p:cTn id="328" presetID="8" presetClass="emph" presetSubtype="0" fill="hold" nodeType="clickEffect">
                                  <p:stCondLst>
                                    <p:cond delay="0"/>
                                  </p:stCondLst>
                                  <p:childTnLst>
                                    <p:animRot by="-5400000">
                                      <p:cBhvr>
                                        <p:cTn id="329" dur="500" fill="hold"/>
                                        <p:tgtEl>
                                          <p:spTgt spid="16"/>
                                        </p:tgtEl>
                                        <p:attrNameLst>
                                          <p:attrName>r</p:attrName>
                                        </p:attrNameLst>
                                      </p:cBhvr>
                                    </p:animRot>
                                  </p:childTnLst>
                                </p:cTn>
                              </p:par>
                            </p:childTnLst>
                          </p:cTn>
                        </p:par>
                      </p:childTnLst>
                    </p:cTn>
                  </p:par>
                </p:childTnLst>
              </p:cTn>
              <p:nextCondLst>
                <p:cond evt="onClick" delay="0">
                  <p:tgtEl>
                    <p:spTgt spid="16"/>
                  </p:tgtEl>
                </p:cond>
              </p:nextCondLst>
            </p:seq>
            <p:seq concurrent="1" nextAc="seek">
              <p:cTn id="330" restart="whenNotActive" fill="hold" evtFilter="cancelBubble" nodeType="interactiveSeq">
                <p:stCondLst>
                  <p:cond evt="onClick" delay="0">
                    <p:tgtEl>
                      <p:spTgt spid="20"/>
                    </p:tgtEl>
                  </p:cond>
                </p:stCondLst>
                <p:endSync evt="end" delay="0">
                  <p:rtn val="all"/>
                </p:endSync>
                <p:childTnLst>
                  <p:par>
                    <p:cTn id="331" fill="hold">
                      <p:stCondLst>
                        <p:cond delay="0"/>
                      </p:stCondLst>
                      <p:childTnLst>
                        <p:par>
                          <p:cTn id="332" fill="hold">
                            <p:stCondLst>
                              <p:cond delay="0"/>
                            </p:stCondLst>
                            <p:childTnLst>
                              <p:par>
                                <p:cTn id="333" presetID="8" presetClass="emph" presetSubtype="0" fill="hold" nodeType="clickEffect">
                                  <p:stCondLst>
                                    <p:cond delay="0"/>
                                  </p:stCondLst>
                                  <p:childTnLst>
                                    <p:animRot by="5400000">
                                      <p:cBhvr>
                                        <p:cTn id="334" dur="500" fill="hold"/>
                                        <p:tgtEl>
                                          <p:spTgt spid="20"/>
                                        </p:tgtEl>
                                        <p:attrNameLst>
                                          <p:attrName>r</p:attrName>
                                        </p:attrNameLst>
                                      </p:cBhvr>
                                    </p:animRot>
                                  </p:childTnLst>
                                </p:cTn>
                              </p:par>
                            </p:childTnLst>
                          </p:cTn>
                        </p:par>
                      </p:childTnLst>
                    </p:cTn>
                  </p:par>
                  <p:par>
                    <p:cTn id="335" fill="hold">
                      <p:stCondLst>
                        <p:cond delay="indefinite"/>
                      </p:stCondLst>
                      <p:childTnLst>
                        <p:par>
                          <p:cTn id="336" fill="hold">
                            <p:stCondLst>
                              <p:cond delay="0"/>
                            </p:stCondLst>
                            <p:childTnLst>
                              <p:par>
                                <p:cTn id="337" presetID="8" presetClass="emph" presetSubtype="0" fill="hold" nodeType="clickEffect">
                                  <p:stCondLst>
                                    <p:cond delay="0"/>
                                  </p:stCondLst>
                                  <p:childTnLst>
                                    <p:animRot by="5400000">
                                      <p:cBhvr>
                                        <p:cTn id="338" dur="500" fill="hold"/>
                                        <p:tgtEl>
                                          <p:spTgt spid="20"/>
                                        </p:tgtEl>
                                        <p:attrNameLst>
                                          <p:attrName>r</p:attrName>
                                        </p:attrNameLst>
                                      </p:cBhvr>
                                    </p:animRot>
                                  </p:childTnLst>
                                </p:cTn>
                              </p:par>
                            </p:childTnLst>
                          </p:cTn>
                        </p:par>
                      </p:childTnLst>
                    </p:cTn>
                  </p:par>
                  <p:par>
                    <p:cTn id="339" fill="hold">
                      <p:stCondLst>
                        <p:cond delay="indefinite"/>
                      </p:stCondLst>
                      <p:childTnLst>
                        <p:par>
                          <p:cTn id="340" fill="hold">
                            <p:stCondLst>
                              <p:cond delay="0"/>
                            </p:stCondLst>
                            <p:childTnLst>
                              <p:par>
                                <p:cTn id="341" presetID="8" presetClass="emph" presetSubtype="0" fill="hold" nodeType="clickEffect">
                                  <p:stCondLst>
                                    <p:cond delay="0"/>
                                  </p:stCondLst>
                                  <p:childTnLst>
                                    <p:animRot by="5400000">
                                      <p:cBhvr>
                                        <p:cTn id="342" dur="500" fill="hold"/>
                                        <p:tgtEl>
                                          <p:spTgt spid="20"/>
                                        </p:tgtEl>
                                        <p:attrNameLst>
                                          <p:attrName>r</p:attrName>
                                        </p:attrNameLst>
                                      </p:cBhvr>
                                    </p:animRot>
                                  </p:childTnLst>
                                </p:cTn>
                              </p:par>
                            </p:childTnLst>
                          </p:cTn>
                        </p:par>
                      </p:childTnLst>
                    </p:cTn>
                  </p:par>
                  <p:par>
                    <p:cTn id="343" fill="hold">
                      <p:stCondLst>
                        <p:cond delay="indefinite"/>
                      </p:stCondLst>
                      <p:childTnLst>
                        <p:par>
                          <p:cTn id="344" fill="hold">
                            <p:stCondLst>
                              <p:cond delay="0"/>
                            </p:stCondLst>
                            <p:childTnLst>
                              <p:par>
                                <p:cTn id="345" presetID="8" presetClass="emph" presetSubtype="0" fill="hold" nodeType="clickEffect">
                                  <p:stCondLst>
                                    <p:cond delay="0"/>
                                  </p:stCondLst>
                                  <p:childTnLst>
                                    <p:animRot by="5400000">
                                      <p:cBhvr>
                                        <p:cTn id="346" dur="500" fill="hold"/>
                                        <p:tgtEl>
                                          <p:spTgt spid="20"/>
                                        </p:tgtEl>
                                        <p:attrNameLst>
                                          <p:attrName>r</p:attrName>
                                        </p:attrNameLst>
                                      </p:cBhvr>
                                    </p:animRot>
                                  </p:childTnLst>
                                </p:cTn>
                              </p:par>
                            </p:childTnLst>
                          </p:cTn>
                        </p:par>
                      </p:childTnLst>
                    </p:cTn>
                  </p:par>
                </p:childTnLst>
              </p:cTn>
              <p:nextCondLst>
                <p:cond evt="onClick" delay="0">
                  <p:tgtEl>
                    <p:spTgt spid="20"/>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3000">
              <a:schemeClr val="tx1">
                <a:lumMod val="50000"/>
                <a:lumOff val="50000"/>
              </a:schemeClr>
            </a:gs>
            <a:gs pos="69000">
              <a:schemeClr val="tx1">
                <a:lumMod val="65000"/>
                <a:lumOff val="35000"/>
              </a:schemeClr>
            </a:gs>
            <a:gs pos="100000">
              <a:schemeClr val="bg2">
                <a:lumMod val="2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79967" y="587357"/>
            <a:ext cx="4023709" cy="1731414"/>
          </a:xfrm>
          <a:prstGeom prst="rect">
            <a:avLst/>
          </a:prstGeom>
        </p:spPr>
      </p:pic>
      <p:pic>
        <p:nvPicPr>
          <p:cNvPr id="24" name="Picture 23"/>
          <p:cNvPicPr>
            <a:picLocks noChangeAspect="1"/>
          </p:cNvPicPr>
          <p:nvPr/>
        </p:nvPicPr>
        <p:blipFill rotWithShape="1">
          <a:blip r:embed="rId3">
            <a:extLst>
              <a:ext uri="{28A0092B-C50C-407E-A947-70E740481C1C}">
                <a14:useLocalDpi xmlns:a14="http://schemas.microsoft.com/office/drawing/2010/main" val="0"/>
              </a:ext>
            </a:extLst>
          </a:blip>
          <a:srcRect l="50000" t="58637" r="34252" b="23174"/>
          <a:stretch/>
        </p:blipFill>
        <p:spPr>
          <a:xfrm rot="16200000">
            <a:off x="4592684" y="561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5" name="Picture 24"/>
          <p:cNvPicPr>
            <a:picLocks noChangeAspect="1"/>
          </p:cNvPicPr>
          <p:nvPr/>
        </p:nvPicPr>
        <p:blipFill rotWithShape="1">
          <a:blip r:embed="rId3">
            <a:extLst>
              <a:ext uri="{28A0092B-C50C-407E-A947-70E740481C1C}">
                <a14:useLocalDpi xmlns:a14="http://schemas.microsoft.com/office/drawing/2010/main" val="0"/>
              </a:ext>
            </a:extLst>
          </a:blip>
          <a:srcRect l="34252" t="58637" r="50000" b="23174"/>
          <a:stretch/>
        </p:blipFill>
        <p:spPr>
          <a:xfrm rot="10800000">
            <a:off x="3512684" y="561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6" name="Picture 25"/>
          <p:cNvPicPr>
            <a:picLocks noChangeAspect="1"/>
          </p:cNvPicPr>
          <p:nvPr/>
        </p:nvPicPr>
        <p:blipFill rotWithShape="1">
          <a:blip r:embed="rId3">
            <a:extLst>
              <a:ext uri="{28A0092B-C50C-407E-A947-70E740481C1C}">
                <a14:useLocalDpi xmlns:a14="http://schemas.microsoft.com/office/drawing/2010/main" val="0"/>
              </a:ext>
            </a:extLst>
          </a:blip>
          <a:srcRect l="18504" t="58637" r="65748" b="23174"/>
          <a:stretch/>
        </p:blipFill>
        <p:spPr>
          <a:xfrm rot="5400000">
            <a:off x="2432684" y="561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7" name="Picture 26"/>
          <p:cNvPicPr>
            <a:picLocks noChangeAspect="1"/>
          </p:cNvPicPr>
          <p:nvPr/>
        </p:nvPicPr>
        <p:blipFill rotWithShape="1">
          <a:blip r:embed="rId3">
            <a:extLst>
              <a:ext uri="{28A0092B-C50C-407E-A947-70E740481C1C}">
                <a14:useLocalDpi xmlns:a14="http://schemas.microsoft.com/office/drawing/2010/main" val="0"/>
              </a:ext>
            </a:extLst>
          </a:blip>
          <a:srcRect l="65748" t="40448" r="18504" b="41363"/>
          <a:stretch/>
        </p:blipFill>
        <p:spPr>
          <a:xfrm rot="10800000">
            <a:off x="5672684" y="453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l="50000" t="40448" r="34252" b="41363"/>
          <a:stretch/>
        </p:blipFill>
        <p:spPr>
          <a:xfrm rot="5400000">
            <a:off x="4592684" y="453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9" name="Picture 28"/>
          <p:cNvPicPr>
            <a:picLocks noChangeAspect="1"/>
          </p:cNvPicPr>
          <p:nvPr/>
        </p:nvPicPr>
        <p:blipFill rotWithShape="1">
          <a:blip r:embed="rId3">
            <a:extLst>
              <a:ext uri="{28A0092B-C50C-407E-A947-70E740481C1C}">
                <a14:useLocalDpi xmlns:a14="http://schemas.microsoft.com/office/drawing/2010/main" val="0"/>
              </a:ext>
            </a:extLst>
          </a:blip>
          <a:srcRect l="34252" t="40448" r="50000" b="41363"/>
          <a:stretch/>
        </p:blipFill>
        <p:spPr>
          <a:xfrm rot="5400000">
            <a:off x="3512684" y="453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0" name="Picture 29"/>
          <p:cNvPicPr>
            <a:picLocks noChangeAspect="1"/>
          </p:cNvPicPr>
          <p:nvPr/>
        </p:nvPicPr>
        <p:blipFill rotWithShape="1">
          <a:blip r:embed="rId3">
            <a:extLst>
              <a:ext uri="{28A0092B-C50C-407E-A947-70E740481C1C}">
                <a14:useLocalDpi xmlns:a14="http://schemas.microsoft.com/office/drawing/2010/main" val="0"/>
              </a:ext>
            </a:extLst>
          </a:blip>
          <a:srcRect l="18504" t="40448" r="65748" b="41363"/>
          <a:stretch/>
        </p:blipFill>
        <p:spPr>
          <a:xfrm rot="5400000">
            <a:off x="2432684" y="453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1" name="Picture 30"/>
          <p:cNvPicPr>
            <a:picLocks noChangeAspect="1"/>
          </p:cNvPicPr>
          <p:nvPr/>
        </p:nvPicPr>
        <p:blipFill rotWithShape="1">
          <a:blip r:embed="rId3">
            <a:extLst>
              <a:ext uri="{28A0092B-C50C-407E-A947-70E740481C1C}">
                <a14:useLocalDpi xmlns:a14="http://schemas.microsoft.com/office/drawing/2010/main" val="0"/>
              </a:ext>
            </a:extLst>
          </a:blip>
          <a:srcRect l="65748" t="22259" r="18504" b="59552"/>
          <a:stretch/>
        </p:blipFill>
        <p:spPr>
          <a:xfrm rot="10800000">
            <a:off x="5672684" y="345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2" name="Picture 31"/>
          <p:cNvPicPr>
            <a:picLocks noChangeAspect="1"/>
          </p:cNvPicPr>
          <p:nvPr/>
        </p:nvPicPr>
        <p:blipFill rotWithShape="1">
          <a:blip r:embed="rId3">
            <a:extLst>
              <a:ext uri="{28A0092B-C50C-407E-A947-70E740481C1C}">
                <a14:useLocalDpi xmlns:a14="http://schemas.microsoft.com/office/drawing/2010/main" val="0"/>
              </a:ext>
            </a:extLst>
          </a:blip>
          <a:srcRect l="50000" t="22259" r="34252" b="59552"/>
          <a:stretch/>
        </p:blipFill>
        <p:spPr>
          <a:xfrm rot="5400000">
            <a:off x="4592684" y="3461873"/>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3" name="Picture 32"/>
          <p:cNvPicPr>
            <a:picLocks noChangeAspect="1"/>
          </p:cNvPicPr>
          <p:nvPr/>
        </p:nvPicPr>
        <p:blipFill rotWithShape="1">
          <a:blip r:embed="rId3">
            <a:extLst>
              <a:ext uri="{28A0092B-C50C-407E-A947-70E740481C1C}">
                <a14:useLocalDpi xmlns:a14="http://schemas.microsoft.com/office/drawing/2010/main" val="0"/>
              </a:ext>
            </a:extLst>
          </a:blip>
          <a:srcRect l="34252" t="22259" r="50000" b="59552"/>
          <a:stretch/>
        </p:blipFill>
        <p:spPr>
          <a:xfrm rot="10800000">
            <a:off x="3512684" y="345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4" name="Picture 33"/>
          <p:cNvPicPr>
            <a:picLocks noChangeAspect="1"/>
          </p:cNvPicPr>
          <p:nvPr/>
        </p:nvPicPr>
        <p:blipFill rotWithShape="1">
          <a:blip r:embed="rId3">
            <a:extLst>
              <a:ext uri="{28A0092B-C50C-407E-A947-70E740481C1C}">
                <a14:useLocalDpi xmlns:a14="http://schemas.microsoft.com/office/drawing/2010/main" val="0"/>
              </a:ext>
            </a:extLst>
          </a:blip>
          <a:srcRect l="18504" t="22259" r="65748" b="59552"/>
          <a:stretch/>
        </p:blipFill>
        <p:spPr>
          <a:xfrm rot="10800000">
            <a:off x="2432684" y="345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5" name="Picture 34"/>
          <p:cNvPicPr>
            <a:picLocks noChangeAspect="1"/>
          </p:cNvPicPr>
          <p:nvPr/>
        </p:nvPicPr>
        <p:blipFill rotWithShape="1">
          <a:blip r:embed="rId3">
            <a:extLst>
              <a:ext uri="{28A0092B-C50C-407E-A947-70E740481C1C}">
                <a14:useLocalDpi xmlns:a14="http://schemas.microsoft.com/office/drawing/2010/main" val="0"/>
              </a:ext>
            </a:extLst>
          </a:blip>
          <a:srcRect l="65748" t="4070" r="18504" b="77741"/>
          <a:stretch/>
        </p:blipFill>
        <p:spPr>
          <a:xfrm rot="10800000">
            <a:off x="5672684" y="237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6" name="Picture 35"/>
          <p:cNvPicPr>
            <a:picLocks noChangeAspect="1"/>
          </p:cNvPicPr>
          <p:nvPr/>
        </p:nvPicPr>
        <p:blipFill rotWithShape="1">
          <a:blip r:embed="rId3">
            <a:extLst>
              <a:ext uri="{28A0092B-C50C-407E-A947-70E740481C1C}">
                <a14:useLocalDpi xmlns:a14="http://schemas.microsoft.com/office/drawing/2010/main" val="0"/>
              </a:ext>
            </a:extLst>
          </a:blip>
          <a:srcRect l="50000" t="4070" r="34252" b="77741"/>
          <a:stretch/>
        </p:blipFill>
        <p:spPr>
          <a:xfrm rot="10800000">
            <a:off x="4592684" y="2381873"/>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7" name="Picture 36"/>
          <p:cNvPicPr>
            <a:picLocks noChangeAspect="1"/>
          </p:cNvPicPr>
          <p:nvPr/>
        </p:nvPicPr>
        <p:blipFill rotWithShape="1">
          <a:blip r:embed="rId3">
            <a:extLst>
              <a:ext uri="{28A0092B-C50C-407E-A947-70E740481C1C}">
                <a14:useLocalDpi xmlns:a14="http://schemas.microsoft.com/office/drawing/2010/main" val="0"/>
              </a:ext>
            </a:extLst>
          </a:blip>
          <a:srcRect l="34252" t="4070" r="50000" b="77741"/>
          <a:stretch/>
        </p:blipFill>
        <p:spPr>
          <a:xfrm rot="10800000">
            <a:off x="3512684" y="237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8" name="Picture 37"/>
          <p:cNvPicPr>
            <a:picLocks noChangeAspect="1"/>
          </p:cNvPicPr>
          <p:nvPr/>
        </p:nvPicPr>
        <p:blipFill rotWithShape="1">
          <a:blip r:embed="rId3">
            <a:extLst>
              <a:ext uri="{28A0092B-C50C-407E-A947-70E740481C1C}">
                <a14:useLocalDpi xmlns:a14="http://schemas.microsoft.com/office/drawing/2010/main" val="0"/>
              </a:ext>
            </a:extLst>
          </a:blip>
          <a:srcRect l="18504" t="4070" r="65748" b="77741"/>
          <a:stretch/>
        </p:blipFill>
        <p:spPr>
          <a:xfrm rot="10800000">
            <a:off x="2432684" y="237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9" name="Picture 38"/>
          <p:cNvPicPr>
            <a:picLocks noChangeAspect="1"/>
          </p:cNvPicPr>
          <p:nvPr/>
        </p:nvPicPr>
        <p:blipFill rotWithShape="1">
          <a:blip r:embed="rId3">
            <a:extLst>
              <a:ext uri="{28A0092B-C50C-407E-A947-70E740481C1C}">
                <a14:useLocalDpi xmlns:a14="http://schemas.microsoft.com/office/drawing/2010/main" val="0"/>
              </a:ext>
            </a:extLst>
          </a:blip>
          <a:srcRect l="65748" t="58637" r="18504" b="23174"/>
          <a:stretch/>
        </p:blipFill>
        <p:spPr>
          <a:xfrm rot="10800000">
            <a:off x="5672684" y="561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sp>
        <p:nvSpPr>
          <p:cNvPr id="23" name="Rectangle 22"/>
          <p:cNvSpPr/>
          <p:nvPr/>
        </p:nvSpPr>
        <p:spPr>
          <a:xfrm>
            <a:off x="2432684" y="2408921"/>
            <a:ext cx="4336117" cy="4281935"/>
          </a:xfrm>
          <a:prstGeom prst="rect">
            <a:avLst/>
          </a:prstGeom>
          <a:noFill/>
          <a:ln w="127000">
            <a:solidFill>
              <a:schemeClr val="tx1">
                <a:lumMod val="85000"/>
                <a:lumOff val="1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p:cNvPicPr>
            <a:picLocks noChangeAspect="1"/>
          </p:cNvPicPr>
          <p:nvPr/>
        </p:nvPicPr>
        <p:blipFill>
          <a:blip r:embed="rId4"/>
          <a:stretch>
            <a:fillRect/>
          </a:stretch>
        </p:blipFill>
        <p:spPr>
          <a:xfrm>
            <a:off x="7257434" y="3369734"/>
            <a:ext cx="1182727" cy="682811"/>
          </a:xfrm>
          <a:prstGeom prst="rect">
            <a:avLst/>
          </a:prstGeom>
        </p:spPr>
      </p:pic>
      <p:sp>
        <p:nvSpPr>
          <p:cNvPr id="45" name="Oval 44">
            <a:hlinkClick r:id="" action="ppaction://hlinkshowjump?jump=nextslide"/>
          </p:cNvPr>
          <p:cNvSpPr/>
          <p:nvPr/>
        </p:nvSpPr>
        <p:spPr>
          <a:xfrm>
            <a:off x="7620207" y="3109569"/>
            <a:ext cx="402672" cy="40653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251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100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23000" fill="hold"/>
                                        <p:tgtEl>
                                          <p:spTgt spid="26"/>
                                        </p:tgtEl>
                                        <p:attrNameLst>
                                          <p:attrName>ppt_x</p:attrName>
                                        </p:attrNameLst>
                                      </p:cBhvr>
                                      <p:tavLst>
                                        <p:tav tm="0">
                                          <p:val>
                                            <p:strVal val="#ppt_x"/>
                                          </p:val>
                                        </p:tav>
                                        <p:tav tm="100000">
                                          <p:val>
                                            <p:strVal val="#ppt_x"/>
                                          </p:val>
                                        </p:tav>
                                      </p:tavLst>
                                    </p:anim>
                                    <p:anim calcmode="lin" valueType="num">
                                      <p:cBhvr additive="base">
                                        <p:cTn id="8" dur="23000" fill="hold"/>
                                        <p:tgtEl>
                                          <p:spTgt spid="26"/>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100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23000" fill="hold"/>
                                        <p:tgtEl>
                                          <p:spTgt spid="24"/>
                                        </p:tgtEl>
                                        <p:attrNameLst>
                                          <p:attrName>ppt_x</p:attrName>
                                        </p:attrNameLst>
                                      </p:cBhvr>
                                      <p:tavLst>
                                        <p:tav tm="0">
                                          <p:val>
                                            <p:strVal val="#ppt_x"/>
                                          </p:val>
                                        </p:tav>
                                        <p:tav tm="100000">
                                          <p:val>
                                            <p:strVal val="#ppt_x"/>
                                          </p:val>
                                        </p:tav>
                                      </p:tavLst>
                                    </p:anim>
                                    <p:anim calcmode="lin" valueType="num">
                                      <p:cBhvr additive="base">
                                        <p:cTn id="12" dur="23000" fill="hold"/>
                                        <p:tgtEl>
                                          <p:spTgt spid="24"/>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100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23000" fill="hold"/>
                                        <p:tgtEl>
                                          <p:spTgt spid="39"/>
                                        </p:tgtEl>
                                        <p:attrNameLst>
                                          <p:attrName>ppt_x</p:attrName>
                                        </p:attrNameLst>
                                      </p:cBhvr>
                                      <p:tavLst>
                                        <p:tav tm="0">
                                          <p:val>
                                            <p:strVal val="#ppt_x"/>
                                          </p:val>
                                        </p:tav>
                                        <p:tav tm="100000">
                                          <p:val>
                                            <p:strVal val="#ppt_x"/>
                                          </p:val>
                                        </p:tav>
                                      </p:tavLst>
                                    </p:anim>
                                    <p:anim calcmode="lin" valueType="num">
                                      <p:cBhvr additive="base">
                                        <p:cTn id="16" dur="230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00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23000" fill="hold"/>
                                        <p:tgtEl>
                                          <p:spTgt spid="25"/>
                                        </p:tgtEl>
                                        <p:attrNameLst>
                                          <p:attrName>ppt_x</p:attrName>
                                        </p:attrNameLst>
                                      </p:cBhvr>
                                      <p:tavLst>
                                        <p:tav tm="0">
                                          <p:val>
                                            <p:strVal val="#ppt_x"/>
                                          </p:val>
                                        </p:tav>
                                        <p:tav tm="100000">
                                          <p:val>
                                            <p:strVal val="#ppt_x"/>
                                          </p:val>
                                        </p:tav>
                                      </p:tavLst>
                                    </p:anim>
                                    <p:anim calcmode="lin" valueType="num">
                                      <p:cBhvr additive="base">
                                        <p:cTn id="20" dur="23000" fill="hold"/>
                                        <p:tgtEl>
                                          <p:spTgt spid="25"/>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400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23000" fill="hold"/>
                                        <p:tgtEl>
                                          <p:spTgt spid="30"/>
                                        </p:tgtEl>
                                        <p:attrNameLst>
                                          <p:attrName>ppt_x</p:attrName>
                                        </p:attrNameLst>
                                      </p:cBhvr>
                                      <p:tavLst>
                                        <p:tav tm="0">
                                          <p:val>
                                            <p:strVal val="#ppt_x"/>
                                          </p:val>
                                        </p:tav>
                                        <p:tav tm="100000">
                                          <p:val>
                                            <p:strVal val="#ppt_x"/>
                                          </p:val>
                                        </p:tav>
                                      </p:tavLst>
                                    </p:anim>
                                    <p:anim calcmode="lin" valueType="num">
                                      <p:cBhvr additive="base">
                                        <p:cTn id="24" dur="23000" fill="hold"/>
                                        <p:tgtEl>
                                          <p:spTgt spid="30"/>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400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23000" fill="hold"/>
                                        <p:tgtEl>
                                          <p:spTgt spid="29"/>
                                        </p:tgtEl>
                                        <p:attrNameLst>
                                          <p:attrName>ppt_x</p:attrName>
                                        </p:attrNameLst>
                                      </p:cBhvr>
                                      <p:tavLst>
                                        <p:tav tm="0">
                                          <p:val>
                                            <p:strVal val="#ppt_x"/>
                                          </p:val>
                                        </p:tav>
                                        <p:tav tm="100000">
                                          <p:val>
                                            <p:strVal val="#ppt_x"/>
                                          </p:val>
                                        </p:tav>
                                      </p:tavLst>
                                    </p:anim>
                                    <p:anim calcmode="lin" valueType="num">
                                      <p:cBhvr additive="base">
                                        <p:cTn id="28" dur="23000" fill="hold"/>
                                        <p:tgtEl>
                                          <p:spTgt spid="29"/>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400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23000" fill="hold"/>
                                        <p:tgtEl>
                                          <p:spTgt spid="28"/>
                                        </p:tgtEl>
                                        <p:attrNameLst>
                                          <p:attrName>ppt_x</p:attrName>
                                        </p:attrNameLst>
                                      </p:cBhvr>
                                      <p:tavLst>
                                        <p:tav tm="0">
                                          <p:val>
                                            <p:strVal val="#ppt_x"/>
                                          </p:val>
                                        </p:tav>
                                        <p:tav tm="100000">
                                          <p:val>
                                            <p:strVal val="#ppt_x"/>
                                          </p:val>
                                        </p:tav>
                                      </p:tavLst>
                                    </p:anim>
                                    <p:anim calcmode="lin" valueType="num">
                                      <p:cBhvr additive="base">
                                        <p:cTn id="32" dur="23000" fill="hold"/>
                                        <p:tgtEl>
                                          <p:spTgt spid="28"/>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400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23000" fill="hold"/>
                                        <p:tgtEl>
                                          <p:spTgt spid="27"/>
                                        </p:tgtEl>
                                        <p:attrNameLst>
                                          <p:attrName>ppt_x</p:attrName>
                                        </p:attrNameLst>
                                      </p:cBhvr>
                                      <p:tavLst>
                                        <p:tav tm="0">
                                          <p:val>
                                            <p:strVal val="#ppt_x"/>
                                          </p:val>
                                        </p:tav>
                                        <p:tav tm="100000">
                                          <p:val>
                                            <p:strVal val="#ppt_x"/>
                                          </p:val>
                                        </p:tav>
                                      </p:tavLst>
                                    </p:anim>
                                    <p:anim calcmode="lin" valueType="num">
                                      <p:cBhvr additive="base">
                                        <p:cTn id="36" dur="23000" fill="hold"/>
                                        <p:tgtEl>
                                          <p:spTgt spid="27"/>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8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23000" fill="hold"/>
                                        <p:tgtEl>
                                          <p:spTgt spid="34"/>
                                        </p:tgtEl>
                                        <p:attrNameLst>
                                          <p:attrName>ppt_x</p:attrName>
                                        </p:attrNameLst>
                                      </p:cBhvr>
                                      <p:tavLst>
                                        <p:tav tm="0">
                                          <p:val>
                                            <p:strVal val="#ppt_x"/>
                                          </p:val>
                                        </p:tav>
                                        <p:tav tm="100000">
                                          <p:val>
                                            <p:strVal val="#ppt_x"/>
                                          </p:val>
                                        </p:tav>
                                      </p:tavLst>
                                    </p:anim>
                                    <p:anim calcmode="lin" valueType="num">
                                      <p:cBhvr additive="base">
                                        <p:cTn id="40" dur="23000" fill="hold"/>
                                        <p:tgtEl>
                                          <p:spTgt spid="34"/>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800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23000" fill="hold"/>
                                        <p:tgtEl>
                                          <p:spTgt spid="33"/>
                                        </p:tgtEl>
                                        <p:attrNameLst>
                                          <p:attrName>ppt_x</p:attrName>
                                        </p:attrNameLst>
                                      </p:cBhvr>
                                      <p:tavLst>
                                        <p:tav tm="0">
                                          <p:val>
                                            <p:strVal val="#ppt_x"/>
                                          </p:val>
                                        </p:tav>
                                        <p:tav tm="100000">
                                          <p:val>
                                            <p:strVal val="#ppt_x"/>
                                          </p:val>
                                        </p:tav>
                                      </p:tavLst>
                                    </p:anim>
                                    <p:anim calcmode="lin" valueType="num">
                                      <p:cBhvr additive="base">
                                        <p:cTn id="44" dur="23000" fill="hold"/>
                                        <p:tgtEl>
                                          <p:spTgt spid="33"/>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800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23000" fill="hold"/>
                                        <p:tgtEl>
                                          <p:spTgt spid="32"/>
                                        </p:tgtEl>
                                        <p:attrNameLst>
                                          <p:attrName>ppt_x</p:attrName>
                                        </p:attrNameLst>
                                      </p:cBhvr>
                                      <p:tavLst>
                                        <p:tav tm="0">
                                          <p:val>
                                            <p:strVal val="#ppt_x"/>
                                          </p:val>
                                        </p:tav>
                                        <p:tav tm="100000">
                                          <p:val>
                                            <p:strVal val="#ppt_x"/>
                                          </p:val>
                                        </p:tav>
                                      </p:tavLst>
                                    </p:anim>
                                    <p:anim calcmode="lin" valueType="num">
                                      <p:cBhvr additive="base">
                                        <p:cTn id="48" dur="23000" fill="hold"/>
                                        <p:tgtEl>
                                          <p:spTgt spid="32"/>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800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23000" fill="hold"/>
                                        <p:tgtEl>
                                          <p:spTgt spid="31"/>
                                        </p:tgtEl>
                                        <p:attrNameLst>
                                          <p:attrName>ppt_x</p:attrName>
                                        </p:attrNameLst>
                                      </p:cBhvr>
                                      <p:tavLst>
                                        <p:tav tm="0">
                                          <p:val>
                                            <p:strVal val="#ppt_x"/>
                                          </p:val>
                                        </p:tav>
                                        <p:tav tm="100000">
                                          <p:val>
                                            <p:strVal val="#ppt_x"/>
                                          </p:val>
                                        </p:tav>
                                      </p:tavLst>
                                    </p:anim>
                                    <p:anim calcmode="lin" valueType="num">
                                      <p:cBhvr additive="base">
                                        <p:cTn id="52" dur="23000" fill="hold"/>
                                        <p:tgtEl>
                                          <p:spTgt spid="31"/>
                                        </p:tgtEl>
                                        <p:attrNameLst>
                                          <p:attrName>ppt_y</p:attrName>
                                        </p:attrNameLst>
                                      </p:cBhvr>
                                      <p:tavLst>
                                        <p:tav tm="0">
                                          <p:val>
                                            <p:strVal val="0-#ppt_h/2"/>
                                          </p:val>
                                        </p:tav>
                                        <p:tav tm="100000">
                                          <p:val>
                                            <p:strVal val="#ppt_y"/>
                                          </p:val>
                                        </p:tav>
                                      </p:tavLst>
                                    </p:anim>
                                  </p:childTnLst>
                                </p:cTn>
                              </p:par>
                              <p:par>
                                <p:cTn id="53" presetID="2" presetClass="entr" presetSubtype="1" fill="hold" nodeType="withEffect">
                                  <p:stCondLst>
                                    <p:cond delay="1200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23000" fill="hold"/>
                                        <p:tgtEl>
                                          <p:spTgt spid="38"/>
                                        </p:tgtEl>
                                        <p:attrNameLst>
                                          <p:attrName>ppt_x</p:attrName>
                                        </p:attrNameLst>
                                      </p:cBhvr>
                                      <p:tavLst>
                                        <p:tav tm="0">
                                          <p:val>
                                            <p:strVal val="#ppt_x"/>
                                          </p:val>
                                        </p:tav>
                                        <p:tav tm="100000">
                                          <p:val>
                                            <p:strVal val="#ppt_x"/>
                                          </p:val>
                                        </p:tav>
                                      </p:tavLst>
                                    </p:anim>
                                    <p:anim calcmode="lin" valueType="num">
                                      <p:cBhvr additive="base">
                                        <p:cTn id="56" dur="23000" fill="hold"/>
                                        <p:tgtEl>
                                          <p:spTgt spid="38"/>
                                        </p:tgtEl>
                                        <p:attrNameLst>
                                          <p:attrName>ppt_y</p:attrName>
                                        </p:attrNameLst>
                                      </p:cBhvr>
                                      <p:tavLst>
                                        <p:tav tm="0">
                                          <p:val>
                                            <p:strVal val="0-#ppt_h/2"/>
                                          </p:val>
                                        </p:tav>
                                        <p:tav tm="100000">
                                          <p:val>
                                            <p:strVal val="#ppt_y"/>
                                          </p:val>
                                        </p:tav>
                                      </p:tavLst>
                                    </p:anim>
                                  </p:childTnLst>
                                </p:cTn>
                              </p:par>
                              <p:par>
                                <p:cTn id="57" presetID="2" presetClass="entr" presetSubtype="1" fill="hold" nodeType="withEffect">
                                  <p:stCondLst>
                                    <p:cond delay="1200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23000" fill="hold"/>
                                        <p:tgtEl>
                                          <p:spTgt spid="37"/>
                                        </p:tgtEl>
                                        <p:attrNameLst>
                                          <p:attrName>ppt_x</p:attrName>
                                        </p:attrNameLst>
                                      </p:cBhvr>
                                      <p:tavLst>
                                        <p:tav tm="0">
                                          <p:val>
                                            <p:strVal val="#ppt_x"/>
                                          </p:val>
                                        </p:tav>
                                        <p:tav tm="100000">
                                          <p:val>
                                            <p:strVal val="#ppt_x"/>
                                          </p:val>
                                        </p:tav>
                                      </p:tavLst>
                                    </p:anim>
                                    <p:anim calcmode="lin" valueType="num">
                                      <p:cBhvr additive="base">
                                        <p:cTn id="60" dur="23000" fill="hold"/>
                                        <p:tgtEl>
                                          <p:spTgt spid="37"/>
                                        </p:tgtEl>
                                        <p:attrNameLst>
                                          <p:attrName>ppt_y</p:attrName>
                                        </p:attrNameLst>
                                      </p:cBhvr>
                                      <p:tavLst>
                                        <p:tav tm="0">
                                          <p:val>
                                            <p:strVal val="0-#ppt_h/2"/>
                                          </p:val>
                                        </p:tav>
                                        <p:tav tm="100000">
                                          <p:val>
                                            <p:strVal val="#ppt_y"/>
                                          </p:val>
                                        </p:tav>
                                      </p:tavLst>
                                    </p:anim>
                                  </p:childTnLst>
                                </p:cTn>
                              </p:par>
                              <p:par>
                                <p:cTn id="61" presetID="2" presetClass="entr" presetSubtype="1" fill="hold" nodeType="withEffect">
                                  <p:stCondLst>
                                    <p:cond delay="1200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23000" fill="hold"/>
                                        <p:tgtEl>
                                          <p:spTgt spid="36"/>
                                        </p:tgtEl>
                                        <p:attrNameLst>
                                          <p:attrName>ppt_x</p:attrName>
                                        </p:attrNameLst>
                                      </p:cBhvr>
                                      <p:tavLst>
                                        <p:tav tm="0">
                                          <p:val>
                                            <p:strVal val="#ppt_x"/>
                                          </p:val>
                                        </p:tav>
                                        <p:tav tm="100000">
                                          <p:val>
                                            <p:strVal val="#ppt_x"/>
                                          </p:val>
                                        </p:tav>
                                      </p:tavLst>
                                    </p:anim>
                                    <p:anim calcmode="lin" valueType="num">
                                      <p:cBhvr additive="base">
                                        <p:cTn id="64" dur="23000" fill="hold"/>
                                        <p:tgtEl>
                                          <p:spTgt spid="36"/>
                                        </p:tgtEl>
                                        <p:attrNameLst>
                                          <p:attrName>ppt_y</p:attrName>
                                        </p:attrNameLst>
                                      </p:cBhvr>
                                      <p:tavLst>
                                        <p:tav tm="0">
                                          <p:val>
                                            <p:strVal val="0-#ppt_h/2"/>
                                          </p:val>
                                        </p:tav>
                                        <p:tav tm="100000">
                                          <p:val>
                                            <p:strVal val="#ppt_y"/>
                                          </p:val>
                                        </p:tav>
                                      </p:tavLst>
                                    </p:anim>
                                  </p:childTnLst>
                                </p:cTn>
                              </p:par>
                              <p:par>
                                <p:cTn id="65" presetID="2" presetClass="entr" presetSubtype="1" fill="hold" nodeType="withEffect">
                                  <p:stCondLst>
                                    <p:cond delay="1200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23000" fill="hold"/>
                                        <p:tgtEl>
                                          <p:spTgt spid="35"/>
                                        </p:tgtEl>
                                        <p:attrNameLst>
                                          <p:attrName>ppt_x</p:attrName>
                                        </p:attrNameLst>
                                      </p:cBhvr>
                                      <p:tavLst>
                                        <p:tav tm="0">
                                          <p:val>
                                            <p:strVal val="#ppt_x"/>
                                          </p:val>
                                        </p:tav>
                                        <p:tav tm="100000">
                                          <p:val>
                                            <p:strVal val="#ppt_x"/>
                                          </p:val>
                                        </p:tav>
                                      </p:tavLst>
                                    </p:anim>
                                    <p:anim calcmode="lin" valueType="num">
                                      <p:cBhvr additive="base">
                                        <p:cTn id="68" dur="23000" fill="hold"/>
                                        <p:tgtEl>
                                          <p:spTgt spid="35"/>
                                        </p:tgtEl>
                                        <p:attrNameLst>
                                          <p:attrName>ppt_y</p:attrName>
                                        </p:attrNameLst>
                                      </p:cBhvr>
                                      <p:tavLst>
                                        <p:tav tm="0">
                                          <p:val>
                                            <p:strVal val="0-#ppt_h/2"/>
                                          </p:val>
                                        </p:tav>
                                        <p:tav tm="100000">
                                          <p:val>
                                            <p:strVal val="#ppt_y"/>
                                          </p:val>
                                        </p:tav>
                                      </p:tavLst>
                                    </p:anim>
                                  </p:childTnLst>
                                </p:cTn>
                              </p:par>
                            </p:childTnLst>
                          </p:cTn>
                        </p:par>
                        <p:par>
                          <p:cTn id="69" fill="hold">
                            <p:stCondLst>
                              <p:cond delay="35000"/>
                            </p:stCondLst>
                            <p:childTnLst>
                              <p:par>
                                <p:cTn id="70" presetID="42" presetClass="entr" presetSubtype="0" fill="hold" nodeType="afterEffect">
                                  <p:stCondLst>
                                    <p:cond delay="2000"/>
                                  </p:stCondLst>
                                  <p:childTnLst>
                                    <p:set>
                                      <p:cBhvr>
                                        <p:cTn id="71" dur="1" fill="hold">
                                          <p:stCondLst>
                                            <p:cond delay="0"/>
                                          </p:stCondLst>
                                        </p:cTn>
                                        <p:tgtEl>
                                          <p:spTgt spid="2"/>
                                        </p:tgtEl>
                                        <p:attrNameLst>
                                          <p:attrName>style.visibility</p:attrName>
                                        </p:attrNameLst>
                                      </p:cBhvr>
                                      <p:to>
                                        <p:strVal val="visible"/>
                                      </p:to>
                                    </p:set>
                                    <p:animEffect transition="in" filter="fade">
                                      <p:cBhvr>
                                        <p:cTn id="72" dur="1000"/>
                                        <p:tgtEl>
                                          <p:spTgt spid="2"/>
                                        </p:tgtEl>
                                      </p:cBhvr>
                                    </p:animEffect>
                                    <p:anim calcmode="lin" valueType="num">
                                      <p:cBhvr>
                                        <p:cTn id="73" dur="1000" fill="hold"/>
                                        <p:tgtEl>
                                          <p:spTgt spid="2"/>
                                        </p:tgtEl>
                                        <p:attrNameLst>
                                          <p:attrName>ppt_x</p:attrName>
                                        </p:attrNameLst>
                                      </p:cBhvr>
                                      <p:tavLst>
                                        <p:tav tm="0">
                                          <p:val>
                                            <p:strVal val="#ppt_x"/>
                                          </p:val>
                                        </p:tav>
                                        <p:tav tm="100000">
                                          <p:val>
                                            <p:strVal val="#ppt_x"/>
                                          </p:val>
                                        </p:tav>
                                      </p:tavLst>
                                    </p:anim>
                                    <p:anim calcmode="lin" valueType="num">
                                      <p:cBhvr>
                                        <p:cTn id="7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75" restart="whenNotActive" fill="hold" evtFilter="cancelBubble" nodeType="interactiveSeq">
                <p:stCondLst>
                  <p:cond evt="onClick" delay="0">
                    <p:tgtEl>
                      <p:spTgt spid="26"/>
                    </p:tgtEl>
                  </p:cond>
                </p:stCondLst>
                <p:endSync evt="end" delay="0">
                  <p:rtn val="all"/>
                </p:endSync>
                <p:childTnLst>
                  <p:par>
                    <p:cTn id="76" fill="hold">
                      <p:stCondLst>
                        <p:cond delay="0"/>
                      </p:stCondLst>
                      <p:childTnLst>
                        <p:par>
                          <p:cTn id="77" fill="hold">
                            <p:stCondLst>
                              <p:cond delay="0"/>
                            </p:stCondLst>
                            <p:childTnLst>
                              <p:par>
                                <p:cTn id="78" presetID="8" presetClass="emph" presetSubtype="0" fill="hold" nodeType="clickEffect">
                                  <p:stCondLst>
                                    <p:cond delay="0"/>
                                  </p:stCondLst>
                                  <p:childTnLst>
                                    <p:animRot by="-5400000">
                                      <p:cBhvr>
                                        <p:cTn id="79" dur="500" fill="hold"/>
                                        <p:tgtEl>
                                          <p:spTgt spid="26"/>
                                        </p:tgtEl>
                                        <p:attrNameLst>
                                          <p:attrName>r</p:attrName>
                                        </p:attrNameLst>
                                      </p:cBhvr>
                                    </p:animRot>
                                  </p:childTnLst>
                                </p:cTn>
                              </p:par>
                            </p:childTnLst>
                          </p:cTn>
                        </p:par>
                      </p:childTnLst>
                    </p:cTn>
                  </p:par>
                  <p:par>
                    <p:cTn id="80" fill="hold">
                      <p:stCondLst>
                        <p:cond delay="indefinite"/>
                      </p:stCondLst>
                      <p:childTnLst>
                        <p:par>
                          <p:cTn id="81" fill="hold">
                            <p:stCondLst>
                              <p:cond delay="0"/>
                            </p:stCondLst>
                            <p:childTnLst>
                              <p:par>
                                <p:cTn id="82" presetID="8" presetClass="emph" presetSubtype="0" fill="hold" nodeType="clickEffect">
                                  <p:stCondLst>
                                    <p:cond delay="0"/>
                                  </p:stCondLst>
                                  <p:childTnLst>
                                    <p:animRot by="-5400000">
                                      <p:cBhvr>
                                        <p:cTn id="83" dur="500" fill="hold"/>
                                        <p:tgtEl>
                                          <p:spTgt spid="26"/>
                                        </p:tgtEl>
                                        <p:attrNameLst>
                                          <p:attrName>r</p:attrName>
                                        </p:attrNameLst>
                                      </p:cBhvr>
                                    </p:animRot>
                                  </p:childTnLst>
                                </p:cTn>
                              </p:par>
                            </p:childTnLst>
                          </p:cTn>
                        </p:par>
                      </p:childTnLst>
                    </p:cTn>
                  </p:par>
                  <p:par>
                    <p:cTn id="84" fill="hold">
                      <p:stCondLst>
                        <p:cond delay="indefinite"/>
                      </p:stCondLst>
                      <p:childTnLst>
                        <p:par>
                          <p:cTn id="85" fill="hold">
                            <p:stCondLst>
                              <p:cond delay="0"/>
                            </p:stCondLst>
                            <p:childTnLst>
                              <p:par>
                                <p:cTn id="86" presetID="8" presetClass="emph" presetSubtype="0" fill="hold" nodeType="clickEffect">
                                  <p:stCondLst>
                                    <p:cond delay="0"/>
                                  </p:stCondLst>
                                  <p:childTnLst>
                                    <p:animRot by="-5400000">
                                      <p:cBhvr>
                                        <p:cTn id="87" dur="500" fill="hold"/>
                                        <p:tgtEl>
                                          <p:spTgt spid="26"/>
                                        </p:tgtEl>
                                        <p:attrNameLst>
                                          <p:attrName>r</p:attrName>
                                        </p:attrNameLst>
                                      </p:cBhvr>
                                    </p:animRot>
                                  </p:childTnLst>
                                </p:cTn>
                              </p:par>
                            </p:childTnLst>
                          </p:cTn>
                        </p:par>
                      </p:childTnLst>
                    </p:cTn>
                  </p:par>
                  <p:par>
                    <p:cTn id="88" fill="hold">
                      <p:stCondLst>
                        <p:cond delay="indefinite"/>
                      </p:stCondLst>
                      <p:childTnLst>
                        <p:par>
                          <p:cTn id="89" fill="hold">
                            <p:stCondLst>
                              <p:cond delay="0"/>
                            </p:stCondLst>
                            <p:childTnLst>
                              <p:par>
                                <p:cTn id="90" presetID="8" presetClass="emph" presetSubtype="0" fill="hold" nodeType="clickEffect">
                                  <p:stCondLst>
                                    <p:cond delay="0"/>
                                  </p:stCondLst>
                                  <p:childTnLst>
                                    <p:animRot by="-5400000">
                                      <p:cBhvr>
                                        <p:cTn id="91" dur="500" fill="hold"/>
                                        <p:tgtEl>
                                          <p:spTgt spid="26"/>
                                        </p:tgtEl>
                                        <p:attrNameLst>
                                          <p:attrName>r</p:attrName>
                                        </p:attrNameLst>
                                      </p:cBhvr>
                                    </p:animRot>
                                  </p:childTnLst>
                                </p:cTn>
                              </p:par>
                            </p:childTnLst>
                          </p:cTn>
                        </p:par>
                      </p:childTnLst>
                    </p:cTn>
                  </p:par>
                </p:childTnLst>
              </p:cTn>
              <p:nextCondLst>
                <p:cond evt="onClick" delay="0">
                  <p:tgtEl>
                    <p:spTgt spid="26"/>
                  </p:tgtEl>
                </p:cond>
              </p:nextCondLst>
            </p:seq>
            <p:seq concurrent="1" nextAc="seek">
              <p:cTn id="92" restart="whenNotActive" fill="hold" evtFilter="cancelBubble" nodeType="interactiveSeq">
                <p:stCondLst>
                  <p:cond evt="onClick" delay="0">
                    <p:tgtEl>
                      <p:spTgt spid="24"/>
                    </p:tgtEl>
                  </p:cond>
                </p:stCondLst>
                <p:endSync evt="end" delay="0">
                  <p:rtn val="all"/>
                </p:endSync>
                <p:childTnLst>
                  <p:par>
                    <p:cTn id="93" fill="hold">
                      <p:stCondLst>
                        <p:cond delay="0"/>
                      </p:stCondLst>
                      <p:childTnLst>
                        <p:par>
                          <p:cTn id="94" fill="hold">
                            <p:stCondLst>
                              <p:cond delay="0"/>
                            </p:stCondLst>
                            <p:childTnLst>
                              <p:par>
                                <p:cTn id="95" presetID="8" presetClass="emph" presetSubtype="0" fill="hold" nodeType="clickEffect">
                                  <p:stCondLst>
                                    <p:cond delay="0"/>
                                  </p:stCondLst>
                                  <p:childTnLst>
                                    <p:animRot by="-5400000">
                                      <p:cBhvr>
                                        <p:cTn id="96" dur="500" fill="hold"/>
                                        <p:tgtEl>
                                          <p:spTgt spid="24"/>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8" presetClass="emph" presetSubtype="0" fill="hold" nodeType="clickEffect">
                                  <p:stCondLst>
                                    <p:cond delay="0"/>
                                  </p:stCondLst>
                                  <p:childTnLst>
                                    <p:animRot by="-5400000">
                                      <p:cBhvr>
                                        <p:cTn id="100" dur="500" fill="hold"/>
                                        <p:tgtEl>
                                          <p:spTgt spid="24"/>
                                        </p:tgtEl>
                                        <p:attrNameLst>
                                          <p:attrName>r</p:attrName>
                                        </p:attrNameLst>
                                      </p:cBhvr>
                                    </p:animRot>
                                  </p:childTnLst>
                                </p:cTn>
                              </p:par>
                            </p:childTnLst>
                          </p:cTn>
                        </p:par>
                      </p:childTnLst>
                    </p:cTn>
                  </p:par>
                  <p:par>
                    <p:cTn id="101" fill="hold">
                      <p:stCondLst>
                        <p:cond delay="indefinite"/>
                      </p:stCondLst>
                      <p:childTnLst>
                        <p:par>
                          <p:cTn id="102" fill="hold">
                            <p:stCondLst>
                              <p:cond delay="0"/>
                            </p:stCondLst>
                            <p:childTnLst>
                              <p:par>
                                <p:cTn id="103" presetID="8" presetClass="emph" presetSubtype="0" fill="hold" nodeType="clickEffect">
                                  <p:stCondLst>
                                    <p:cond delay="0"/>
                                  </p:stCondLst>
                                  <p:childTnLst>
                                    <p:animRot by="-5400000">
                                      <p:cBhvr>
                                        <p:cTn id="104" dur="500" fill="hold"/>
                                        <p:tgtEl>
                                          <p:spTgt spid="24"/>
                                        </p:tgtEl>
                                        <p:attrNameLst>
                                          <p:attrName>r</p:attrName>
                                        </p:attrNameLst>
                                      </p:cBhvr>
                                    </p:animRot>
                                  </p:childTnLst>
                                </p:cTn>
                              </p:par>
                            </p:childTnLst>
                          </p:cTn>
                        </p:par>
                      </p:childTnLst>
                    </p:cTn>
                  </p:par>
                  <p:par>
                    <p:cTn id="105" fill="hold">
                      <p:stCondLst>
                        <p:cond delay="indefinite"/>
                      </p:stCondLst>
                      <p:childTnLst>
                        <p:par>
                          <p:cTn id="106" fill="hold">
                            <p:stCondLst>
                              <p:cond delay="0"/>
                            </p:stCondLst>
                            <p:childTnLst>
                              <p:par>
                                <p:cTn id="107" presetID="8" presetClass="emph" presetSubtype="0" fill="hold" nodeType="clickEffect">
                                  <p:stCondLst>
                                    <p:cond delay="0"/>
                                  </p:stCondLst>
                                  <p:childTnLst>
                                    <p:animRot by="-5400000">
                                      <p:cBhvr>
                                        <p:cTn id="108" dur="500" fill="hold"/>
                                        <p:tgtEl>
                                          <p:spTgt spid="24"/>
                                        </p:tgtEl>
                                        <p:attrNameLst>
                                          <p:attrName>r</p:attrName>
                                        </p:attrNameLst>
                                      </p:cBhvr>
                                    </p:animRot>
                                  </p:childTnLst>
                                </p:cTn>
                              </p:par>
                            </p:childTnLst>
                          </p:cTn>
                        </p:par>
                      </p:childTnLst>
                    </p:cTn>
                  </p:par>
                </p:childTnLst>
              </p:cTn>
              <p:nextCondLst>
                <p:cond evt="onClick" delay="0">
                  <p:tgtEl>
                    <p:spTgt spid="24"/>
                  </p:tgtEl>
                </p:cond>
              </p:nextCondLst>
            </p:seq>
            <p:seq concurrent="1" nextAc="seek">
              <p:cTn id="109" restart="whenNotActive" fill="hold" evtFilter="cancelBubble" nodeType="interactiveSeq">
                <p:stCondLst>
                  <p:cond evt="onClick" delay="0">
                    <p:tgtEl>
                      <p:spTgt spid="39"/>
                    </p:tgtEl>
                  </p:cond>
                </p:stCondLst>
                <p:endSync evt="end" delay="0">
                  <p:rtn val="all"/>
                </p:endSync>
                <p:childTnLst>
                  <p:par>
                    <p:cTn id="110" fill="hold">
                      <p:stCondLst>
                        <p:cond delay="0"/>
                      </p:stCondLst>
                      <p:childTnLst>
                        <p:par>
                          <p:cTn id="111" fill="hold">
                            <p:stCondLst>
                              <p:cond delay="0"/>
                            </p:stCondLst>
                            <p:childTnLst>
                              <p:par>
                                <p:cTn id="112" presetID="8" presetClass="emph" presetSubtype="0" fill="hold" nodeType="clickEffect">
                                  <p:stCondLst>
                                    <p:cond delay="0"/>
                                  </p:stCondLst>
                                  <p:childTnLst>
                                    <p:animRot by="-5400000">
                                      <p:cBhvr>
                                        <p:cTn id="113" dur="500" fill="hold"/>
                                        <p:tgtEl>
                                          <p:spTgt spid="39"/>
                                        </p:tgtEl>
                                        <p:attrNameLst>
                                          <p:attrName>r</p:attrName>
                                        </p:attrNameLst>
                                      </p:cBhvr>
                                    </p:animRot>
                                  </p:childTnLst>
                                </p:cTn>
                              </p:par>
                            </p:childTnLst>
                          </p:cTn>
                        </p:par>
                      </p:childTnLst>
                    </p:cTn>
                  </p:par>
                  <p:par>
                    <p:cTn id="114" fill="hold">
                      <p:stCondLst>
                        <p:cond delay="indefinite"/>
                      </p:stCondLst>
                      <p:childTnLst>
                        <p:par>
                          <p:cTn id="115" fill="hold">
                            <p:stCondLst>
                              <p:cond delay="0"/>
                            </p:stCondLst>
                            <p:childTnLst>
                              <p:par>
                                <p:cTn id="116" presetID="8" presetClass="emph" presetSubtype="0" fill="hold" nodeType="clickEffect">
                                  <p:stCondLst>
                                    <p:cond delay="0"/>
                                  </p:stCondLst>
                                  <p:childTnLst>
                                    <p:animRot by="-5400000">
                                      <p:cBhvr>
                                        <p:cTn id="117" dur="500" fill="hold"/>
                                        <p:tgtEl>
                                          <p:spTgt spid="39"/>
                                        </p:tgtEl>
                                        <p:attrNameLst>
                                          <p:attrName>r</p:attrName>
                                        </p:attrNameLst>
                                      </p:cBhvr>
                                    </p:animRot>
                                  </p:childTnLst>
                                </p:cTn>
                              </p:par>
                            </p:childTnLst>
                          </p:cTn>
                        </p:par>
                      </p:childTnLst>
                    </p:cTn>
                  </p:par>
                  <p:par>
                    <p:cTn id="118" fill="hold">
                      <p:stCondLst>
                        <p:cond delay="indefinite"/>
                      </p:stCondLst>
                      <p:childTnLst>
                        <p:par>
                          <p:cTn id="119" fill="hold">
                            <p:stCondLst>
                              <p:cond delay="0"/>
                            </p:stCondLst>
                            <p:childTnLst>
                              <p:par>
                                <p:cTn id="120" presetID="8" presetClass="emph" presetSubtype="0" fill="hold" nodeType="clickEffect">
                                  <p:stCondLst>
                                    <p:cond delay="0"/>
                                  </p:stCondLst>
                                  <p:childTnLst>
                                    <p:animRot by="-5400000">
                                      <p:cBhvr>
                                        <p:cTn id="121" dur="500" fill="hold"/>
                                        <p:tgtEl>
                                          <p:spTgt spid="39"/>
                                        </p:tgtEl>
                                        <p:attrNameLst>
                                          <p:attrName>r</p:attrName>
                                        </p:attrNameLst>
                                      </p:cBhvr>
                                    </p:animRot>
                                  </p:childTnLst>
                                </p:cTn>
                              </p:par>
                            </p:childTnLst>
                          </p:cTn>
                        </p:par>
                      </p:childTnLst>
                    </p:cTn>
                  </p:par>
                  <p:par>
                    <p:cTn id="122" fill="hold">
                      <p:stCondLst>
                        <p:cond delay="indefinite"/>
                      </p:stCondLst>
                      <p:childTnLst>
                        <p:par>
                          <p:cTn id="123" fill="hold">
                            <p:stCondLst>
                              <p:cond delay="0"/>
                            </p:stCondLst>
                            <p:childTnLst>
                              <p:par>
                                <p:cTn id="124" presetID="8" presetClass="emph" presetSubtype="0" fill="hold" nodeType="clickEffect">
                                  <p:stCondLst>
                                    <p:cond delay="0"/>
                                  </p:stCondLst>
                                  <p:childTnLst>
                                    <p:animRot by="-5400000">
                                      <p:cBhvr>
                                        <p:cTn id="125" dur="500" fill="hold"/>
                                        <p:tgtEl>
                                          <p:spTgt spid="39"/>
                                        </p:tgtEl>
                                        <p:attrNameLst>
                                          <p:attrName>r</p:attrName>
                                        </p:attrNameLst>
                                      </p:cBhvr>
                                    </p:animRot>
                                  </p:childTnLst>
                                </p:cTn>
                              </p:par>
                            </p:childTnLst>
                          </p:cTn>
                        </p:par>
                      </p:childTnLst>
                    </p:cTn>
                  </p:par>
                </p:childTnLst>
              </p:cTn>
              <p:nextCondLst>
                <p:cond evt="onClick" delay="0">
                  <p:tgtEl>
                    <p:spTgt spid="39"/>
                  </p:tgtEl>
                </p:cond>
              </p:nextCondLst>
            </p:seq>
            <p:seq concurrent="1" nextAc="seek">
              <p:cTn id="126" restart="whenNotActive" fill="hold" evtFilter="cancelBubble" nodeType="interactiveSeq">
                <p:stCondLst>
                  <p:cond evt="onClick" delay="0">
                    <p:tgtEl>
                      <p:spTgt spid="30"/>
                    </p:tgtEl>
                  </p:cond>
                </p:stCondLst>
                <p:endSync evt="end" delay="0">
                  <p:rtn val="all"/>
                </p:endSync>
                <p:childTnLst>
                  <p:par>
                    <p:cTn id="127" fill="hold">
                      <p:stCondLst>
                        <p:cond delay="0"/>
                      </p:stCondLst>
                      <p:childTnLst>
                        <p:par>
                          <p:cTn id="128" fill="hold">
                            <p:stCondLst>
                              <p:cond delay="0"/>
                            </p:stCondLst>
                            <p:childTnLst>
                              <p:par>
                                <p:cTn id="129" presetID="8" presetClass="emph" presetSubtype="0" fill="hold" nodeType="clickEffect">
                                  <p:stCondLst>
                                    <p:cond delay="0"/>
                                  </p:stCondLst>
                                  <p:childTnLst>
                                    <p:animRot by="-5400000">
                                      <p:cBhvr>
                                        <p:cTn id="130" dur="500" fill="hold"/>
                                        <p:tgtEl>
                                          <p:spTgt spid="30"/>
                                        </p:tgtEl>
                                        <p:attrNameLst>
                                          <p:attrName>r</p:attrName>
                                        </p:attrNameLst>
                                      </p:cBhvr>
                                    </p:animRot>
                                  </p:childTnLst>
                                </p:cTn>
                              </p:par>
                            </p:childTnLst>
                          </p:cTn>
                        </p:par>
                      </p:childTnLst>
                    </p:cTn>
                  </p:par>
                  <p:par>
                    <p:cTn id="131" fill="hold">
                      <p:stCondLst>
                        <p:cond delay="indefinite"/>
                      </p:stCondLst>
                      <p:childTnLst>
                        <p:par>
                          <p:cTn id="132" fill="hold">
                            <p:stCondLst>
                              <p:cond delay="0"/>
                            </p:stCondLst>
                            <p:childTnLst>
                              <p:par>
                                <p:cTn id="133" presetID="8" presetClass="emph" presetSubtype="0" fill="hold" nodeType="clickEffect">
                                  <p:stCondLst>
                                    <p:cond delay="0"/>
                                  </p:stCondLst>
                                  <p:childTnLst>
                                    <p:animRot by="-5400000">
                                      <p:cBhvr>
                                        <p:cTn id="134" dur="500" fill="hold"/>
                                        <p:tgtEl>
                                          <p:spTgt spid="30"/>
                                        </p:tgtEl>
                                        <p:attrNameLst>
                                          <p:attrName>r</p:attrName>
                                        </p:attrNameLst>
                                      </p:cBhvr>
                                    </p:animRot>
                                  </p:childTnLst>
                                </p:cTn>
                              </p:par>
                            </p:childTnLst>
                          </p:cTn>
                        </p:par>
                      </p:childTnLst>
                    </p:cTn>
                  </p:par>
                  <p:par>
                    <p:cTn id="135" fill="hold">
                      <p:stCondLst>
                        <p:cond delay="indefinite"/>
                      </p:stCondLst>
                      <p:childTnLst>
                        <p:par>
                          <p:cTn id="136" fill="hold">
                            <p:stCondLst>
                              <p:cond delay="0"/>
                            </p:stCondLst>
                            <p:childTnLst>
                              <p:par>
                                <p:cTn id="137" presetID="8" presetClass="emph" presetSubtype="0" fill="hold" nodeType="clickEffect">
                                  <p:stCondLst>
                                    <p:cond delay="0"/>
                                  </p:stCondLst>
                                  <p:childTnLst>
                                    <p:animRot by="-5400000">
                                      <p:cBhvr>
                                        <p:cTn id="138" dur="500" fill="hold"/>
                                        <p:tgtEl>
                                          <p:spTgt spid="30"/>
                                        </p:tgtEl>
                                        <p:attrNameLst>
                                          <p:attrName>r</p:attrName>
                                        </p:attrNameLst>
                                      </p:cBhvr>
                                    </p:animRot>
                                  </p:childTnLst>
                                </p:cTn>
                              </p:par>
                            </p:childTnLst>
                          </p:cTn>
                        </p:par>
                      </p:childTnLst>
                    </p:cTn>
                  </p:par>
                  <p:par>
                    <p:cTn id="139" fill="hold">
                      <p:stCondLst>
                        <p:cond delay="indefinite"/>
                      </p:stCondLst>
                      <p:childTnLst>
                        <p:par>
                          <p:cTn id="140" fill="hold">
                            <p:stCondLst>
                              <p:cond delay="0"/>
                            </p:stCondLst>
                            <p:childTnLst>
                              <p:par>
                                <p:cTn id="141" presetID="8" presetClass="emph" presetSubtype="0" fill="hold" nodeType="clickEffect">
                                  <p:stCondLst>
                                    <p:cond delay="0"/>
                                  </p:stCondLst>
                                  <p:childTnLst>
                                    <p:animRot by="-5400000">
                                      <p:cBhvr>
                                        <p:cTn id="142" dur="500" fill="hold"/>
                                        <p:tgtEl>
                                          <p:spTgt spid="30"/>
                                        </p:tgtEl>
                                        <p:attrNameLst>
                                          <p:attrName>r</p:attrName>
                                        </p:attrNameLst>
                                      </p:cBhvr>
                                    </p:animRot>
                                  </p:childTnLst>
                                </p:cTn>
                              </p:par>
                            </p:childTnLst>
                          </p:cTn>
                        </p:par>
                      </p:childTnLst>
                    </p:cTn>
                  </p:par>
                </p:childTnLst>
              </p:cTn>
              <p:nextCondLst>
                <p:cond evt="onClick" delay="0">
                  <p:tgtEl>
                    <p:spTgt spid="30"/>
                  </p:tgtEl>
                </p:cond>
              </p:nextCondLst>
            </p:seq>
            <p:seq concurrent="1" nextAc="seek">
              <p:cTn id="143" restart="whenNotActive" fill="hold" evtFilter="cancelBubble" nodeType="interactiveSeq">
                <p:stCondLst>
                  <p:cond evt="onClick" delay="0">
                    <p:tgtEl>
                      <p:spTgt spid="29"/>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nodeType="clickEffect">
                                  <p:stCondLst>
                                    <p:cond delay="0"/>
                                  </p:stCondLst>
                                  <p:childTnLst>
                                    <p:animRot by="5400000">
                                      <p:cBhvr>
                                        <p:cTn id="147" dur="500" fill="hold"/>
                                        <p:tgtEl>
                                          <p:spTgt spid="29"/>
                                        </p:tgtEl>
                                        <p:attrNameLst>
                                          <p:attrName>r</p:attrName>
                                        </p:attrNameLst>
                                      </p:cBhvr>
                                    </p:animRot>
                                  </p:childTnLst>
                                </p:cTn>
                              </p:par>
                            </p:childTnLst>
                          </p:cTn>
                        </p:par>
                      </p:childTnLst>
                    </p:cTn>
                  </p:par>
                  <p:par>
                    <p:cTn id="148" fill="hold">
                      <p:stCondLst>
                        <p:cond delay="indefinite"/>
                      </p:stCondLst>
                      <p:childTnLst>
                        <p:par>
                          <p:cTn id="149" fill="hold">
                            <p:stCondLst>
                              <p:cond delay="0"/>
                            </p:stCondLst>
                            <p:childTnLst>
                              <p:par>
                                <p:cTn id="150" presetID="8" presetClass="emph" presetSubtype="0" fill="hold" nodeType="clickEffect">
                                  <p:stCondLst>
                                    <p:cond delay="0"/>
                                  </p:stCondLst>
                                  <p:childTnLst>
                                    <p:animRot by="5400000">
                                      <p:cBhvr>
                                        <p:cTn id="151" dur="500" fill="hold"/>
                                        <p:tgtEl>
                                          <p:spTgt spid="29"/>
                                        </p:tgtEl>
                                        <p:attrNameLst>
                                          <p:attrName>r</p:attrName>
                                        </p:attrNameLst>
                                      </p:cBhvr>
                                    </p:animRot>
                                  </p:childTnLst>
                                </p:cTn>
                              </p:par>
                            </p:childTnLst>
                          </p:cTn>
                        </p:par>
                      </p:childTnLst>
                    </p:cTn>
                  </p:par>
                  <p:par>
                    <p:cTn id="152" fill="hold">
                      <p:stCondLst>
                        <p:cond delay="indefinite"/>
                      </p:stCondLst>
                      <p:childTnLst>
                        <p:par>
                          <p:cTn id="153" fill="hold">
                            <p:stCondLst>
                              <p:cond delay="0"/>
                            </p:stCondLst>
                            <p:childTnLst>
                              <p:par>
                                <p:cTn id="154" presetID="8" presetClass="emph" presetSubtype="0" fill="hold" nodeType="clickEffect">
                                  <p:stCondLst>
                                    <p:cond delay="0"/>
                                  </p:stCondLst>
                                  <p:childTnLst>
                                    <p:animRot by="5400000">
                                      <p:cBhvr>
                                        <p:cTn id="155" dur="500" fill="hold"/>
                                        <p:tgtEl>
                                          <p:spTgt spid="29"/>
                                        </p:tgtEl>
                                        <p:attrNameLst>
                                          <p:attrName>r</p:attrName>
                                        </p:attrNameLst>
                                      </p:cBhvr>
                                    </p:animRot>
                                  </p:childTnLst>
                                </p:cTn>
                              </p:par>
                            </p:childTnLst>
                          </p:cTn>
                        </p:par>
                      </p:childTnLst>
                    </p:cTn>
                  </p:par>
                  <p:par>
                    <p:cTn id="156" fill="hold">
                      <p:stCondLst>
                        <p:cond delay="indefinite"/>
                      </p:stCondLst>
                      <p:childTnLst>
                        <p:par>
                          <p:cTn id="157" fill="hold">
                            <p:stCondLst>
                              <p:cond delay="0"/>
                            </p:stCondLst>
                            <p:childTnLst>
                              <p:par>
                                <p:cTn id="158" presetID="8" presetClass="emph" presetSubtype="0" fill="hold" nodeType="clickEffect">
                                  <p:stCondLst>
                                    <p:cond delay="0"/>
                                  </p:stCondLst>
                                  <p:childTnLst>
                                    <p:animRot by="5400000">
                                      <p:cBhvr>
                                        <p:cTn id="159" dur="500" fill="hold"/>
                                        <p:tgtEl>
                                          <p:spTgt spid="29"/>
                                        </p:tgtEl>
                                        <p:attrNameLst>
                                          <p:attrName>r</p:attrName>
                                        </p:attrNameLst>
                                      </p:cBhvr>
                                    </p:animRot>
                                  </p:childTnLst>
                                </p:cTn>
                              </p:par>
                            </p:childTnLst>
                          </p:cTn>
                        </p:par>
                      </p:childTnLst>
                    </p:cTn>
                  </p:par>
                </p:childTnLst>
              </p:cTn>
              <p:nextCondLst>
                <p:cond evt="onClick" delay="0">
                  <p:tgtEl>
                    <p:spTgt spid="29"/>
                  </p:tgtEl>
                </p:cond>
              </p:nextCondLst>
            </p:seq>
            <p:seq concurrent="1" nextAc="seek">
              <p:cTn id="160" restart="whenNotActive" fill="hold" evtFilter="cancelBubble" nodeType="interactiveSeq">
                <p:stCondLst>
                  <p:cond evt="onClick" delay="0">
                    <p:tgtEl>
                      <p:spTgt spid="28"/>
                    </p:tgtEl>
                  </p:cond>
                </p:stCondLst>
                <p:endSync evt="end" delay="0">
                  <p:rtn val="all"/>
                </p:endSync>
                <p:childTnLst>
                  <p:par>
                    <p:cTn id="161" fill="hold">
                      <p:stCondLst>
                        <p:cond delay="0"/>
                      </p:stCondLst>
                      <p:childTnLst>
                        <p:par>
                          <p:cTn id="162" fill="hold">
                            <p:stCondLst>
                              <p:cond delay="0"/>
                            </p:stCondLst>
                            <p:childTnLst>
                              <p:par>
                                <p:cTn id="163" presetID="8" presetClass="emph" presetSubtype="0" fill="hold" nodeType="clickEffect">
                                  <p:stCondLst>
                                    <p:cond delay="0"/>
                                  </p:stCondLst>
                                  <p:childTnLst>
                                    <p:animRot by="-5400000">
                                      <p:cBhvr>
                                        <p:cTn id="164" dur="500" fill="hold"/>
                                        <p:tgtEl>
                                          <p:spTgt spid="28"/>
                                        </p:tgtEl>
                                        <p:attrNameLst>
                                          <p:attrName>r</p:attrName>
                                        </p:attrNameLst>
                                      </p:cBhvr>
                                    </p:animRot>
                                  </p:childTnLst>
                                </p:cTn>
                              </p:par>
                            </p:childTnLst>
                          </p:cTn>
                        </p:par>
                      </p:childTnLst>
                    </p:cTn>
                  </p:par>
                  <p:par>
                    <p:cTn id="165" fill="hold">
                      <p:stCondLst>
                        <p:cond delay="indefinite"/>
                      </p:stCondLst>
                      <p:childTnLst>
                        <p:par>
                          <p:cTn id="166" fill="hold">
                            <p:stCondLst>
                              <p:cond delay="0"/>
                            </p:stCondLst>
                            <p:childTnLst>
                              <p:par>
                                <p:cTn id="167" presetID="8" presetClass="emph" presetSubtype="0" fill="hold" nodeType="clickEffect">
                                  <p:stCondLst>
                                    <p:cond delay="0"/>
                                  </p:stCondLst>
                                  <p:childTnLst>
                                    <p:animRot by="-5400000">
                                      <p:cBhvr>
                                        <p:cTn id="168" dur="500" fill="hold"/>
                                        <p:tgtEl>
                                          <p:spTgt spid="28"/>
                                        </p:tgtEl>
                                        <p:attrNameLst>
                                          <p:attrName>r</p:attrName>
                                        </p:attrNameLst>
                                      </p:cBhvr>
                                    </p:animRot>
                                  </p:childTnLst>
                                </p:cTn>
                              </p:par>
                            </p:childTnLst>
                          </p:cTn>
                        </p:par>
                      </p:childTnLst>
                    </p:cTn>
                  </p:par>
                  <p:par>
                    <p:cTn id="169" fill="hold">
                      <p:stCondLst>
                        <p:cond delay="indefinite"/>
                      </p:stCondLst>
                      <p:childTnLst>
                        <p:par>
                          <p:cTn id="170" fill="hold">
                            <p:stCondLst>
                              <p:cond delay="0"/>
                            </p:stCondLst>
                            <p:childTnLst>
                              <p:par>
                                <p:cTn id="171" presetID="8" presetClass="emph" presetSubtype="0" fill="hold" nodeType="clickEffect">
                                  <p:stCondLst>
                                    <p:cond delay="0"/>
                                  </p:stCondLst>
                                  <p:childTnLst>
                                    <p:animRot by="-5400000">
                                      <p:cBhvr>
                                        <p:cTn id="172" dur="500" fill="hold"/>
                                        <p:tgtEl>
                                          <p:spTgt spid="28"/>
                                        </p:tgtEl>
                                        <p:attrNameLst>
                                          <p:attrName>r</p:attrName>
                                        </p:attrNameLst>
                                      </p:cBhvr>
                                    </p:animRot>
                                  </p:childTnLst>
                                </p:cTn>
                              </p:par>
                            </p:childTnLst>
                          </p:cTn>
                        </p:par>
                      </p:childTnLst>
                    </p:cTn>
                  </p:par>
                  <p:par>
                    <p:cTn id="173" fill="hold">
                      <p:stCondLst>
                        <p:cond delay="indefinite"/>
                      </p:stCondLst>
                      <p:childTnLst>
                        <p:par>
                          <p:cTn id="174" fill="hold">
                            <p:stCondLst>
                              <p:cond delay="0"/>
                            </p:stCondLst>
                            <p:childTnLst>
                              <p:par>
                                <p:cTn id="175" presetID="8" presetClass="emph" presetSubtype="0" fill="hold" nodeType="clickEffect">
                                  <p:stCondLst>
                                    <p:cond delay="0"/>
                                  </p:stCondLst>
                                  <p:childTnLst>
                                    <p:animRot by="-5400000">
                                      <p:cBhvr>
                                        <p:cTn id="176" dur="500" fill="hold"/>
                                        <p:tgtEl>
                                          <p:spTgt spid="28"/>
                                        </p:tgtEl>
                                        <p:attrNameLst>
                                          <p:attrName>r</p:attrName>
                                        </p:attrNameLst>
                                      </p:cBhvr>
                                    </p:animRot>
                                  </p:childTnLst>
                                </p:cTn>
                              </p:par>
                            </p:childTnLst>
                          </p:cTn>
                        </p:par>
                      </p:childTnLst>
                    </p:cTn>
                  </p:par>
                </p:childTnLst>
              </p:cTn>
              <p:nextCondLst>
                <p:cond evt="onClick" delay="0">
                  <p:tgtEl>
                    <p:spTgt spid="28"/>
                  </p:tgtEl>
                </p:cond>
              </p:nextCondLst>
            </p:seq>
            <p:seq concurrent="1" nextAc="seek">
              <p:cTn id="177" restart="whenNotActive" fill="hold" evtFilter="cancelBubble" nodeType="interactiveSeq">
                <p:stCondLst>
                  <p:cond evt="onClick" delay="0">
                    <p:tgtEl>
                      <p:spTgt spid="27"/>
                    </p:tgtEl>
                  </p:cond>
                </p:stCondLst>
                <p:endSync evt="end" delay="0">
                  <p:rtn val="all"/>
                </p:endSync>
                <p:childTnLst>
                  <p:par>
                    <p:cTn id="178" fill="hold">
                      <p:stCondLst>
                        <p:cond delay="0"/>
                      </p:stCondLst>
                      <p:childTnLst>
                        <p:par>
                          <p:cTn id="179" fill="hold">
                            <p:stCondLst>
                              <p:cond delay="0"/>
                            </p:stCondLst>
                            <p:childTnLst>
                              <p:par>
                                <p:cTn id="180" presetID="8" presetClass="emph" presetSubtype="0" fill="hold" nodeType="clickEffect">
                                  <p:stCondLst>
                                    <p:cond delay="0"/>
                                  </p:stCondLst>
                                  <p:childTnLst>
                                    <p:animRot by="-5400000">
                                      <p:cBhvr>
                                        <p:cTn id="181" dur="500" fill="hold"/>
                                        <p:tgtEl>
                                          <p:spTgt spid="27"/>
                                        </p:tgtEl>
                                        <p:attrNameLst>
                                          <p:attrName>r</p:attrName>
                                        </p:attrNameLst>
                                      </p:cBhvr>
                                    </p:animRot>
                                  </p:childTnLst>
                                </p:cTn>
                              </p:par>
                            </p:childTnLst>
                          </p:cTn>
                        </p:par>
                      </p:childTnLst>
                    </p:cTn>
                  </p:par>
                  <p:par>
                    <p:cTn id="182" fill="hold">
                      <p:stCondLst>
                        <p:cond delay="indefinite"/>
                      </p:stCondLst>
                      <p:childTnLst>
                        <p:par>
                          <p:cTn id="183" fill="hold">
                            <p:stCondLst>
                              <p:cond delay="0"/>
                            </p:stCondLst>
                            <p:childTnLst>
                              <p:par>
                                <p:cTn id="184" presetID="8" presetClass="emph" presetSubtype="0" fill="hold" nodeType="clickEffect">
                                  <p:stCondLst>
                                    <p:cond delay="0"/>
                                  </p:stCondLst>
                                  <p:childTnLst>
                                    <p:animRot by="-5400000">
                                      <p:cBhvr>
                                        <p:cTn id="185" dur="500" fill="hold"/>
                                        <p:tgtEl>
                                          <p:spTgt spid="27"/>
                                        </p:tgtEl>
                                        <p:attrNameLst>
                                          <p:attrName>r</p:attrName>
                                        </p:attrNameLst>
                                      </p:cBhvr>
                                    </p:animRot>
                                  </p:childTnLst>
                                </p:cTn>
                              </p:par>
                            </p:childTnLst>
                          </p:cTn>
                        </p:par>
                      </p:childTnLst>
                    </p:cTn>
                  </p:par>
                  <p:par>
                    <p:cTn id="186" fill="hold">
                      <p:stCondLst>
                        <p:cond delay="indefinite"/>
                      </p:stCondLst>
                      <p:childTnLst>
                        <p:par>
                          <p:cTn id="187" fill="hold">
                            <p:stCondLst>
                              <p:cond delay="0"/>
                            </p:stCondLst>
                            <p:childTnLst>
                              <p:par>
                                <p:cTn id="188" presetID="8" presetClass="emph" presetSubtype="0" fill="hold" nodeType="clickEffect">
                                  <p:stCondLst>
                                    <p:cond delay="0"/>
                                  </p:stCondLst>
                                  <p:childTnLst>
                                    <p:animRot by="-5400000">
                                      <p:cBhvr>
                                        <p:cTn id="189" dur="500" fill="hold"/>
                                        <p:tgtEl>
                                          <p:spTgt spid="27"/>
                                        </p:tgtEl>
                                        <p:attrNameLst>
                                          <p:attrName>r</p:attrName>
                                        </p:attrNameLst>
                                      </p:cBhvr>
                                    </p:animRot>
                                  </p:childTnLst>
                                </p:cTn>
                              </p:par>
                            </p:childTnLst>
                          </p:cTn>
                        </p:par>
                      </p:childTnLst>
                    </p:cTn>
                  </p:par>
                  <p:par>
                    <p:cTn id="190" fill="hold">
                      <p:stCondLst>
                        <p:cond delay="indefinite"/>
                      </p:stCondLst>
                      <p:childTnLst>
                        <p:par>
                          <p:cTn id="191" fill="hold">
                            <p:stCondLst>
                              <p:cond delay="0"/>
                            </p:stCondLst>
                            <p:childTnLst>
                              <p:par>
                                <p:cTn id="192" presetID="8" presetClass="emph" presetSubtype="0" fill="hold" nodeType="clickEffect">
                                  <p:stCondLst>
                                    <p:cond delay="0"/>
                                  </p:stCondLst>
                                  <p:childTnLst>
                                    <p:animRot by="-5400000">
                                      <p:cBhvr>
                                        <p:cTn id="193" dur="500" fill="hold"/>
                                        <p:tgtEl>
                                          <p:spTgt spid="27"/>
                                        </p:tgtEl>
                                        <p:attrNameLst>
                                          <p:attrName>r</p:attrName>
                                        </p:attrNameLst>
                                      </p:cBhvr>
                                    </p:animRot>
                                  </p:childTnLst>
                                </p:cTn>
                              </p:par>
                            </p:childTnLst>
                          </p:cTn>
                        </p:par>
                      </p:childTnLst>
                    </p:cTn>
                  </p:par>
                </p:childTnLst>
              </p:cTn>
              <p:nextCondLst>
                <p:cond evt="onClick" delay="0">
                  <p:tgtEl>
                    <p:spTgt spid="27"/>
                  </p:tgtEl>
                </p:cond>
              </p:nextCondLst>
            </p:seq>
            <p:seq concurrent="1" nextAc="seek">
              <p:cTn id="194" restart="whenNotActive" fill="hold" evtFilter="cancelBubble" nodeType="interactiveSeq">
                <p:stCondLst>
                  <p:cond evt="onClick" delay="0">
                    <p:tgtEl>
                      <p:spTgt spid="34"/>
                    </p:tgtEl>
                  </p:cond>
                </p:stCondLst>
                <p:endSync evt="end" delay="0">
                  <p:rtn val="all"/>
                </p:endSync>
                <p:childTnLst>
                  <p:par>
                    <p:cTn id="195" fill="hold">
                      <p:stCondLst>
                        <p:cond delay="0"/>
                      </p:stCondLst>
                      <p:childTnLst>
                        <p:par>
                          <p:cTn id="196" fill="hold">
                            <p:stCondLst>
                              <p:cond delay="0"/>
                            </p:stCondLst>
                            <p:childTnLst>
                              <p:par>
                                <p:cTn id="197" presetID="8" presetClass="emph" presetSubtype="0" fill="hold" nodeType="clickEffect">
                                  <p:stCondLst>
                                    <p:cond delay="0"/>
                                  </p:stCondLst>
                                  <p:childTnLst>
                                    <p:animRot by="5400000">
                                      <p:cBhvr>
                                        <p:cTn id="198" dur="500" fill="hold"/>
                                        <p:tgtEl>
                                          <p:spTgt spid="34"/>
                                        </p:tgtEl>
                                        <p:attrNameLst>
                                          <p:attrName>r</p:attrName>
                                        </p:attrNameLst>
                                      </p:cBhvr>
                                    </p:animRot>
                                  </p:childTnLst>
                                </p:cTn>
                              </p:par>
                            </p:childTnLst>
                          </p:cTn>
                        </p:par>
                      </p:childTnLst>
                    </p:cTn>
                  </p:par>
                  <p:par>
                    <p:cTn id="199" fill="hold">
                      <p:stCondLst>
                        <p:cond delay="indefinite"/>
                      </p:stCondLst>
                      <p:childTnLst>
                        <p:par>
                          <p:cTn id="200" fill="hold">
                            <p:stCondLst>
                              <p:cond delay="0"/>
                            </p:stCondLst>
                            <p:childTnLst>
                              <p:par>
                                <p:cTn id="201" presetID="8" presetClass="emph" presetSubtype="0" fill="hold" nodeType="clickEffect">
                                  <p:stCondLst>
                                    <p:cond delay="0"/>
                                  </p:stCondLst>
                                  <p:childTnLst>
                                    <p:animRot by="5400000">
                                      <p:cBhvr>
                                        <p:cTn id="202" dur="500" fill="hold"/>
                                        <p:tgtEl>
                                          <p:spTgt spid="34"/>
                                        </p:tgtEl>
                                        <p:attrNameLst>
                                          <p:attrName>r</p:attrName>
                                        </p:attrNameLst>
                                      </p:cBhvr>
                                    </p:animRot>
                                  </p:childTnLst>
                                </p:cTn>
                              </p:par>
                            </p:childTnLst>
                          </p:cTn>
                        </p:par>
                      </p:childTnLst>
                    </p:cTn>
                  </p:par>
                  <p:par>
                    <p:cTn id="203" fill="hold">
                      <p:stCondLst>
                        <p:cond delay="indefinite"/>
                      </p:stCondLst>
                      <p:childTnLst>
                        <p:par>
                          <p:cTn id="204" fill="hold">
                            <p:stCondLst>
                              <p:cond delay="0"/>
                            </p:stCondLst>
                            <p:childTnLst>
                              <p:par>
                                <p:cTn id="205" presetID="8" presetClass="emph" presetSubtype="0" fill="hold" nodeType="clickEffect">
                                  <p:stCondLst>
                                    <p:cond delay="0"/>
                                  </p:stCondLst>
                                  <p:childTnLst>
                                    <p:animRot by="5400000">
                                      <p:cBhvr>
                                        <p:cTn id="206" dur="500" fill="hold"/>
                                        <p:tgtEl>
                                          <p:spTgt spid="34"/>
                                        </p:tgtEl>
                                        <p:attrNameLst>
                                          <p:attrName>r</p:attrName>
                                        </p:attrNameLst>
                                      </p:cBhvr>
                                    </p:animRot>
                                  </p:childTnLst>
                                </p:cTn>
                              </p:par>
                            </p:childTnLst>
                          </p:cTn>
                        </p:par>
                      </p:childTnLst>
                    </p:cTn>
                  </p:par>
                  <p:par>
                    <p:cTn id="207" fill="hold">
                      <p:stCondLst>
                        <p:cond delay="indefinite"/>
                      </p:stCondLst>
                      <p:childTnLst>
                        <p:par>
                          <p:cTn id="208" fill="hold">
                            <p:stCondLst>
                              <p:cond delay="0"/>
                            </p:stCondLst>
                            <p:childTnLst>
                              <p:par>
                                <p:cTn id="209" presetID="8" presetClass="emph" presetSubtype="0" fill="hold" nodeType="clickEffect">
                                  <p:stCondLst>
                                    <p:cond delay="0"/>
                                  </p:stCondLst>
                                  <p:childTnLst>
                                    <p:animRot by="5400000">
                                      <p:cBhvr>
                                        <p:cTn id="210" dur="500" fill="hold"/>
                                        <p:tgtEl>
                                          <p:spTgt spid="34"/>
                                        </p:tgtEl>
                                        <p:attrNameLst>
                                          <p:attrName>r</p:attrName>
                                        </p:attrNameLst>
                                      </p:cBhvr>
                                    </p:animRot>
                                  </p:childTnLst>
                                </p:cTn>
                              </p:par>
                            </p:childTnLst>
                          </p:cTn>
                        </p:par>
                      </p:childTnLst>
                    </p:cTn>
                  </p:par>
                </p:childTnLst>
              </p:cTn>
              <p:nextCondLst>
                <p:cond evt="onClick" delay="0">
                  <p:tgtEl>
                    <p:spTgt spid="34"/>
                  </p:tgtEl>
                </p:cond>
              </p:nextCondLst>
            </p:seq>
            <p:seq concurrent="1" nextAc="seek">
              <p:cTn id="211" restart="whenNotActive" fill="hold" evtFilter="cancelBubble" nodeType="interactiveSeq">
                <p:stCondLst>
                  <p:cond evt="onClick" delay="0">
                    <p:tgtEl>
                      <p:spTgt spid="33"/>
                    </p:tgtEl>
                  </p:cond>
                </p:stCondLst>
                <p:endSync evt="end" delay="0">
                  <p:rtn val="all"/>
                </p:endSync>
                <p:childTnLst>
                  <p:par>
                    <p:cTn id="212" fill="hold">
                      <p:stCondLst>
                        <p:cond delay="0"/>
                      </p:stCondLst>
                      <p:childTnLst>
                        <p:par>
                          <p:cTn id="213" fill="hold">
                            <p:stCondLst>
                              <p:cond delay="0"/>
                            </p:stCondLst>
                            <p:childTnLst>
                              <p:par>
                                <p:cTn id="214" presetID="8" presetClass="emph" presetSubtype="0" fill="hold" nodeType="clickEffect">
                                  <p:stCondLst>
                                    <p:cond delay="0"/>
                                  </p:stCondLst>
                                  <p:childTnLst>
                                    <p:animRot by="-5400000">
                                      <p:cBhvr>
                                        <p:cTn id="215" dur="500" fill="hold"/>
                                        <p:tgtEl>
                                          <p:spTgt spid="33"/>
                                        </p:tgtEl>
                                        <p:attrNameLst>
                                          <p:attrName>r</p:attrName>
                                        </p:attrNameLst>
                                      </p:cBhvr>
                                    </p:animRot>
                                  </p:childTnLst>
                                </p:cTn>
                              </p:par>
                            </p:childTnLst>
                          </p:cTn>
                        </p:par>
                      </p:childTnLst>
                    </p:cTn>
                  </p:par>
                  <p:par>
                    <p:cTn id="216" fill="hold">
                      <p:stCondLst>
                        <p:cond delay="indefinite"/>
                      </p:stCondLst>
                      <p:childTnLst>
                        <p:par>
                          <p:cTn id="217" fill="hold">
                            <p:stCondLst>
                              <p:cond delay="0"/>
                            </p:stCondLst>
                            <p:childTnLst>
                              <p:par>
                                <p:cTn id="218" presetID="8" presetClass="emph" presetSubtype="0" fill="hold" nodeType="clickEffect">
                                  <p:stCondLst>
                                    <p:cond delay="0"/>
                                  </p:stCondLst>
                                  <p:childTnLst>
                                    <p:animRot by="-5400000">
                                      <p:cBhvr>
                                        <p:cTn id="219" dur="500" fill="hold"/>
                                        <p:tgtEl>
                                          <p:spTgt spid="33"/>
                                        </p:tgtEl>
                                        <p:attrNameLst>
                                          <p:attrName>r</p:attrName>
                                        </p:attrNameLst>
                                      </p:cBhvr>
                                    </p:animRot>
                                  </p:childTnLst>
                                </p:cTn>
                              </p:par>
                            </p:childTnLst>
                          </p:cTn>
                        </p:par>
                      </p:childTnLst>
                    </p:cTn>
                  </p:par>
                  <p:par>
                    <p:cTn id="220" fill="hold">
                      <p:stCondLst>
                        <p:cond delay="indefinite"/>
                      </p:stCondLst>
                      <p:childTnLst>
                        <p:par>
                          <p:cTn id="221" fill="hold">
                            <p:stCondLst>
                              <p:cond delay="0"/>
                            </p:stCondLst>
                            <p:childTnLst>
                              <p:par>
                                <p:cTn id="222" presetID="8" presetClass="emph" presetSubtype="0" fill="hold" nodeType="clickEffect">
                                  <p:stCondLst>
                                    <p:cond delay="0"/>
                                  </p:stCondLst>
                                  <p:childTnLst>
                                    <p:animRot by="-5400000">
                                      <p:cBhvr>
                                        <p:cTn id="223" dur="500" fill="hold"/>
                                        <p:tgtEl>
                                          <p:spTgt spid="33"/>
                                        </p:tgtEl>
                                        <p:attrNameLst>
                                          <p:attrName>r</p:attrName>
                                        </p:attrNameLst>
                                      </p:cBhvr>
                                    </p:animRot>
                                  </p:childTnLst>
                                </p:cTn>
                              </p:par>
                            </p:childTnLst>
                          </p:cTn>
                        </p:par>
                      </p:childTnLst>
                    </p:cTn>
                  </p:par>
                  <p:par>
                    <p:cTn id="224" fill="hold">
                      <p:stCondLst>
                        <p:cond delay="indefinite"/>
                      </p:stCondLst>
                      <p:childTnLst>
                        <p:par>
                          <p:cTn id="225" fill="hold">
                            <p:stCondLst>
                              <p:cond delay="0"/>
                            </p:stCondLst>
                            <p:childTnLst>
                              <p:par>
                                <p:cTn id="226" presetID="8" presetClass="emph" presetSubtype="0" fill="hold" nodeType="clickEffect">
                                  <p:stCondLst>
                                    <p:cond delay="0"/>
                                  </p:stCondLst>
                                  <p:childTnLst>
                                    <p:animRot by="-5400000">
                                      <p:cBhvr>
                                        <p:cTn id="227" dur="500" fill="hold"/>
                                        <p:tgtEl>
                                          <p:spTgt spid="33"/>
                                        </p:tgtEl>
                                        <p:attrNameLst>
                                          <p:attrName>r</p:attrName>
                                        </p:attrNameLst>
                                      </p:cBhvr>
                                    </p:animRot>
                                  </p:childTnLst>
                                </p:cTn>
                              </p:par>
                            </p:childTnLst>
                          </p:cTn>
                        </p:par>
                      </p:childTnLst>
                    </p:cTn>
                  </p:par>
                </p:childTnLst>
              </p:cTn>
              <p:nextCondLst>
                <p:cond evt="onClick" delay="0">
                  <p:tgtEl>
                    <p:spTgt spid="33"/>
                  </p:tgtEl>
                </p:cond>
              </p:nextCondLst>
            </p:seq>
            <p:seq concurrent="1" nextAc="seek">
              <p:cTn id="228" restart="whenNotActive" fill="hold" evtFilter="cancelBubble" nodeType="interactiveSeq">
                <p:stCondLst>
                  <p:cond evt="onClick" delay="0">
                    <p:tgtEl>
                      <p:spTgt spid="32"/>
                    </p:tgtEl>
                  </p:cond>
                </p:stCondLst>
                <p:endSync evt="end" delay="0">
                  <p:rtn val="all"/>
                </p:endSync>
                <p:childTnLst>
                  <p:par>
                    <p:cTn id="229" fill="hold">
                      <p:stCondLst>
                        <p:cond delay="0"/>
                      </p:stCondLst>
                      <p:childTnLst>
                        <p:par>
                          <p:cTn id="230" fill="hold">
                            <p:stCondLst>
                              <p:cond delay="0"/>
                            </p:stCondLst>
                            <p:childTnLst>
                              <p:par>
                                <p:cTn id="231" presetID="8" presetClass="emph" presetSubtype="0" fill="hold" nodeType="clickEffect">
                                  <p:stCondLst>
                                    <p:cond delay="0"/>
                                  </p:stCondLst>
                                  <p:childTnLst>
                                    <p:animRot by="5400000">
                                      <p:cBhvr>
                                        <p:cTn id="232" dur="500" fill="hold"/>
                                        <p:tgtEl>
                                          <p:spTgt spid="32"/>
                                        </p:tgtEl>
                                        <p:attrNameLst>
                                          <p:attrName>r</p:attrName>
                                        </p:attrNameLst>
                                      </p:cBhvr>
                                    </p:animRot>
                                  </p:childTnLst>
                                </p:cTn>
                              </p:par>
                            </p:childTnLst>
                          </p:cTn>
                        </p:par>
                      </p:childTnLst>
                    </p:cTn>
                  </p:par>
                  <p:par>
                    <p:cTn id="233" fill="hold">
                      <p:stCondLst>
                        <p:cond delay="indefinite"/>
                      </p:stCondLst>
                      <p:childTnLst>
                        <p:par>
                          <p:cTn id="234" fill="hold">
                            <p:stCondLst>
                              <p:cond delay="0"/>
                            </p:stCondLst>
                            <p:childTnLst>
                              <p:par>
                                <p:cTn id="235" presetID="8" presetClass="emph" presetSubtype="0" fill="hold" nodeType="clickEffect">
                                  <p:stCondLst>
                                    <p:cond delay="0"/>
                                  </p:stCondLst>
                                  <p:childTnLst>
                                    <p:animRot by="5400000">
                                      <p:cBhvr>
                                        <p:cTn id="236" dur="500" fill="hold"/>
                                        <p:tgtEl>
                                          <p:spTgt spid="32"/>
                                        </p:tgtEl>
                                        <p:attrNameLst>
                                          <p:attrName>r</p:attrName>
                                        </p:attrNameLst>
                                      </p:cBhvr>
                                    </p:animRot>
                                  </p:childTnLst>
                                </p:cTn>
                              </p:par>
                            </p:childTnLst>
                          </p:cTn>
                        </p:par>
                      </p:childTnLst>
                    </p:cTn>
                  </p:par>
                  <p:par>
                    <p:cTn id="237" fill="hold">
                      <p:stCondLst>
                        <p:cond delay="indefinite"/>
                      </p:stCondLst>
                      <p:childTnLst>
                        <p:par>
                          <p:cTn id="238" fill="hold">
                            <p:stCondLst>
                              <p:cond delay="0"/>
                            </p:stCondLst>
                            <p:childTnLst>
                              <p:par>
                                <p:cTn id="239" presetID="8" presetClass="emph" presetSubtype="0" fill="hold" nodeType="clickEffect">
                                  <p:stCondLst>
                                    <p:cond delay="0"/>
                                  </p:stCondLst>
                                  <p:childTnLst>
                                    <p:animRot by="5400000">
                                      <p:cBhvr>
                                        <p:cTn id="240" dur="500" fill="hold"/>
                                        <p:tgtEl>
                                          <p:spTgt spid="32"/>
                                        </p:tgtEl>
                                        <p:attrNameLst>
                                          <p:attrName>r</p:attrName>
                                        </p:attrNameLst>
                                      </p:cBhvr>
                                    </p:animRot>
                                  </p:childTnLst>
                                </p:cTn>
                              </p:par>
                            </p:childTnLst>
                          </p:cTn>
                        </p:par>
                      </p:childTnLst>
                    </p:cTn>
                  </p:par>
                  <p:par>
                    <p:cTn id="241" fill="hold">
                      <p:stCondLst>
                        <p:cond delay="indefinite"/>
                      </p:stCondLst>
                      <p:childTnLst>
                        <p:par>
                          <p:cTn id="242" fill="hold">
                            <p:stCondLst>
                              <p:cond delay="0"/>
                            </p:stCondLst>
                            <p:childTnLst>
                              <p:par>
                                <p:cTn id="243" presetID="8" presetClass="emph" presetSubtype="0" fill="hold" nodeType="clickEffect">
                                  <p:stCondLst>
                                    <p:cond delay="0"/>
                                  </p:stCondLst>
                                  <p:childTnLst>
                                    <p:animRot by="5400000">
                                      <p:cBhvr>
                                        <p:cTn id="244" dur="500" fill="hold"/>
                                        <p:tgtEl>
                                          <p:spTgt spid="32"/>
                                        </p:tgtEl>
                                        <p:attrNameLst>
                                          <p:attrName>r</p:attrName>
                                        </p:attrNameLst>
                                      </p:cBhvr>
                                    </p:animRot>
                                  </p:childTnLst>
                                </p:cTn>
                              </p:par>
                            </p:childTnLst>
                          </p:cTn>
                        </p:par>
                      </p:childTnLst>
                    </p:cTn>
                  </p:par>
                </p:childTnLst>
              </p:cTn>
              <p:nextCondLst>
                <p:cond evt="onClick" delay="0">
                  <p:tgtEl>
                    <p:spTgt spid="32"/>
                  </p:tgtEl>
                </p:cond>
              </p:nextCondLst>
            </p:seq>
            <p:seq concurrent="1" nextAc="seek">
              <p:cTn id="245" restart="whenNotActive" fill="hold" evtFilter="cancelBubble" nodeType="interactiveSeq">
                <p:stCondLst>
                  <p:cond evt="onClick" delay="0">
                    <p:tgtEl>
                      <p:spTgt spid="31"/>
                    </p:tgtEl>
                  </p:cond>
                </p:stCondLst>
                <p:endSync evt="end" delay="0">
                  <p:rtn val="all"/>
                </p:endSync>
                <p:childTnLst>
                  <p:par>
                    <p:cTn id="246" fill="hold">
                      <p:stCondLst>
                        <p:cond delay="0"/>
                      </p:stCondLst>
                      <p:childTnLst>
                        <p:par>
                          <p:cTn id="247" fill="hold">
                            <p:stCondLst>
                              <p:cond delay="0"/>
                            </p:stCondLst>
                            <p:childTnLst>
                              <p:par>
                                <p:cTn id="248" presetID="8" presetClass="emph" presetSubtype="0" fill="hold" nodeType="clickEffect">
                                  <p:stCondLst>
                                    <p:cond delay="0"/>
                                  </p:stCondLst>
                                  <p:childTnLst>
                                    <p:animRot by="-5400000">
                                      <p:cBhvr>
                                        <p:cTn id="249" dur="500" fill="hold"/>
                                        <p:tgtEl>
                                          <p:spTgt spid="31"/>
                                        </p:tgtEl>
                                        <p:attrNameLst>
                                          <p:attrName>r</p:attrName>
                                        </p:attrNameLst>
                                      </p:cBhvr>
                                    </p:animRot>
                                  </p:childTnLst>
                                </p:cTn>
                              </p:par>
                            </p:childTnLst>
                          </p:cTn>
                        </p:par>
                      </p:childTnLst>
                    </p:cTn>
                  </p:par>
                  <p:par>
                    <p:cTn id="250" fill="hold">
                      <p:stCondLst>
                        <p:cond delay="indefinite"/>
                      </p:stCondLst>
                      <p:childTnLst>
                        <p:par>
                          <p:cTn id="251" fill="hold">
                            <p:stCondLst>
                              <p:cond delay="0"/>
                            </p:stCondLst>
                            <p:childTnLst>
                              <p:par>
                                <p:cTn id="252" presetID="8" presetClass="emph" presetSubtype="0" fill="hold" nodeType="clickEffect">
                                  <p:stCondLst>
                                    <p:cond delay="0"/>
                                  </p:stCondLst>
                                  <p:childTnLst>
                                    <p:animRot by="-5400000">
                                      <p:cBhvr>
                                        <p:cTn id="253" dur="500" fill="hold"/>
                                        <p:tgtEl>
                                          <p:spTgt spid="31"/>
                                        </p:tgtEl>
                                        <p:attrNameLst>
                                          <p:attrName>r</p:attrName>
                                        </p:attrNameLst>
                                      </p:cBhvr>
                                    </p:animRot>
                                  </p:childTnLst>
                                </p:cTn>
                              </p:par>
                            </p:childTnLst>
                          </p:cTn>
                        </p:par>
                      </p:childTnLst>
                    </p:cTn>
                  </p:par>
                  <p:par>
                    <p:cTn id="254" fill="hold">
                      <p:stCondLst>
                        <p:cond delay="indefinite"/>
                      </p:stCondLst>
                      <p:childTnLst>
                        <p:par>
                          <p:cTn id="255" fill="hold">
                            <p:stCondLst>
                              <p:cond delay="0"/>
                            </p:stCondLst>
                            <p:childTnLst>
                              <p:par>
                                <p:cTn id="256" presetID="8" presetClass="emph" presetSubtype="0" fill="hold" nodeType="clickEffect">
                                  <p:stCondLst>
                                    <p:cond delay="0"/>
                                  </p:stCondLst>
                                  <p:childTnLst>
                                    <p:animRot by="-5400000">
                                      <p:cBhvr>
                                        <p:cTn id="257" dur="500" fill="hold"/>
                                        <p:tgtEl>
                                          <p:spTgt spid="31"/>
                                        </p:tgtEl>
                                        <p:attrNameLst>
                                          <p:attrName>r</p:attrName>
                                        </p:attrNameLst>
                                      </p:cBhvr>
                                    </p:animRot>
                                  </p:childTnLst>
                                </p:cTn>
                              </p:par>
                            </p:childTnLst>
                          </p:cTn>
                        </p:par>
                      </p:childTnLst>
                    </p:cTn>
                  </p:par>
                  <p:par>
                    <p:cTn id="258" fill="hold">
                      <p:stCondLst>
                        <p:cond delay="indefinite"/>
                      </p:stCondLst>
                      <p:childTnLst>
                        <p:par>
                          <p:cTn id="259" fill="hold">
                            <p:stCondLst>
                              <p:cond delay="0"/>
                            </p:stCondLst>
                            <p:childTnLst>
                              <p:par>
                                <p:cTn id="260" presetID="8" presetClass="emph" presetSubtype="0" fill="hold" nodeType="clickEffect">
                                  <p:stCondLst>
                                    <p:cond delay="0"/>
                                  </p:stCondLst>
                                  <p:childTnLst>
                                    <p:animRot by="-5400000">
                                      <p:cBhvr>
                                        <p:cTn id="261" dur="500" fill="hold"/>
                                        <p:tgtEl>
                                          <p:spTgt spid="31"/>
                                        </p:tgtEl>
                                        <p:attrNameLst>
                                          <p:attrName>r</p:attrName>
                                        </p:attrNameLst>
                                      </p:cBhvr>
                                    </p:animRot>
                                  </p:childTnLst>
                                </p:cTn>
                              </p:par>
                            </p:childTnLst>
                          </p:cTn>
                        </p:par>
                      </p:childTnLst>
                    </p:cTn>
                  </p:par>
                </p:childTnLst>
              </p:cTn>
              <p:nextCondLst>
                <p:cond evt="onClick" delay="0">
                  <p:tgtEl>
                    <p:spTgt spid="31"/>
                  </p:tgtEl>
                </p:cond>
              </p:nextCondLst>
            </p:seq>
            <p:seq concurrent="1" nextAc="seek">
              <p:cTn id="262" restart="whenNotActive" fill="hold" evtFilter="cancelBubble" nodeType="interactiveSeq">
                <p:stCondLst>
                  <p:cond evt="onClick" delay="0">
                    <p:tgtEl>
                      <p:spTgt spid="38"/>
                    </p:tgtEl>
                  </p:cond>
                </p:stCondLst>
                <p:endSync evt="end" delay="0">
                  <p:rtn val="all"/>
                </p:endSync>
                <p:childTnLst>
                  <p:par>
                    <p:cTn id="263" fill="hold">
                      <p:stCondLst>
                        <p:cond delay="0"/>
                      </p:stCondLst>
                      <p:childTnLst>
                        <p:par>
                          <p:cTn id="264" fill="hold">
                            <p:stCondLst>
                              <p:cond delay="0"/>
                            </p:stCondLst>
                            <p:childTnLst>
                              <p:par>
                                <p:cTn id="265" presetID="8" presetClass="emph" presetSubtype="0" fill="hold" nodeType="clickEffect">
                                  <p:stCondLst>
                                    <p:cond delay="0"/>
                                  </p:stCondLst>
                                  <p:childTnLst>
                                    <p:animRot by="-5400000">
                                      <p:cBhvr>
                                        <p:cTn id="266" dur="500" fill="hold"/>
                                        <p:tgtEl>
                                          <p:spTgt spid="38"/>
                                        </p:tgtEl>
                                        <p:attrNameLst>
                                          <p:attrName>r</p:attrName>
                                        </p:attrNameLst>
                                      </p:cBhvr>
                                    </p:animRot>
                                  </p:childTnLst>
                                </p:cTn>
                              </p:par>
                            </p:childTnLst>
                          </p:cTn>
                        </p:par>
                      </p:childTnLst>
                    </p:cTn>
                  </p:par>
                  <p:par>
                    <p:cTn id="267" fill="hold">
                      <p:stCondLst>
                        <p:cond delay="indefinite"/>
                      </p:stCondLst>
                      <p:childTnLst>
                        <p:par>
                          <p:cTn id="268" fill="hold">
                            <p:stCondLst>
                              <p:cond delay="0"/>
                            </p:stCondLst>
                            <p:childTnLst>
                              <p:par>
                                <p:cTn id="269" presetID="8" presetClass="emph" presetSubtype="0" fill="hold" nodeType="clickEffect">
                                  <p:stCondLst>
                                    <p:cond delay="0"/>
                                  </p:stCondLst>
                                  <p:childTnLst>
                                    <p:animRot by="-5400000">
                                      <p:cBhvr>
                                        <p:cTn id="270" dur="500" fill="hold"/>
                                        <p:tgtEl>
                                          <p:spTgt spid="38"/>
                                        </p:tgtEl>
                                        <p:attrNameLst>
                                          <p:attrName>r</p:attrName>
                                        </p:attrNameLst>
                                      </p:cBhvr>
                                    </p:animRot>
                                  </p:childTnLst>
                                </p:cTn>
                              </p:par>
                            </p:childTnLst>
                          </p:cTn>
                        </p:par>
                      </p:childTnLst>
                    </p:cTn>
                  </p:par>
                  <p:par>
                    <p:cTn id="271" fill="hold">
                      <p:stCondLst>
                        <p:cond delay="indefinite"/>
                      </p:stCondLst>
                      <p:childTnLst>
                        <p:par>
                          <p:cTn id="272" fill="hold">
                            <p:stCondLst>
                              <p:cond delay="0"/>
                            </p:stCondLst>
                            <p:childTnLst>
                              <p:par>
                                <p:cTn id="273" presetID="8" presetClass="emph" presetSubtype="0" fill="hold" nodeType="clickEffect">
                                  <p:stCondLst>
                                    <p:cond delay="0"/>
                                  </p:stCondLst>
                                  <p:childTnLst>
                                    <p:animRot by="-5400000">
                                      <p:cBhvr>
                                        <p:cTn id="274" dur="500" fill="hold"/>
                                        <p:tgtEl>
                                          <p:spTgt spid="38"/>
                                        </p:tgtEl>
                                        <p:attrNameLst>
                                          <p:attrName>r</p:attrName>
                                        </p:attrNameLst>
                                      </p:cBhvr>
                                    </p:animRot>
                                  </p:childTnLst>
                                </p:cTn>
                              </p:par>
                            </p:childTnLst>
                          </p:cTn>
                        </p:par>
                      </p:childTnLst>
                    </p:cTn>
                  </p:par>
                  <p:par>
                    <p:cTn id="275" fill="hold">
                      <p:stCondLst>
                        <p:cond delay="indefinite"/>
                      </p:stCondLst>
                      <p:childTnLst>
                        <p:par>
                          <p:cTn id="276" fill="hold">
                            <p:stCondLst>
                              <p:cond delay="0"/>
                            </p:stCondLst>
                            <p:childTnLst>
                              <p:par>
                                <p:cTn id="277" presetID="8" presetClass="emph" presetSubtype="0" fill="hold" nodeType="clickEffect">
                                  <p:stCondLst>
                                    <p:cond delay="0"/>
                                  </p:stCondLst>
                                  <p:childTnLst>
                                    <p:animRot by="-5400000">
                                      <p:cBhvr>
                                        <p:cTn id="278" dur="500" fill="hold"/>
                                        <p:tgtEl>
                                          <p:spTgt spid="38"/>
                                        </p:tgtEl>
                                        <p:attrNameLst>
                                          <p:attrName>r</p:attrName>
                                        </p:attrNameLst>
                                      </p:cBhvr>
                                    </p:animRot>
                                  </p:childTnLst>
                                </p:cTn>
                              </p:par>
                            </p:childTnLst>
                          </p:cTn>
                        </p:par>
                      </p:childTnLst>
                    </p:cTn>
                  </p:par>
                </p:childTnLst>
              </p:cTn>
              <p:nextCondLst>
                <p:cond evt="onClick" delay="0">
                  <p:tgtEl>
                    <p:spTgt spid="38"/>
                  </p:tgtEl>
                </p:cond>
              </p:nextCondLst>
            </p:seq>
            <p:seq concurrent="1" nextAc="seek">
              <p:cTn id="279" restart="whenNotActive" fill="hold" evtFilter="cancelBubble" nodeType="interactiveSeq">
                <p:stCondLst>
                  <p:cond evt="onClick" delay="0">
                    <p:tgtEl>
                      <p:spTgt spid="37"/>
                    </p:tgtEl>
                  </p:cond>
                </p:stCondLst>
                <p:endSync evt="end" delay="0">
                  <p:rtn val="all"/>
                </p:endSync>
                <p:childTnLst>
                  <p:par>
                    <p:cTn id="280" fill="hold">
                      <p:stCondLst>
                        <p:cond delay="0"/>
                      </p:stCondLst>
                      <p:childTnLst>
                        <p:par>
                          <p:cTn id="281" fill="hold">
                            <p:stCondLst>
                              <p:cond delay="0"/>
                            </p:stCondLst>
                            <p:childTnLst>
                              <p:par>
                                <p:cTn id="282" presetID="8" presetClass="emph" presetSubtype="0" fill="hold" nodeType="clickEffect">
                                  <p:stCondLst>
                                    <p:cond delay="0"/>
                                  </p:stCondLst>
                                  <p:childTnLst>
                                    <p:animRot by="5400000">
                                      <p:cBhvr>
                                        <p:cTn id="283" dur="500" fill="hold"/>
                                        <p:tgtEl>
                                          <p:spTgt spid="37"/>
                                        </p:tgtEl>
                                        <p:attrNameLst>
                                          <p:attrName>r</p:attrName>
                                        </p:attrNameLst>
                                      </p:cBhvr>
                                    </p:animRot>
                                  </p:childTnLst>
                                </p:cTn>
                              </p:par>
                            </p:childTnLst>
                          </p:cTn>
                        </p:par>
                      </p:childTnLst>
                    </p:cTn>
                  </p:par>
                  <p:par>
                    <p:cTn id="284" fill="hold">
                      <p:stCondLst>
                        <p:cond delay="indefinite"/>
                      </p:stCondLst>
                      <p:childTnLst>
                        <p:par>
                          <p:cTn id="285" fill="hold">
                            <p:stCondLst>
                              <p:cond delay="0"/>
                            </p:stCondLst>
                            <p:childTnLst>
                              <p:par>
                                <p:cTn id="286" presetID="8" presetClass="emph" presetSubtype="0" fill="hold" nodeType="clickEffect">
                                  <p:stCondLst>
                                    <p:cond delay="0"/>
                                  </p:stCondLst>
                                  <p:childTnLst>
                                    <p:animRot by="5400000">
                                      <p:cBhvr>
                                        <p:cTn id="287" dur="500" fill="hold"/>
                                        <p:tgtEl>
                                          <p:spTgt spid="37"/>
                                        </p:tgtEl>
                                        <p:attrNameLst>
                                          <p:attrName>r</p:attrName>
                                        </p:attrNameLst>
                                      </p:cBhvr>
                                    </p:animRot>
                                  </p:childTnLst>
                                </p:cTn>
                              </p:par>
                            </p:childTnLst>
                          </p:cTn>
                        </p:par>
                      </p:childTnLst>
                    </p:cTn>
                  </p:par>
                  <p:par>
                    <p:cTn id="288" fill="hold">
                      <p:stCondLst>
                        <p:cond delay="indefinite"/>
                      </p:stCondLst>
                      <p:childTnLst>
                        <p:par>
                          <p:cTn id="289" fill="hold">
                            <p:stCondLst>
                              <p:cond delay="0"/>
                            </p:stCondLst>
                            <p:childTnLst>
                              <p:par>
                                <p:cTn id="290" presetID="8" presetClass="emph" presetSubtype="0" fill="hold" nodeType="clickEffect">
                                  <p:stCondLst>
                                    <p:cond delay="0"/>
                                  </p:stCondLst>
                                  <p:childTnLst>
                                    <p:animRot by="5400000">
                                      <p:cBhvr>
                                        <p:cTn id="291" dur="500" fill="hold"/>
                                        <p:tgtEl>
                                          <p:spTgt spid="37"/>
                                        </p:tgtEl>
                                        <p:attrNameLst>
                                          <p:attrName>r</p:attrName>
                                        </p:attrNameLst>
                                      </p:cBhvr>
                                    </p:animRot>
                                  </p:childTnLst>
                                </p:cTn>
                              </p:par>
                            </p:childTnLst>
                          </p:cTn>
                        </p:par>
                      </p:childTnLst>
                    </p:cTn>
                  </p:par>
                  <p:par>
                    <p:cTn id="292" fill="hold">
                      <p:stCondLst>
                        <p:cond delay="indefinite"/>
                      </p:stCondLst>
                      <p:childTnLst>
                        <p:par>
                          <p:cTn id="293" fill="hold">
                            <p:stCondLst>
                              <p:cond delay="0"/>
                            </p:stCondLst>
                            <p:childTnLst>
                              <p:par>
                                <p:cTn id="294" presetID="8" presetClass="emph" presetSubtype="0" fill="hold" nodeType="clickEffect">
                                  <p:stCondLst>
                                    <p:cond delay="0"/>
                                  </p:stCondLst>
                                  <p:childTnLst>
                                    <p:animRot by="5400000">
                                      <p:cBhvr>
                                        <p:cTn id="295" dur="500" fill="hold"/>
                                        <p:tgtEl>
                                          <p:spTgt spid="37"/>
                                        </p:tgtEl>
                                        <p:attrNameLst>
                                          <p:attrName>r</p:attrName>
                                        </p:attrNameLst>
                                      </p:cBhvr>
                                    </p:animRot>
                                  </p:childTnLst>
                                </p:cTn>
                              </p:par>
                            </p:childTnLst>
                          </p:cTn>
                        </p:par>
                      </p:childTnLst>
                    </p:cTn>
                  </p:par>
                </p:childTnLst>
              </p:cTn>
              <p:nextCondLst>
                <p:cond evt="onClick" delay="0">
                  <p:tgtEl>
                    <p:spTgt spid="37"/>
                  </p:tgtEl>
                </p:cond>
              </p:nextCondLst>
            </p:seq>
            <p:seq concurrent="1" nextAc="seek">
              <p:cTn id="296" restart="whenNotActive" fill="hold" evtFilter="cancelBubble" nodeType="interactiveSeq">
                <p:stCondLst>
                  <p:cond evt="onClick" delay="0">
                    <p:tgtEl>
                      <p:spTgt spid="36"/>
                    </p:tgtEl>
                  </p:cond>
                </p:stCondLst>
                <p:endSync evt="end" delay="0">
                  <p:rtn val="all"/>
                </p:endSync>
                <p:childTnLst>
                  <p:par>
                    <p:cTn id="297" fill="hold">
                      <p:stCondLst>
                        <p:cond delay="0"/>
                      </p:stCondLst>
                      <p:childTnLst>
                        <p:par>
                          <p:cTn id="298" fill="hold">
                            <p:stCondLst>
                              <p:cond delay="0"/>
                            </p:stCondLst>
                            <p:childTnLst>
                              <p:par>
                                <p:cTn id="299" presetID="8" presetClass="emph" presetSubtype="0" fill="hold" nodeType="clickEffect">
                                  <p:stCondLst>
                                    <p:cond delay="0"/>
                                  </p:stCondLst>
                                  <p:childTnLst>
                                    <p:animRot by="5400000">
                                      <p:cBhvr>
                                        <p:cTn id="300" dur="500" fill="hold"/>
                                        <p:tgtEl>
                                          <p:spTgt spid="36"/>
                                        </p:tgtEl>
                                        <p:attrNameLst>
                                          <p:attrName>r</p:attrName>
                                        </p:attrNameLst>
                                      </p:cBhvr>
                                    </p:animRot>
                                  </p:childTnLst>
                                </p:cTn>
                              </p:par>
                            </p:childTnLst>
                          </p:cTn>
                        </p:par>
                      </p:childTnLst>
                    </p:cTn>
                  </p:par>
                  <p:par>
                    <p:cTn id="301" fill="hold">
                      <p:stCondLst>
                        <p:cond delay="indefinite"/>
                      </p:stCondLst>
                      <p:childTnLst>
                        <p:par>
                          <p:cTn id="302" fill="hold">
                            <p:stCondLst>
                              <p:cond delay="0"/>
                            </p:stCondLst>
                            <p:childTnLst>
                              <p:par>
                                <p:cTn id="303" presetID="8" presetClass="emph" presetSubtype="0" fill="hold" nodeType="clickEffect">
                                  <p:stCondLst>
                                    <p:cond delay="0"/>
                                  </p:stCondLst>
                                  <p:childTnLst>
                                    <p:animRot by="5400000">
                                      <p:cBhvr>
                                        <p:cTn id="304" dur="500" fill="hold"/>
                                        <p:tgtEl>
                                          <p:spTgt spid="36"/>
                                        </p:tgtEl>
                                        <p:attrNameLst>
                                          <p:attrName>r</p:attrName>
                                        </p:attrNameLst>
                                      </p:cBhvr>
                                    </p:animRot>
                                  </p:childTnLst>
                                </p:cTn>
                              </p:par>
                            </p:childTnLst>
                          </p:cTn>
                        </p:par>
                      </p:childTnLst>
                    </p:cTn>
                  </p:par>
                  <p:par>
                    <p:cTn id="305" fill="hold">
                      <p:stCondLst>
                        <p:cond delay="indefinite"/>
                      </p:stCondLst>
                      <p:childTnLst>
                        <p:par>
                          <p:cTn id="306" fill="hold">
                            <p:stCondLst>
                              <p:cond delay="0"/>
                            </p:stCondLst>
                            <p:childTnLst>
                              <p:par>
                                <p:cTn id="307" presetID="8" presetClass="emph" presetSubtype="0" fill="hold" nodeType="clickEffect">
                                  <p:stCondLst>
                                    <p:cond delay="0"/>
                                  </p:stCondLst>
                                  <p:childTnLst>
                                    <p:animRot by="5400000">
                                      <p:cBhvr>
                                        <p:cTn id="308" dur="500" fill="hold"/>
                                        <p:tgtEl>
                                          <p:spTgt spid="36"/>
                                        </p:tgtEl>
                                        <p:attrNameLst>
                                          <p:attrName>r</p:attrName>
                                        </p:attrNameLst>
                                      </p:cBhvr>
                                    </p:animRot>
                                  </p:childTnLst>
                                </p:cTn>
                              </p:par>
                            </p:childTnLst>
                          </p:cTn>
                        </p:par>
                      </p:childTnLst>
                    </p:cTn>
                  </p:par>
                  <p:par>
                    <p:cTn id="309" fill="hold">
                      <p:stCondLst>
                        <p:cond delay="indefinite"/>
                      </p:stCondLst>
                      <p:childTnLst>
                        <p:par>
                          <p:cTn id="310" fill="hold">
                            <p:stCondLst>
                              <p:cond delay="0"/>
                            </p:stCondLst>
                            <p:childTnLst>
                              <p:par>
                                <p:cTn id="311" presetID="8" presetClass="emph" presetSubtype="0" fill="hold" nodeType="clickEffect">
                                  <p:stCondLst>
                                    <p:cond delay="0"/>
                                  </p:stCondLst>
                                  <p:childTnLst>
                                    <p:animRot by="5400000">
                                      <p:cBhvr>
                                        <p:cTn id="312" dur="500" fill="hold"/>
                                        <p:tgtEl>
                                          <p:spTgt spid="36"/>
                                        </p:tgtEl>
                                        <p:attrNameLst>
                                          <p:attrName>r</p:attrName>
                                        </p:attrNameLst>
                                      </p:cBhvr>
                                    </p:animRot>
                                  </p:childTnLst>
                                </p:cTn>
                              </p:par>
                            </p:childTnLst>
                          </p:cTn>
                        </p:par>
                      </p:childTnLst>
                    </p:cTn>
                  </p:par>
                </p:childTnLst>
              </p:cTn>
              <p:nextCondLst>
                <p:cond evt="onClick" delay="0">
                  <p:tgtEl>
                    <p:spTgt spid="36"/>
                  </p:tgtEl>
                </p:cond>
              </p:nextCondLst>
            </p:seq>
            <p:seq concurrent="1" nextAc="seek">
              <p:cTn id="313" restart="whenNotActive" fill="hold" evtFilter="cancelBubble" nodeType="interactiveSeq">
                <p:stCondLst>
                  <p:cond evt="onClick" delay="0">
                    <p:tgtEl>
                      <p:spTgt spid="35"/>
                    </p:tgtEl>
                  </p:cond>
                </p:stCondLst>
                <p:endSync evt="end" delay="0">
                  <p:rtn val="all"/>
                </p:endSync>
                <p:childTnLst>
                  <p:par>
                    <p:cTn id="314" fill="hold">
                      <p:stCondLst>
                        <p:cond delay="0"/>
                      </p:stCondLst>
                      <p:childTnLst>
                        <p:par>
                          <p:cTn id="315" fill="hold">
                            <p:stCondLst>
                              <p:cond delay="0"/>
                            </p:stCondLst>
                            <p:childTnLst>
                              <p:par>
                                <p:cTn id="316" presetID="8" presetClass="emph" presetSubtype="0" fill="hold" nodeType="clickEffect">
                                  <p:stCondLst>
                                    <p:cond delay="0"/>
                                  </p:stCondLst>
                                  <p:childTnLst>
                                    <p:animRot by="5400000">
                                      <p:cBhvr>
                                        <p:cTn id="317" dur="500" fill="hold"/>
                                        <p:tgtEl>
                                          <p:spTgt spid="35"/>
                                        </p:tgtEl>
                                        <p:attrNameLst>
                                          <p:attrName>r</p:attrName>
                                        </p:attrNameLst>
                                      </p:cBhvr>
                                    </p:animRot>
                                  </p:childTnLst>
                                </p:cTn>
                              </p:par>
                            </p:childTnLst>
                          </p:cTn>
                        </p:par>
                      </p:childTnLst>
                    </p:cTn>
                  </p:par>
                  <p:par>
                    <p:cTn id="318" fill="hold">
                      <p:stCondLst>
                        <p:cond delay="indefinite"/>
                      </p:stCondLst>
                      <p:childTnLst>
                        <p:par>
                          <p:cTn id="319" fill="hold">
                            <p:stCondLst>
                              <p:cond delay="0"/>
                            </p:stCondLst>
                            <p:childTnLst>
                              <p:par>
                                <p:cTn id="320" presetID="8" presetClass="emph" presetSubtype="0" fill="hold" nodeType="clickEffect">
                                  <p:stCondLst>
                                    <p:cond delay="0"/>
                                  </p:stCondLst>
                                  <p:childTnLst>
                                    <p:animRot by="5400000">
                                      <p:cBhvr>
                                        <p:cTn id="321" dur="500" fill="hold"/>
                                        <p:tgtEl>
                                          <p:spTgt spid="35"/>
                                        </p:tgtEl>
                                        <p:attrNameLst>
                                          <p:attrName>r</p:attrName>
                                        </p:attrNameLst>
                                      </p:cBhvr>
                                    </p:animRot>
                                  </p:childTnLst>
                                </p:cTn>
                              </p:par>
                            </p:childTnLst>
                          </p:cTn>
                        </p:par>
                      </p:childTnLst>
                    </p:cTn>
                  </p:par>
                  <p:par>
                    <p:cTn id="322" fill="hold">
                      <p:stCondLst>
                        <p:cond delay="indefinite"/>
                      </p:stCondLst>
                      <p:childTnLst>
                        <p:par>
                          <p:cTn id="323" fill="hold">
                            <p:stCondLst>
                              <p:cond delay="0"/>
                            </p:stCondLst>
                            <p:childTnLst>
                              <p:par>
                                <p:cTn id="324" presetID="8" presetClass="emph" presetSubtype="0" fill="hold" nodeType="clickEffect">
                                  <p:stCondLst>
                                    <p:cond delay="0"/>
                                  </p:stCondLst>
                                  <p:childTnLst>
                                    <p:animRot by="5400000">
                                      <p:cBhvr>
                                        <p:cTn id="325" dur="500" fill="hold"/>
                                        <p:tgtEl>
                                          <p:spTgt spid="35"/>
                                        </p:tgtEl>
                                        <p:attrNameLst>
                                          <p:attrName>r</p:attrName>
                                        </p:attrNameLst>
                                      </p:cBhvr>
                                    </p:animRot>
                                  </p:childTnLst>
                                </p:cTn>
                              </p:par>
                            </p:childTnLst>
                          </p:cTn>
                        </p:par>
                      </p:childTnLst>
                    </p:cTn>
                  </p:par>
                  <p:par>
                    <p:cTn id="326" fill="hold">
                      <p:stCondLst>
                        <p:cond delay="indefinite"/>
                      </p:stCondLst>
                      <p:childTnLst>
                        <p:par>
                          <p:cTn id="327" fill="hold">
                            <p:stCondLst>
                              <p:cond delay="0"/>
                            </p:stCondLst>
                            <p:childTnLst>
                              <p:par>
                                <p:cTn id="328" presetID="8" presetClass="emph" presetSubtype="0" fill="hold" nodeType="clickEffect">
                                  <p:stCondLst>
                                    <p:cond delay="0"/>
                                  </p:stCondLst>
                                  <p:childTnLst>
                                    <p:animRot by="5400000">
                                      <p:cBhvr>
                                        <p:cTn id="329" dur="500" fill="hold"/>
                                        <p:tgtEl>
                                          <p:spTgt spid="35"/>
                                        </p:tgtEl>
                                        <p:attrNameLst>
                                          <p:attrName>r</p:attrName>
                                        </p:attrNameLst>
                                      </p:cBhvr>
                                    </p:animRot>
                                  </p:childTnLst>
                                </p:cTn>
                              </p:par>
                            </p:childTnLst>
                          </p:cTn>
                        </p:par>
                      </p:childTnLst>
                    </p:cTn>
                  </p:par>
                </p:childTnLst>
              </p:cTn>
              <p:nextCondLst>
                <p:cond evt="onClick" delay="0">
                  <p:tgtEl>
                    <p:spTgt spid="35"/>
                  </p:tgtEl>
                </p:cond>
              </p:nextCondLst>
            </p:seq>
            <p:seq concurrent="1" nextAc="seek">
              <p:cTn id="330" restart="whenNotActive" fill="hold" evtFilter="cancelBubble" nodeType="interactiveSeq">
                <p:stCondLst>
                  <p:cond evt="onClick" delay="0">
                    <p:tgtEl>
                      <p:spTgt spid="25"/>
                    </p:tgtEl>
                  </p:cond>
                </p:stCondLst>
                <p:endSync evt="end" delay="0">
                  <p:rtn val="all"/>
                </p:endSync>
                <p:childTnLst>
                  <p:par>
                    <p:cTn id="331" fill="hold">
                      <p:stCondLst>
                        <p:cond delay="0"/>
                      </p:stCondLst>
                      <p:childTnLst>
                        <p:par>
                          <p:cTn id="332" fill="hold">
                            <p:stCondLst>
                              <p:cond delay="0"/>
                            </p:stCondLst>
                            <p:childTnLst>
                              <p:par>
                                <p:cTn id="333" presetID="8" presetClass="emph" presetSubtype="0" fill="hold" nodeType="clickEffect">
                                  <p:stCondLst>
                                    <p:cond delay="0"/>
                                  </p:stCondLst>
                                  <p:childTnLst>
                                    <p:animRot by="5400000">
                                      <p:cBhvr>
                                        <p:cTn id="334" dur="500" fill="hold"/>
                                        <p:tgtEl>
                                          <p:spTgt spid="25"/>
                                        </p:tgtEl>
                                        <p:attrNameLst>
                                          <p:attrName>r</p:attrName>
                                        </p:attrNameLst>
                                      </p:cBhvr>
                                    </p:animRot>
                                  </p:childTnLst>
                                </p:cTn>
                              </p:par>
                            </p:childTnLst>
                          </p:cTn>
                        </p:par>
                      </p:childTnLst>
                    </p:cTn>
                  </p:par>
                  <p:par>
                    <p:cTn id="335" fill="hold">
                      <p:stCondLst>
                        <p:cond delay="indefinite"/>
                      </p:stCondLst>
                      <p:childTnLst>
                        <p:par>
                          <p:cTn id="336" fill="hold">
                            <p:stCondLst>
                              <p:cond delay="0"/>
                            </p:stCondLst>
                            <p:childTnLst>
                              <p:par>
                                <p:cTn id="337" presetID="8" presetClass="emph" presetSubtype="0" fill="hold" nodeType="clickEffect">
                                  <p:stCondLst>
                                    <p:cond delay="0"/>
                                  </p:stCondLst>
                                  <p:childTnLst>
                                    <p:animRot by="5400000">
                                      <p:cBhvr>
                                        <p:cTn id="338" dur="500" fill="hold"/>
                                        <p:tgtEl>
                                          <p:spTgt spid="25"/>
                                        </p:tgtEl>
                                        <p:attrNameLst>
                                          <p:attrName>r</p:attrName>
                                        </p:attrNameLst>
                                      </p:cBhvr>
                                    </p:animRot>
                                  </p:childTnLst>
                                </p:cTn>
                              </p:par>
                            </p:childTnLst>
                          </p:cTn>
                        </p:par>
                      </p:childTnLst>
                    </p:cTn>
                  </p:par>
                  <p:par>
                    <p:cTn id="339" fill="hold">
                      <p:stCondLst>
                        <p:cond delay="indefinite"/>
                      </p:stCondLst>
                      <p:childTnLst>
                        <p:par>
                          <p:cTn id="340" fill="hold">
                            <p:stCondLst>
                              <p:cond delay="0"/>
                            </p:stCondLst>
                            <p:childTnLst>
                              <p:par>
                                <p:cTn id="341" presetID="8" presetClass="emph" presetSubtype="0" fill="hold" nodeType="clickEffect">
                                  <p:stCondLst>
                                    <p:cond delay="0"/>
                                  </p:stCondLst>
                                  <p:childTnLst>
                                    <p:animRot by="5400000">
                                      <p:cBhvr>
                                        <p:cTn id="342" dur="500" fill="hold"/>
                                        <p:tgtEl>
                                          <p:spTgt spid="25"/>
                                        </p:tgtEl>
                                        <p:attrNameLst>
                                          <p:attrName>r</p:attrName>
                                        </p:attrNameLst>
                                      </p:cBhvr>
                                    </p:animRot>
                                  </p:childTnLst>
                                </p:cTn>
                              </p:par>
                            </p:childTnLst>
                          </p:cTn>
                        </p:par>
                      </p:childTnLst>
                    </p:cTn>
                  </p:par>
                  <p:par>
                    <p:cTn id="343" fill="hold">
                      <p:stCondLst>
                        <p:cond delay="indefinite"/>
                      </p:stCondLst>
                      <p:childTnLst>
                        <p:par>
                          <p:cTn id="344" fill="hold">
                            <p:stCondLst>
                              <p:cond delay="0"/>
                            </p:stCondLst>
                            <p:childTnLst>
                              <p:par>
                                <p:cTn id="345" presetID="8" presetClass="emph" presetSubtype="0" fill="hold" nodeType="clickEffect">
                                  <p:stCondLst>
                                    <p:cond delay="0"/>
                                  </p:stCondLst>
                                  <p:childTnLst>
                                    <p:animRot by="5400000">
                                      <p:cBhvr>
                                        <p:cTn id="346" dur="500" fill="hold"/>
                                        <p:tgtEl>
                                          <p:spTgt spid="25"/>
                                        </p:tgtEl>
                                        <p:attrNameLst>
                                          <p:attrName>r</p:attrName>
                                        </p:attrNameLst>
                                      </p:cBhvr>
                                    </p:animRot>
                                  </p:childTnLst>
                                </p:cTn>
                              </p:par>
                            </p:childTnLst>
                          </p:cTn>
                        </p:par>
                      </p:childTnLst>
                    </p:cTn>
                  </p:par>
                </p:childTnLst>
              </p:cTn>
              <p:nextCondLst>
                <p:cond evt="onClick" delay="0">
                  <p:tgtEl>
                    <p:spTgt spid="2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3000">
              <a:schemeClr val="tx1">
                <a:lumMod val="50000"/>
                <a:lumOff val="50000"/>
              </a:schemeClr>
            </a:gs>
            <a:gs pos="69000">
              <a:schemeClr val="tx1">
                <a:lumMod val="65000"/>
                <a:lumOff val="35000"/>
              </a:schemeClr>
            </a:gs>
            <a:gs pos="100000">
              <a:schemeClr val="bg2">
                <a:lumMod val="2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77" name="Picture 76"/>
          <p:cNvPicPr preferRelativeResize="0">
            <a:picLocks/>
          </p:cNvPicPr>
          <p:nvPr/>
        </p:nvPicPr>
        <p:blipFill rotWithShape="1">
          <a:blip r:embed="rId2">
            <a:extLst>
              <a:ext uri="{28A0092B-C50C-407E-A947-70E740481C1C}">
                <a14:useLocalDpi xmlns:a14="http://schemas.microsoft.com/office/drawing/2010/main" val="0"/>
              </a:ext>
            </a:extLst>
          </a:blip>
          <a:srcRect t="8001" r="75534" b="71677"/>
          <a:stretch/>
        </p:blipFill>
        <p:spPr>
          <a:xfrm rot="16200000">
            <a:off x="2473362" y="2437898"/>
            <a:ext cx="1080000" cy="1080000"/>
          </a:xfrm>
          <a:custGeom>
            <a:avLst/>
            <a:gdLst>
              <a:gd name="connsiteX0" fmla="*/ 0 w 1056932"/>
              <a:gd name="connsiteY0" fmla="*/ 0 h 1075108"/>
              <a:gd name="connsiteX1" fmla="*/ 1056932 w 1056932"/>
              <a:gd name="connsiteY1" fmla="*/ 0 h 1075108"/>
              <a:gd name="connsiteX2" fmla="*/ 1056932 w 1056932"/>
              <a:gd name="connsiteY2" fmla="*/ 1075108 h 1075108"/>
              <a:gd name="connsiteX3" fmla="*/ 0 w 1056932"/>
              <a:gd name="connsiteY3" fmla="*/ 1075108 h 1075108"/>
            </a:gdLst>
            <a:ahLst/>
            <a:cxnLst>
              <a:cxn ang="0">
                <a:pos x="connsiteX0" y="connsiteY0"/>
              </a:cxn>
              <a:cxn ang="0">
                <a:pos x="connsiteX1" y="connsiteY1"/>
              </a:cxn>
              <a:cxn ang="0">
                <a:pos x="connsiteX2" y="connsiteY2"/>
              </a:cxn>
              <a:cxn ang="0">
                <a:pos x="connsiteX3" y="connsiteY3"/>
              </a:cxn>
            </a:cxnLst>
            <a:rect l="l" t="t" r="r" b="b"/>
            <a:pathLst>
              <a:path w="1056932" h="1075108">
                <a:moveTo>
                  <a:pt x="0" y="0"/>
                </a:moveTo>
                <a:lnTo>
                  <a:pt x="1056932" y="0"/>
                </a:lnTo>
                <a:lnTo>
                  <a:pt x="1056932" y="1075108"/>
                </a:lnTo>
                <a:lnTo>
                  <a:pt x="0" y="1075108"/>
                </a:lnTo>
                <a:close/>
              </a:path>
            </a:pathLst>
          </a:custGeom>
        </p:spPr>
      </p:pic>
      <p:pic>
        <p:nvPicPr>
          <p:cNvPr id="42" name="Picture 41"/>
          <p:cNvPicPr preferRelativeResize="0">
            <a:picLocks/>
          </p:cNvPicPr>
          <p:nvPr/>
        </p:nvPicPr>
        <p:blipFill rotWithShape="1">
          <a:blip r:embed="rId2">
            <a:extLst>
              <a:ext uri="{28A0092B-C50C-407E-A947-70E740481C1C}">
                <a14:useLocalDpi xmlns:a14="http://schemas.microsoft.com/office/drawing/2010/main" val="0"/>
              </a:ext>
            </a:extLst>
          </a:blip>
          <a:srcRect l="50063" t="69245" r="25044" b="10340"/>
          <a:stretch/>
        </p:blipFill>
        <p:spPr>
          <a:xfrm rot="16200000">
            <a:off x="4609201" y="5646604"/>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43" name="Picture 42"/>
          <p:cNvPicPr preferRelativeResize="0">
            <a:picLocks/>
          </p:cNvPicPr>
          <p:nvPr/>
        </p:nvPicPr>
        <p:blipFill rotWithShape="1">
          <a:blip r:embed="rId2">
            <a:extLst>
              <a:ext uri="{28A0092B-C50C-407E-A947-70E740481C1C}">
                <a14:useLocalDpi xmlns:a14="http://schemas.microsoft.com/office/drawing/2010/main" val="0"/>
              </a:ext>
            </a:extLst>
          </a:blip>
          <a:srcRect l="25094" t="69245" r="50013" b="10340"/>
          <a:stretch/>
        </p:blipFill>
        <p:spPr>
          <a:xfrm rot="10800000">
            <a:off x="3528248" y="5648921"/>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44" name="Picture 43"/>
          <p:cNvPicPr preferRelativeResize="0">
            <a:picLocks/>
          </p:cNvPicPr>
          <p:nvPr/>
        </p:nvPicPr>
        <p:blipFill rotWithShape="1">
          <a:blip r:embed="rId2">
            <a:extLst>
              <a:ext uri="{28A0092B-C50C-407E-A947-70E740481C1C}">
                <a14:useLocalDpi xmlns:a14="http://schemas.microsoft.com/office/drawing/2010/main" val="0"/>
              </a:ext>
            </a:extLst>
          </a:blip>
          <a:srcRect t="69245" r="75107" b="10340"/>
          <a:stretch/>
        </p:blipFill>
        <p:spPr>
          <a:xfrm rot="5400000">
            <a:off x="2457501" y="5640221"/>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45" name="Picture 44"/>
          <p:cNvPicPr preferRelativeResize="0">
            <a:picLocks/>
          </p:cNvPicPr>
          <p:nvPr/>
        </p:nvPicPr>
        <p:blipFill rotWithShape="1">
          <a:blip r:embed="rId2">
            <a:extLst>
              <a:ext uri="{28A0092B-C50C-407E-A947-70E740481C1C}">
                <a14:useLocalDpi xmlns:a14="http://schemas.microsoft.com/office/drawing/2010/main" val="0"/>
              </a:ext>
            </a:extLst>
          </a:blip>
          <a:srcRect l="75107" t="48830" b="30755"/>
          <a:stretch/>
        </p:blipFill>
        <p:spPr>
          <a:xfrm rot="10800000">
            <a:off x="5688801" y="4568921"/>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46" name="Picture 45"/>
          <p:cNvPicPr preferRelativeResize="0">
            <a:picLocks/>
          </p:cNvPicPr>
          <p:nvPr/>
        </p:nvPicPr>
        <p:blipFill rotWithShape="1">
          <a:blip r:embed="rId2">
            <a:extLst>
              <a:ext uri="{28A0092B-C50C-407E-A947-70E740481C1C}">
                <a14:useLocalDpi xmlns:a14="http://schemas.microsoft.com/office/drawing/2010/main" val="0"/>
              </a:ext>
            </a:extLst>
          </a:blip>
          <a:srcRect l="50139" t="48830" r="24968" b="30755"/>
          <a:stretch/>
        </p:blipFill>
        <p:spPr>
          <a:xfrm rot="5400000">
            <a:off x="4612482" y="4571238"/>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47" name="Picture 46"/>
          <p:cNvPicPr preferRelativeResize="0">
            <a:picLocks/>
          </p:cNvPicPr>
          <p:nvPr/>
        </p:nvPicPr>
        <p:blipFill rotWithShape="1">
          <a:blip r:embed="rId2">
            <a:extLst>
              <a:ext uri="{28A0092B-C50C-407E-A947-70E740481C1C}">
                <a14:useLocalDpi xmlns:a14="http://schemas.microsoft.com/office/drawing/2010/main" val="0"/>
              </a:ext>
            </a:extLst>
          </a:blip>
          <a:srcRect l="25170" t="48830" r="49937" b="30755"/>
          <a:stretch/>
        </p:blipFill>
        <p:spPr>
          <a:xfrm rot="10800000">
            <a:off x="3531529" y="4568921"/>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48" name="Picture 47"/>
          <p:cNvPicPr preferRelativeResize="0">
            <a:picLocks/>
          </p:cNvPicPr>
          <p:nvPr/>
        </p:nvPicPr>
        <p:blipFill rotWithShape="1">
          <a:blip r:embed="rId2">
            <a:extLst>
              <a:ext uri="{28A0092B-C50C-407E-A947-70E740481C1C}">
                <a14:useLocalDpi xmlns:a14="http://schemas.microsoft.com/office/drawing/2010/main" val="0"/>
              </a:ext>
            </a:extLst>
          </a:blip>
          <a:srcRect t="48830" r="75107" b="30755"/>
          <a:stretch/>
        </p:blipFill>
        <p:spPr>
          <a:xfrm rot="16200000">
            <a:off x="2457501" y="4566604"/>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49" name="Picture 48"/>
          <p:cNvPicPr preferRelativeResize="0">
            <a:picLocks/>
          </p:cNvPicPr>
          <p:nvPr/>
        </p:nvPicPr>
        <p:blipFill rotWithShape="1">
          <a:blip r:embed="rId2">
            <a:extLst>
              <a:ext uri="{28A0092B-C50C-407E-A947-70E740481C1C}">
                <a14:useLocalDpi xmlns:a14="http://schemas.microsoft.com/office/drawing/2010/main" val="0"/>
              </a:ext>
            </a:extLst>
          </a:blip>
          <a:srcRect l="75107" t="28416" b="51170"/>
          <a:stretch/>
        </p:blipFill>
        <p:spPr>
          <a:xfrm rot="16200000">
            <a:off x="5680101" y="3497621"/>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50" name="Picture 49"/>
          <p:cNvPicPr preferRelativeResize="0">
            <a:picLocks/>
          </p:cNvPicPr>
          <p:nvPr/>
        </p:nvPicPr>
        <p:blipFill rotWithShape="1">
          <a:blip r:embed="rId2">
            <a:extLst>
              <a:ext uri="{28A0092B-C50C-407E-A947-70E740481C1C}">
                <a14:useLocalDpi xmlns:a14="http://schemas.microsoft.com/office/drawing/2010/main" val="0"/>
              </a:ext>
            </a:extLst>
          </a:blip>
          <a:srcRect l="50139" t="28416" r="24968" b="51170"/>
          <a:stretch/>
        </p:blipFill>
        <p:spPr>
          <a:xfrm rot="10800000">
            <a:off x="4610165" y="3488921"/>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51" name="Picture 50"/>
          <p:cNvPicPr preferRelativeResize="0">
            <a:picLocks/>
          </p:cNvPicPr>
          <p:nvPr/>
        </p:nvPicPr>
        <p:blipFill rotWithShape="1">
          <a:blip r:embed="rId2">
            <a:extLst>
              <a:ext uri="{28A0092B-C50C-407E-A947-70E740481C1C}">
                <a14:useLocalDpi xmlns:a14="http://schemas.microsoft.com/office/drawing/2010/main" val="0"/>
              </a:ext>
            </a:extLst>
          </a:blip>
          <a:srcRect l="25170" t="28416" r="49937" b="51170"/>
          <a:stretch/>
        </p:blipFill>
        <p:spPr>
          <a:xfrm rot="16200000">
            <a:off x="3533846" y="3486604"/>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52" name="Picture 51"/>
          <p:cNvPicPr preferRelativeResize="0">
            <a:picLocks/>
          </p:cNvPicPr>
          <p:nvPr/>
        </p:nvPicPr>
        <p:blipFill rotWithShape="1">
          <a:blip r:embed="rId2">
            <a:extLst>
              <a:ext uri="{28A0092B-C50C-407E-A947-70E740481C1C}">
                <a14:useLocalDpi xmlns:a14="http://schemas.microsoft.com/office/drawing/2010/main" val="0"/>
              </a:ext>
            </a:extLst>
          </a:blip>
          <a:srcRect t="28416" r="75107" b="51170"/>
          <a:stretch/>
        </p:blipFill>
        <p:spPr>
          <a:xfrm rot="10800000">
            <a:off x="2455184" y="3488921"/>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54" name="Picture 53"/>
          <p:cNvPicPr preferRelativeResize="0">
            <a:picLocks/>
          </p:cNvPicPr>
          <p:nvPr/>
        </p:nvPicPr>
        <p:blipFill rotWithShape="1">
          <a:blip r:embed="rId2">
            <a:extLst>
              <a:ext uri="{28A0092B-C50C-407E-A947-70E740481C1C}">
                <a14:useLocalDpi xmlns:a14="http://schemas.microsoft.com/office/drawing/2010/main" val="0"/>
              </a:ext>
            </a:extLst>
          </a:blip>
          <a:srcRect l="49937" t="8001" r="25170" b="71584"/>
          <a:stretch/>
        </p:blipFill>
        <p:spPr>
          <a:xfrm rot="10800000">
            <a:off x="4601439" y="2408921"/>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53" name="Picture 52"/>
          <p:cNvPicPr preferRelativeResize="0">
            <a:picLocks/>
          </p:cNvPicPr>
          <p:nvPr/>
        </p:nvPicPr>
        <p:blipFill rotWithShape="1">
          <a:blip r:embed="rId2">
            <a:extLst>
              <a:ext uri="{28A0092B-C50C-407E-A947-70E740481C1C}">
                <a14:useLocalDpi xmlns:a14="http://schemas.microsoft.com/office/drawing/2010/main" val="0"/>
              </a:ext>
            </a:extLst>
          </a:blip>
          <a:srcRect l="75107" t="8001" b="71584"/>
          <a:stretch/>
        </p:blipFill>
        <p:spPr>
          <a:xfrm rot="16200000">
            <a:off x="5680101" y="2417621"/>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55" name="Picture 54"/>
          <p:cNvPicPr preferRelativeResize="0">
            <a:picLocks/>
          </p:cNvPicPr>
          <p:nvPr/>
        </p:nvPicPr>
        <p:blipFill rotWithShape="1">
          <a:blip r:embed="rId2">
            <a:extLst>
              <a:ext uri="{28A0092B-C50C-407E-A947-70E740481C1C}">
                <a14:useLocalDpi xmlns:a14="http://schemas.microsoft.com/office/drawing/2010/main" val="0"/>
              </a:ext>
            </a:extLst>
          </a:blip>
          <a:srcRect l="24968" t="8001" r="50139" b="71584"/>
          <a:stretch/>
        </p:blipFill>
        <p:spPr>
          <a:xfrm rot="16200000">
            <a:off x="3525120" y="2406604"/>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57" name="Picture 56"/>
          <p:cNvPicPr preferRelativeResize="0">
            <a:picLocks/>
          </p:cNvPicPr>
          <p:nvPr/>
        </p:nvPicPr>
        <p:blipFill rotWithShape="1">
          <a:blip r:embed="rId2">
            <a:extLst>
              <a:ext uri="{28A0092B-C50C-407E-A947-70E740481C1C}">
                <a14:useLocalDpi xmlns:a14="http://schemas.microsoft.com/office/drawing/2010/main" val="0"/>
              </a:ext>
            </a:extLst>
          </a:blip>
          <a:srcRect l="74582" t="69245" r="525" b="10340"/>
          <a:stretch/>
        </p:blipFill>
        <p:spPr>
          <a:xfrm rot="16200000">
            <a:off x="5679122" y="5646604"/>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sp>
        <p:nvSpPr>
          <p:cNvPr id="23" name="Rectangle 22"/>
          <p:cNvSpPr/>
          <p:nvPr/>
        </p:nvSpPr>
        <p:spPr>
          <a:xfrm>
            <a:off x="2432684" y="2408921"/>
            <a:ext cx="4336117" cy="4281935"/>
          </a:xfrm>
          <a:prstGeom prst="rect">
            <a:avLst/>
          </a:prstGeom>
          <a:noFill/>
          <a:ln w="127000">
            <a:solidFill>
              <a:schemeClr val="tx1">
                <a:lumMod val="85000"/>
                <a:lumOff val="1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2078520" y="800952"/>
            <a:ext cx="4986960" cy="1121761"/>
          </a:xfrm>
          <a:prstGeom prst="rect">
            <a:avLst/>
          </a:prstGeom>
        </p:spPr>
      </p:pic>
      <p:pic>
        <p:nvPicPr>
          <p:cNvPr id="24" name="Picture 23"/>
          <p:cNvPicPr>
            <a:picLocks noChangeAspect="1"/>
          </p:cNvPicPr>
          <p:nvPr/>
        </p:nvPicPr>
        <p:blipFill>
          <a:blip r:embed="rId4"/>
          <a:stretch>
            <a:fillRect/>
          </a:stretch>
        </p:blipFill>
        <p:spPr>
          <a:xfrm>
            <a:off x="7257434" y="3369734"/>
            <a:ext cx="1182727" cy="682811"/>
          </a:xfrm>
          <a:prstGeom prst="rect">
            <a:avLst/>
          </a:prstGeom>
        </p:spPr>
      </p:pic>
      <p:sp>
        <p:nvSpPr>
          <p:cNvPr id="25" name="Oval 24">
            <a:hlinkClick r:id="" action="ppaction://hlinkshowjump?jump=nextslide"/>
          </p:cNvPr>
          <p:cNvSpPr/>
          <p:nvPr/>
        </p:nvSpPr>
        <p:spPr>
          <a:xfrm>
            <a:off x="7620207" y="3109569"/>
            <a:ext cx="402672" cy="40653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630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100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22000" fill="hold"/>
                                        <p:tgtEl>
                                          <p:spTgt spid="44"/>
                                        </p:tgtEl>
                                        <p:attrNameLst>
                                          <p:attrName>ppt_x</p:attrName>
                                        </p:attrNameLst>
                                      </p:cBhvr>
                                      <p:tavLst>
                                        <p:tav tm="0">
                                          <p:val>
                                            <p:strVal val="#ppt_x"/>
                                          </p:val>
                                        </p:tav>
                                        <p:tav tm="100000">
                                          <p:val>
                                            <p:strVal val="#ppt_x"/>
                                          </p:val>
                                        </p:tav>
                                      </p:tavLst>
                                    </p:anim>
                                    <p:anim calcmode="lin" valueType="num">
                                      <p:cBhvr additive="base">
                                        <p:cTn id="8" dur="22000" fill="hold"/>
                                        <p:tgtEl>
                                          <p:spTgt spid="4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1000"/>
                                  </p:stCondLst>
                                  <p:childTnLst>
                                    <p:set>
                                      <p:cBhvr>
                                        <p:cTn id="10" dur="1" fill="hold">
                                          <p:stCondLst>
                                            <p:cond delay="0"/>
                                          </p:stCondLst>
                                        </p:cTn>
                                        <p:tgtEl>
                                          <p:spTgt spid="57"/>
                                        </p:tgtEl>
                                        <p:attrNameLst>
                                          <p:attrName>style.visibility</p:attrName>
                                        </p:attrNameLst>
                                      </p:cBhvr>
                                      <p:to>
                                        <p:strVal val="visible"/>
                                      </p:to>
                                    </p:set>
                                    <p:anim calcmode="lin" valueType="num">
                                      <p:cBhvr additive="base">
                                        <p:cTn id="11" dur="22000" fill="hold"/>
                                        <p:tgtEl>
                                          <p:spTgt spid="57"/>
                                        </p:tgtEl>
                                        <p:attrNameLst>
                                          <p:attrName>ppt_x</p:attrName>
                                        </p:attrNameLst>
                                      </p:cBhvr>
                                      <p:tavLst>
                                        <p:tav tm="0">
                                          <p:val>
                                            <p:strVal val="#ppt_x"/>
                                          </p:val>
                                        </p:tav>
                                        <p:tav tm="100000">
                                          <p:val>
                                            <p:strVal val="#ppt_x"/>
                                          </p:val>
                                        </p:tav>
                                      </p:tavLst>
                                    </p:anim>
                                    <p:anim calcmode="lin" valueType="num">
                                      <p:cBhvr additive="base">
                                        <p:cTn id="12" dur="22000" fill="hold"/>
                                        <p:tgtEl>
                                          <p:spTgt spid="57"/>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1000"/>
                                  </p:stCondLst>
                                  <p:childTnLst>
                                    <p:set>
                                      <p:cBhvr>
                                        <p:cTn id="14" dur="1" fill="hold">
                                          <p:stCondLst>
                                            <p:cond delay="0"/>
                                          </p:stCondLst>
                                        </p:cTn>
                                        <p:tgtEl>
                                          <p:spTgt spid="43"/>
                                        </p:tgtEl>
                                        <p:attrNameLst>
                                          <p:attrName>style.visibility</p:attrName>
                                        </p:attrNameLst>
                                      </p:cBhvr>
                                      <p:to>
                                        <p:strVal val="visible"/>
                                      </p:to>
                                    </p:set>
                                    <p:anim calcmode="lin" valueType="num">
                                      <p:cBhvr additive="base">
                                        <p:cTn id="15" dur="22000" fill="hold"/>
                                        <p:tgtEl>
                                          <p:spTgt spid="43"/>
                                        </p:tgtEl>
                                        <p:attrNameLst>
                                          <p:attrName>ppt_x</p:attrName>
                                        </p:attrNameLst>
                                      </p:cBhvr>
                                      <p:tavLst>
                                        <p:tav tm="0">
                                          <p:val>
                                            <p:strVal val="#ppt_x"/>
                                          </p:val>
                                        </p:tav>
                                        <p:tav tm="100000">
                                          <p:val>
                                            <p:strVal val="#ppt_x"/>
                                          </p:val>
                                        </p:tav>
                                      </p:tavLst>
                                    </p:anim>
                                    <p:anim calcmode="lin" valueType="num">
                                      <p:cBhvr additive="base">
                                        <p:cTn id="16" dur="22000" fill="hold"/>
                                        <p:tgtEl>
                                          <p:spTgt spid="43"/>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00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22000" fill="hold"/>
                                        <p:tgtEl>
                                          <p:spTgt spid="42"/>
                                        </p:tgtEl>
                                        <p:attrNameLst>
                                          <p:attrName>ppt_x</p:attrName>
                                        </p:attrNameLst>
                                      </p:cBhvr>
                                      <p:tavLst>
                                        <p:tav tm="0">
                                          <p:val>
                                            <p:strVal val="#ppt_x"/>
                                          </p:val>
                                        </p:tav>
                                        <p:tav tm="100000">
                                          <p:val>
                                            <p:strVal val="#ppt_x"/>
                                          </p:val>
                                        </p:tav>
                                      </p:tavLst>
                                    </p:anim>
                                    <p:anim calcmode="lin" valueType="num">
                                      <p:cBhvr additive="base">
                                        <p:cTn id="20" dur="22000" fill="hold"/>
                                        <p:tgtEl>
                                          <p:spTgt spid="42"/>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400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22000" fill="hold"/>
                                        <p:tgtEl>
                                          <p:spTgt spid="46"/>
                                        </p:tgtEl>
                                        <p:attrNameLst>
                                          <p:attrName>ppt_x</p:attrName>
                                        </p:attrNameLst>
                                      </p:cBhvr>
                                      <p:tavLst>
                                        <p:tav tm="0">
                                          <p:val>
                                            <p:strVal val="#ppt_x"/>
                                          </p:val>
                                        </p:tav>
                                        <p:tav tm="100000">
                                          <p:val>
                                            <p:strVal val="#ppt_x"/>
                                          </p:val>
                                        </p:tav>
                                      </p:tavLst>
                                    </p:anim>
                                    <p:anim calcmode="lin" valueType="num">
                                      <p:cBhvr additive="base">
                                        <p:cTn id="24" dur="22000" fill="hold"/>
                                        <p:tgtEl>
                                          <p:spTgt spid="46"/>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4000"/>
                                  </p:stCondLst>
                                  <p:childTnLst>
                                    <p:set>
                                      <p:cBhvr>
                                        <p:cTn id="26" dur="1" fill="hold">
                                          <p:stCondLst>
                                            <p:cond delay="0"/>
                                          </p:stCondLst>
                                        </p:cTn>
                                        <p:tgtEl>
                                          <p:spTgt spid="48"/>
                                        </p:tgtEl>
                                        <p:attrNameLst>
                                          <p:attrName>style.visibility</p:attrName>
                                        </p:attrNameLst>
                                      </p:cBhvr>
                                      <p:to>
                                        <p:strVal val="visible"/>
                                      </p:to>
                                    </p:set>
                                    <p:anim calcmode="lin" valueType="num">
                                      <p:cBhvr additive="base">
                                        <p:cTn id="27" dur="22000" fill="hold"/>
                                        <p:tgtEl>
                                          <p:spTgt spid="48"/>
                                        </p:tgtEl>
                                        <p:attrNameLst>
                                          <p:attrName>ppt_x</p:attrName>
                                        </p:attrNameLst>
                                      </p:cBhvr>
                                      <p:tavLst>
                                        <p:tav tm="0">
                                          <p:val>
                                            <p:strVal val="#ppt_x"/>
                                          </p:val>
                                        </p:tav>
                                        <p:tav tm="100000">
                                          <p:val>
                                            <p:strVal val="#ppt_x"/>
                                          </p:val>
                                        </p:tav>
                                      </p:tavLst>
                                    </p:anim>
                                    <p:anim calcmode="lin" valueType="num">
                                      <p:cBhvr additive="base">
                                        <p:cTn id="28" dur="22000" fill="hold"/>
                                        <p:tgtEl>
                                          <p:spTgt spid="48"/>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4000"/>
                                  </p:stCondLst>
                                  <p:childTnLst>
                                    <p:set>
                                      <p:cBhvr>
                                        <p:cTn id="30" dur="1" fill="hold">
                                          <p:stCondLst>
                                            <p:cond delay="0"/>
                                          </p:stCondLst>
                                        </p:cTn>
                                        <p:tgtEl>
                                          <p:spTgt spid="45"/>
                                        </p:tgtEl>
                                        <p:attrNameLst>
                                          <p:attrName>style.visibility</p:attrName>
                                        </p:attrNameLst>
                                      </p:cBhvr>
                                      <p:to>
                                        <p:strVal val="visible"/>
                                      </p:to>
                                    </p:set>
                                    <p:anim calcmode="lin" valueType="num">
                                      <p:cBhvr additive="base">
                                        <p:cTn id="31" dur="22000" fill="hold"/>
                                        <p:tgtEl>
                                          <p:spTgt spid="45"/>
                                        </p:tgtEl>
                                        <p:attrNameLst>
                                          <p:attrName>ppt_x</p:attrName>
                                        </p:attrNameLst>
                                      </p:cBhvr>
                                      <p:tavLst>
                                        <p:tav tm="0">
                                          <p:val>
                                            <p:strVal val="#ppt_x"/>
                                          </p:val>
                                        </p:tav>
                                        <p:tav tm="100000">
                                          <p:val>
                                            <p:strVal val="#ppt_x"/>
                                          </p:val>
                                        </p:tav>
                                      </p:tavLst>
                                    </p:anim>
                                    <p:anim calcmode="lin" valueType="num">
                                      <p:cBhvr additive="base">
                                        <p:cTn id="32" dur="22000" fill="hold"/>
                                        <p:tgtEl>
                                          <p:spTgt spid="45"/>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4000"/>
                                  </p:stCondLst>
                                  <p:childTnLst>
                                    <p:set>
                                      <p:cBhvr>
                                        <p:cTn id="34" dur="1" fill="hold">
                                          <p:stCondLst>
                                            <p:cond delay="0"/>
                                          </p:stCondLst>
                                        </p:cTn>
                                        <p:tgtEl>
                                          <p:spTgt spid="47"/>
                                        </p:tgtEl>
                                        <p:attrNameLst>
                                          <p:attrName>style.visibility</p:attrName>
                                        </p:attrNameLst>
                                      </p:cBhvr>
                                      <p:to>
                                        <p:strVal val="visible"/>
                                      </p:to>
                                    </p:set>
                                    <p:anim calcmode="lin" valueType="num">
                                      <p:cBhvr additive="base">
                                        <p:cTn id="35" dur="22000" fill="hold"/>
                                        <p:tgtEl>
                                          <p:spTgt spid="47"/>
                                        </p:tgtEl>
                                        <p:attrNameLst>
                                          <p:attrName>ppt_x</p:attrName>
                                        </p:attrNameLst>
                                      </p:cBhvr>
                                      <p:tavLst>
                                        <p:tav tm="0">
                                          <p:val>
                                            <p:strVal val="#ppt_x"/>
                                          </p:val>
                                        </p:tav>
                                        <p:tav tm="100000">
                                          <p:val>
                                            <p:strVal val="#ppt_x"/>
                                          </p:val>
                                        </p:tav>
                                      </p:tavLst>
                                    </p:anim>
                                    <p:anim calcmode="lin" valueType="num">
                                      <p:cBhvr additive="base">
                                        <p:cTn id="36" dur="22000" fill="hold"/>
                                        <p:tgtEl>
                                          <p:spTgt spid="47"/>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800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22000" fill="hold"/>
                                        <p:tgtEl>
                                          <p:spTgt spid="50"/>
                                        </p:tgtEl>
                                        <p:attrNameLst>
                                          <p:attrName>ppt_x</p:attrName>
                                        </p:attrNameLst>
                                      </p:cBhvr>
                                      <p:tavLst>
                                        <p:tav tm="0">
                                          <p:val>
                                            <p:strVal val="#ppt_x"/>
                                          </p:val>
                                        </p:tav>
                                        <p:tav tm="100000">
                                          <p:val>
                                            <p:strVal val="#ppt_x"/>
                                          </p:val>
                                        </p:tav>
                                      </p:tavLst>
                                    </p:anim>
                                    <p:anim calcmode="lin" valueType="num">
                                      <p:cBhvr additive="base">
                                        <p:cTn id="40" dur="22000" fill="hold"/>
                                        <p:tgtEl>
                                          <p:spTgt spid="50"/>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8000"/>
                                  </p:stCondLst>
                                  <p:childTnLst>
                                    <p:set>
                                      <p:cBhvr>
                                        <p:cTn id="42" dur="1" fill="hold">
                                          <p:stCondLst>
                                            <p:cond delay="0"/>
                                          </p:stCondLst>
                                        </p:cTn>
                                        <p:tgtEl>
                                          <p:spTgt spid="52"/>
                                        </p:tgtEl>
                                        <p:attrNameLst>
                                          <p:attrName>style.visibility</p:attrName>
                                        </p:attrNameLst>
                                      </p:cBhvr>
                                      <p:to>
                                        <p:strVal val="visible"/>
                                      </p:to>
                                    </p:set>
                                    <p:anim calcmode="lin" valueType="num">
                                      <p:cBhvr additive="base">
                                        <p:cTn id="43" dur="22000" fill="hold"/>
                                        <p:tgtEl>
                                          <p:spTgt spid="52"/>
                                        </p:tgtEl>
                                        <p:attrNameLst>
                                          <p:attrName>ppt_x</p:attrName>
                                        </p:attrNameLst>
                                      </p:cBhvr>
                                      <p:tavLst>
                                        <p:tav tm="0">
                                          <p:val>
                                            <p:strVal val="#ppt_x"/>
                                          </p:val>
                                        </p:tav>
                                        <p:tav tm="100000">
                                          <p:val>
                                            <p:strVal val="#ppt_x"/>
                                          </p:val>
                                        </p:tav>
                                      </p:tavLst>
                                    </p:anim>
                                    <p:anim calcmode="lin" valueType="num">
                                      <p:cBhvr additive="base">
                                        <p:cTn id="44" dur="22000" fill="hold"/>
                                        <p:tgtEl>
                                          <p:spTgt spid="52"/>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8000"/>
                                  </p:stCondLst>
                                  <p:childTnLst>
                                    <p:set>
                                      <p:cBhvr>
                                        <p:cTn id="46" dur="1" fill="hold">
                                          <p:stCondLst>
                                            <p:cond delay="0"/>
                                          </p:stCondLst>
                                        </p:cTn>
                                        <p:tgtEl>
                                          <p:spTgt spid="51"/>
                                        </p:tgtEl>
                                        <p:attrNameLst>
                                          <p:attrName>style.visibility</p:attrName>
                                        </p:attrNameLst>
                                      </p:cBhvr>
                                      <p:to>
                                        <p:strVal val="visible"/>
                                      </p:to>
                                    </p:set>
                                    <p:anim calcmode="lin" valueType="num">
                                      <p:cBhvr additive="base">
                                        <p:cTn id="47" dur="22000" fill="hold"/>
                                        <p:tgtEl>
                                          <p:spTgt spid="51"/>
                                        </p:tgtEl>
                                        <p:attrNameLst>
                                          <p:attrName>ppt_x</p:attrName>
                                        </p:attrNameLst>
                                      </p:cBhvr>
                                      <p:tavLst>
                                        <p:tav tm="0">
                                          <p:val>
                                            <p:strVal val="#ppt_x"/>
                                          </p:val>
                                        </p:tav>
                                        <p:tav tm="100000">
                                          <p:val>
                                            <p:strVal val="#ppt_x"/>
                                          </p:val>
                                        </p:tav>
                                      </p:tavLst>
                                    </p:anim>
                                    <p:anim calcmode="lin" valueType="num">
                                      <p:cBhvr additive="base">
                                        <p:cTn id="48" dur="22000" fill="hold"/>
                                        <p:tgtEl>
                                          <p:spTgt spid="51"/>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800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22000" fill="hold"/>
                                        <p:tgtEl>
                                          <p:spTgt spid="49"/>
                                        </p:tgtEl>
                                        <p:attrNameLst>
                                          <p:attrName>ppt_x</p:attrName>
                                        </p:attrNameLst>
                                      </p:cBhvr>
                                      <p:tavLst>
                                        <p:tav tm="0">
                                          <p:val>
                                            <p:strVal val="#ppt_x"/>
                                          </p:val>
                                        </p:tav>
                                        <p:tav tm="100000">
                                          <p:val>
                                            <p:strVal val="#ppt_x"/>
                                          </p:val>
                                        </p:tav>
                                      </p:tavLst>
                                    </p:anim>
                                    <p:anim calcmode="lin" valueType="num">
                                      <p:cBhvr additive="base">
                                        <p:cTn id="52" dur="22000" fill="hold"/>
                                        <p:tgtEl>
                                          <p:spTgt spid="49"/>
                                        </p:tgtEl>
                                        <p:attrNameLst>
                                          <p:attrName>ppt_y</p:attrName>
                                        </p:attrNameLst>
                                      </p:cBhvr>
                                      <p:tavLst>
                                        <p:tav tm="0">
                                          <p:val>
                                            <p:strVal val="0-#ppt_h/2"/>
                                          </p:val>
                                        </p:tav>
                                        <p:tav tm="100000">
                                          <p:val>
                                            <p:strVal val="#ppt_y"/>
                                          </p:val>
                                        </p:tav>
                                      </p:tavLst>
                                    </p:anim>
                                  </p:childTnLst>
                                </p:cTn>
                              </p:par>
                              <p:par>
                                <p:cTn id="53" presetID="2" presetClass="entr" presetSubtype="1" fill="hold" nodeType="withEffect">
                                  <p:stCondLst>
                                    <p:cond delay="12000"/>
                                  </p:stCondLst>
                                  <p:childTnLst>
                                    <p:set>
                                      <p:cBhvr>
                                        <p:cTn id="54" dur="1" fill="hold">
                                          <p:stCondLst>
                                            <p:cond delay="0"/>
                                          </p:stCondLst>
                                        </p:cTn>
                                        <p:tgtEl>
                                          <p:spTgt spid="55"/>
                                        </p:tgtEl>
                                        <p:attrNameLst>
                                          <p:attrName>style.visibility</p:attrName>
                                        </p:attrNameLst>
                                      </p:cBhvr>
                                      <p:to>
                                        <p:strVal val="visible"/>
                                      </p:to>
                                    </p:set>
                                    <p:anim calcmode="lin" valueType="num">
                                      <p:cBhvr additive="base">
                                        <p:cTn id="55" dur="22000" fill="hold"/>
                                        <p:tgtEl>
                                          <p:spTgt spid="55"/>
                                        </p:tgtEl>
                                        <p:attrNameLst>
                                          <p:attrName>ppt_x</p:attrName>
                                        </p:attrNameLst>
                                      </p:cBhvr>
                                      <p:tavLst>
                                        <p:tav tm="0">
                                          <p:val>
                                            <p:strVal val="#ppt_x"/>
                                          </p:val>
                                        </p:tav>
                                        <p:tav tm="100000">
                                          <p:val>
                                            <p:strVal val="#ppt_x"/>
                                          </p:val>
                                        </p:tav>
                                      </p:tavLst>
                                    </p:anim>
                                    <p:anim calcmode="lin" valueType="num">
                                      <p:cBhvr additive="base">
                                        <p:cTn id="56" dur="22000" fill="hold"/>
                                        <p:tgtEl>
                                          <p:spTgt spid="55"/>
                                        </p:tgtEl>
                                        <p:attrNameLst>
                                          <p:attrName>ppt_y</p:attrName>
                                        </p:attrNameLst>
                                      </p:cBhvr>
                                      <p:tavLst>
                                        <p:tav tm="0">
                                          <p:val>
                                            <p:strVal val="0-#ppt_h/2"/>
                                          </p:val>
                                        </p:tav>
                                        <p:tav tm="100000">
                                          <p:val>
                                            <p:strVal val="#ppt_y"/>
                                          </p:val>
                                        </p:tav>
                                      </p:tavLst>
                                    </p:anim>
                                  </p:childTnLst>
                                </p:cTn>
                              </p:par>
                              <p:par>
                                <p:cTn id="57" presetID="2" presetClass="entr" presetSubtype="1" fill="hold" nodeType="withEffect">
                                  <p:stCondLst>
                                    <p:cond delay="12000"/>
                                  </p:stCondLst>
                                  <p:childTnLst>
                                    <p:set>
                                      <p:cBhvr>
                                        <p:cTn id="58" dur="1" fill="hold">
                                          <p:stCondLst>
                                            <p:cond delay="0"/>
                                          </p:stCondLst>
                                        </p:cTn>
                                        <p:tgtEl>
                                          <p:spTgt spid="53"/>
                                        </p:tgtEl>
                                        <p:attrNameLst>
                                          <p:attrName>style.visibility</p:attrName>
                                        </p:attrNameLst>
                                      </p:cBhvr>
                                      <p:to>
                                        <p:strVal val="visible"/>
                                      </p:to>
                                    </p:set>
                                    <p:anim calcmode="lin" valueType="num">
                                      <p:cBhvr additive="base">
                                        <p:cTn id="59" dur="22000" fill="hold"/>
                                        <p:tgtEl>
                                          <p:spTgt spid="53"/>
                                        </p:tgtEl>
                                        <p:attrNameLst>
                                          <p:attrName>ppt_x</p:attrName>
                                        </p:attrNameLst>
                                      </p:cBhvr>
                                      <p:tavLst>
                                        <p:tav tm="0">
                                          <p:val>
                                            <p:strVal val="#ppt_x"/>
                                          </p:val>
                                        </p:tav>
                                        <p:tav tm="100000">
                                          <p:val>
                                            <p:strVal val="#ppt_x"/>
                                          </p:val>
                                        </p:tav>
                                      </p:tavLst>
                                    </p:anim>
                                    <p:anim calcmode="lin" valueType="num">
                                      <p:cBhvr additive="base">
                                        <p:cTn id="60" dur="22000" fill="hold"/>
                                        <p:tgtEl>
                                          <p:spTgt spid="53"/>
                                        </p:tgtEl>
                                        <p:attrNameLst>
                                          <p:attrName>ppt_y</p:attrName>
                                        </p:attrNameLst>
                                      </p:cBhvr>
                                      <p:tavLst>
                                        <p:tav tm="0">
                                          <p:val>
                                            <p:strVal val="0-#ppt_h/2"/>
                                          </p:val>
                                        </p:tav>
                                        <p:tav tm="100000">
                                          <p:val>
                                            <p:strVal val="#ppt_y"/>
                                          </p:val>
                                        </p:tav>
                                      </p:tavLst>
                                    </p:anim>
                                  </p:childTnLst>
                                </p:cTn>
                              </p:par>
                              <p:par>
                                <p:cTn id="61" presetID="2" presetClass="entr" presetSubtype="1" fill="hold" nodeType="withEffect">
                                  <p:stCondLst>
                                    <p:cond delay="12000"/>
                                  </p:stCondLst>
                                  <p:childTnLst>
                                    <p:set>
                                      <p:cBhvr>
                                        <p:cTn id="62" dur="1" fill="hold">
                                          <p:stCondLst>
                                            <p:cond delay="0"/>
                                          </p:stCondLst>
                                        </p:cTn>
                                        <p:tgtEl>
                                          <p:spTgt spid="54"/>
                                        </p:tgtEl>
                                        <p:attrNameLst>
                                          <p:attrName>style.visibility</p:attrName>
                                        </p:attrNameLst>
                                      </p:cBhvr>
                                      <p:to>
                                        <p:strVal val="visible"/>
                                      </p:to>
                                    </p:set>
                                    <p:anim calcmode="lin" valueType="num">
                                      <p:cBhvr additive="base">
                                        <p:cTn id="63" dur="22000" fill="hold"/>
                                        <p:tgtEl>
                                          <p:spTgt spid="54"/>
                                        </p:tgtEl>
                                        <p:attrNameLst>
                                          <p:attrName>ppt_x</p:attrName>
                                        </p:attrNameLst>
                                      </p:cBhvr>
                                      <p:tavLst>
                                        <p:tav tm="0">
                                          <p:val>
                                            <p:strVal val="#ppt_x"/>
                                          </p:val>
                                        </p:tav>
                                        <p:tav tm="100000">
                                          <p:val>
                                            <p:strVal val="#ppt_x"/>
                                          </p:val>
                                        </p:tav>
                                      </p:tavLst>
                                    </p:anim>
                                    <p:anim calcmode="lin" valueType="num">
                                      <p:cBhvr additive="base">
                                        <p:cTn id="64" dur="22000" fill="hold"/>
                                        <p:tgtEl>
                                          <p:spTgt spid="54"/>
                                        </p:tgtEl>
                                        <p:attrNameLst>
                                          <p:attrName>ppt_y</p:attrName>
                                        </p:attrNameLst>
                                      </p:cBhvr>
                                      <p:tavLst>
                                        <p:tav tm="0">
                                          <p:val>
                                            <p:strVal val="0-#ppt_h/2"/>
                                          </p:val>
                                        </p:tav>
                                        <p:tav tm="100000">
                                          <p:val>
                                            <p:strVal val="#ppt_y"/>
                                          </p:val>
                                        </p:tav>
                                      </p:tavLst>
                                    </p:anim>
                                  </p:childTnLst>
                                </p:cTn>
                              </p:par>
                              <p:par>
                                <p:cTn id="65" presetID="2" presetClass="entr" presetSubtype="1" fill="hold" nodeType="withEffect">
                                  <p:stCondLst>
                                    <p:cond delay="12000"/>
                                  </p:stCondLst>
                                  <p:childTnLst>
                                    <p:set>
                                      <p:cBhvr>
                                        <p:cTn id="66" dur="1" fill="hold">
                                          <p:stCondLst>
                                            <p:cond delay="0"/>
                                          </p:stCondLst>
                                        </p:cTn>
                                        <p:tgtEl>
                                          <p:spTgt spid="77"/>
                                        </p:tgtEl>
                                        <p:attrNameLst>
                                          <p:attrName>style.visibility</p:attrName>
                                        </p:attrNameLst>
                                      </p:cBhvr>
                                      <p:to>
                                        <p:strVal val="visible"/>
                                      </p:to>
                                    </p:set>
                                    <p:anim calcmode="lin" valueType="num">
                                      <p:cBhvr additive="base">
                                        <p:cTn id="67" dur="22000" fill="hold"/>
                                        <p:tgtEl>
                                          <p:spTgt spid="77"/>
                                        </p:tgtEl>
                                        <p:attrNameLst>
                                          <p:attrName>ppt_x</p:attrName>
                                        </p:attrNameLst>
                                      </p:cBhvr>
                                      <p:tavLst>
                                        <p:tav tm="0">
                                          <p:val>
                                            <p:strVal val="#ppt_x"/>
                                          </p:val>
                                        </p:tav>
                                        <p:tav tm="100000">
                                          <p:val>
                                            <p:strVal val="#ppt_x"/>
                                          </p:val>
                                        </p:tav>
                                      </p:tavLst>
                                    </p:anim>
                                    <p:anim calcmode="lin" valueType="num">
                                      <p:cBhvr additive="base">
                                        <p:cTn id="68" dur="22000" fill="hold"/>
                                        <p:tgtEl>
                                          <p:spTgt spid="77"/>
                                        </p:tgtEl>
                                        <p:attrNameLst>
                                          <p:attrName>ppt_y</p:attrName>
                                        </p:attrNameLst>
                                      </p:cBhvr>
                                      <p:tavLst>
                                        <p:tav tm="0">
                                          <p:val>
                                            <p:strVal val="0-#ppt_h/2"/>
                                          </p:val>
                                        </p:tav>
                                        <p:tav tm="100000">
                                          <p:val>
                                            <p:strVal val="#ppt_y"/>
                                          </p:val>
                                        </p:tav>
                                      </p:tavLst>
                                    </p:anim>
                                  </p:childTnLst>
                                </p:cTn>
                              </p:par>
                            </p:childTnLst>
                          </p:cTn>
                        </p:par>
                        <p:par>
                          <p:cTn id="69" fill="hold">
                            <p:stCondLst>
                              <p:cond delay="34000"/>
                            </p:stCondLst>
                            <p:childTnLst>
                              <p:par>
                                <p:cTn id="70" presetID="42" presetClass="entr" presetSubtype="0" fill="hold" nodeType="afterEffect">
                                  <p:stCondLst>
                                    <p:cond delay="2000"/>
                                  </p:stCondLst>
                                  <p:childTnLst>
                                    <p:set>
                                      <p:cBhvr>
                                        <p:cTn id="71" dur="1" fill="hold">
                                          <p:stCondLst>
                                            <p:cond delay="0"/>
                                          </p:stCondLst>
                                        </p:cTn>
                                        <p:tgtEl>
                                          <p:spTgt spid="5"/>
                                        </p:tgtEl>
                                        <p:attrNameLst>
                                          <p:attrName>style.visibility</p:attrName>
                                        </p:attrNameLst>
                                      </p:cBhvr>
                                      <p:to>
                                        <p:strVal val="visible"/>
                                      </p:to>
                                    </p:set>
                                    <p:animEffect transition="in" filter="fade">
                                      <p:cBhvr>
                                        <p:cTn id="72" dur="1000"/>
                                        <p:tgtEl>
                                          <p:spTgt spid="5"/>
                                        </p:tgtEl>
                                      </p:cBhvr>
                                    </p:animEffect>
                                    <p:anim calcmode="lin" valueType="num">
                                      <p:cBhvr>
                                        <p:cTn id="73" dur="1000" fill="hold"/>
                                        <p:tgtEl>
                                          <p:spTgt spid="5"/>
                                        </p:tgtEl>
                                        <p:attrNameLst>
                                          <p:attrName>ppt_x</p:attrName>
                                        </p:attrNameLst>
                                      </p:cBhvr>
                                      <p:tavLst>
                                        <p:tav tm="0">
                                          <p:val>
                                            <p:strVal val="#ppt_x"/>
                                          </p:val>
                                        </p:tav>
                                        <p:tav tm="100000">
                                          <p:val>
                                            <p:strVal val="#ppt_x"/>
                                          </p:val>
                                        </p:tav>
                                      </p:tavLst>
                                    </p:anim>
                                    <p:anim calcmode="lin" valueType="num">
                                      <p:cBhvr>
                                        <p:cTn id="7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75" restart="whenNotActive" fill="hold" evtFilter="cancelBubble" nodeType="interactiveSeq">
                <p:stCondLst>
                  <p:cond evt="onClick" delay="0">
                    <p:tgtEl>
                      <p:spTgt spid="44"/>
                    </p:tgtEl>
                  </p:cond>
                </p:stCondLst>
                <p:endSync evt="end" delay="0">
                  <p:rtn val="all"/>
                </p:endSync>
                <p:childTnLst>
                  <p:par>
                    <p:cTn id="76" fill="hold">
                      <p:stCondLst>
                        <p:cond delay="0"/>
                      </p:stCondLst>
                      <p:childTnLst>
                        <p:par>
                          <p:cTn id="77" fill="hold">
                            <p:stCondLst>
                              <p:cond delay="0"/>
                            </p:stCondLst>
                            <p:childTnLst>
                              <p:par>
                                <p:cTn id="78" presetID="8" presetClass="emph" presetSubtype="0" fill="hold" nodeType="clickEffect">
                                  <p:stCondLst>
                                    <p:cond delay="0"/>
                                  </p:stCondLst>
                                  <p:childTnLst>
                                    <p:animRot by="-5400000">
                                      <p:cBhvr>
                                        <p:cTn id="79" dur="500" fill="hold"/>
                                        <p:tgtEl>
                                          <p:spTgt spid="44"/>
                                        </p:tgtEl>
                                        <p:attrNameLst>
                                          <p:attrName>r</p:attrName>
                                        </p:attrNameLst>
                                      </p:cBhvr>
                                    </p:animRot>
                                  </p:childTnLst>
                                </p:cTn>
                              </p:par>
                            </p:childTnLst>
                          </p:cTn>
                        </p:par>
                      </p:childTnLst>
                    </p:cTn>
                  </p:par>
                  <p:par>
                    <p:cTn id="80" fill="hold">
                      <p:stCondLst>
                        <p:cond delay="indefinite"/>
                      </p:stCondLst>
                      <p:childTnLst>
                        <p:par>
                          <p:cTn id="81" fill="hold">
                            <p:stCondLst>
                              <p:cond delay="0"/>
                            </p:stCondLst>
                            <p:childTnLst>
                              <p:par>
                                <p:cTn id="82" presetID="8" presetClass="emph" presetSubtype="0" fill="hold" nodeType="clickEffect">
                                  <p:stCondLst>
                                    <p:cond delay="0"/>
                                  </p:stCondLst>
                                  <p:childTnLst>
                                    <p:animRot by="-5400000">
                                      <p:cBhvr>
                                        <p:cTn id="83" dur="500" fill="hold"/>
                                        <p:tgtEl>
                                          <p:spTgt spid="44"/>
                                        </p:tgtEl>
                                        <p:attrNameLst>
                                          <p:attrName>r</p:attrName>
                                        </p:attrNameLst>
                                      </p:cBhvr>
                                    </p:animRot>
                                  </p:childTnLst>
                                </p:cTn>
                              </p:par>
                            </p:childTnLst>
                          </p:cTn>
                        </p:par>
                      </p:childTnLst>
                    </p:cTn>
                  </p:par>
                  <p:par>
                    <p:cTn id="84" fill="hold">
                      <p:stCondLst>
                        <p:cond delay="indefinite"/>
                      </p:stCondLst>
                      <p:childTnLst>
                        <p:par>
                          <p:cTn id="85" fill="hold">
                            <p:stCondLst>
                              <p:cond delay="0"/>
                            </p:stCondLst>
                            <p:childTnLst>
                              <p:par>
                                <p:cTn id="86" presetID="8" presetClass="emph" presetSubtype="0" fill="hold" nodeType="clickEffect">
                                  <p:stCondLst>
                                    <p:cond delay="0"/>
                                  </p:stCondLst>
                                  <p:childTnLst>
                                    <p:animRot by="-5400000">
                                      <p:cBhvr>
                                        <p:cTn id="87" dur="500" fill="hold"/>
                                        <p:tgtEl>
                                          <p:spTgt spid="44"/>
                                        </p:tgtEl>
                                        <p:attrNameLst>
                                          <p:attrName>r</p:attrName>
                                        </p:attrNameLst>
                                      </p:cBhvr>
                                    </p:animRot>
                                  </p:childTnLst>
                                </p:cTn>
                              </p:par>
                            </p:childTnLst>
                          </p:cTn>
                        </p:par>
                      </p:childTnLst>
                    </p:cTn>
                  </p:par>
                  <p:par>
                    <p:cTn id="88" fill="hold">
                      <p:stCondLst>
                        <p:cond delay="indefinite"/>
                      </p:stCondLst>
                      <p:childTnLst>
                        <p:par>
                          <p:cTn id="89" fill="hold">
                            <p:stCondLst>
                              <p:cond delay="0"/>
                            </p:stCondLst>
                            <p:childTnLst>
                              <p:par>
                                <p:cTn id="90" presetID="8" presetClass="emph" presetSubtype="0" fill="hold" nodeType="clickEffect">
                                  <p:stCondLst>
                                    <p:cond delay="0"/>
                                  </p:stCondLst>
                                  <p:childTnLst>
                                    <p:animRot by="-5400000">
                                      <p:cBhvr>
                                        <p:cTn id="91" dur="500" fill="hold"/>
                                        <p:tgtEl>
                                          <p:spTgt spid="44"/>
                                        </p:tgtEl>
                                        <p:attrNameLst>
                                          <p:attrName>r</p:attrName>
                                        </p:attrNameLst>
                                      </p:cBhvr>
                                    </p:animRot>
                                  </p:childTnLst>
                                </p:cTn>
                              </p:par>
                            </p:childTnLst>
                          </p:cTn>
                        </p:par>
                      </p:childTnLst>
                    </p:cTn>
                  </p:par>
                </p:childTnLst>
              </p:cTn>
              <p:nextCondLst>
                <p:cond evt="onClick" delay="0">
                  <p:tgtEl>
                    <p:spTgt spid="44"/>
                  </p:tgtEl>
                </p:cond>
              </p:nextCondLst>
            </p:seq>
            <p:seq concurrent="1" nextAc="seek">
              <p:cTn id="92" restart="whenNotActive" fill="hold" evtFilter="cancelBubble" nodeType="interactiveSeq">
                <p:stCondLst>
                  <p:cond evt="onClick" delay="0">
                    <p:tgtEl>
                      <p:spTgt spid="57"/>
                    </p:tgtEl>
                  </p:cond>
                </p:stCondLst>
                <p:endSync evt="end" delay="0">
                  <p:rtn val="all"/>
                </p:endSync>
                <p:childTnLst>
                  <p:par>
                    <p:cTn id="93" fill="hold">
                      <p:stCondLst>
                        <p:cond delay="0"/>
                      </p:stCondLst>
                      <p:childTnLst>
                        <p:par>
                          <p:cTn id="94" fill="hold">
                            <p:stCondLst>
                              <p:cond delay="0"/>
                            </p:stCondLst>
                            <p:childTnLst>
                              <p:par>
                                <p:cTn id="95" presetID="8" presetClass="emph" presetSubtype="0" fill="hold" nodeType="clickEffect">
                                  <p:stCondLst>
                                    <p:cond delay="0"/>
                                  </p:stCondLst>
                                  <p:childTnLst>
                                    <p:animRot by="5400000">
                                      <p:cBhvr>
                                        <p:cTn id="96" dur="500" fill="hold"/>
                                        <p:tgtEl>
                                          <p:spTgt spid="57"/>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8" presetClass="emph" presetSubtype="0" fill="hold" nodeType="clickEffect">
                                  <p:stCondLst>
                                    <p:cond delay="0"/>
                                  </p:stCondLst>
                                  <p:childTnLst>
                                    <p:animRot by="5400000">
                                      <p:cBhvr>
                                        <p:cTn id="100" dur="500" fill="hold"/>
                                        <p:tgtEl>
                                          <p:spTgt spid="57"/>
                                        </p:tgtEl>
                                        <p:attrNameLst>
                                          <p:attrName>r</p:attrName>
                                        </p:attrNameLst>
                                      </p:cBhvr>
                                    </p:animRot>
                                  </p:childTnLst>
                                </p:cTn>
                              </p:par>
                            </p:childTnLst>
                          </p:cTn>
                        </p:par>
                      </p:childTnLst>
                    </p:cTn>
                  </p:par>
                  <p:par>
                    <p:cTn id="101" fill="hold">
                      <p:stCondLst>
                        <p:cond delay="indefinite"/>
                      </p:stCondLst>
                      <p:childTnLst>
                        <p:par>
                          <p:cTn id="102" fill="hold">
                            <p:stCondLst>
                              <p:cond delay="0"/>
                            </p:stCondLst>
                            <p:childTnLst>
                              <p:par>
                                <p:cTn id="103" presetID="8" presetClass="emph" presetSubtype="0" fill="hold" nodeType="clickEffect">
                                  <p:stCondLst>
                                    <p:cond delay="0"/>
                                  </p:stCondLst>
                                  <p:childTnLst>
                                    <p:animRot by="5400000">
                                      <p:cBhvr>
                                        <p:cTn id="104" dur="500" fill="hold"/>
                                        <p:tgtEl>
                                          <p:spTgt spid="57"/>
                                        </p:tgtEl>
                                        <p:attrNameLst>
                                          <p:attrName>r</p:attrName>
                                        </p:attrNameLst>
                                      </p:cBhvr>
                                    </p:animRot>
                                  </p:childTnLst>
                                </p:cTn>
                              </p:par>
                            </p:childTnLst>
                          </p:cTn>
                        </p:par>
                      </p:childTnLst>
                    </p:cTn>
                  </p:par>
                  <p:par>
                    <p:cTn id="105" fill="hold">
                      <p:stCondLst>
                        <p:cond delay="indefinite"/>
                      </p:stCondLst>
                      <p:childTnLst>
                        <p:par>
                          <p:cTn id="106" fill="hold">
                            <p:stCondLst>
                              <p:cond delay="0"/>
                            </p:stCondLst>
                            <p:childTnLst>
                              <p:par>
                                <p:cTn id="107" presetID="8" presetClass="emph" presetSubtype="0" fill="hold" nodeType="clickEffect">
                                  <p:stCondLst>
                                    <p:cond delay="0"/>
                                  </p:stCondLst>
                                  <p:childTnLst>
                                    <p:animRot by="5400000">
                                      <p:cBhvr>
                                        <p:cTn id="108" dur="500" fill="hold"/>
                                        <p:tgtEl>
                                          <p:spTgt spid="57"/>
                                        </p:tgtEl>
                                        <p:attrNameLst>
                                          <p:attrName>r</p:attrName>
                                        </p:attrNameLst>
                                      </p:cBhvr>
                                    </p:animRot>
                                  </p:childTnLst>
                                </p:cTn>
                              </p:par>
                            </p:childTnLst>
                          </p:cTn>
                        </p:par>
                      </p:childTnLst>
                    </p:cTn>
                  </p:par>
                </p:childTnLst>
              </p:cTn>
              <p:nextCondLst>
                <p:cond evt="onClick" delay="0">
                  <p:tgtEl>
                    <p:spTgt spid="57"/>
                  </p:tgtEl>
                </p:cond>
              </p:nextCondLst>
            </p:seq>
            <p:seq concurrent="1" nextAc="seek">
              <p:cTn id="109" restart="whenNotActive" fill="hold" evtFilter="cancelBubble" nodeType="interactiveSeq">
                <p:stCondLst>
                  <p:cond evt="onClick" delay="0">
                    <p:tgtEl>
                      <p:spTgt spid="43"/>
                    </p:tgtEl>
                  </p:cond>
                </p:stCondLst>
                <p:endSync evt="end" delay="0">
                  <p:rtn val="all"/>
                </p:endSync>
                <p:childTnLst>
                  <p:par>
                    <p:cTn id="110" fill="hold">
                      <p:stCondLst>
                        <p:cond delay="0"/>
                      </p:stCondLst>
                      <p:childTnLst>
                        <p:par>
                          <p:cTn id="111" fill="hold">
                            <p:stCondLst>
                              <p:cond delay="0"/>
                            </p:stCondLst>
                            <p:childTnLst>
                              <p:par>
                                <p:cTn id="112" presetID="8" presetClass="emph" presetSubtype="0" fill="hold" nodeType="clickEffect">
                                  <p:stCondLst>
                                    <p:cond delay="0"/>
                                  </p:stCondLst>
                                  <p:childTnLst>
                                    <p:animRot by="-5400000">
                                      <p:cBhvr>
                                        <p:cTn id="113" dur="500" fill="hold"/>
                                        <p:tgtEl>
                                          <p:spTgt spid="43"/>
                                        </p:tgtEl>
                                        <p:attrNameLst>
                                          <p:attrName>r</p:attrName>
                                        </p:attrNameLst>
                                      </p:cBhvr>
                                    </p:animRot>
                                  </p:childTnLst>
                                </p:cTn>
                              </p:par>
                            </p:childTnLst>
                          </p:cTn>
                        </p:par>
                      </p:childTnLst>
                    </p:cTn>
                  </p:par>
                  <p:par>
                    <p:cTn id="114" fill="hold">
                      <p:stCondLst>
                        <p:cond delay="indefinite"/>
                      </p:stCondLst>
                      <p:childTnLst>
                        <p:par>
                          <p:cTn id="115" fill="hold">
                            <p:stCondLst>
                              <p:cond delay="0"/>
                            </p:stCondLst>
                            <p:childTnLst>
                              <p:par>
                                <p:cTn id="116" presetID="8" presetClass="emph" presetSubtype="0" fill="hold" nodeType="clickEffect">
                                  <p:stCondLst>
                                    <p:cond delay="0"/>
                                  </p:stCondLst>
                                  <p:childTnLst>
                                    <p:animRot by="-5400000">
                                      <p:cBhvr>
                                        <p:cTn id="117" dur="500" fill="hold"/>
                                        <p:tgtEl>
                                          <p:spTgt spid="43"/>
                                        </p:tgtEl>
                                        <p:attrNameLst>
                                          <p:attrName>r</p:attrName>
                                        </p:attrNameLst>
                                      </p:cBhvr>
                                    </p:animRot>
                                  </p:childTnLst>
                                </p:cTn>
                              </p:par>
                            </p:childTnLst>
                          </p:cTn>
                        </p:par>
                      </p:childTnLst>
                    </p:cTn>
                  </p:par>
                  <p:par>
                    <p:cTn id="118" fill="hold">
                      <p:stCondLst>
                        <p:cond delay="indefinite"/>
                      </p:stCondLst>
                      <p:childTnLst>
                        <p:par>
                          <p:cTn id="119" fill="hold">
                            <p:stCondLst>
                              <p:cond delay="0"/>
                            </p:stCondLst>
                            <p:childTnLst>
                              <p:par>
                                <p:cTn id="120" presetID="8" presetClass="emph" presetSubtype="0" fill="hold" nodeType="clickEffect">
                                  <p:stCondLst>
                                    <p:cond delay="0"/>
                                  </p:stCondLst>
                                  <p:childTnLst>
                                    <p:animRot by="-5400000">
                                      <p:cBhvr>
                                        <p:cTn id="121" dur="500" fill="hold"/>
                                        <p:tgtEl>
                                          <p:spTgt spid="43"/>
                                        </p:tgtEl>
                                        <p:attrNameLst>
                                          <p:attrName>r</p:attrName>
                                        </p:attrNameLst>
                                      </p:cBhvr>
                                    </p:animRot>
                                  </p:childTnLst>
                                </p:cTn>
                              </p:par>
                            </p:childTnLst>
                          </p:cTn>
                        </p:par>
                      </p:childTnLst>
                    </p:cTn>
                  </p:par>
                  <p:par>
                    <p:cTn id="122" fill="hold">
                      <p:stCondLst>
                        <p:cond delay="indefinite"/>
                      </p:stCondLst>
                      <p:childTnLst>
                        <p:par>
                          <p:cTn id="123" fill="hold">
                            <p:stCondLst>
                              <p:cond delay="0"/>
                            </p:stCondLst>
                            <p:childTnLst>
                              <p:par>
                                <p:cTn id="124" presetID="8" presetClass="emph" presetSubtype="0" fill="hold" nodeType="clickEffect">
                                  <p:stCondLst>
                                    <p:cond delay="0"/>
                                  </p:stCondLst>
                                  <p:childTnLst>
                                    <p:animRot by="-5400000">
                                      <p:cBhvr>
                                        <p:cTn id="125" dur="500" fill="hold"/>
                                        <p:tgtEl>
                                          <p:spTgt spid="43"/>
                                        </p:tgtEl>
                                        <p:attrNameLst>
                                          <p:attrName>r</p:attrName>
                                        </p:attrNameLst>
                                      </p:cBhvr>
                                    </p:animRot>
                                  </p:childTnLst>
                                </p:cTn>
                              </p:par>
                            </p:childTnLst>
                          </p:cTn>
                        </p:par>
                      </p:childTnLst>
                    </p:cTn>
                  </p:par>
                </p:childTnLst>
              </p:cTn>
              <p:nextCondLst>
                <p:cond evt="onClick" delay="0">
                  <p:tgtEl>
                    <p:spTgt spid="43"/>
                  </p:tgtEl>
                </p:cond>
              </p:nextCondLst>
            </p:seq>
            <p:seq concurrent="1" nextAc="seek">
              <p:cTn id="126" restart="whenNotActive" fill="hold" evtFilter="cancelBubble" nodeType="interactiveSeq">
                <p:stCondLst>
                  <p:cond evt="onClick" delay="0">
                    <p:tgtEl>
                      <p:spTgt spid="42"/>
                    </p:tgtEl>
                  </p:cond>
                </p:stCondLst>
                <p:endSync evt="end" delay="0">
                  <p:rtn val="all"/>
                </p:endSync>
                <p:childTnLst>
                  <p:par>
                    <p:cTn id="127" fill="hold">
                      <p:stCondLst>
                        <p:cond delay="0"/>
                      </p:stCondLst>
                      <p:childTnLst>
                        <p:par>
                          <p:cTn id="128" fill="hold">
                            <p:stCondLst>
                              <p:cond delay="0"/>
                            </p:stCondLst>
                            <p:childTnLst>
                              <p:par>
                                <p:cTn id="129" presetID="8" presetClass="emph" presetSubtype="0" fill="hold" nodeType="clickEffect">
                                  <p:stCondLst>
                                    <p:cond delay="0"/>
                                  </p:stCondLst>
                                  <p:childTnLst>
                                    <p:animRot by="-5400000">
                                      <p:cBhvr>
                                        <p:cTn id="130" dur="500" fill="hold"/>
                                        <p:tgtEl>
                                          <p:spTgt spid="42"/>
                                        </p:tgtEl>
                                        <p:attrNameLst>
                                          <p:attrName>r</p:attrName>
                                        </p:attrNameLst>
                                      </p:cBhvr>
                                    </p:animRot>
                                  </p:childTnLst>
                                </p:cTn>
                              </p:par>
                            </p:childTnLst>
                          </p:cTn>
                        </p:par>
                      </p:childTnLst>
                    </p:cTn>
                  </p:par>
                  <p:par>
                    <p:cTn id="131" fill="hold">
                      <p:stCondLst>
                        <p:cond delay="indefinite"/>
                      </p:stCondLst>
                      <p:childTnLst>
                        <p:par>
                          <p:cTn id="132" fill="hold">
                            <p:stCondLst>
                              <p:cond delay="0"/>
                            </p:stCondLst>
                            <p:childTnLst>
                              <p:par>
                                <p:cTn id="133" presetID="8" presetClass="emph" presetSubtype="0" fill="hold" nodeType="clickEffect">
                                  <p:stCondLst>
                                    <p:cond delay="0"/>
                                  </p:stCondLst>
                                  <p:childTnLst>
                                    <p:animRot by="-5400000">
                                      <p:cBhvr>
                                        <p:cTn id="134" dur="500" fill="hold"/>
                                        <p:tgtEl>
                                          <p:spTgt spid="42"/>
                                        </p:tgtEl>
                                        <p:attrNameLst>
                                          <p:attrName>r</p:attrName>
                                        </p:attrNameLst>
                                      </p:cBhvr>
                                    </p:animRot>
                                  </p:childTnLst>
                                </p:cTn>
                              </p:par>
                            </p:childTnLst>
                          </p:cTn>
                        </p:par>
                      </p:childTnLst>
                    </p:cTn>
                  </p:par>
                  <p:par>
                    <p:cTn id="135" fill="hold">
                      <p:stCondLst>
                        <p:cond delay="indefinite"/>
                      </p:stCondLst>
                      <p:childTnLst>
                        <p:par>
                          <p:cTn id="136" fill="hold">
                            <p:stCondLst>
                              <p:cond delay="0"/>
                            </p:stCondLst>
                            <p:childTnLst>
                              <p:par>
                                <p:cTn id="137" presetID="8" presetClass="emph" presetSubtype="0" fill="hold" nodeType="clickEffect">
                                  <p:stCondLst>
                                    <p:cond delay="0"/>
                                  </p:stCondLst>
                                  <p:childTnLst>
                                    <p:animRot by="-5400000">
                                      <p:cBhvr>
                                        <p:cTn id="138" dur="500" fill="hold"/>
                                        <p:tgtEl>
                                          <p:spTgt spid="42"/>
                                        </p:tgtEl>
                                        <p:attrNameLst>
                                          <p:attrName>r</p:attrName>
                                        </p:attrNameLst>
                                      </p:cBhvr>
                                    </p:animRot>
                                  </p:childTnLst>
                                </p:cTn>
                              </p:par>
                            </p:childTnLst>
                          </p:cTn>
                        </p:par>
                      </p:childTnLst>
                    </p:cTn>
                  </p:par>
                  <p:par>
                    <p:cTn id="139" fill="hold">
                      <p:stCondLst>
                        <p:cond delay="indefinite"/>
                      </p:stCondLst>
                      <p:childTnLst>
                        <p:par>
                          <p:cTn id="140" fill="hold">
                            <p:stCondLst>
                              <p:cond delay="0"/>
                            </p:stCondLst>
                            <p:childTnLst>
                              <p:par>
                                <p:cTn id="141" presetID="8" presetClass="emph" presetSubtype="0" fill="hold" nodeType="clickEffect">
                                  <p:stCondLst>
                                    <p:cond delay="0"/>
                                  </p:stCondLst>
                                  <p:childTnLst>
                                    <p:animRot by="-5400000">
                                      <p:cBhvr>
                                        <p:cTn id="142" dur="500" fill="hold"/>
                                        <p:tgtEl>
                                          <p:spTgt spid="42"/>
                                        </p:tgtEl>
                                        <p:attrNameLst>
                                          <p:attrName>r</p:attrName>
                                        </p:attrNameLst>
                                      </p:cBhvr>
                                    </p:animRot>
                                  </p:childTnLst>
                                </p:cTn>
                              </p:par>
                            </p:childTnLst>
                          </p:cTn>
                        </p:par>
                      </p:childTnLst>
                    </p:cTn>
                  </p:par>
                </p:childTnLst>
              </p:cTn>
              <p:nextCondLst>
                <p:cond evt="onClick" delay="0">
                  <p:tgtEl>
                    <p:spTgt spid="42"/>
                  </p:tgtEl>
                </p:cond>
              </p:nextCondLst>
            </p:seq>
            <p:seq concurrent="1" nextAc="seek">
              <p:cTn id="143" restart="whenNotActive" fill="hold" evtFilter="cancelBubble" nodeType="interactiveSeq">
                <p:stCondLst>
                  <p:cond evt="onClick" delay="0">
                    <p:tgtEl>
                      <p:spTgt spid="46"/>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nodeType="clickEffect">
                                  <p:stCondLst>
                                    <p:cond delay="0"/>
                                  </p:stCondLst>
                                  <p:childTnLst>
                                    <p:animRot by="5400000">
                                      <p:cBhvr>
                                        <p:cTn id="147" dur="500" fill="hold"/>
                                        <p:tgtEl>
                                          <p:spTgt spid="46"/>
                                        </p:tgtEl>
                                        <p:attrNameLst>
                                          <p:attrName>r</p:attrName>
                                        </p:attrNameLst>
                                      </p:cBhvr>
                                    </p:animRot>
                                  </p:childTnLst>
                                </p:cTn>
                              </p:par>
                            </p:childTnLst>
                          </p:cTn>
                        </p:par>
                      </p:childTnLst>
                    </p:cTn>
                  </p:par>
                  <p:par>
                    <p:cTn id="148" fill="hold">
                      <p:stCondLst>
                        <p:cond delay="indefinite"/>
                      </p:stCondLst>
                      <p:childTnLst>
                        <p:par>
                          <p:cTn id="149" fill="hold">
                            <p:stCondLst>
                              <p:cond delay="0"/>
                            </p:stCondLst>
                            <p:childTnLst>
                              <p:par>
                                <p:cTn id="150" presetID="8" presetClass="emph" presetSubtype="0" fill="hold" nodeType="clickEffect">
                                  <p:stCondLst>
                                    <p:cond delay="0"/>
                                  </p:stCondLst>
                                  <p:childTnLst>
                                    <p:animRot by="5400000">
                                      <p:cBhvr>
                                        <p:cTn id="151" dur="500" fill="hold"/>
                                        <p:tgtEl>
                                          <p:spTgt spid="46"/>
                                        </p:tgtEl>
                                        <p:attrNameLst>
                                          <p:attrName>r</p:attrName>
                                        </p:attrNameLst>
                                      </p:cBhvr>
                                    </p:animRot>
                                  </p:childTnLst>
                                </p:cTn>
                              </p:par>
                            </p:childTnLst>
                          </p:cTn>
                        </p:par>
                      </p:childTnLst>
                    </p:cTn>
                  </p:par>
                  <p:par>
                    <p:cTn id="152" fill="hold">
                      <p:stCondLst>
                        <p:cond delay="indefinite"/>
                      </p:stCondLst>
                      <p:childTnLst>
                        <p:par>
                          <p:cTn id="153" fill="hold">
                            <p:stCondLst>
                              <p:cond delay="0"/>
                            </p:stCondLst>
                            <p:childTnLst>
                              <p:par>
                                <p:cTn id="154" presetID="8" presetClass="emph" presetSubtype="0" fill="hold" nodeType="clickEffect">
                                  <p:stCondLst>
                                    <p:cond delay="0"/>
                                  </p:stCondLst>
                                  <p:childTnLst>
                                    <p:animRot by="5400000">
                                      <p:cBhvr>
                                        <p:cTn id="155" dur="500" fill="hold"/>
                                        <p:tgtEl>
                                          <p:spTgt spid="46"/>
                                        </p:tgtEl>
                                        <p:attrNameLst>
                                          <p:attrName>r</p:attrName>
                                        </p:attrNameLst>
                                      </p:cBhvr>
                                    </p:animRot>
                                  </p:childTnLst>
                                </p:cTn>
                              </p:par>
                            </p:childTnLst>
                          </p:cTn>
                        </p:par>
                      </p:childTnLst>
                    </p:cTn>
                  </p:par>
                  <p:par>
                    <p:cTn id="156" fill="hold">
                      <p:stCondLst>
                        <p:cond delay="indefinite"/>
                      </p:stCondLst>
                      <p:childTnLst>
                        <p:par>
                          <p:cTn id="157" fill="hold">
                            <p:stCondLst>
                              <p:cond delay="0"/>
                            </p:stCondLst>
                            <p:childTnLst>
                              <p:par>
                                <p:cTn id="158" presetID="8" presetClass="emph" presetSubtype="0" fill="hold" nodeType="clickEffect">
                                  <p:stCondLst>
                                    <p:cond delay="0"/>
                                  </p:stCondLst>
                                  <p:childTnLst>
                                    <p:animRot by="5400000">
                                      <p:cBhvr>
                                        <p:cTn id="159" dur="500" fill="hold"/>
                                        <p:tgtEl>
                                          <p:spTgt spid="46"/>
                                        </p:tgtEl>
                                        <p:attrNameLst>
                                          <p:attrName>r</p:attrName>
                                        </p:attrNameLst>
                                      </p:cBhvr>
                                    </p:animRot>
                                  </p:childTnLst>
                                </p:cTn>
                              </p:par>
                            </p:childTnLst>
                          </p:cTn>
                        </p:par>
                      </p:childTnLst>
                    </p:cTn>
                  </p:par>
                </p:childTnLst>
              </p:cTn>
              <p:nextCondLst>
                <p:cond evt="onClick" delay="0">
                  <p:tgtEl>
                    <p:spTgt spid="46"/>
                  </p:tgtEl>
                </p:cond>
              </p:nextCondLst>
            </p:seq>
            <p:seq concurrent="1" nextAc="seek">
              <p:cTn id="160" restart="whenNotActive" fill="hold" evtFilter="cancelBubble" nodeType="interactiveSeq">
                <p:stCondLst>
                  <p:cond evt="onClick" delay="0">
                    <p:tgtEl>
                      <p:spTgt spid="48"/>
                    </p:tgtEl>
                  </p:cond>
                </p:stCondLst>
                <p:endSync evt="end" delay="0">
                  <p:rtn val="all"/>
                </p:endSync>
                <p:childTnLst>
                  <p:par>
                    <p:cTn id="161" fill="hold">
                      <p:stCondLst>
                        <p:cond delay="0"/>
                      </p:stCondLst>
                      <p:childTnLst>
                        <p:par>
                          <p:cTn id="162" fill="hold">
                            <p:stCondLst>
                              <p:cond delay="0"/>
                            </p:stCondLst>
                            <p:childTnLst>
                              <p:par>
                                <p:cTn id="163" presetID="8" presetClass="emph" presetSubtype="0" fill="hold" nodeType="clickEffect">
                                  <p:stCondLst>
                                    <p:cond delay="0"/>
                                  </p:stCondLst>
                                  <p:childTnLst>
                                    <p:animRot by="-5400000">
                                      <p:cBhvr>
                                        <p:cTn id="164" dur="500" fill="hold"/>
                                        <p:tgtEl>
                                          <p:spTgt spid="48"/>
                                        </p:tgtEl>
                                        <p:attrNameLst>
                                          <p:attrName>r</p:attrName>
                                        </p:attrNameLst>
                                      </p:cBhvr>
                                    </p:animRot>
                                  </p:childTnLst>
                                </p:cTn>
                              </p:par>
                            </p:childTnLst>
                          </p:cTn>
                        </p:par>
                      </p:childTnLst>
                    </p:cTn>
                  </p:par>
                  <p:par>
                    <p:cTn id="165" fill="hold">
                      <p:stCondLst>
                        <p:cond delay="indefinite"/>
                      </p:stCondLst>
                      <p:childTnLst>
                        <p:par>
                          <p:cTn id="166" fill="hold">
                            <p:stCondLst>
                              <p:cond delay="0"/>
                            </p:stCondLst>
                            <p:childTnLst>
                              <p:par>
                                <p:cTn id="167" presetID="8" presetClass="emph" presetSubtype="0" fill="hold" nodeType="clickEffect">
                                  <p:stCondLst>
                                    <p:cond delay="0"/>
                                  </p:stCondLst>
                                  <p:childTnLst>
                                    <p:animRot by="-5400000">
                                      <p:cBhvr>
                                        <p:cTn id="168" dur="500" fill="hold"/>
                                        <p:tgtEl>
                                          <p:spTgt spid="48"/>
                                        </p:tgtEl>
                                        <p:attrNameLst>
                                          <p:attrName>r</p:attrName>
                                        </p:attrNameLst>
                                      </p:cBhvr>
                                    </p:animRot>
                                  </p:childTnLst>
                                </p:cTn>
                              </p:par>
                            </p:childTnLst>
                          </p:cTn>
                        </p:par>
                      </p:childTnLst>
                    </p:cTn>
                  </p:par>
                  <p:par>
                    <p:cTn id="169" fill="hold">
                      <p:stCondLst>
                        <p:cond delay="indefinite"/>
                      </p:stCondLst>
                      <p:childTnLst>
                        <p:par>
                          <p:cTn id="170" fill="hold">
                            <p:stCondLst>
                              <p:cond delay="0"/>
                            </p:stCondLst>
                            <p:childTnLst>
                              <p:par>
                                <p:cTn id="171" presetID="8" presetClass="emph" presetSubtype="0" fill="hold" nodeType="clickEffect">
                                  <p:stCondLst>
                                    <p:cond delay="0"/>
                                  </p:stCondLst>
                                  <p:childTnLst>
                                    <p:animRot by="-5400000">
                                      <p:cBhvr>
                                        <p:cTn id="172" dur="500" fill="hold"/>
                                        <p:tgtEl>
                                          <p:spTgt spid="48"/>
                                        </p:tgtEl>
                                        <p:attrNameLst>
                                          <p:attrName>r</p:attrName>
                                        </p:attrNameLst>
                                      </p:cBhvr>
                                    </p:animRot>
                                  </p:childTnLst>
                                </p:cTn>
                              </p:par>
                            </p:childTnLst>
                          </p:cTn>
                        </p:par>
                      </p:childTnLst>
                    </p:cTn>
                  </p:par>
                  <p:par>
                    <p:cTn id="173" fill="hold">
                      <p:stCondLst>
                        <p:cond delay="indefinite"/>
                      </p:stCondLst>
                      <p:childTnLst>
                        <p:par>
                          <p:cTn id="174" fill="hold">
                            <p:stCondLst>
                              <p:cond delay="0"/>
                            </p:stCondLst>
                            <p:childTnLst>
                              <p:par>
                                <p:cTn id="175" presetID="8" presetClass="emph" presetSubtype="0" fill="hold" nodeType="clickEffect">
                                  <p:stCondLst>
                                    <p:cond delay="0"/>
                                  </p:stCondLst>
                                  <p:childTnLst>
                                    <p:animRot by="-5400000">
                                      <p:cBhvr>
                                        <p:cTn id="176" dur="500" fill="hold"/>
                                        <p:tgtEl>
                                          <p:spTgt spid="48"/>
                                        </p:tgtEl>
                                        <p:attrNameLst>
                                          <p:attrName>r</p:attrName>
                                        </p:attrNameLst>
                                      </p:cBhvr>
                                    </p:animRot>
                                  </p:childTnLst>
                                </p:cTn>
                              </p:par>
                            </p:childTnLst>
                          </p:cTn>
                        </p:par>
                      </p:childTnLst>
                    </p:cTn>
                  </p:par>
                </p:childTnLst>
              </p:cTn>
              <p:nextCondLst>
                <p:cond evt="onClick" delay="0">
                  <p:tgtEl>
                    <p:spTgt spid="48"/>
                  </p:tgtEl>
                </p:cond>
              </p:nextCondLst>
            </p:seq>
            <p:seq concurrent="1" nextAc="seek">
              <p:cTn id="177" restart="whenNotActive" fill="hold" evtFilter="cancelBubble" nodeType="interactiveSeq">
                <p:stCondLst>
                  <p:cond evt="onClick" delay="0">
                    <p:tgtEl>
                      <p:spTgt spid="45"/>
                    </p:tgtEl>
                  </p:cond>
                </p:stCondLst>
                <p:endSync evt="end" delay="0">
                  <p:rtn val="all"/>
                </p:endSync>
                <p:childTnLst>
                  <p:par>
                    <p:cTn id="178" fill="hold">
                      <p:stCondLst>
                        <p:cond delay="0"/>
                      </p:stCondLst>
                      <p:childTnLst>
                        <p:par>
                          <p:cTn id="179" fill="hold">
                            <p:stCondLst>
                              <p:cond delay="0"/>
                            </p:stCondLst>
                            <p:childTnLst>
                              <p:par>
                                <p:cTn id="180" presetID="8" presetClass="emph" presetSubtype="0" fill="hold" nodeType="clickEffect">
                                  <p:stCondLst>
                                    <p:cond delay="0"/>
                                  </p:stCondLst>
                                  <p:childTnLst>
                                    <p:animRot by="-5400000">
                                      <p:cBhvr>
                                        <p:cTn id="181" dur="500" fill="hold"/>
                                        <p:tgtEl>
                                          <p:spTgt spid="45"/>
                                        </p:tgtEl>
                                        <p:attrNameLst>
                                          <p:attrName>r</p:attrName>
                                        </p:attrNameLst>
                                      </p:cBhvr>
                                    </p:animRot>
                                  </p:childTnLst>
                                </p:cTn>
                              </p:par>
                            </p:childTnLst>
                          </p:cTn>
                        </p:par>
                      </p:childTnLst>
                    </p:cTn>
                  </p:par>
                  <p:par>
                    <p:cTn id="182" fill="hold">
                      <p:stCondLst>
                        <p:cond delay="indefinite"/>
                      </p:stCondLst>
                      <p:childTnLst>
                        <p:par>
                          <p:cTn id="183" fill="hold">
                            <p:stCondLst>
                              <p:cond delay="0"/>
                            </p:stCondLst>
                            <p:childTnLst>
                              <p:par>
                                <p:cTn id="184" presetID="8" presetClass="emph" presetSubtype="0" fill="hold" nodeType="clickEffect">
                                  <p:stCondLst>
                                    <p:cond delay="0"/>
                                  </p:stCondLst>
                                  <p:childTnLst>
                                    <p:animRot by="-5400000">
                                      <p:cBhvr>
                                        <p:cTn id="185" dur="500" fill="hold"/>
                                        <p:tgtEl>
                                          <p:spTgt spid="45"/>
                                        </p:tgtEl>
                                        <p:attrNameLst>
                                          <p:attrName>r</p:attrName>
                                        </p:attrNameLst>
                                      </p:cBhvr>
                                    </p:animRot>
                                  </p:childTnLst>
                                </p:cTn>
                              </p:par>
                            </p:childTnLst>
                          </p:cTn>
                        </p:par>
                      </p:childTnLst>
                    </p:cTn>
                  </p:par>
                  <p:par>
                    <p:cTn id="186" fill="hold">
                      <p:stCondLst>
                        <p:cond delay="indefinite"/>
                      </p:stCondLst>
                      <p:childTnLst>
                        <p:par>
                          <p:cTn id="187" fill="hold">
                            <p:stCondLst>
                              <p:cond delay="0"/>
                            </p:stCondLst>
                            <p:childTnLst>
                              <p:par>
                                <p:cTn id="188" presetID="8" presetClass="emph" presetSubtype="0" fill="hold" nodeType="clickEffect">
                                  <p:stCondLst>
                                    <p:cond delay="0"/>
                                  </p:stCondLst>
                                  <p:childTnLst>
                                    <p:animRot by="-5400000">
                                      <p:cBhvr>
                                        <p:cTn id="189" dur="500" fill="hold"/>
                                        <p:tgtEl>
                                          <p:spTgt spid="45"/>
                                        </p:tgtEl>
                                        <p:attrNameLst>
                                          <p:attrName>r</p:attrName>
                                        </p:attrNameLst>
                                      </p:cBhvr>
                                    </p:animRot>
                                  </p:childTnLst>
                                </p:cTn>
                              </p:par>
                            </p:childTnLst>
                          </p:cTn>
                        </p:par>
                      </p:childTnLst>
                    </p:cTn>
                  </p:par>
                  <p:par>
                    <p:cTn id="190" fill="hold">
                      <p:stCondLst>
                        <p:cond delay="indefinite"/>
                      </p:stCondLst>
                      <p:childTnLst>
                        <p:par>
                          <p:cTn id="191" fill="hold">
                            <p:stCondLst>
                              <p:cond delay="0"/>
                            </p:stCondLst>
                            <p:childTnLst>
                              <p:par>
                                <p:cTn id="192" presetID="8" presetClass="emph" presetSubtype="0" fill="hold" nodeType="clickEffect">
                                  <p:stCondLst>
                                    <p:cond delay="0"/>
                                  </p:stCondLst>
                                  <p:childTnLst>
                                    <p:animRot by="-5400000">
                                      <p:cBhvr>
                                        <p:cTn id="193" dur="500" fill="hold"/>
                                        <p:tgtEl>
                                          <p:spTgt spid="45"/>
                                        </p:tgtEl>
                                        <p:attrNameLst>
                                          <p:attrName>r</p:attrName>
                                        </p:attrNameLst>
                                      </p:cBhvr>
                                    </p:animRot>
                                  </p:childTnLst>
                                </p:cTn>
                              </p:par>
                            </p:childTnLst>
                          </p:cTn>
                        </p:par>
                      </p:childTnLst>
                    </p:cTn>
                  </p:par>
                </p:childTnLst>
              </p:cTn>
              <p:nextCondLst>
                <p:cond evt="onClick" delay="0">
                  <p:tgtEl>
                    <p:spTgt spid="45"/>
                  </p:tgtEl>
                </p:cond>
              </p:nextCondLst>
            </p:seq>
            <p:seq concurrent="1" nextAc="seek">
              <p:cTn id="194" restart="whenNotActive" fill="hold" evtFilter="cancelBubble" nodeType="interactiveSeq">
                <p:stCondLst>
                  <p:cond evt="onClick" delay="0">
                    <p:tgtEl>
                      <p:spTgt spid="47"/>
                    </p:tgtEl>
                  </p:cond>
                </p:stCondLst>
                <p:endSync evt="end" delay="0">
                  <p:rtn val="all"/>
                </p:endSync>
                <p:childTnLst>
                  <p:par>
                    <p:cTn id="195" fill="hold">
                      <p:stCondLst>
                        <p:cond delay="0"/>
                      </p:stCondLst>
                      <p:childTnLst>
                        <p:par>
                          <p:cTn id="196" fill="hold">
                            <p:stCondLst>
                              <p:cond delay="0"/>
                            </p:stCondLst>
                            <p:childTnLst>
                              <p:par>
                                <p:cTn id="197" presetID="8" presetClass="emph" presetSubtype="0" fill="hold" nodeType="clickEffect">
                                  <p:stCondLst>
                                    <p:cond delay="0"/>
                                  </p:stCondLst>
                                  <p:childTnLst>
                                    <p:animRot by="-5400000">
                                      <p:cBhvr>
                                        <p:cTn id="198" dur="500" fill="hold"/>
                                        <p:tgtEl>
                                          <p:spTgt spid="47"/>
                                        </p:tgtEl>
                                        <p:attrNameLst>
                                          <p:attrName>r</p:attrName>
                                        </p:attrNameLst>
                                      </p:cBhvr>
                                    </p:animRot>
                                  </p:childTnLst>
                                </p:cTn>
                              </p:par>
                            </p:childTnLst>
                          </p:cTn>
                        </p:par>
                      </p:childTnLst>
                    </p:cTn>
                  </p:par>
                  <p:par>
                    <p:cTn id="199" fill="hold">
                      <p:stCondLst>
                        <p:cond delay="indefinite"/>
                      </p:stCondLst>
                      <p:childTnLst>
                        <p:par>
                          <p:cTn id="200" fill="hold">
                            <p:stCondLst>
                              <p:cond delay="0"/>
                            </p:stCondLst>
                            <p:childTnLst>
                              <p:par>
                                <p:cTn id="201" presetID="8" presetClass="emph" presetSubtype="0" fill="hold" nodeType="clickEffect">
                                  <p:stCondLst>
                                    <p:cond delay="0"/>
                                  </p:stCondLst>
                                  <p:childTnLst>
                                    <p:animRot by="-5400000">
                                      <p:cBhvr>
                                        <p:cTn id="202" dur="500" fill="hold"/>
                                        <p:tgtEl>
                                          <p:spTgt spid="47"/>
                                        </p:tgtEl>
                                        <p:attrNameLst>
                                          <p:attrName>r</p:attrName>
                                        </p:attrNameLst>
                                      </p:cBhvr>
                                    </p:animRot>
                                  </p:childTnLst>
                                </p:cTn>
                              </p:par>
                            </p:childTnLst>
                          </p:cTn>
                        </p:par>
                      </p:childTnLst>
                    </p:cTn>
                  </p:par>
                  <p:par>
                    <p:cTn id="203" fill="hold">
                      <p:stCondLst>
                        <p:cond delay="indefinite"/>
                      </p:stCondLst>
                      <p:childTnLst>
                        <p:par>
                          <p:cTn id="204" fill="hold">
                            <p:stCondLst>
                              <p:cond delay="0"/>
                            </p:stCondLst>
                            <p:childTnLst>
                              <p:par>
                                <p:cTn id="205" presetID="8" presetClass="emph" presetSubtype="0" fill="hold" nodeType="clickEffect">
                                  <p:stCondLst>
                                    <p:cond delay="0"/>
                                  </p:stCondLst>
                                  <p:childTnLst>
                                    <p:animRot by="-5400000">
                                      <p:cBhvr>
                                        <p:cTn id="206" dur="500" fill="hold"/>
                                        <p:tgtEl>
                                          <p:spTgt spid="47"/>
                                        </p:tgtEl>
                                        <p:attrNameLst>
                                          <p:attrName>r</p:attrName>
                                        </p:attrNameLst>
                                      </p:cBhvr>
                                    </p:animRot>
                                  </p:childTnLst>
                                </p:cTn>
                              </p:par>
                            </p:childTnLst>
                          </p:cTn>
                        </p:par>
                      </p:childTnLst>
                    </p:cTn>
                  </p:par>
                  <p:par>
                    <p:cTn id="207" fill="hold">
                      <p:stCondLst>
                        <p:cond delay="indefinite"/>
                      </p:stCondLst>
                      <p:childTnLst>
                        <p:par>
                          <p:cTn id="208" fill="hold">
                            <p:stCondLst>
                              <p:cond delay="0"/>
                            </p:stCondLst>
                            <p:childTnLst>
                              <p:par>
                                <p:cTn id="209" presetID="8" presetClass="emph" presetSubtype="0" fill="hold" nodeType="clickEffect">
                                  <p:stCondLst>
                                    <p:cond delay="0"/>
                                  </p:stCondLst>
                                  <p:childTnLst>
                                    <p:animRot by="-5400000">
                                      <p:cBhvr>
                                        <p:cTn id="210" dur="500" fill="hold"/>
                                        <p:tgtEl>
                                          <p:spTgt spid="47"/>
                                        </p:tgtEl>
                                        <p:attrNameLst>
                                          <p:attrName>r</p:attrName>
                                        </p:attrNameLst>
                                      </p:cBhvr>
                                    </p:animRot>
                                  </p:childTnLst>
                                </p:cTn>
                              </p:par>
                            </p:childTnLst>
                          </p:cTn>
                        </p:par>
                      </p:childTnLst>
                    </p:cTn>
                  </p:par>
                </p:childTnLst>
              </p:cTn>
              <p:nextCondLst>
                <p:cond evt="onClick" delay="0">
                  <p:tgtEl>
                    <p:spTgt spid="47"/>
                  </p:tgtEl>
                </p:cond>
              </p:nextCondLst>
            </p:seq>
            <p:seq concurrent="1" nextAc="seek">
              <p:cTn id="211" restart="whenNotActive" fill="hold" evtFilter="cancelBubble" nodeType="interactiveSeq">
                <p:stCondLst>
                  <p:cond evt="onClick" delay="0">
                    <p:tgtEl>
                      <p:spTgt spid="50"/>
                    </p:tgtEl>
                  </p:cond>
                </p:stCondLst>
                <p:endSync evt="end" delay="0">
                  <p:rtn val="all"/>
                </p:endSync>
                <p:childTnLst>
                  <p:par>
                    <p:cTn id="212" fill="hold">
                      <p:stCondLst>
                        <p:cond delay="0"/>
                      </p:stCondLst>
                      <p:childTnLst>
                        <p:par>
                          <p:cTn id="213" fill="hold">
                            <p:stCondLst>
                              <p:cond delay="0"/>
                            </p:stCondLst>
                            <p:childTnLst>
                              <p:par>
                                <p:cTn id="214" presetID="8" presetClass="emph" presetSubtype="0" fill="hold" nodeType="clickEffect">
                                  <p:stCondLst>
                                    <p:cond delay="0"/>
                                  </p:stCondLst>
                                  <p:childTnLst>
                                    <p:animRot by="-5400000">
                                      <p:cBhvr>
                                        <p:cTn id="215" dur="500" fill="hold"/>
                                        <p:tgtEl>
                                          <p:spTgt spid="50"/>
                                        </p:tgtEl>
                                        <p:attrNameLst>
                                          <p:attrName>r</p:attrName>
                                        </p:attrNameLst>
                                      </p:cBhvr>
                                    </p:animRot>
                                  </p:childTnLst>
                                </p:cTn>
                              </p:par>
                            </p:childTnLst>
                          </p:cTn>
                        </p:par>
                      </p:childTnLst>
                    </p:cTn>
                  </p:par>
                  <p:par>
                    <p:cTn id="216" fill="hold">
                      <p:stCondLst>
                        <p:cond delay="indefinite"/>
                      </p:stCondLst>
                      <p:childTnLst>
                        <p:par>
                          <p:cTn id="217" fill="hold">
                            <p:stCondLst>
                              <p:cond delay="0"/>
                            </p:stCondLst>
                            <p:childTnLst>
                              <p:par>
                                <p:cTn id="218" presetID="8" presetClass="emph" presetSubtype="0" fill="hold" nodeType="clickEffect">
                                  <p:stCondLst>
                                    <p:cond delay="0"/>
                                  </p:stCondLst>
                                  <p:childTnLst>
                                    <p:animRot by="-5400000">
                                      <p:cBhvr>
                                        <p:cTn id="219" dur="500" fill="hold"/>
                                        <p:tgtEl>
                                          <p:spTgt spid="50"/>
                                        </p:tgtEl>
                                        <p:attrNameLst>
                                          <p:attrName>r</p:attrName>
                                        </p:attrNameLst>
                                      </p:cBhvr>
                                    </p:animRot>
                                  </p:childTnLst>
                                </p:cTn>
                              </p:par>
                            </p:childTnLst>
                          </p:cTn>
                        </p:par>
                      </p:childTnLst>
                    </p:cTn>
                  </p:par>
                  <p:par>
                    <p:cTn id="220" fill="hold">
                      <p:stCondLst>
                        <p:cond delay="indefinite"/>
                      </p:stCondLst>
                      <p:childTnLst>
                        <p:par>
                          <p:cTn id="221" fill="hold">
                            <p:stCondLst>
                              <p:cond delay="0"/>
                            </p:stCondLst>
                            <p:childTnLst>
                              <p:par>
                                <p:cTn id="222" presetID="8" presetClass="emph" presetSubtype="0" fill="hold" nodeType="clickEffect">
                                  <p:stCondLst>
                                    <p:cond delay="0"/>
                                  </p:stCondLst>
                                  <p:childTnLst>
                                    <p:animRot by="-5400000">
                                      <p:cBhvr>
                                        <p:cTn id="223" dur="500" fill="hold"/>
                                        <p:tgtEl>
                                          <p:spTgt spid="50"/>
                                        </p:tgtEl>
                                        <p:attrNameLst>
                                          <p:attrName>r</p:attrName>
                                        </p:attrNameLst>
                                      </p:cBhvr>
                                    </p:animRot>
                                  </p:childTnLst>
                                </p:cTn>
                              </p:par>
                            </p:childTnLst>
                          </p:cTn>
                        </p:par>
                      </p:childTnLst>
                    </p:cTn>
                  </p:par>
                  <p:par>
                    <p:cTn id="224" fill="hold">
                      <p:stCondLst>
                        <p:cond delay="indefinite"/>
                      </p:stCondLst>
                      <p:childTnLst>
                        <p:par>
                          <p:cTn id="225" fill="hold">
                            <p:stCondLst>
                              <p:cond delay="0"/>
                            </p:stCondLst>
                            <p:childTnLst>
                              <p:par>
                                <p:cTn id="226" presetID="8" presetClass="emph" presetSubtype="0" fill="hold" nodeType="clickEffect">
                                  <p:stCondLst>
                                    <p:cond delay="0"/>
                                  </p:stCondLst>
                                  <p:childTnLst>
                                    <p:animRot by="-5400000">
                                      <p:cBhvr>
                                        <p:cTn id="227" dur="500" fill="hold"/>
                                        <p:tgtEl>
                                          <p:spTgt spid="50"/>
                                        </p:tgtEl>
                                        <p:attrNameLst>
                                          <p:attrName>r</p:attrName>
                                        </p:attrNameLst>
                                      </p:cBhvr>
                                    </p:animRot>
                                  </p:childTnLst>
                                </p:cTn>
                              </p:par>
                            </p:childTnLst>
                          </p:cTn>
                        </p:par>
                      </p:childTnLst>
                    </p:cTn>
                  </p:par>
                </p:childTnLst>
              </p:cTn>
              <p:nextCondLst>
                <p:cond evt="onClick" delay="0">
                  <p:tgtEl>
                    <p:spTgt spid="50"/>
                  </p:tgtEl>
                </p:cond>
              </p:nextCondLst>
            </p:seq>
            <p:seq concurrent="1" nextAc="seek">
              <p:cTn id="228" restart="whenNotActive" fill="hold" evtFilter="cancelBubble" nodeType="interactiveSeq">
                <p:stCondLst>
                  <p:cond evt="onClick" delay="0">
                    <p:tgtEl>
                      <p:spTgt spid="52"/>
                    </p:tgtEl>
                  </p:cond>
                </p:stCondLst>
                <p:endSync evt="end" delay="0">
                  <p:rtn val="all"/>
                </p:endSync>
                <p:childTnLst>
                  <p:par>
                    <p:cTn id="229" fill="hold">
                      <p:stCondLst>
                        <p:cond delay="0"/>
                      </p:stCondLst>
                      <p:childTnLst>
                        <p:par>
                          <p:cTn id="230" fill="hold">
                            <p:stCondLst>
                              <p:cond delay="0"/>
                            </p:stCondLst>
                            <p:childTnLst>
                              <p:par>
                                <p:cTn id="231" presetID="8" presetClass="emph" presetSubtype="0" fill="hold" nodeType="clickEffect">
                                  <p:stCondLst>
                                    <p:cond delay="0"/>
                                  </p:stCondLst>
                                  <p:childTnLst>
                                    <p:animRot by="5400000">
                                      <p:cBhvr>
                                        <p:cTn id="232" dur="500" fill="hold"/>
                                        <p:tgtEl>
                                          <p:spTgt spid="52"/>
                                        </p:tgtEl>
                                        <p:attrNameLst>
                                          <p:attrName>r</p:attrName>
                                        </p:attrNameLst>
                                      </p:cBhvr>
                                    </p:animRot>
                                  </p:childTnLst>
                                </p:cTn>
                              </p:par>
                            </p:childTnLst>
                          </p:cTn>
                        </p:par>
                      </p:childTnLst>
                    </p:cTn>
                  </p:par>
                  <p:par>
                    <p:cTn id="233" fill="hold">
                      <p:stCondLst>
                        <p:cond delay="indefinite"/>
                      </p:stCondLst>
                      <p:childTnLst>
                        <p:par>
                          <p:cTn id="234" fill="hold">
                            <p:stCondLst>
                              <p:cond delay="0"/>
                            </p:stCondLst>
                            <p:childTnLst>
                              <p:par>
                                <p:cTn id="235" presetID="8" presetClass="emph" presetSubtype="0" fill="hold" nodeType="clickEffect">
                                  <p:stCondLst>
                                    <p:cond delay="0"/>
                                  </p:stCondLst>
                                  <p:childTnLst>
                                    <p:animRot by="5400000">
                                      <p:cBhvr>
                                        <p:cTn id="236" dur="500" fill="hold"/>
                                        <p:tgtEl>
                                          <p:spTgt spid="52"/>
                                        </p:tgtEl>
                                        <p:attrNameLst>
                                          <p:attrName>r</p:attrName>
                                        </p:attrNameLst>
                                      </p:cBhvr>
                                    </p:animRot>
                                  </p:childTnLst>
                                </p:cTn>
                              </p:par>
                            </p:childTnLst>
                          </p:cTn>
                        </p:par>
                      </p:childTnLst>
                    </p:cTn>
                  </p:par>
                  <p:par>
                    <p:cTn id="237" fill="hold">
                      <p:stCondLst>
                        <p:cond delay="indefinite"/>
                      </p:stCondLst>
                      <p:childTnLst>
                        <p:par>
                          <p:cTn id="238" fill="hold">
                            <p:stCondLst>
                              <p:cond delay="0"/>
                            </p:stCondLst>
                            <p:childTnLst>
                              <p:par>
                                <p:cTn id="239" presetID="8" presetClass="emph" presetSubtype="0" fill="hold" nodeType="clickEffect">
                                  <p:stCondLst>
                                    <p:cond delay="0"/>
                                  </p:stCondLst>
                                  <p:childTnLst>
                                    <p:animRot by="5400000">
                                      <p:cBhvr>
                                        <p:cTn id="240" dur="500" fill="hold"/>
                                        <p:tgtEl>
                                          <p:spTgt spid="52"/>
                                        </p:tgtEl>
                                        <p:attrNameLst>
                                          <p:attrName>r</p:attrName>
                                        </p:attrNameLst>
                                      </p:cBhvr>
                                    </p:animRot>
                                  </p:childTnLst>
                                </p:cTn>
                              </p:par>
                            </p:childTnLst>
                          </p:cTn>
                        </p:par>
                      </p:childTnLst>
                    </p:cTn>
                  </p:par>
                  <p:par>
                    <p:cTn id="241" fill="hold">
                      <p:stCondLst>
                        <p:cond delay="indefinite"/>
                      </p:stCondLst>
                      <p:childTnLst>
                        <p:par>
                          <p:cTn id="242" fill="hold">
                            <p:stCondLst>
                              <p:cond delay="0"/>
                            </p:stCondLst>
                            <p:childTnLst>
                              <p:par>
                                <p:cTn id="243" presetID="8" presetClass="emph" presetSubtype="0" fill="hold" nodeType="clickEffect">
                                  <p:stCondLst>
                                    <p:cond delay="0"/>
                                  </p:stCondLst>
                                  <p:childTnLst>
                                    <p:animRot by="5400000">
                                      <p:cBhvr>
                                        <p:cTn id="244" dur="500" fill="hold"/>
                                        <p:tgtEl>
                                          <p:spTgt spid="52"/>
                                        </p:tgtEl>
                                        <p:attrNameLst>
                                          <p:attrName>r</p:attrName>
                                        </p:attrNameLst>
                                      </p:cBhvr>
                                    </p:animRot>
                                  </p:childTnLst>
                                </p:cTn>
                              </p:par>
                            </p:childTnLst>
                          </p:cTn>
                        </p:par>
                      </p:childTnLst>
                    </p:cTn>
                  </p:par>
                </p:childTnLst>
              </p:cTn>
              <p:nextCondLst>
                <p:cond evt="onClick" delay="0">
                  <p:tgtEl>
                    <p:spTgt spid="52"/>
                  </p:tgtEl>
                </p:cond>
              </p:nextCondLst>
            </p:seq>
            <p:seq concurrent="1" nextAc="seek">
              <p:cTn id="245" restart="whenNotActive" fill="hold" evtFilter="cancelBubble" nodeType="interactiveSeq">
                <p:stCondLst>
                  <p:cond evt="onClick" delay="0">
                    <p:tgtEl>
                      <p:spTgt spid="51"/>
                    </p:tgtEl>
                  </p:cond>
                </p:stCondLst>
                <p:endSync evt="end" delay="0">
                  <p:rtn val="all"/>
                </p:endSync>
                <p:childTnLst>
                  <p:par>
                    <p:cTn id="246" fill="hold">
                      <p:stCondLst>
                        <p:cond delay="0"/>
                      </p:stCondLst>
                      <p:childTnLst>
                        <p:par>
                          <p:cTn id="247" fill="hold">
                            <p:stCondLst>
                              <p:cond delay="0"/>
                            </p:stCondLst>
                            <p:childTnLst>
                              <p:par>
                                <p:cTn id="248" presetID="8" presetClass="emph" presetSubtype="0" fill="hold" nodeType="clickEffect">
                                  <p:stCondLst>
                                    <p:cond delay="0"/>
                                  </p:stCondLst>
                                  <p:childTnLst>
                                    <p:animRot by="5400000">
                                      <p:cBhvr>
                                        <p:cTn id="249" dur="500" fill="hold"/>
                                        <p:tgtEl>
                                          <p:spTgt spid="51"/>
                                        </p:tgtEl>
                                        <p:attrNameLst>
                                          <p:attrName>r</p:attrName>
                                        </p:attrNameLst>
                                      </p:cBhvr>
                                    </p:animRot>
                                  </p:childTnLst>
                                </p:cTn>
                              </p:par>
                            </p:childTnLst>
                          </p:cTn>
                        </p:par>
                      </p:childTnLst>
                    </p:cTn>
                  </p:par>
                  <p:par>
                    <p:cTn id="250" fill="hold">
                      <p:stCondLst>
                        <p:cond delay="indefinite"/>
                      </p:stCondLst>
                      <p:childTnLst>
                        <p:par>
                          <p:cTn id="251" fill="hold">
                            <p:stCondLst>
                              <p:cond delay="0"/>
                            </p:stCondLst>
                            <p:childTnLst>
                              <p:par>
                                <p:cTn id="252" presetID="8" presetClass="emph" presetSubtype="0" fill="hold" nodeType="clickEffect">
                                  <p:stCondLst>
                                    <p:cond delay="0"/>
                                  </p:stCondLst>
                                  <p:childTnLst>
                                    <p:animRot by="5400000">
                                      <p:cBhvr>
                                        <p:cTn id="253" dur="500" fill="hold"/>
                                        <p:tgtEl>
                                          <p:spTgt spid="51"/>
                                        </p:tgtEl>
                                        <p:attrNameLst>
                                          <p:attrName>r</p:attrName>
                                        </p:attrNameLst>
                                      </p:cBhvr>
                                    </p:animRot>
                                  </p:childTnLst>
                                </p:cTn>
                              </p:par>
                            </p:childTnLst>
                          </p:cTn>
                        </p:par>
                      </p:childTnLst>
                    </p:cTn>
                  </p:par>
                  <p:par>
                    <p:cTn id="254" fill="hold">
                      <p:stCondLst>
                        <p:cond delay="indefinite"/>
                      </p:stCondLst>
                      <p:childTnLst>
                        <p:par>
                          <p:cTn id="255" fill="hold">
                            <p:stCondLst>
                              <p:cond delay="0"/>
                            </p:stCondLst>
                            <p:childTnLst>
                              <p:par>
                                <p:cTn id="256" presetID="8" presetClass="emph" presetSubtype="0" fill="hold" nodeType="clickEffect">
                                  <p:stCondLst>
                                    <p:cond delay="0"/>
                                  </p:stCondLst>
                                  <p:childTnLst>
                                    <p:animRot by="5400000">
                                      <p:cBhvr>
                                        <p:cTn id="257" dur="500" fill="hold"/>
                                        <p:tgtEl>
                                          <p:spTgt spid="51"/>
                                        </p:tgtEl>
                                        <p:attrNameLst>
                                          <p:attrName>r</p:attrName>
                                        </p:attrNameLst>
                                      </p:cBhvr>
                                    </p:animRot>
                                  </p:childTnLst>
                                </p:cTn>
                              </p:par>
                            </p:childTnLst>
                          </p:cTn>
                        </p:par>
                      </p:childTnLst>
                    </p:cTn>
                  </p:par>
                  <p:par>
                    <p:cTn id="258" fill="hold">
                      <p:stCondLst>
                        <p:cond delay="indefinite"/>
                      </p:stCondLst>
                      <p:childTnLst>
                        <p:par>
                          <p:cTn id="259" fill="hold">
                            <p:stCondLst>
                              <p:cond delay="0"/>
                            </p:stCondLst>
                            <p:childTnLst>
                              <p:par>
                                <p:cTn id="260" presetID="8" presetClass="emph" presetSubtype="0" fill="hold" nodeType="clickEffect">
                                  <p:stCondLst>
                                    <p:cond delay="0"/>
                                  </p:stCondLst>
                                  <p:childTnLst>
                                    <p:animRot by="5400000">
                                      <p:cBhvr>
                                        <p:cTn id="261" dur="500" fill="hold"/>
                                        <p:tgtEl>
                                          <p:spTgt spid="51"/>
                                        </p:tgtEl>
                                        <p:attrNameLst>
                                          <p:attrName>r</p:attrName>
                                        </p:attrNameLst>
                                      </p:cBhvr>
                                    </p:animRot>
                                  </p:childTnLst>
                                </p:cTn>
                              </p:par>
                            </p:childTnLst>
                          </p:cTn>
                        </p:par>
                      </p:childTnLst>
                    </p:cTn>
                  </p:par>
                </p:childTnLst>
              </p:cTn>
              <p:nextCondLst>
                <p:cond evt="onClick" delay="0">
                  <p:tgtEl>
                    <p:spTgt spid="51"/>
                  </p:tgtEl>
                </p:cond>
              </p:nextCondLst>
            </p:seq>
            <p:seq concurrent="1" nextAc="seek">
              <p:cTn id="262" restart="whenNotActive" fill="hold" evtFilter="cancelBubble" nodeType="interactiveSeq">
                <p:stCondLst>
                  <p:cond evt="onClick" delay="0">
                    <p:tgtEl>
                      <p:spTgt spid="49"/>
                    </p:tgtEl>
                  </p:cond>
                </p:stCondLst>
                <p:endSync evt="end" delay="0">
                  <p:rtn val="all"/>
                </p:endSync>
                <p:childTnLst>
                  <p:par>
                    <p:cTn id="263" fill="hold">
                      <p:stCondLst>
                        <p:cond delay="0"/>
                      </p:stCondLst>
                      <p:childTnLst>
                        <p:par>
                          <p:cTn id="264" fill="hold">
                            <p:stCondLst>
                              <p:cond delay="0"/>
                            </p:stCondLst>
                            <p:childTnLst>
                              <p:par>
                                <p:cTn id="265" presetID="8" presetClass="emph" presetSubtype="0" fill="hold" nodeType="clickEffect">
                                  <p:stCondLst>
                                    <p:cond delay="0"/>
                                  </p:stCondLst>
                                  <p:childTnLst>
                                    <p:animRot by="-5400000">
                                      <p:cBhvr>
                                        <p:cTn id="266" dur="500" fill="hold"/>
                                        <p:tgtEl>
                                          <p:spTgt spid="49"/>
                                        </p:tgtEl>
                                        <p:attrNameLst>
                                          <p:attrName>r</p:attrName>
                                        </p:attrNameLst>
                                      </p:cBhvr>
                                    </p:animRot>
                                  </p:childTnLst>
                                </p:cTn>
                              </p:par>
                            </p:childTnLst>
                          </p:cTn>
                        </p:par>
                      </p:childTnLst>
                    </p:cTn>
                  </p:par>
                  <p:par>
                    <p:cTn id="267" fill="hold">
                      <p:stCondLst>
                        <p:cond delay="indefinite"/>
                      </p:stCondLst>
                      <p:childTnLst>
                        <p:par>
                          <p:cTn id="268" fill="hold">
                            <p:stCondLst>
                              <p:cond delay="0"/>
                            </p:stCondLst>
                            <p:childTnLst>
                              <p:par>
                                <p:cTn id="269" presetID="8" presetClass="emph" presetSubtype="0" fill="hold" nodeType="clickEffect">
                                  <p:stCondLst>
                                    <p:cond delay="0"/>
                                  </p:stCondLst>
                                  <p:childTnLst>
                                    <p:animRot by="-5400000">
                                      <p:cBhvr>
                                        <p:cTn id="270" dur="500" fill="hold"/>
                                        <p:tgtEl>
                                          <p:spTgt spid="49"/>
                                        </p:tgtEl>
                                        <p:attrNameLst>
                                          <p:attrName>r</p:attrName>
                                        </p:attrNameLst>
                                      </p:cBhvr>
                                    </p:animRot>
                                  </p:childTnLst>
                                </p:cTn>
                              </p:par>
                            </p:childTnLst>
                          </p:cTn>
                        </p:par>
                      </p:childTnLst>
                    </p:cTn>
                  </p:par>
                  <p:par>
                    <p:cTn id="271" fill="hold">
                      <p:stCondLst>
                        <p:cond delay="indefinite"/>
                      </p:stCondLst>
                      <p:childTnLst>
                        <p:par>
                          <p:cTn id="272" fill="hold">
                            <p:stCondLst>
                              <p:cond delay="0"/>
                            </p:stCondLst>
                            <p:childTnLst>
                              <p:par>
                                <p:cTn id="273" presetID="8" presetClass="emph" presetSubtype="0" fill="hold" nodeType="clickEffect">
                                  <p:stCondLst>
                                    <p:cond delay="0"/>
                                  </p:stCondLst>
                                  <p:childTnLst>
                                    <p:animRot by="-5400000">
                                      <p:cBhvr>
                                        <p:cTn id="274" dur="500" fill="hold"/>
                                        <p:tgtEl>
                                          <p:spTgt spid="49"/>
                                        </p:tgtEl>
                                        <p:attrNameLst>
                                          <p:attrName>r</p:attrName>
                                        </p:attrNameLst>
                                      </p:cBhvr>
                                    </p:animRot>
                                  </p:childTnLst>
                                </p:cTn>
                              </p:par>
                            </p:childTnLst>
                          </p:cTn>
                        </p:par>
                      </p:childTnLst>
                    </p:cTn>
                  </p:par>
                  <p:par>
                    <p:cTn id="275" fill="hold">
                      <p:stCondLst>
                        <p:cond delay="indefinite"/>
                      </p:stCondLst>
                      <p:childTnLst>
                        <p:par>
                          <p:cTn id="276" fill="hold">
                            <p:stCondLst>
                              <p:cond delay="0"/>
                            </p:stCondLst>
                            <p:childTnLst>
                              <p:par>
                                <p:cTn id="277" presetID="8" presetClass="emph" presetSubtype="0" fill="hold" nodeType="clickEffect">
                                  <p:stCondLst>
                                    <p:cond delay="0"/>
                                  </p:stCondLst>
                                  <p:childTnLst>
                                    <p:animRot by="-5400000">
                                      <p:cBhvr>
                                        <p:cTn id="278" dur="500" fill="hold"/>
                                        <p:tgtEl>
                                          <p:spTgt spid="49"/>
                                        </p:tgtEl>
                                        <p:attrNameLst>
                                          <p:attrName>r</p:attrName>
                                        </p:attrNameLst>
                                      </p:cBhvr>
                                    </p:animRot>
                                  </p:childTnLst>
                                </p:cTn>
                              </p:par>
                            </p:childTnLst>
                          </p:cTn>
                        </p:par>
                      </p:childTnLst>
                    </p:cTn>
                  </p:par>
                </p:childTnLst>
              </p:cTn>
              <p:nextCondLst>
                <p:cond evt="onClick" delay="0">
                  <p:tgtEl>
                    <p:spTgt spid="49"/>
                  </p:tgtEl>
                </p:cond>
              </p:nextCondLst>
            </p:seq>
            <p:seq concurrent="1" nextAc="seek">
              <p:cTn id="279" restart="whenNotActive" fill="hold" evtFilter="cancelBubble" nodeType="interactiveSeq">
                <p:stCondLst>
                  <p:cond evt="onClick" delay="0">
                    <p:tgtEl>
                      <p:spTgt spid="55"/>
                    </p:tgtEl>
                  </p:cond>
                </p:stCondLst>
                <p:endSync evt="end" delay="0">
                  <p:rtn val="all"/>
                </p:endSync>
                <p:childTnLst>
                  <p:par>
                    <p:cTn id="280" fill="hold">
                      <p:stCondLst>
                        <p:cond delay="0"/>
                      </p:stCondLst>
                      <p:childTnLst>
                        <p:par>
                          <p:cTn id="281" fill="hold">
                            <p:stCondLst>
                              <p:cond delay="0"/>
                            </p:stCondLst>
                            <p:childTnLst>
                              <p:par>
                                <p:cTn id="282" presetID="8" presetClass="emph" presetSubtype="0" fill="hold" nodeType="clickEffect">
                                  <p:stCondLst>
                                    <p:cond delay="0"/>
                                  </p:stCondLst>
                                  <p:childTnLst>
                                    <p:animRot by="-5400000">
                                      <p:cBhvr>
                                        <p:cTn id="283" dur="500" fill="hold"/>
                                        <p:tgtEl>
                                          <p:spTgt spid="55"/>
                                        </p:tgtEl>
                                        <p:attrNameLst>
                                          <p:attrName>r</p:attrName>
                                        </p:attrNameLst>
                                      </p:cBhvr>
                                    </p:animRot>
                                  </p:childTnLst>
                                </p:cTn>
                              </p:par>
                            </p:childTnLst>
                          </p:cTn>
                        </p:par>
                      </p:childTnLst>
                    </p:cTn>
                  </p:par>
                  <p:par>
                    <p:cTn id="284" fill="hold">
                      <p:stCondLst>
                        <p:cond delay="indefinite"/>
                      </p:stCondLst>
                      <p:childTnLst>
                        <p:par>
                          <p:cTn id="285" fill="hold">
                            <p:stCondLst>
                              <p:cond delay="0"/>
                            </p:stCondLst>
                            <p:childTnLst>
                              <p:par>
                                <p:cTn id="286" presetID="8" presetClass="emph" presetSubtype="0" fill="hold" nodeType="clickEffect">
                                  <p:stCondLst>
                                    <p:cond delay="0"/>
                                  </p:stCondLst>
                                  <p:childTnLst>
                                    <p:animRot by="-5400000">
                                      <p:cBhvr>
                                        <p:cTn id="287" dur="500" fill="hold"/>
                                        <p:tgtEl>
                                          <p:spTgt spid="55"/>
                                        </p:tgtEl>
                                        <p:attrNameLst>
                                          <p:attrName>r</p:attrName>
                                        </p:attrNameLst>
                                      </p:cBhvr>
                                    </p:animRot>
                                  </p:childTnLst>
                                </p:cTn>
                              </p:par>
                            </p:childTnLst>
                          </p:cTn>
                        </p:par>
                      </p:childTnLst>
                    </p:cTn>
                  </p:par>
                  <p:par>
                    <p:cTn id="288" fill="hold">
                      <p:stCondLst>
                        <p:cond delay="indefinite"/>
                      </p:stCondLst>
                      <p:childTnLst>
                        <p:par>
                          <p:cTn id="289" fill="hold">
                            <p:stCondLst>
                              <p:cond delay="0"/>
                            </p:stCondLst>
                            <p:childTnLst>
                              <p:par>
                                <p:cTn id="290" presetID="8" presetClass="emph" presetSubtype="0" fill="hold" nodeType="clickEffect">
                                  <p:stCondLst>
                                    <p:cond delay="0"/>
                                  </p:stCondLst>
                                  <p:childTnLst>
                                    <p:animRot by="-5400000">
                                      <p:cBhvr>
                                        <p:cTn id="291" dur="500" fill="hold"/>
                                        <p:tgtEl>
                                          <p:spTgt spid="55"/>
                                        </p:tgtEl>
                                        <p:attrNameLst>
                                          <p:attrName>r</p:attrName>
                                        </p:attrNameLst>
                                      </p:cBhvr>
                                    </p:animRot>
                                  </p:childTnLst>
                                </p:cTn>
                              </p:par>
                            </p:childTnLst>
                          </p:cTn>
                        </p:par>
                      </p:childTnLst>
                    </p:cTn>
                  </p:par>
                  <p:par>
                    <p:cTn id="292" fill="hold">
                      <p:stCondLst>
                        <p:cond delay="indefinite"/>
                      </p:stCondLst>
                      <p:childTnLst>
                        <p:par>
                          <p:cTn id="293" fill="hold">
                            <p:stCondLst>
                              <p:cond delay="0"/>
                            </p:stCondLst>
                            <p:childTnLst>
                              <p:par>
                                <p:cTn id="294" presetID="8" presetClass="emph" presetSubtype="0" fill="hold" nodeType="clickEffect">
                                  <p:stCondLst>
                                    <p:cond delay="0"/>
                                  </p:stCondLst>
                                  <p:childTnLst>
                                    <p:animRot by="-5400000">
                                      <p:cBhvr>
                                        <p:cTn id="295" dur="500" fill="hold"/>
                                        <p:tgtEl>
                                          <p:spTgt spid="55"/>
                                        </p:tgtEl>
                                        <p:attrNameLst>
                                          <p:attrName>r</p:attrName>
                                        </p:attrNameLst>
                                      </p:cBhvr>
                                    </p:animRot>
                                  </p:childTnLst>
                                </p:cTn>
                              </p:par>
                            </p:childTnLst>
                          </p:cTn>
                        </p:par>
                      </p:childTnLst>
                    </p:cTn>
                  </p:par>
                </p:childTnLst>
              </p:cTn>
              <p:nextCondLst>
                <p:cond evt="onClick" delay="0">
                  <p:tgtEl>
                    <p:spTgt spid="55"/>
                  </p:tgtEl>
                </p:cond>
              </p:nextCondLst>
            </p:seq>
            <p:seq concurrent="1" nextAc="seek">
              <p:cTn id="296" restart="whenNotActive" fill="hold" evtFilter="cancelBubble" nodeType="interactiveSeq">
                <p:stCondLst>
                  <p:cond evt="onClick" delay="0">
                    <p:tgtEl>
                      <p:spTgt spid="53"/>
                    </p:tgtEl>
                  </p:cond>
                </p:stCondLst>
                <p:endSync evt="end" delay="0">
                  <p:rtn val="all"/>
                </p:endSync>
                <p:childTnLst>
                  <p:par>
                    <p:cTn id="297" fill="hold">
                      <p:stCondLst>
                        <p:cond delay="0"/>
                      </p:stCondLst>
                      <p:childTnLst>
                        <p:par>
                          <p:cTn id="298" fill="hold">
                            <p:stCondLst>
                              <p:cond delay="0"/>
                            </p:stCondLst>
                            <p:childTnLst>
                              <p:par>
                                <p:cTn id="299" presetID="8" presetClass="emph" presetSubtype="0" fill="hold" nodeType="clickEffect">
                                  <p:stCondLst>
                                    <p:cond delay="0"/>
                                  </p:stCondLst>
                                  <p:childTnLst>
                                    <p:animRot by="5400000">
                                      <p:cBhvr>
                                        <p:cTn id="300" dur="500" fill="hold"/>
                                        <p:tgtEl>
                                          <p:spTgt spid="53"/>
                                        </p:tgtEl>
                                        <p:attrNameLst>
                                          <p:attrName>r</p:attrName>
                                        </p:attrNameLst>
                                      </p:cBhvr>
                                    </p:animRot>
                                  </p:childTnLst>
                                </p:cTn>
                              </p:par>
                            </p:childTnLst>
                          </p:cTn>
                        </p:par>
                      </p:childTnLst>
                    </p:cTn>
                  </p:par>
                  <p:par>
                    <p:cTn id="301" fill="hold">
                      <p:stCondLst>
                        <p:cond delay="indefinite"/>
                      </p:stCondLst>
                      <p:childTnLst>
                        <p:par>
                          <p:cTn id="302" fill="hold">
                            <p:stCondLst>
                              <p:cond delay="0"/>
                            </p:stCondLst>
                            <p:childTnLst>
                              <p:par>
                                <p:cTn id="303" presetID="8" presetClass="emph" presetSubtype="0" fill="hold" nodeType="clickEffect">
                                  <p:stCondLst>
                                    <p:cond delay="0"/>
                                  </p:stCondLst>
                                  <p:childTnLst>
                                    <p:animRot by="5400000">
                                      <p:cBhvr>
                                        <p:cTn id="304" dur="500" fill="hold"/>
                                        <p:tgtEl>
                                          <p:spTgt spid="53"/>
                                        </p:tgtEl>
                                        <p:attrNameLst>
                                          <p:attrName>r</p:attrName>
                                        </p:attrNameLst>
                                      </p:cBhvr>
                                    </p:animRot>
                                  </p:childTnLst>
                                </p:cTn>
                              </p:par>
                            </p:childTnLst>
                          </p:cTn>
                        </p:par>
                      </p:childTnLst>
                    </p:cTn>
                  </p:par>
                  <p:par>
                    <p:cTn id="305" fill="hold">
                      <p:stCondLst>
                        <p:cond delay="indefinite"/>
                      </p:stCondLst>
                      <p:childTnLst>
                        <p:par>
                          <p:cTn id="306" fill="hold">
                            <p:stCondLst>
                              <p:cond delay="0"/>
                            </p:stCondLst>
                            <p:childTnLst>
                              <p:par>
                                <p:cTn id="307" presetID="8" presetClass="emph" presetSubtype="0" fill="hold" nodeType="clickEffect">
                                  <p:stCondLst>
                                    <p:cond delay="0"/>
                                  </p:stCondLst>
                                  <p:childTnLst>
                                    <p:animRot by="5400000">
                                      <p:cBhvr>
                                        <p:cTn id="308" dur="500" fill="hold"/>
                                        <p:tgtEl>
                                          <p:spTgt spid="53"/>
                                        </p:tgtEl>
                                        <p:attrNameLst>
                                          <p:attrName>r</p:attrName>
                                        </p:attrNameLst>
                                      </p:cBhvr>
                                    </p:animRot>
                                  </p:childTnLst>
                                </p:cTn>
                              </p:par>
                            </p:childTnLst>
                          </p:cTn>
                        </p:par>
                      </p:childTnLst>
                    </p:cTn>
                  </p:par>
                  <p:par>
                    <p:cTn id="309" fill="hold">
                      <p:stCondLst>
                        <p:cond delay="indefinite"/>
                      </p:stCondLst>
                      <p:childTnLst>
                        <p:par>
                          <p:cTn id="310" fill="hold">
                            <p:stCondLst>
                              <p:cond delay="0"/>
                            </p:stCondLst>
                            <p:childTnLst>
                              <p:par>
                                <p:cTn id="311" presetID="8" presetClass="emph" presetSubtype="0" fill="hold" nodeType="clickEffect">
                                  <p:stCondLst>
                                    <p:cond delay="0"/>
                                  </p:stCondLst>
                                  <p:childTnLst>
                                    <p:animRot by="5400000">
                                      <p:cBhvr>
                                        <p:cTn id="312" dur="500" fill="hold"/>
                                        <p:tgtEl>
                                          <p:spTgt spid="53"/>
                                        </p:tgtEl>
                                        <p:attrNameLst>
                                          <p:attrName>r</p:attrName>
                                        </p:attrNameLst>
                                      </p:cBhvr>
                                    </p:animRot>
                                  </p:childTnLst>
                                </p:cTn>
                              </p:par>
                            </p:childTnLst>
                          </p:cTn>
                        </p:par>
                      </p:childTnLst>
                    </p:cTn>
                  </p:par>
                </p:childTnLst>
              </p:cTn>
              <p:nextCondLst>
                <p:cond evt="onClick" delay="0">
                  <p:tgtEl>
                    <p:spTgt spid="53"/>
                  </p:tgtEl>
                </p:cond>
              </p:nextCondLst>
            </p:seq>
            <p:seq concurrent="1" nextAc="seek">
              <p:cTn id="313" restart="whenNotActive" fill="hold" evtFilter="cancelBubble" nodeType="interactiveSeq">
                <p:stCondLst>
                  <p:cond evt="onClick" delay="0">
                    <p:tgtEl>
                      <p:spTgt spid="54"/>
                    </p:tgtEl>
                  </p:cond>
                </p:stCondLst>
                <p:endSync evt="end" delay="0">
                  <p:rtn val="all"/>
                </p:endSync>
                <p:childTnLst>
                  <p:par>
                    <p:cTn id="314" fill="hold">
                      <p:stCondLst>
                        <p:cond delay="0"/>
                      </p:stCondLst>
                      <p:childTnLst>
                        <p:par>
                          <p:cTn id="315" fill="hold">
                            <p:stCondLst>
                              <p:cond delay="0"/>
                            </p:stCondLst>
                            <p:childTnLst>
                              <p:par>
                                <p:cTn id="316" presetID="8" presetClass="emph" presetSubtype="0" fill="hold" nodeType="clickEffect">
                                  <p:stCondLst>
                                    <p:cond delay="0"/>
                                  </p:stCondLst>
                                  <p:childTnLst>
                                    <p:animRot by="5400000">
                                      <p:cBhvr>
                                        <p:cTn id="317" dur="500" fill="hold"/>
                                        <p:tgtEl>
                                          <p:spTgt spid="54"/>
                                        </p:tgtEl>
                                        <p:attrNameLst>
                                          <p:attrName>r</p:attrName>
                                        </p:attrNameLst>
                                      </p:cBhvr>
                                    </p:animRot>
                                  </p:childTnLst>
                                </p:cTn>
                              </p:par>
                            </p:childTnLst>
                          </p:cTn>
                        </p:par>
                      </p:childTnLst>
                    </p:cTn>
                  </p:par>
                  <p:par>
                    <p:cTn id="318" fill="hold">
                      <p:stCondLst>
                        <p:cond delay="indefinite"/>
                      </p:stCondLst>
                      <p:childTnLst>
                        <p:par>
                          <p:cTn id="319" fill="hold">
                            <p:stCondLst>
                              <p:cond delay="0"/>
                            </p:stCondLst>
                            <p:childTnLst>
                              <p:par>
                                <p:cTn id="320" presetID="8" presetClass="emph" presetSubtype="0" fill="hold" nodeType="clickEffect">
                                  <p:stCondLst>
                                    <p:cond delay="0"/>
                                  </p:stCondLst>
                                  <p:childTnLst>
                                    <p:animRot by="5400000">
                                      <p:cBhvr>
                                        <p:cTn id="321" dur="500" fill="hold"/>
                                        <p:tgtEl>
                                          <p:spTgt spid="54"/>
                                        </p:tgtEl>
                                        <p:attrNameLst>
                                          <p:attrName>r</p:attrName>
                                        </p:attrNameLst>
                                      </p:cBhvr>
                                    </p:animRot>
                                  </p:childTnLst>
                                </p:cTn>
                              </p:par>
                            </p:childTnLst>
                          </p:cTn>
                        </p:par>
                      </p:childTnLst>
                    </p:cTn>
                  </p:par>
                  <p:par>
                    <p:cTn id="322" fill="hold">
                      <p:stCondLst>
                        <p:cond delay="indefinite"/>
                      </p:stCondLst>
                      <p:childTnLst>
                        <p:par>
                          <p:cTn id="323" fill="hold">
                            <p:stCondLst>
                              <p:cond delay="0"/>
                            </p:stCondLst>
                            <p:childTnLst>
                              <p:par>
                                <p:cTn id="324" presetID="8" presetClass="emph" presetSubtype="0" fill="hold" nodeType="clickEffect">
                                  <p:stCondLst>
                                    <p:cond delay="0"/>
                                  </p:stCondLst>
                                  <p:childTnLst>
                                    <p:animRot by="5400000">
                                      <p:cBhvr>
                                        <p:cTn id="325" dur="500" fill="hold"/>
                                        <p:tgtEl>
                                          <p:spTgt spid="54"/>
                                        </p:tgtEl>
                                        <p:attrNameLst>
                                          <p:attrName>r</p:attrName>
                                        </p:attrNameLst>
                                      </p:cBhvr>
                                    </p:animRot>
                                  </p:childTnLst>
                                </p:cTn>
                              </p:par>
                            </p:childTnLst>
                          </p:cTn>
                        </p:par>
                      </p:childTnLst>
                    </p:cTn>
                  </p:par>
                  <p:par>
                    <p:cTn id="326" fill="hold">
                      <p:stCondLst>
                        <p:cond delay="indefinite"/>
                      </p:stCondLst>
                      <p:childTnLst>
                        <p:par>
                          <p:cTn id="327" fill="hold">
                            <p:stCondLst>
                              <p:cond delay="0"/>
                            </p:stCondLst>
                            <p:childTnLst>
                              <p:par>
                                <p:cTn id="328" presetID="8" presetClass="emph" presetSubtype="0" fill="hold" nodeType="clickEffect">
                                  <p:stCondLst>
                                    <p:cond delay="0"/>
                                  </p:stCondLst>
                                  <p:childTnLst>
                                    <p:animRot by="5400000">
                                      <p:cBhvr>
                                        <p:cTn id="329" dur="500" fill="hold"/>
                                        <p:tgtEl>
                                          <p:spTgt spid="54"/>
                                        </p:tgtEl>
                                        <p:attrNameLst>
                                          <p:attrName>r</p:attrName>
                                        </p:attrNameLst>
                                      </p:cBhvr>
                                    </p:animRot>
                                  </p:childTnLst>
                                </p:cTn>
                              </p:par>
                            </p:childTnLst>
                          </p:cTn>
                        </p:par>
                      </p:childTnLst>
                    </p:cTn>
                  </p:par>
                </p:childTnLst>
              </p:cTn>
              <p:nextCondLst>
                <p:cond evt="onClick" delay="0">
                  <p:tgtEl>
                    <p:spTgt spid="54"/>
                  </p:tgtEl>
                </p:cond>
              </p:nextCondLst>
            </p:seq>
            <p:seq concurrent="1" nextAc="seek">
              <p:cTn id="330" restart="whenNotActive" fill="hold" evtFilter="cancelBubble" nodeType="interactiveSeq">
                <p:stCondLst>
                  <p:cond evt="onClick" delay="0">
                    <p:tgtEl>
                      <p:spTgt spid="77"/>
                    </p:tgtEl>
                  </p:cond>
                </p:stCondLst>
                <p:endSync evt="end" delay="0">
                  <p:rtn val="all"/>
                </p:endSync>
                <p:childTnLst>
                  <p:par>
                    <p:cTn id="331" fill="hold">
                      <p:stCondLst>
                        <p:cond delay="0"/>
                      </p:stCondLst>
                      <p:childTnLst>
                        <p:par>
                          <p:cTn id="332" fill="hold">
                            <p:stCondLst>
                              <p:cond delay="0"/>
                            </p:stCondLst>
                            <p:childTnLst>
                              <p:par>
                                <p:cTn id="333" presetID="8" presetClass="emph" presetSubtype="0" fill="hold" nodeType="clickEffect">
                                  <p:stCondLst>
                                    <p:cond delay="0"/>
                                  </p:stCondLst>
                                  <p:childTnLst>
                                    <p:animRot by="-5400000">
                                      <p:cBhvr>
                                        <p:cTn id="334" dur="500" fill="hold"/>
                                        <p:tgtEl>
                                          <p:spTgt spid="77"/>
                                        </p:tgtEl>
                                        <p:attrNameLst>
                                          <p:attrName>r</p:attrName>
                                        </p:attrNameLst>
                                      </p:cBhvr>
                                    </p:animRot>
                                  </p:childTnLst>
                                </p:cTn>
                              </p:par>
                            </p:childTnLst>
                          </p:cTn>
                        </p:par>
                      </p:childTnLst>
                    </p:cTn>
                  </p:par>
                  <p:par>
                    <p:cTn id="335" fill="hold">
                      <p:stCondLst>
                        <p:cond delay="indefinite"/>
                      </p:stCondLst>
                      <p:childTnLst>
                        <p:par>
                          <p:cTn id="336" fill="hold">
                            <p:stCondLst>
                              <p:cond delay="0"/>
                            </p:stCondLst>
                            <p:childTnLst>
                              <p:par>
                                <p:cTn id="337" presetID="8" presetClass="emph" presetSubtype="0" fill="hold" nodeType="clickEffect">
                                  <p:stCondLst>
                                    <p:cond delay="0"/>
                                  </p:stCondLst>
                                  <p:childTnLst>
                                    <p:animRot by="-5400000">
                                      <p:cBhvr>
                                        <p:cTn id="338" dur="500" fill="hold"/>
                                        <p:tgtEl>
                                          <p:spTgt spid="77"/>
                                        </p:tgtEl>
                                        <p:attrNameLst>
                                          <p:attrName>r</p:attrName>
                                        </p:attrNameLst>
                                      </p:cBhvr>
                                    </p:animRot>
                                  </p:childTnLst>
                                </p:cTn>
                              </p:par>
                            </p:childTnLst>
                          </p:cTn>
                        </p:par>
                      </p:childTnLst>
                    </p:cTn>
                  </p:par>
                  <p:par>
                    <p:cTn id="339" fill="hold">
                      <p:stCondLst>
                        <p:cond delay="indefinite"/>
                      </p:stCondLst>
                      <p:childTnLst>
                        <p:par>
                          <p:cTn id="340" fill="hold">
                            <p:stCondLst>
                              <p:cond delay="0"/>
                            </p:stCondLst>
                            <p:childTnLst>
                              <p:par>
                                <p:cTn id="341" presetID="8" presetClass="emph" presetSubtype="0" fill="hold" nodeType="clickEffect">
                                  <p:stCondLst>
                                    <p:cond delay="0"/>
                                  </p:stCondLst>
                                  <p:childTnLst>
                                    <p:animRot by="-5400000">
                                      <p:cBhvr>
                                        <p:cTn id="342" dur="500" fill="hold"/>
                                        <p:tgtEl>
                                          <p:spTgt spid="77"/>
                                        </p:tgtEl>
                                        <p:attrNameLst>
                                          <p:attrName>r</p:attrName>
                                        </p:attrNameLst>
                                      </p:cBhvr>
                                    </p:animRot>
                                  </p:childTnLst>
                                </p:cTn>
                              </p:par>
                            </p:childTnLst>
                          </p:cTn>
                        </p:par>
                      </p:childTnLst>
                    </p:cTn>
                  </p:par>
                  <p:par>
                    <p:cTn id="343" fill="hold">
                      <p:stCondLst>
                        <p:cond delay="indefinite"/>
                      </p:stCondLst>
                      <p:childTnLst>
                        <p:par>
                          <p:cTn id="344" fill="hold">
                            <p:stCondLst>
                              <p:cond delay="0"/>
                            </p:stCondLst>
                            <p:childTnLst>
                              <p:par>
                                <p:cTn id="345" presetID="8" presetClass="emph" presetSubtype="0" fill="hold" nodeType="clickEffect">
                                  <p:stCondLst>
                                    <p:cond delay="0"/>
                                  </p:stCondLst>
                                  <p:childTnLst>
                                    <p:animRot by="-5400000">
                                      <p:cBhvr>
                                        <p:cTn id="346" dur="500" fill="hold"/>
                                        <p:tgtEl>
                                          <p:spTgt spid="77"/>
                                        </p:tgtEl>
                                        <p:attrNameLst>
                                          <p:attrName>r</p:attrName>
                                        </p:attrNameLst>
                                      </p:cBhvr>
                                    </p:animRot>
                                  </p:childTnLst>
                                </p:cTn>
                              </p:par>
                            </p:childTnLst>
                          </p:cTn>
                        </p:par>
                      </p:childTnLst>
                    </p:cTn>
                  </p:par>
                </p:childTnLst>
              </p:cTn>
              <p:nextCondLst>
                <p:cond evt="onClick" delay="0">
                  <p:tgtEl>
                    <p:spTgt spid="77"/>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3000">
              <a:schemeClr val="tx1">
                <a:lumMod val="50000"/>
                <a:lumOff val="50000"/>
              </a:schemeClr>
            </a:gs>
            <a:gs pos="69000">
              <a:schemeClr val="tx1">
                <a:lumMod val="65000"/>
                <a:lumOff val="35000"/>
              </a:schemeClr>
            </a:gs>
            <a:gs pos="100000">
              <a:schemeClr val="bg2">
                <a:lumMod val="2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34643FC-1FF8-476C-B9C3-A6548AE2357A}"/>
              </a:ext>
            </a:extLst>
          </p:cNvPr>
          <p:cNvPicPr>
            <a:picLocks noChangeAspect="1"/>
          </p:cNvPicPr>
          <p:nvPr/>
        </p:nvPicPr>
        <p:blipFill>
          <a:blip r:embed="rId2"/>
          <a:stretch>
            <a:fillRect/>
          </a:stretch>
        </p:blipFill>
        <p:spPr>
          <a:xfrm>
            <a:off x="1164134" y="949737"/>
            <a:ext cx="6657409" cy="1121761"/>
          </a:xfrm>
          <a:prstGeom prst="rect">
            <a:avLst/>
          </a:prstGeom>
        </p:spPr>
      </p:pic>
      <p:pic>
        <p:nvPicPr>
          <p:cNvPr id="40" name="Picture 39"/>
          <p:cNvPicPr>
            <a:picLocks/>
          </p:cNvPicPr>
          <p:nvPr/>
        </p:nvPicPr>
        <p:blipFill rotWithShape="1">
          <a:blip r:embed="rId3">
            <a:extLst>
              <a:ext uri="{28A0092B-C50C-407E-A947-70E740481C1C}">
                <a14:useLocalDpi xmlns:a14="http://schemas.microsoft.com/office/drawing/2010/main" val="0"/>
              </a:ext>
            </a:extLst>
          </a:blip>
          <a:srcRect l="74931" t="58148" r="69" b="22155"/>
          <a:stretch/>
        </p:blipFill>
        <p:spPr>
          <a:xfrm rot="10800000">
            <a:off x="5700062" y="5602741"/>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41" name="Picture 40"/>
          <p:cNvPicPr>
            <a:picLocks/>
          </p:cNvPicPr>
          <p:nvPr/>
        </p:nvPicPr>
        <p:blipFill rotWithShape="1">
          <a:blip r:embed="rId3">
            <a:extLst>
              <a:ext uri="{28A0092B-C50C-407E-A947-70E740481C1C}">
                <a14:useLocalDpi xmlns:a14="http://schemas.microsoft.com/office/drawing/2010/main" val="0"/>
              </a:ext>
            </a:extLst>
          </a:blip>
          <a:srcRect l="50063" t="59093" r="24937" b="21210"/>
          <a:stretch/>
        </p:blipFill>
        <p:spPr>
          <a:xfrm rot="16200000">
            <a:off x="4623134" y="563044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42" name="Picture 41"/>
          <p:cNvPicPr>
            <a:picLocks/>
          </p:cNvPicPr>
          <p:nvPr/>
        </p:nvPicPr>
        <p:blipFill rotWithShape="1">
          <a:blip r:embed="rId3">
            <a:extLst>
              <a:ext uri="{28A0092B-C50C-407E-A947-70E740481C1C}">
                <a14:useLocalDpi xmlns:a14="http://schemas.microsoft.com/office/drawing/2010/main" val="0"/>
              </a:ext>
            </a:extLst>
          </a:blip>
          <a:srcRect l="25094" t="59093" r="49906" b="21210"/>
          <a:stretch/>
        </p:blipFill>
        <p:spPr>
          <a:xfrm rot="10800000">
            <a:off x="3545118" y="563044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43" name="Picture 42"/>
          <p:cNvPicPr>
            <a:picLocks/>
          </p:cNvPicPr>
          <p:nvPr/>
        </p:nvPicPr>
        <p:blipFill rotWithShape="1">
          <a:blip r:embed="rId3">
            <a:extLst>
              <a:ext uri="{28A0092B-C50C-407E-A947-70E740481C1C}">
                <a14:useLocalDpi xmlns:a14="http://schemas.microsoft.com/office/drawing/2010/main" val="0"/>
              </a:ext>
            </a:extLst>
          </a:blip>
          <a:srcRect t="59093" r="75000" b="21210"/>
          <a:stretch/>
        </p:blipFill>
        <p:spPr>
          <a:xfrm rot="16200000">
            <a:off x="2469583" y="563044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44" name="Picture 43"/>
          <p:cNvPicPr>
            <a:picLocks/>
          </p:cNvPicPr>
          <p:nvPr/>
        </p:nvPicPr>
        <p:blipFill rotWithShape="1">
          <a:blip r:embed="rId3">
            <a:extLst>
              <a:ext uri="{28A0092B-C50C-407E-A947-70E740481C1C}">
                <a14:useLocalDpi xmlns:a14="http://schemas.microsoft.com/office/drawing/2010/main" val="0"/>
              </a:ext>
            </a:extLst>
          </a:blip>
          <a:srcRect l="75107" t="39395" b="40907"/>
          <a:stretch/>
        </p:blipFill>
        <p:spPr>
          <a:xfrm rot="16200000">
            <a:off x="5684889" y="4551829"/>
            <a:ext cx="1080000"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45" name="Picture 44"/>
          <p:cNvPicPr>
            <a:picLocks/>
          </p:cNvPicPr>
          <p:nvPr/>
        </p:nvPicPr>
        <p:blipFill rotWithShape="1">
          <a:blip r:embed="rId3">
            <a:extLst>
              <a:ext uri="{28A0092B-C50C-407E-A947-70E740481C1C}">
                <a14:useLocalDpi xmlns:a14="http://schemas.microsoft.com/office/drawing/2010/main" val="0"/>
              </a:ext>
            </a:extLst>
          </a:blip>
          <a:srcRect l="50139" t="39395" r="24861" b="40907"/>
          <a:stretch/>
        </p:blipFill>
        <p:spPr>
          <a:xfrm rot="10800000">
            <a:off x="4627035" y="455182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46" name="Picture 45"/>
          <p:cNvPicPr>
            <a:picLocks/>
          </p:cNvPicPr>
          <p:nvPr/>
        </p:nvPicPr>
        <p:blipFill rotWithShape="1">
          <a:blip r:embed="rId3">
            <a:extLst>
              <a:ext uri="{28A0092B-C50C-407E-A947-70E740481C1C}">
                <a14:useLocalDpi xmlns:a14="http://schemas.microsoft.com/office/drawing/2010/main" val="0"/>
              </a:ext>
            </a:extLst>
          </a:blip>
          <a:srcRect l="25170" t="39395" r="49830" b="40907"/>
          <a:stretch/>
        </p:blipFill>
        <p:spPr>
          <a:xfrm rot="16200000">
            <a:off x="3548399" y="455182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47" name="Picture 46"/>
          <p:cNvPicPr>
            <a:picLocks/>
          </p:cNvPicPr>
          <p:nvPr/>
        </p:nvPicPr>
        <p:blipFill rotWithShape="1">
          <a:blip r:embed="rId3">
            <a:extLst>
              <a:ext uri="{28A0092B-C50C-407E-A947-70E740481C1C}">
                <a14:useLocalDpi xmlns:a14="http://schemas.microsoft.com/office/drawing/2010/main" val="0"/>
              </a:ext>
            </a:extLst>
          </a:blip>
          <a:srcRect t="39395" r="75000" b="40907"/>
          <a:stretch/>
        </p:blipFill>
        <p:spPr>
          <a:xfrm rot="10800000">
            <a:off x="2469583" y="455182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48" name="Picture 47"/>
          <p:cNvPicPr>
            <a:picLocks/>
          </p:cNvPicPr>
          <p:nvPr/>
        </p:nvPicPr>
        <p:blipFill rotWithShape="1">
          <a:blip r:embed="rId3">
            <a:extLst>
              <a:ext uri="{28A0092B-C50C-407E-A947-70E740481C1C}">
                <a14:useLocalDpi xmlns:a14="http://schemas.microsoft.com/office/drawing/2010/main" val="0"/>
              </a:ext>
            </a:extLst>
          </a:blip>
          <a:srcRect l="75107" t="19698" b="60605"/>
          <a:stretch/>
        </p:blipFill>
        <p:spPr>
          <a:xfrm rot="16200000">
            <a:off x="5684889" y="3480218"/>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49" name="Picture 48"/>
          <p:cNvPicPr>
            <a:picLocks/>
          </p:cNvPicPr>
          <p:nvPr/>
        </p:nvPicPr>
        <p:blipFill rotWithShape="1">
          <a:blip r:embed="rId3">
            <a:extLst>
              <a:ext uri="{28A0092B-C50C-407E-A947-70E740481C1C}">
                <a14:useLocalDpi xmlns:a14="http://schemas.microsoft.com/office/drawing/2010/main" val="0"/>
              </a:ext>
            </a:extLst>
          </a:blip>
          <a:srcRect l="50139" t="19698" r="24861" b="60605"/>
          <a:stretch/>
        </p:blipFill>
        <p:spPr>
          <a:xfrm rot="10800000">
            <a:off x="4627035" y="347182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50" name="Picture 49"/>
          <p:cNvPicPr>
            <a:picLocks/>
          </p:cNvPicPr>
          <p:nvPr/>
        </p:nvPicPr>
        <p:blipFill rotWithShape="1">
          <a:blip r:embed="rId3">
            <a:extLst>
              <a:ext uri="{28A0092B-C50C-407E-A947-70E740481C1C}">
                <a14:useLocalDpi xmlns:a14="http://schemas.microsoft.com/office/drawing/2010/main" val="0"/>
              </a:ext>
            </a:extLst>
          </a:blip>
          <a:srcRect l="25170" t="19698" r="49830" b="60605"/>
          <a:stretch/>
        </p:blipFill>
        <p:spPr>
          <a:xfrm rot="16200000">
            <a:off x="3548399" y="347182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51" name="Picture 50"/>
          <p:cNvPicPr>
            <a:picLocks/>
          </p:cNvPicPr>
          <p:nvPr/>
        </p:nvPicPr>
        <p:blipFill rotWithShape="1">
          <a:blip r:embed="rId3">
            <a:extLst>
              <a:ext uri="{28A0092B-C50C-407E-A947-70E740481C1C}">
                <a14:useLocalDpi xmlns:a14="http://schemas.microsoft.com/office/drawing/2010/main" val="0"/>
              </a:ext>
            </a:extLst>
          </a:blip>
          <a:srcRect t="19698" r="75000" b="60605"/>
          <a:stretch/>
        </p:blipFill>
        <p:spPr>
          <a:xfrm rot="16200000">
            <a:off x="2469583" y="347182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52" name="Picture 51"/>
          <p:cNvPicPr>
            <a:picLocks/>
          </p:cNvPicPr>
          <p:nvPr/>
        </p:nvPicPr>
        <p:blipFill rotWithShape="1">
          <a:blip r:embed="rId3">
            <a:extLst>
              <a:ext uri="{28A0092B-C50C-407E-A947-70E740481C1C}">
                <a14:useLocalDpi xmlns:a14="http://schemas.microsoft.com/office/drawing/2010/main" val="0"/>
              </a:ext>
            </a:extLst>
          </a:blip>
          <a:srcRect l="75107" b="80302"/>
          <a:stretch/>
        </p:blipFill>
        <p:spPr>
          <a:xfrm rot="10800000">
            <a:off x="5684889" y="2400218"/>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53" name="Picture 52"/>
          <p:cNvPicPr>
            <a:picLocks/>
          </p:cNvPicPr>
          <p:nvPr/>
        </p:nvPicPr>
        <p:blipFill rotWithShape="1">
          <a:blip r:embed="rId3">
            <a:extLst>
              <a:ext uri="{28A0092B-C50C-407E-A947-70E740481C1C}">
                <a14:useLocalDpi xmlns:a14="http://schemas.microsoft.com/office/drawing/2010/main" val="0"/>
              </a:ext>
            </a:extLst>
          </a:blip>
          <a:srcRect l="49937" r="25063" b="80302"/>
          <a:stretch/>
        </p:blipFill>
        <p:spPr>
          <a:xfrm rot="5400000">
            <a:off x="4618309" y="239182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54" name="Picture 53"/>
          <p:cNvPicPr>
            <a:picLocks/>
          </p:cNvPicPr>
          <p:nvPr/>
        </p:nvPicPr>
        <p:blipFill rotWithShape="1">
          <a:blip r:embed="rId3">
            <a:extLst>
              <a:ext uri="{28A0092B-C50C-407E-A947-70E740481C1C}">
                <a14:useLocalDpi xmlns:a14="http://schemas.microsoft.com/office/drawing/2010/main" val="0"/>
              </a:ext>
            </a:extLst>
          </a:blip>
          <a:srcRect l="24968" r="50032" b="80302"/>
          <a:stretch/>
        </p:blipFill>
        <p:spPr>
          <a:xfrm rot="10800000">
            <a:off x="3539673" y="239182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55" name="Picture 54"/>
          <p:cNvPicPr>
            <a:picLocks/>
          </p:cNvPicPr>
          <p:nvPr/>
        </p:nvPicPr>
        <p:blipFill rotWithShape="1">
          <a:blip r:embed="rId3">
            <a:extLst>
              <a:ext uri="{28A0092B-C50C-407E-A947-70E740481C1C}">
                <a14:useLocalDpi xmlns:a14="http://schemas.microsoft.com/office/drawing/2010/main" val="0"/>
              </a:ext>
            </a:extLst>
          </a:blip>
          <a:srcRect r="75000" b="80302"/>
          <a:stretch/>
        </p:blipFill>
        <p:spPr>
          <a:xfrm rot="10800000">
            <a:off x="2461037" y="2391829"/>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sp>
        <p:nvSpPr>
          <p:cNvPr id="23" name="Rectangle 22"/>
          <p:cNvSpPr/>
          <p:nvPr/>
        </p:nvSpPr>
        <p:spPr>
          <a:xfrm>
            <a:off x="2432684" y="2408921"/>
            <a:ext cx="4336117" cy="4281935"/>
          </a:xfrm>
          <a:prstGeom prst="rect">
            <a:avLst/>
          </a:prstGeom>
          <a:noFill/>
          <a:ln w="127000">
            <a:solidFill>
              <a:schemeClr val="tx1">
                <a:lumMod val="85000"/>
                <a:lumOff val="1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4"/>
          <a:stretch>
            <a:fillRect/>
          </a:stretch>
        </p:blipFill>
        <p:spPr>
          <a:xfrm>
            <a:off x="7257434" y="3369734"/>
            <a:ext cx="1182727" cy="682811"/>
          </a:xfrm>
          <a:prstGeom prst="rect">
            <a:avLst/>
          </a:prstGeom>
        </p:spPr>
      </p:pic>
      <p:sp>
        <p:nvSpPr>
          <p:cNvPr id="25" name="Oval 24">
            <a:hlinkClick r:id="" action="ppaction://hlinkshowjump?jump=nextslide"/>
          </p:cNvPr>
          <p:cNvSpPr/>
          <p:nvPr/>
        </p:nvSpPr>
        <p:spPr>
          <a:xfrm>
            <a:off x="7620207" y="3109569"/>
            <a:ext cx="402672" cy="40653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769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00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20000" fill="hold"/>
                                        <p:tgtEl>
                                          <p:spTgt spid="43"/>
                                        </p:tgtEl>
                                        <p:attrNameLst>
                                          <p:attrName>ppt_x</p:attrName>
                                        </p:attrNameLst>
                                      </p:cBhvr>
                                      <p:tavLst>
                                        <p:tav tm="0">
                                          <p:val>
                                            <p:strVal val="#ppt_x"/>
                                          </p:val>
                                        </p:tav>
                                        <p:tav tm="100000">
                                          <p:val>
                                            <p:strVal val="#ppt_x"/>
                                          </p:val>
                                        </p:tav>
                                      </p:tavLst>
                                    </p:anim>
                                    <p:anim calcmode="lin" valueType="num">
                                      <p:cBhvr additive="base">
                                        <p:cTn id="8" dur="20000" fill="hold"/>
                                        <p:tgtEl>
                                          <p:spTgt spid="4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100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20000" fill="hold"/>
                                        <p:tgtEl>
                                          <p:spTgt spid="42"/>
                                        </p:tgtEl>
                                        <p:attrNameLst>
                                          <p:attrName>ppt_x</p:attrName>
                                        </p:attrNameLst>
                                      </p:cBhvr>
                                      <p:tavLst>
                                        <p:tav tm="0">
                                          <p:val>
                                            <p:strVal val="#ppt_x"/>
                                          </p:val>
                                        </p:tav>
                                        <p:tav tm="100000">
                                          <p:val>
                                            <p:strVal val="#ppt_x"/>
                                          </p:val>
                                        </p:tav>
                                      </p:tavLst>
                                    </p:anim>
                                    <p:anim calcmode="lin" valueType="num">
                                      <p:cBhvr additive="base">
                                        <p:cTn id="12" dur="20000" fill="hold"/>
                                        <p:tgtEl>
                                          <p:spTgt spid="42"/>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100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20000" fill="hold"/>
                                        <p:tgtEl>
                                          <p:spTgt spid="41"/>
                                        </p:tgtEl>
                                        <p:attrNameLst>
                                          <p:attrName>ppt_x</p:attrName>
                                        </p:attrNameLst>
                                      </p:cBhvr>
                                      <p:tavLst>
                                        <p:tav tm="0">
                                          <p:val>
                                            <p:strVal val="#ppt_x"/>
                                          </p:val>
                                        </p:tav>
                                        <p:tav tm="100000">
                                          <p:val>
                                            <p:strVal val="#ppt_x"/>
                                          </p:val>
                                        </p:tav>
                                      </p:tavLst>
                                    </p:anim>
                                    <p:anim calcmode="lin" valueType="num">
                                      <p:cBhvr additive="base">
                                        <p:cTn id="16" dur="20000" fill="hold"/>
                                        <p:tgtEl>
                                          <p:spTgt spid="41"/>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00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20000" fill="hold"/>
                                        <p:tgtEl>
                                          <p:spTgt spid="40"/>
                                        </p:tgtEl>
                                        <p:attrNameLst>
                                          <p:attrName>ppt_x</p:attrName>
                                        </p:attrNameLst>
                                      </p:cBhvr>
                                      <p:tavLst>
                                        <p:tav tm="0">
                                          <p:val>
                                            <p:strVal val="#ppt_x"/>
                                          </p:val>
                                        </p:tav>
                                        <p:tav tm="100000">
                                          <p:val>
                                            <p:strVal val="#ppt_x"/>
                                          </p:val>
                                        </p:tav>
                                      </p:tavLst>
                                    </p:anim>
                                    <p:anim calcmode="lin" valueType="num">
                                      <p:cBhvr additive="base">
                                        <p:cTn id="20" dur="20000" fill="hold"/>
                                        <p:tgtEl>
                                          <p:spTgt spid="40"/>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5000"/>
                                  </p:stCondLst>
                                  <p:childTnLst>
                                    <p:set>
                                      <p:cBhvr>
                                        <p:cTn id="22" dur="1" fill="hold">
                                          <p:stCondLst>
                                            <p:cond delay="0"/>
                                          </p:stCondLst>
                                        </p:cTn>
                                        <p:tgtEl>
                                          <p:spTgt spid="47"/>
                                        </p:tgtEl>
                                        <p:attrNameLst>
                                          <p:attrName>style.visibility</p:attrName>
                                        </p:attrNameLst>
                                      </p:cBhvr>
                                      <p:to>
                                        <p:strVal val="visible"/>
                                      </p:to>
                                    </p:set>
                                    <p:anim calcmode="lin" valueType="num">
                                      <p:cBhvr additive="base">
                                        <p:cTn id="23" dur="20000" fill="hold"/>
                                        <p:tgtEl>
                                          <p:spTgt spid="47"/>
                                        </p:tgtEl>
                                        <p:attrNameLst>
                                          <p:attrName>ppt_x</p:attrName>
                                        </p:attrNameLst>
                                      </p:cBhvr>
                                      <p:tavLst>
                                        <p:tav tm="0">
                                          <p:val>
                                            <p:strVal val="#ppt_x"/>
                                          </p:val>
                                        </p:tav>
                                        <p:tav tm="100000">
                                          <p:val>
                                            <p:strVal val="#ppt_x"/>
                                          </p:val>
                                        </p:tav>
                                      </p:tavLst>
                                    </p:anim>
                                    <p:anim calcmode="lin" valueType="num">
                                      <p:cBhvr additive="base">
                                        <p:cTn id="24" dur="20000" fill="hold"/>
                                        <p:tgtEl>
                                          <p:spTgt spid="47"/>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500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20000" fill="hold"/>
                                        <p:tgtEl>
                                          <p:spTgt spid="46"/>
                                        </p:tgtEl>
                                        <p:attrNameLst>
                                          <p:attrName>ppt_x</p:attrName>
                                        </p:attrNameLst>
                                      </p:cBhvr>
                                      <p:tavLst>
                                        <p:tav tm="0">
                                          <p:val>
                                            <p:strVal val="#ppt_x"/>
                                          </p:val>
                                        </p:tav>
                                        <p:tav tm="100000">
                                          <p:val>
                                            <p:strVal val="#ppt_x"/>
                                          </p:val>
                                        </p:tav>
                                      </p:tavLst>
                                    </p:anim>
                                    <p:anim calcmode="lin" valueType="num">
                                      <p:cBhvr additive="base">
                                        <p:cTn id="28" dur="20000" fill="hold"/>
                                        <p:tgtEl>
                                          <p:spTgt spid="46"/>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5000"/>
                                  </p:stCondLst>
                                  <p:childTnLst>
                                    <p:set>
                                      <p:cBhvr>
                                        <p:cTn id="30" dur="1" fill="hold">
                                          <p:stCondLst>
                                            <p:cond delay="0"/>
                                          </p:stCondLst>
                                        </p:cTn>
                                        <p:tgtEl>
                                          <p:spTgt spid="45"/>
                                        </p:tgtEl>
                                        <p:attrNameLst>
                                          <p:attrName>style.visibility</p:attrName>
                                        </p:attrNameLst>
                                      </p:cBhvr>
                                      <p:to>
                                        <p:strVal val="visible"/>
                                      </p:to>
                                    </p:set>
                                    <p:anim calcmode="lin" valueType="num">
                                      <p:cBhvr additive="base">
                                        <p:cTn id="31" dur="20000" fill="hold"/>
                                        <p:tgtEl>
                                          <p:spTgt spid="45"/>
                                        </p:tgtEl>
                                        <p:attrNameLst>
                                          <p:attrName>ppt_x</p:attrName>
                                        </p:attrNameLst>
                                      </p:cBhvr>
                                      <p:tavLst>
                                        <p:tav tm="0">
                                          <p:val>
                                            <p:strVal val="#ppt_x"/>
                                          </p:val>
                                        </p:tav>
                                        <p:tav tm="100000">
                                          <p:val>
                                            <p:strVal val="#ppt_x"/>
                                          </p:val>
                                        </p:tav>
                                      </p:tavLst>
                                    </p:anim>
                                    <p:anim calcmode="lin" valueType="num">
                                      <p:cBhvr additive="base">
                                        <p:cTn id="32" dur="20000" fill="hold"/>
                                        <p:tgtEl>
                                          <p:spTgt spid="45"/>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500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20000" fill="hold"/>
                                        <p:tgtEl>
                                          <p:spTgt spid="44"/>
                                        </p:tgtEl>
                                        <p:attrNameLst>
                                          <p:attrName>ppt_x</p:attrName>
                                        </p:attrNameLst>
                                      </p:cBhvr>
                                      <p:tavLst>
                                        <p:tav tm="0">
                                          <p:val>
                                            <p:strVal val="#ppt_x"/>
                                          </p:val>
                                        </p:tav>
                                        <p:tav tm="100000">
                                          <p:val>
                                            <p:strVal val="#ppt_x"/>
                                          </p:val>
                                        </p:tav>
                                      </p:tavLst>
                                    </p:anim>
                                    <p:anim calcmode="lin" valueType="num">
                                      <p:cBhvr additive="base">
                                        <p:cTn id="36" dur="20000" fill="hold"/>
                                        <p:tgtEl>
                                          <p:spTgt spid="44"/>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10000"/>
                                  </p:stCondLst>
                                  <p:childTnLst>
                                    <p:set>
                                      <p:cBhvr>
                                        <p:cTn id="38" dur="1" fill="hold">
                                          <p:stCondLst>
                                            <p:cond delay="0"/>
                                          </p:stCondLst>
                                        </p:cTn>
                                        <p:tgtEl>
                                          <p:spTgt spid="51"/>
                                        </p:tgtEl>
                                        <p:attrNameLst>
                                          <p:attrName>style.visibility</p:attrName>
                                        </p:attrNameLst>
                                      </p:cBhvr>
                                      <p:to>
                                        <p:strVal val="visible"/>
                                      </p:to>
                                    </p:set>
                                    <p:anim calcmode="lin" valueType="num">
                                      <p:cBhvr additive="base">
                                        <p:cTn id="39" dur="20000" fill="hold"/>
                                        <p:tgtEl>
                                          <p:spTgt spid="51"/>
                                        </p:tgtEl>
                                        <p:attrNameLst>
                                          <p:attrName>ppt_x</p:attrName>
                                        </p:attrNameLst>
                                      </p:cBhvr>
                                      <p:tavLst>
                                        <p:tav tm="0">
                                          <p:val>
                                            <p:strVal val="#ppt_x"/>
                                          </p:val>
                                        </p:tav>
                                        <p:tav tm="100000">
                                          <p:val>
                                            <p:strVal val="#ppt_x"/>
                                          </p:val>
                                        </p:tav>
                                      </p:tavLst>
                                    </p:anim>
                                    <p:anim calcmode="lin" valueType="num">
                                      <p:cBhvr additive="base">
                                        <p:cTn id="40" dur="20000" fill="hold"/>
                                        <p:tgtEl>
                                          <p:spTgt spid="51"/>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1000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20000" fill="hold"/>
                                        <p:tgtEl>
                                          <p:spTgt spid="50"/>
                                        </p:tgtEl>
                                        <p:attrNameLst>
                                          <p:attrName>ppt_x</p:attrName>
                                        </p:attrNameLst>
                                      </p:cBhvr>
                                      <p:tavLst>
                                        <p:tav tm="0">
                                          <p:val>
                                            <p:strVal val="#ppt_x"/>
                                          </p:val>
                                        </p:tav>
                                        <p:tav tm="100000">
                                          <p:val>
                                            <p:strVal val="#ppt_x"/>
                                          </p:val>
                                        </p:tav>
                                      </p:tavLst>
                                    </p:anim>
                                    <p:anim calcmode="lin" valueType="num">
                                      <p:cBhvr additive="base">
                                        <p:cTn id="44" dur="20000" fill="hold"/>
                                        <p:tgtEl>
                                          <p:spTgt spid="50"/>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10000"/>
                                  </p:stCondLst>
                                  <p:childTnLst>
                                    <p:set>
                                      <p:cBhvr>
                                        <p:cTn id="46" dur="1" fill="hold">
                                          <p:stCondLst>
                                            <p:cond delay="0"/>
                                          </p:stCondLst>
                                        </p:cTn>
                                        <p:tgtEl>
                                          <p:spTgt spid="49"/>
                                        </p:tgtEl>
                                        <p:attrNameLst>
                                          <p:attrName>style.visibility</p:attrName>
                                        </p:attrNameLst>
                                      </p:cBhvr>
                                      <p:to>
                                        <p:strVal val="visible"/>
                                      </p:to>
                                    </p:set>
                                    <p:anim calcmode="lin" valueType="num">
                                      <p:cBhvr additive="base">
                                        <p:cTn id="47" dur="20000" fill="hold"/>
                                        <p:tgtEl>
                                          <p:spTgt spid="49"/>
                                        </p:tgtEl>
                                        <p:attrNameLst>
                                          <p:attrName>ppt_x</p:attrName>
                                        </p:attrNameLst>
                                      </p:cBhvr>
                                      <p:tavLst>
                                        <p:tav tm="0">
                                          <p:val>
                                            <p:strVal val="#ppt_x"/>
                                          </p:val>
                                        </p:tav>
                                        <p:tav tm="100000">
                                          <p:val>
                                            <p:strVal val="#ppt_x"/>
                                          </p:val>
                                        </p:tav>
                                      </p:tavLst>
                                    </p:anim>
                                    <p:anim calcmode="lin" valueType="num">
                                      <p:cBhvr additive="base">
                                        <p:cTn id="48" dur="20000" fill="hold"/>
                                        <p:tgtEl>
                                          <p:spTgt spid="49"/>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10000"/>
                                  </p:stCondLst>
                                  <p:childTnLst>
                                    <p:set>
                                      <p:cBhvr>
                                        <p:cTn id="50" dur="1" fill="hold">
                                          <p:stCondLst>
                                            <p:cond delay="0"/>
                                          </p:stCondLst>
                                        </p:cTn>
                                        <p:tgtEl>
                                          <p:spTgt spid="48"/>
                                        </p:tgtEl>
                                        <p:attrNameLst>
                                          <p:attrName>style.visibility</p:attrName>
                                        </p:attrNameLst>
                                      </p:cBhvr>
                                      <p:to>
                                        <p:strVal val="visible"/>
                                      </p:to>
                                    </p:set>
                                    <p:anim calcmode="lin" valueType="num">
                                      <p:cBhvr additive="base">
                                        <p:cTn id="51" dur="20000" fill="hold"/>
                                        <p:tgtEl>
                                          <p:spTgt spid="48"/>
                                        </p:tgtEl>
                                        <p:attrNameLst>
                                          <p:attrName>ppt_x</p:attrName>
                                        </p:attrNameLst>
                                      </p:cBhvr>
                                      <p:tavLst>
                                        <p:tav tm="0">
                                          <p:val>
                                            <p:strVal val="#ppt_x"/>
                                          </p:val>
                                        </p:tav>
                                        <p:tav tm="100000">
                                          <p:val>
                                            <p:strVal val="#ppt_x"/>
                                          </p:val>
                                        </p:tav>
                                      </p:tavLst>
                                    </p:anim>
                                    <p:anim calcmode="lin" valueType="num">
                                      <p:cBhvr additive="base">
                                        <p:cTn id="52" dur="20000" fill="hold"/>
                                        <p:tgtEl>
                                          <p:spTgt spid="48"/>
                                        </p:tgtEl>
                                        <p:attrNameLst>
                                          <p:attrName>ppt_y</p:attrName>
                                        </p:attrNameLst>
                                      </p:cBhvr>
                                      <p:tavLst>
                                        <p:tav tm="0">
                                          <p:val>
                                            <p:strVal val="0-#ppt_h/2"/>
                                          </p:val>
                                        </p:tav>
                                        <p:tav tm="100000">
                                          <p:val>
                                            <p:strVal val="#ppt_y"/>
                                          </p:val>
                                        </p:tav>
                                      </p:tavLst>
                                    </p:anim>
                                  </p:childTnLst>
                                </p:cTn>
                              </p:par>
                              <p:par>
                                <p:cTn id="53" presetID="2" presetClass="entr" presetSubtype="1" fill="hold" nodeType="withEffect">
                                  <p:stCondLst>
                                    <p:cond delay="15000"/>
                                  </p:stCondLst>
                                  <p:childTnLst>
                                    <p:set>
                                      <p:cBhvr>
                                        <p:cTn id="54" dur="1" fill="hold">
                                          <p:stCondLst>
                                            <p:cond delay="0"/>
                                          </p:stCondLst>
                                        </p:cTn>
                                        <p:tgtEl>
                                          <p:spTgt spid="52"/>
                                        </p:tgtEl>
                                        <p:attrNameLst>
                                          <p:attrName>style.visibility</p:attrName>
                                        </p:attrNameLst>
                                      </p:cBhvr>
                                      <p:to>
                                        <p:strVal val="visible"/>
                                      </p:to>
                                    </p:set>
                                    <p:anim calcmode="lin" valueType="num">
                                      <p:cBhvr additive="base">
                                        <p:cTn id="55" dur="20000" fill="hold"/>
                                        <p:tgtEl>
                                          <p:spTgt spid="52"/>
                                        </p:tgtEl>
                                        <p:attrNameLst>
                                          <p:attrName>ppt_x</p:attrName>
                                        </p:attrNameLst>
                                      </p:cBhvr>
                                      <p:tavLst>
                                        <p:tav tm="0">
                                          <p:val>
                                            <p:strVal val="#ppt_x"/>
                                          </p:val>
                                        </p:tav>
                                        <p:tav tm="100000">
                                          <p:val>
                                            <p:strVal val="#ppt_x"/>
                                          </p:val>
                                        </p:tav>
                                      </p:tavLst>
                                    </p:anim>
                                    <p:anim calcmode="lin" valueType="num">
                                      <p:cBhvr additive="base">
                                        <p:cTn id="56" dur="20000" fill="hold"/>
                                        <p:tgtEl>
                                          <p:spTgt spid="52"/>
                                        </p:tgtEl>
                                        <p:attrNameLst>
                                          <p:attrName>ppt_y</p:attrName>
                                        </p:attrNameLst>
                                      </p:cBhvr>
                                      <p:tavLst>
                                        <p:tav tm="0">
                                          <p:val>
                                            <p:strVal val="0-#ppt_h/2"/>
                                          </p:val>
                                        </p:tav>
                                        <p:tav tm="100000">
                                          <p:val>
                                            <p:strVal val="#ppt_y"/>
                                          </p:val>
                                        </p:tav>
                                      </p:tavLst>
                                    </p:anim>
                                  </p:childTnLst>
                                </p:cTn>
                              </p:par>
                              <p:par>
                                <p:cTn id="57" presetID="2" presetClass="entr" presetSubtype="1" fill="hold" nodeType="withEffect">
                                  <p:stCondLst>
                                    <p:cond delay="15000"/>
                                  </p:stCondLst>
                                  <p:childTnLst>
                                    <p:set>
                                      <p:cBhvr>
                                        <p:cTn id="58" dur="1" fill="hold">
                                          <p:stCondLst>
                                            <p:cond delay="0"/>
                                          </p:stCondLst>
                                        </p:cTn>
                                        <p:tgtEl>
                                          <p:spTgt spid="55"/>
                                        </p:tgtEl>
                                        <p:attrNameLst>
                                          <p:attrName>style.visibility</p:attrName>
                                        </p:attrNameLst>
                                      </p:cBhvr>
                                      <p:to>
                                        <p:strVal val="visible"/>
                                      </p:to>
                                    </p:set>
                                    <p:anim calcmode="lin" valueType="num">
                                      <p:cBhvr additive="base">
                                        <p:cTn id="59" dur="20000" fill="hold"/>
                                        <p:tgtEl>
                                          <p:spTgt spid="55"/>
                                        </p:tgtEl>
                                        <p:attrNameLst>
                                          <p:attrName>ppt_x</p:attrName>
                                        </p:attrNameLst>
                                      </p:cBhvr>
                                      <p:tavLst>
                                        <p:tav tm="0">
                                          <p:val>
                                            <p:strVal val="#ppt_x"/>
                                          </p:val>
                                        </p:tav>
                                        <p:tav tm="100000">
                                          <p:val>
                                            <p:strVal val="#ppt_x"/>
                                          </p:val>
                                        </p:tav>
                                      </p:tavLst>
                                    </p:anim>
                                    <p:anim calcmode="lin" valueType="num">
                                      <p:cBhvr additive="base">
                                        <p:cTn id="60" dur="20000" fill="hold"/>
                                        <p:tgtEl>
                                          <p:spTgt spid="55"/>
                                        </p:tgtEl>
                                        <p:attrNameLst>
                                          <p:attrName>ppt_y</p:attrName>
                                        </p:attrNameLst>
                                      </p:cBhvr>
                                      <p:tavLst>
                                        <p:tav tm="0">
                                          <p:val>
                                            <p:strVal val="0-#ppt_h/2"/>
                                          </p:val>
                                        </p:tav>
                                        <p:tav tm="100000">
                                          <p:val>
                                            <p:strVal val="#ppt_y"/>
                                          </p:val>
                                        </p:tav>
                                      </p:tavLst>
                                    </p:anim>
                                  </p:childTnLst>
                                </p:cTn>
                              </p:par>
                              <p:par>
                                <p:cTn id="61" presetID="2" presetClass="entr" presetSubtype="1" fill="hold" nodeType="withEffect">
                                  <p:stCondLst>
                                    <p:cond delay="15000"/>
                                  </p:stCondLst>
                                  <p:childTnLst>
                                    <p:set>
                                      <p:cBhvr>
                                        <p:cTn id="62" dur="1" fill="hold">
                                          <p:stCondLst>
                                            <p:cond delay="0"/>
                                          </p:stCondLst>
                                        </p:cTn>
                                        <p:tgtEl>
                                          <p:spTgt spid="53"/>
                                        </p:tgtEl>
                                        <p:attrNameLst>
                                          <p:attrName>style.visibility</p:attrName>
                                        </p:attrNameLst>
                                      </p:cBhvr>
                                      <p:to>
                                        <p:strVal val="visible"/>
                                      </p:to>
                                    </p:set>
                                    <p:anim calcmode="lin" valueType="num">
                                      <p:cBhvr additive="base">
                                        <p:cTn id="63" dur="20000" fill="hold"/>
                                        <p:tgtEl>
                                          <p:spTgt spid="53"/>
                                        </p:tgtEl>
                                        <p:attrNameLst>
                                          <p:attrName>ppt_x</p:attrName>
                                        </p:attrNameLst>
                                      </p:cBhvr>
                                      <p:tavLst>
                                        <p:tav tm="0">
                                          <p:val>
                                            <p:strVal val="#ppt_x"/>
                                          </p:val>
                                        </p:tav>
                                        <p:tav tm="100000">
                                          <p:val>
                                            <p:strVal val="#ppt_x"/>
                                          </p:val>
                                        </p:tav>
                                      </p:tavLst>
                                    </p:anim>
                                    <p:anim calcmode="lin" valueType="num">
                                      <p:cBhvr additive="base">
                                        <p:cTn id="64" dur="20000" fill="hold"/>
                                        <p:tgtEl>
                                          <p:spTgt spid="53"/>
                                        </p:tgtEl>
                                        <p:attrNameLst>
                                          <p:attrName>ppt_y</p:attrName>
                                        </p:attrNameLst>
                                      </p:cBhvr>
                                      <p:tavLst>
                                        <p:tav tm="0">
                                          <p:val>
                                            <p:strVal val="0-#ppt_h/2"/>
                                          </p:val>
                                        </p:tav>
                                        <p:tav tm="100000">
                                          <p:val>
                                            <p:strVal val="#ppt_y"/>
                                          </p:val>
                                        </p:tav>
                                      </p:tavLst>
                                    </p:anim>
                                  </p:childTnLst>
                                </p:cTn>
                              </p:par>
                              <p:par>
                                <p:cTn id="65" presetID="2" presetClass="entr" presetSubtype="1" fill="hold" nodeType="withEffect">
                                  <p:stCondLst>
                                    <p:cond delay="15000"/>
                                  </p:stCondLst>
                                  <p:childTnLst>
                                    <p:set>
                                      <p:cBhvr>
                                        <p:cTn id="66" dur="1" fill="hold">
                                          <p:stCondLst>
                                            <p:cond delay="0"/>
                                          </p:stCondLst>
                                        </p:cTn>
                                        <p:tgtEl>
                                          <p:spTgt spid="54"/>
                                        </p:tgtEl>
                                        <p:attrNameLst>
                                          <p:attrName>style.visibility</p:attrName>
                                        </p:attrNameLst>
                                      </p:cBhvr>
                                      <p:to>
                                        <p:strVal val="visible"/>
                                      </p:to>
                                    </p:set>
                                    <p:anim calcmode="lin" valueType="num">
                                      <p:cBhvr additive="base">
                                        <p:cTn id="67" dur="20000" fill="hold"/>
                                        <p:tgtEl>
                                          <p:spTgt spid="54"/>
                                        </p:tgtEl>
                                        <p:attrNameLst>
                                          <p:attrName>ppt_x</p:attrName>
                                        </p:attrNameLst>
                                      </p:cBhvr>
                                      <p:tavLst>
                                        <p:tav tm="0">
                                          <p:val>
                                            <p:strVal val="#ppt_x"/>
                                          </p:val>
                                        </p:tav>
                                        <p:tav tm="100000">
                                          <p:val>
                                            <p:strVal val="#ppt_x"/>
                                          </p:val>
                                        </p:tav>
                                      </p:tavLst>
                                    </p:anim>
                                    <p:anim calcmode="lin" valueType="num">
                                      <p:cBhvr additive="base">
                                        <p:cTn id="68" dur="20000" fill="hold"/>
                                        <p:tgtEl>
                                          <p:spTgt spid="54"/>
                                        </p:tgtEl>
                                        <p:attrNameLst>
                                          <p:attrName>ppt_y</p:attrName>
                                        </p:attrNameLst>
                                      </p:cBhvr>
                                      <p:tavLst>
                                        <p:tav tm="0">
                                          <p:val>
                                            <p:strVal val="0-#ppt_h/2"/>
                                          </p:val>
                                        </p:tav>
                                        <p:tav tm="100000">
                                          <p:val>
                                            <p:strVal val="#ppt_y"/>
                                          </p:val>
                                        </p:tav>
                                      </p:tavLst>
                                    </p:anim>
                                  </p:childTnLst>
                                </p:cTn>
                              </p:par>
                            </p:childTnLst>
                          </p:cTn>
                        </p:par>
                        <p:par>
                          <p:cTn id="69" fill="hold">
                            <p:stCondLst>
                              <p:cond delay="35000"/>
                            </p:stCondLst>
                            <p:childTnLst>
                              <p:par>
                                <p:cTn id="70" presetID="42" presetClass="entr" presetSubtype="0" fill="hold" nodeType="afterEffect">
                                  <p:stCondLst>
                                    <p:cond delay="2000"/>
                                  </p:stCondLst>
                                  <p:childTnLst>
                                    <p:set>
                                      <p:cBhvr>
                                        <p:cTn id="71" dur="1" fill="hold">
                                          <p:stCondLst>
                                            <p:cond delay="0"/>
                                          </p:stCondLst>
                                        </p:cTn>
                                        <p:tgtEl>
                                          <p:spTgt spid="2"/>
                                        </p:tgtEl>
                                        <p:attrNameLst>
                                          <p:attrName>style.visibility</p:attrName>
                                        </p:attrNameLst>
                                      </p:cBhvr>
                                      <p:to>
                                        <p:strVal val="visible"/>
                                      </p:to>
                                    </p:set>
                                    <p:animEffect transition="in" filter="fade">
                                      <p:cBhvr>
                                        <p:cTn id="72" dur="1000"/>
                                        <p:tgtEl>
                                          <p:spTgt spid="2"/>
                                        </p:tgtEl>
                                      </p:cBhvr>
                                    </p:animEffect>
                                    <p:anim calcmode="lin" valueType="num">
                                      <p:cBhvr>
                                        <p:cTn id="73" dur="1000" fill="hold"/>
                                        <p:tgtEl>
                                          <p:spTgt spid="2"/>
                                        </p:tgtEl>
                                        <p:attrNameLst>
                                          <p:attrName>ppt_x</p:attrName>
                                        </p:attrNameLst>
                                      </p:cBhvr>
                                      <p:tavLst>
                                        <p:tav tm="0">
                                          <p:val>
                                            <p:strVal val="#ppt_x"/>
                                          </p:val>
                                        </p:tav>
                                        <p:tav tm="100000">
                                          <p:val>
                                            <p:strVal val="#ppt_x"/>
                                          </p:val>
                                        </p:tav>
                                      </p:tavLst>
                                    </p:anim>
                                    <p:anim calcmode="lin" valueType="num">
                                      <p:cBhvr>
                                        <p:cTn id="7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75" restart="whenNotActive" fill="hold" evtFilter="cancelBubble" nodeType="interactiveSeq">
                <p:stCondLst>
                  <p:cond evt="onClick" delay="0">
                    <p:tgtEl>
                      <p:spTgt spid="43"/>
                    </p:tgtEl>
                  </p:cond>
                </p:stCondLst>
                <p:endSync evt="end" delay="0">
                  <p:rtn val="all"/>
                </p:endSync>
                <p:childTnLst>
                  <p:par>
                    <p:cTn id="76" fill="hold">
                      <p:stCondLst>
                        <p:cond delay="0"/>
                      </p:stCondLst>
                      <p:childTnLst>
                        <p:par>
                          <p:cTn id="77" fill="hold">
                            <p:stCondLst>
                              <p:cond delay="0"/>
                            </p:stCondLst>
                            <p:childTnLst>
                              <p:par>
                                <p:cTn id="78" presetID="8" presetClass="emph" presetSubtype="0" fill="hold" nodeType="clickEffect">
                                  <p:stCondLst>
                                    <p:cond delay="0"/>
                                  </p:stCondLst>
                                  <p:childTnLst>
                                    <p:animRot by="-5400000">
                                      <p:cBhvr>
                                        <p:cTn id="79" dur="500" fill="hold"/>
                                        <p:tgtEl>
                                          <p:spTgt spid="43"/>
                                        </p:tgtEl>
                                        <p:attrNameLst>
                                          <p:attrName>r</p:attrName>
                                        </p:attrNameLst>
                                      </p:cBhvr>
                                    </p:animRot>
                                  </p:childTnLst>
                                </p:cTn>
                              </p:par>
                            </p:childTnLst>
                          </p:cTn>
                        </p:par>
                      </p:childTnLst>
                    </p:cTn>
                  </p:par>
                  <p:par>
                    <p:cTn id="80" fill="hold">
                      <p:stCondLst>
                        <p:cond delay="indefinite"/>
                      </p:stCondLst>
                      <p:childTnLst>
                        <p:par>
                          <p:cTn id="81" fill="hold">
                            <p:stCondLst>
                              <p:cond delay="0"/>
                            </p:stCondLst>
                            <p:childTnLst>
                              <p:par>
                                <p:cTn id="82" presetID="8" presetClass="emph" presetSubtype="0" fill="hold" nodeType="clickEffect">
                                  <p:stCondLst>
                                    <p:cond delay="0"/>
                                  </p:stCondLst>
                                  <p:childTnLst>
                                    <p:animRot by="-5400000">
                                      <p:cBhvr>
                                        <p:cTn id="83" dur="500" fill="hold"/>
                                        <p:tgtEl>
                                          <p:spTgt spid="43"/>
                                        </p:tgtEl>
                                        <p:attrNameLst>
                                          <p:attrName>r</p:attrName>
                                        </p:attrNameLst>
                                      </p:cBhvr>
                                    </p:animRot>
                                  </p:childTnLst>
                                </p:cTn>
                              </p:par>
                            </p:childTnLst>
                          </p:cTn>
                        </p:par>
                      </p:childTnLst>
                    </p:cTn>
                  </p:par>
                  <p:par>
                    <p:cTn id="84" fill="hold">
                      <p:stCondLst>
                        <p:cond delay="indefinite"/>
                      </p:stCondLst>
                      <p:childTnLst>
                        <p:par>
                          <p:cTn id="85" fill="hold">
                            <p:stCondLst>
                              <p:cond delay="0"/>
                            </p:stCondLst>
                            <p:childTnLst>
                              <p:par>
                                <p:cTn id="86" presetID="8" presetClass="emph" presetSubtype="0" fill="hold" nodeType="clickEffect">
                                  <p:stCondLst>
                                    <p:cond delay="0"/>
                                  </p:stCondLst>
                                  <p:childTnLst>
                                    <p:animRot by="-5400000">
                                      <p:cBhvr>
                                        <p:cTn id="87" dur="500" fill="hold"/>
                                        <p:tgtEl>
                                          <p:spTgt spid="43"/>
                                        </p:tgtEl>
                                        <p:attrNameLst>
                                          <p:attrName>r</p:attrName>
                                        </p:attrNameLst>
                                      </p:cBhvr>
                                    </p:animRot>
                                  </p:childTnLst>
                                </p:cTn>
                              </p:par>
                            </p:childTnLst>
                          </p:cTn>
                        </p:par>
                      </p:childTnLst>
                    </p:cTn>
                  </p:par>
                  <p:par>
                    <p:cTn id="88" fill="hold">
                      <p:stCondLst>
                        <p:cond delay="indefinite"/>
                      </p:stCondLst>
                      <p:childTnLst>
                        <p:par>
                          <p:cTn id="89" fill="hold">
                            <p:stCondLst>
                              <p:cond delay="0"/>
                            </p:stCondLst>
                            <p:childTnLst>
                              <p:par>
                                <p:cTn id="90" presetID="8" presetClass="emph" presetSubtype="0" fill="hold" nodeType="clickEffect">
                                  <p:stCondLst>
                                    <p:cond delay="0"/>
                                  </p:stCondLst>
                                  <p:childTnLst>
                                    <p:animRot by="-5400000">
                                      <p:cBhvr>
                                        <p:cTn id="91" dur="500" fill="hold"/>
                                        <p:tgtEl>
                                          <p:spTgt spid="43"/>
                                        </p:tgtEl>
                                        <p:attrNameLst>
                                          <p:attrName>r</p:attrName>
                                        </p:attrNameLst>
                                      </p:cBhvr>
                                    </p:animRot>
                                  </p:childTnLst>
                                </p:cTn>
                              </p:par>
                            </p:childTnLst>
                          </p:cTn>
                        </p:par>
                      </p:childTnLst>
                    </p:cTn>
                  </p:par>
                </p:childTnLst>
              </p:cTn>
              <p:nextCondLst>
                <p:cond evt="onClick" delay="0">
                  <p:tgtEl>
                    <p:spTgt spid="43"/>
                  </p:tgtEl>
                </p:cond>
              </p:nextCondLst>
            </p:seq>
            <p:seq concurrent="1" nextAc="seek">
              <p:cTn id="92" restart="whenNotActive" fill="hold" evtFilter="cancelBubble" nodeType="interactiveSeq">
                <p:stCondLst>
                  <p:cond evt="onClick" delay="0">
                    <p:tgtEl>
                      <p:spTgt spid="42"/>
                    </p:tgtEl>
                  </p:cond>
                </p:stCondLst>
                <p:endSync evt="end" delay="0">
                  <p:rtn val="all"/>
                </p:endSync>
                <p:childTnLst>
                  <p:par>
                    <p:cTn id="93" fill="hold">
                      <p:stCondLst>
                        <p:cond delay="0"/>
                      </p:stCondLst>
                      <p:childTnLst>
                        <p:par>
                          <p:cTn id="94" fill="hold">
                            <p:stCondLst>
                              <p:cond delay="0"/>
                            </p:stCondLst>
                            <p:childTnLst>
                              <p:par>
                                <p:cTn id="95" presetID="8" presetClass="emph" presetSubtype="0" fill="hold" nodeType="clickEffect">
                                  <p:stCondLst>
                                    <p:cond delay="0"/>
                                  </p:stCondLst>
                                  <p:childTnLst>
                                    <p:animRot by="-5400000">
                                      <p:cBhvr>
                                        <p:cTn id="96" dur="500" fill="hold"/>
                                        <p:tgtEl>
                                          <p:spTgt spid="42"/>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8" presetClass="emph" presetSubtype="0" fill="hold" nodeType="clickEffect">
                                  <p:stCondLst>
                                    <p:cond delay="0"/>
                                  </p:stCondLst>
                                  <p:childTnLst>
                                    <p:animRot by="-5400000">
                                      <p:cBhvr>
                                        <p:cTn id="100" dur="500" fill="hold"/>
                                        <p:tgtEl>
                                          <p:spTgt spid="42"/>
                                        </p:tgtEl>
                                        <p:attrNameLst>
                                          <p:attrName>r</p:attrName>
                                        </p:attrNameLst>
                                      </p:cBhvr>
                                    </p:animRot>
                                  </p:childTnLst>
                                </p:cTn>
                              </p:par>
                            </p:childTnLst>
                          </p:cTn>
                        </p:par>
                      </p:childTnLst>
                    </p:cTn>
                  </p:par>
                  <p:par>
                    <p:cTn id="101" fill="hold">
                      <p:stCondLst>
                        <p:cond delay="indefinite"/>
                      </p:stCondLst>
                      <p:childTnLst>
                        <p:par>
                          <p:cTn id="102" fill="hold">
                            <p:stCondLst>
                              <p:cond delay="0"/>
                            </p:stCondLst>
                            <p:childTnLst>
                              <p:par>
                                <p:cTn id="103" presetID="8" presetClass="emph" presetSubtype="0" fill="hold" nodeType="clickEffect">
                                  <p:stCondLst>
                                    <p:cond delay="0"/>
                                  </p:stCondLst>
                                  <p:childTnLst>
                                    <p:animRot by="-5400000">
                                      <p:cBhvr>
                                        <p:cTn id="104" dur="500" fill="hold"/>
                                        <p:tgtEl>
                                          <p:spTgt spid="42"/>
                                        </p:tgtEl>
                                        <p:attrNameLst>
                                          <p:attrName>r</p:attrName>
                                        </p:attrNameLst>
                                      </p:cBhvr>
                                    </p:animRot>
                                  </p:childTnLst>
                                </p:cTn>
                              </p:par>
                            </p:childTnLst>
                          </p:cTn>
                        </p:par>
                      </p:childTnLst>
                    </p:cTn>
                  </p:par>
                  <p:par>
                    <p:cTn id="105" fill="hold">
                      <p:stCondLst>
                        <p:cond delay="indefinite"/>
                      </p:stCondLst>
                      <p:childTnLst>
                        <p:par>
                          <p:cTn id="106" fill="hold">
                            <p:stCondLst>
                              <p:cond delay="0"/>
                            </p:stCondLst>
                            <p:childTnLst>
                              <p:par>
                                <p:cTn id="107" presetID="8" presetClass="emph" presetSubtype="0" fill="hold" nodeType="clickEffect">
                                  <p:stCondLst>
                                    <p:cond delay="0"/>
                                  </p:stCondLst>
                                  <p:childTnLst>
                                    <p:animRot by="-5400000">
                                      <p:cBhvr>
                                        <p:cTn id="108" dur="500" fill="hold"/>
                                        <p:tgtEl>
                                          <p:spTgt spid="42"/>
                                        </p:tgtEl>
                                        <p:attrNameLst>
                                          <p:attrName>r</p:attrName>
                                        </p:attrNameLst>
                                      </p:cBhvr>
                                    </p:animRot>
                                  </p:childTnLst>
                                </p:cTn>
                              </p:par>
                            </p:childTnLst>
                          </p:cTn>
                        </p:par>
                      </p:childTnLst>
                    </p:cTn>
                  </p:par>
                </p:childTnLst>
              </p:cTn>
              <p:nextCondLst>
                <p:cond evt="onClick" delay="0">
                  <p:tgtEl>
                    <p:spTgt spid="42"/>
                  </p:tgtEl>
                </p:cond>
              </p:nextCondLst>
            </p:seq>
            <p:seq concurrent="1" nextAc="seek">
              <p:cTn id="109" restart="whenNotActive" fill="hold" evtFilter="cancelBubble" nodeType="interactiveSeq">
                <p:stCondLst>
                  <p:cond evt="onClick" delay="0">
                    <p:tgtEl>
                      <p:spTgt spid="41"/>
                    </p:tgtEl>
                  </p:cond>
                </p:stCondLst>
                <p:endSync evt="end" delay="0">
                  <p:rtn val="all"/>
                </p:endSync>
                <p:childTnLst>
                  <p:par>
                    <p:cTn id="110" fill="hold">
                      <p:stCondLst>
                        <p:cond delay="0"/>
                      </p:stCondLst>
                      <p:childTnLst>
                        <p:par>
                          <p:cTn id="111" fill="hold">
                            <p:stCondLst>
                              <p:cond delay="0"/>
                            </p:stCondLst>
                            <p:childTnLst>
                              <p:par>
                                <p:cTn id="112" presetID="8" presetClass="emph" presetSubtype="0" fill="hold" nodeType="clickEffect">
                                  <p:stCondLst>
                                    <p:cond delay="0"/>
                                  </p:stCondLst>
                                  <p:childTnLst>
                                    <p:animRot by="5400000">
                                      <p:cBhvr>
                                        <p:cTn id="113" dur="500" fill="hold"/>
                                        <p:tgtEl>
                                          <p:spTgt spid="41"/>
                                        </p:tgtEl>
                                        <p:attrNameLst>
                                          <p:attrName>r</p:attrName>
                                        </p:attrNameLst>
                                      </p:cBhvr>
                                    </p:animRot>
                                  </p:childTnLst>
                                </p:cTn>
                              </p:par>
                            </p:childTnLst>
                          </p:cTn>
                        </p:par>
                      </p:childTnLst>
                    </p:cTn>
                  </p:par>
                  <p:par>
                    <p:cTn id="114" fill="hold">
                      <p:stCondLst>
                        <p:cond delay="indefinite"/>
                      </p:stCondLst>
                      <p:childTnLst>
                        <p:par>
                          <p:cTn id="115" fill="hold">
                            <p:stCondLst>
                              <p:cond delay="0"/>
                            </p:stCondLst>
                            <p:childTnLst>
                              <p:par>
                                <p:cTn id="116" presetID="8" presetClass="emph" presetSubtype="0" fill="hold" nodeType="clickEffect">
                                  <p:stCondLst>
                                    <p:cond delay="0"/>
                                  </p:stCondLst>
                                  <p:childTnLst>
                                    <p:animRot by="5400000">
                                      <p:cBhvr>
                                        <p:cTn id="117" dur="500" fill="hold"/>
                                        <p:tgtEl>
                                          <p:spTgt spid="41"/>
                                        </p:tgtEl>
                                        <p:attrNameLst>
                                          <p:attrName>r</p:attrName>
                                        </p:attrNameLst>
                                      </p:cBhvr>
                                    </p:animRot>
                                  </p:childTnLst>
                                </p:cTn>
                              </p:par>
                            </p:childTnLst>
                          </p:cTn>
                        </p:par>
                      </p:childTnLst>
                    </p:cTn>
                  </p:par>
                  <p:par>
                    <p:cTn id="118" fill="hold">
                      <p:stCondLst>
                        <p:cond delay="indefinite"/>
                      </p:stCondLst>
                      <p:childTnLst>
                        <p:par>
                          <p:cTn id="119" fill="hold">
                            <p:stCondLst>
                              <p:cond delay="0"/>
                            </p:stCondLst>
                            <p:childTnLst>
                              <p:par>
                                <p:cTn id="120" presetID="8" presetClass="emph" presetSubtype="0" fill="hold" nodeType="clickEffect">
                                  <p:stCondLst>
                                    <p:cond delay="0"/>
                                  </p:stCondLst>
                                  <p:childTnLst>
                                    <p:animRot by="5400000">
                                      <p:cBhvr>
                                        <p:cTn id="121" dur="500" fill="hold"/>
                                        <p:tgtEl>
                                          <p:spTgt spid="41"/>
                                        </p:tgtEl>
                                        <p:attrNameLst>
                                          <p:attrName>r</p:attrName>
                                        </p:attrNameLst>
                                      </p:cBhvr>
                                    </p:animRot>
                                  </p:childTnLst>
                                </p:cTn>
                              </p:par>
                            </p:childTnLst>
                          </p:cTn>
                        </p:par>
                      </p:childTnLst>
                    </p:cTn>
                  </p:par>
                  <p:par>
                    <p:cTn id="122" fill="hold">
                      <p:stCondLst>
                        <p:cond delay="indefinite"/>
                      </p:stCondLst>
                      <p:childTnLst>
                        <p:par>
                          <p:cTn id="123" fill="hold">
                            <p:stCondLst>
                              <p:cond delay="0"/>
                            </p:stCondLst>
                            <p:childTnLst>
                              <p:par>
                                <p:cTn id="124" presetID="8" presetClass="emph" presetSubtype="0" fill="hold" nodeType="clickEffect">
                                  <p:stCondLst>
                                    <p:cond delay="0"/>
                                  </p:stCondLst>
                                  <p:childTnLst>
                                    <p:animRot by="5400000">
                                      <p:cBhvr>
                                        <p:cTn id="125" dur="500" fill="hold"/>
                                        <p:tgtEl>
                                          <p:spTgt spid="41"/>
                                        </p:tgtEl>
                                        <p:attrNameLst>
                                          <p:attrName>r</p:attrName>
                                        </p:attrNameLst>
                                      </p:cBhvr>
                                    </p:animRot>
                                  </p:childTnLst>
                                </p:cTn>
                              </p:par>
                            </p:childTnLst>
                          </p:cTn>
                        </p:par>
                      </p:childTnLst>
                    </p:cTn>
                  </p:par>
                </p:childTnLst>
              </p:cTn>
              <p:nextCondLst>
                <p:cond evt="onClick" delay="0">
                  <p:tgtEl>
                    <p:spTgt spid="41"/>
                  </p:tgtEl>
                </p:cond>
              </p:nextCondLst>
            </p:seq>
            <p:seq concurrent="1" nextAc="seek">
              <p:cTn id="126" restart="whenNotActive" fill="hold" evtFilter="cancelBubble" nodeType="interactiveSeq">
                <p:stCondLst>
                  <p:cond evt="onClick" delay="0">
                    <p:tgtEl>
                      <p:spTgt spid="40"/>
                    </p:tgtEl>
                  </p:cond>
                </p:stCondLst>
                <p:endSync evt="end" delay="0">
                  <p:rtn val="all"/>
                </p:endSync>
                <p:childTnLst>
                  <p:par>
                    <p:cTn id="127" fill="hold">
                      <p:stCondLst>
                        <p:cond delay="0"/>
                      </p:stCondLst>
                      <p:childTnLst>
                        <p:par>
                          <p:cTn id="128" fill="hold">
                            <p:stCondLst>
                              <p:cond delay="0"/>
                            </p:stCondLst>
                            <p:childTnLst>
                              <p:par>
                                <p:cTn id="129" presetID="8" presetClass="emph" presetSubtype="0" fill="hold" nodeType="clickEffect">
                                  <p:stCondLst>
                                    <p:cond delay="0"/>
                                  </p:stCondLst>
                                  <p:childTnLst>
                                    <p:animRot by="5400000">
                                      <p:cBhvr>
                                        <p:cTn id="130" dur="500" fill="hold"/>
                                        <p:tgtEl>
                                          <p:spTgt spid="40"/>
                                        </p:tgtEl>
                                        <p:attrNameLst>
                                          <p:attrName>r</p:attrName>
                                        </p:attrNameLst>
                                      </p:cBhvr>
                                    </p:animRot>
                                  </p:childTnLst>
                                </p:cTn>
                              </p:par>
                            </p:childTnLst>
                          </p:cTn>
                        </p:par>
                      </p:childTnLst>
                    </p:cTn>
                  </p:par>
                  <p:par>
                    <p:cTn id="131" fill="hold">
                      <p:stCondLst>
                        <p:cond delay="indefinite"/>
                      </p:stCondLst>
                      <p:childTnLst>
                        <p:par>
                          <p:cTn id="132" fill="hold">
                            <p:stCondLst>
                              <p:cond delay="0"/>
                            </p:stCondLst>
                            <p:childTnLst>
                              <p:par>
                                <p:cTn id="133" presetID="8" presetClass="emph" presetSubtype="0" fill="hold" nodeType="clickEffect">
                                  <p:stCondLst>
                                    <p:cond delay="0"/>
                                  </p:stCondLst>
                                  <p:childTnLst>
                                    <p:animRot by="5400000">
                                      <p:cBhvr>
                                        <p:cTn id="134" dur="500" fill="hold"/>
                                        <p:tgtEl>
                                          <p:spTgt spid="40"/>
                                        </p:tgtEl>
                                        <p:attrNameLst>
                                          <p:attrName>r</p:attrName>
                                        </p:attrNameLst>
                                      </p:cBhvr>
                                    </p:animRot>
                                  </p:childTnLst>
                                </p:cTn>
                              </p:par>
                            </p:childTnLst>
                          </p:cTn>
                        </p:par>
                      </p:childTnLst>
                    </p:cTn>
                  </p:par>
                  <p:par>
                    <p:cTn id="135" fill="hold">
                      <p:stCondLst>
                        <p:cond delay="indefinite"/>
                      </p:stCondLst>
                      <p:childTnLst>
                        <p:par>
                          <p:cTn id="136" fill="hold">
                            <p:stCondLst>
                              <p:cond delay="0"/>
                            </p:stCondLst>
                            <p:childTnLst>
                              <p:par>
                                <p:cTn id="137" presetID="8" presetClass="emph" presetSubtype="0" fill="hold" nodeType="clickEffect">
                                  <p:stCondLst>
                                    <p:cond delay="0"/>
                                  </p:stCondLst>
                                  <p:childTnLst>
                                    <p:animRot by="5400000">
                                      <p:cBhvr>
                                        <p:cTn id="138" dur="500" fill="hold"/>
                                        <p:tgtEl>
                                          <p:spTgt spid="40"/>
                                        </p:tgtEl>
                                        <p:attrNameLst>
                                          <p:attrName>r</p:attrName>
                                        </p:attrNameLst>
                                      </p:cBhvr>
                                    </p:animRot>
                                  </p:childTnLst>
                                </p:cTn>
                              </p:par>
                            </p:childTnLst>
                          </p:cTn>
                        </p:par>
                      </p:childTnLst>
                    </p:cTn>
                  </p:par>
                  <p:par>
                    <p:cTn id="139" fill="hold">
                      <p:stCondLst>
                        <p:cond delay="indefinite"/>
                      </p:stCondLst>
                      <p:childTnLst>
                        <p:par>
                          <p:cTn id="140" fill="hold">
                            <p:stCondLst>
                              <p:cond delay="0"/>
                            </p:stCondLst>
                            <p:childTnLst>
                              <p:par>
                                <p:cTn id="141" presetID="8" presetClass="emph" presetSubtype="0" fill="hold" nodeType="clickEffect">
                                  <p:stCondLst>
                                    <p:cond delay="0"/>
                                  </p:stCondLst>
                                  <p:childTnLst>
                                    <p:animRot by="5400000">
                                      <p:cBhvr>
                                        <p:cTn id="142" dur="500" fill="hold"/>
                                        <p:tgtEl>
                                          <p:spTgt spid="40"/>
                                        </p:tgtEl>
                                        <p:attrNameLst>
                                          <p:attrName>r</p:attrName>
                                        </p:attrNameLst>
                                      </p:cBhvr>
                                    </p:animRot>
                                  </p:childTnLst>
                                </p:cTn>
                              </p:par>
                            </p:childTnLst>
                          </p:cTn>
                        </p:par>
                      </p:childTnLst>
                    </p:cTn>
                  </p:par>
                </p:childTnLst>
              </p:cTn>
              <p:nextCondLst>
                <p:cond evt="onClick" delay="0">
                  <p:tgtEl>
                    <p:spTgt spid="40"/>
                  </p:tgtEl>
                </p:cond>
              </p:nextCondLst>
            </p:seq>
            <p:seq concurrent="1" nextAc="seek">
              <p:cTn id="143" restart="whenNotActive" fill="hold" evtFilter="cancelBubble" nodeType="interactiveSeq">
                <p:stCondLst>
                  <p:cond evt="onClick" delay="0">
                    <p:tgtEl>
                      <p:spTgt spid="47"/>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nodeType="clickEffect">
                                  <p:stCondLst>
                                    <p:cond delay="0"/>
                                  </p:stCondLst>
                                  <p:childTnLst>
                                    <p:animRot by="-5400000">
                                      <p:cBhvr>
                                        <p:cTn id="147" dur="500" fill="hold"/>
                                        <p:tgtEl>
                                          <p:spTgt spid="47"/>
                                        </p:tgtEl>
                                        <p:attrNameLst>
                                          <p:attrName>r</p:attrName>
                                        </p:attrNameLst>
                                      </p:cBhvr>
                                    </p:animRot>
                                  </p:childTnLst>
                                </p:cTn>
                              </p:par>
                            </p:childTnLst>
                          </p:cTn>
                        </p:par>
                      </p:childTnLst>
                    </p:cTn>
                  </p:par>
                  <p:par>
                    <p:cTn id="148" fill="hold">
                      <p:stCondLst>
                        <p:cond delay="indefinite"/>
                      </p:stCondLst>
                      <p:childTnLst>
                        <p:par>
                          <p:cTn id="149" fill="hold">
                            <p:stCondLst>
                              <p:cond delay="0"/>
                            </p:stCondLst>
                            <p:childTnLst>
                              <p:par>
                                <p:cTn id="150" presetID="8" presetClass="emph" presetSubtype="0" fill="hold" nodeType="clickEffect">
                                  <p:stCondLst>
                                    <p:cond delay="0"/>
                                  </p:stCondLst>
                                  <p:childTnLst>
                                    <p:animRot by="-5400000">
                                      <p:cBhvr>
                                        <p:cTn id="151" dur="500" fill="hold"/>
                                        <p:tgtEl>
                                          <p:spTgt spid="47"/>
                                        </p:tgtEl>
                                        <p:attrNameLst>
                                          <p:attrName>r</p:attrName>
                                        </p:attrNameLst>
                                      </p:cBhvr>
                                    </p:animRot>
                                  </p:childTnLst>
                                </p:cTn>
                              </p:par>
                            </p:childTnLst>
                          </p:cTn>
                        </p:par>
                      </p:childTnLst>
                    </p:cTn>
                  </p:par>
                  <p:par>
                    <p:cTn id="152" fill="hold">
                      <p:stCondLst>
                        <p:cond delay="indefinite"/>
                      </p:stCondLst>
                      <p:childTnLst>
                        <p:par>
                          <p:cTn id="153" fill="hold">
                            <p:stCondLst>
                              <p:cond delay="0"/>
                            </p:stCondLst>
                            <p:childTnLst>
                              <p:par>
                                <p:cTn id="154" presetID="8" presetClass="emph" presetSubtype="0" fill="hold" nodeType="clickEffect">
                                  <p:stCondLst>
                                    <p:cond delay="0"/>
                                  </p:stCondLst>
                                  <p:childTnLst>
                                    <p:animRot by="-5400000">
                                      <p:cBhvr>
                                        <p:cTn id="155" dur="500" fill="hold"/>
                                        <p:tgtEl>
                                          <p:spTgt spid="47"/>
                                        </p:tgtEl>
                                        <p:attrNameLst>
                                          <p:attrName>r</p:attrName>
                                        </p:attrNameLst>
                                      </p:cBhvr>
                                    </p:animRot>
                                  </p:childTnLst>
                                </p:cTn>
                              </p:par>
                            </p:childTnLst>
                          </p:cTn>
                        </p:par>
                      </p:childTnLst>
                    </p:cTn>
                  </p:par>
                  <p:par>
                    <p:cTn id="156" fill="hold">
                      <p:stCondLst>
                        <p:cond delay="indefinite"/>
                      </p:stCondLst>
                      <p:childTnLst>
                        <p:par>
                          <p:cTn id="157" fill="hold">
                            <p:stCondLst>
                              <p:cond delay="0"/>
                            </p:stCondLst>
                            <p:childTnLst>
                              <p:par>
                                <p:cTn id="158" presetID="8" presetClass="emph" presetSubtype="0" fill="hold" nodeType="clickEffect">
                                  <p:stCondLst>
                                    <p:cond delay="0"/>
                                  </p:stCondLst>
                                  <p:childTnLst>
                                    <p:animRot by="-5400000">
                                      <p:cBhvr>
                                        <p:cTn id="159" dur="500" fill="hold"/>
                                        <p:tgtEl>
                                          <p:spTgt spid="47"/>
                                        </p:tgtEl>
                                        <p:attrNameLst>
                                          <p:attrName>r</p:attrName>
                                        </p:attrNameLst>
                                      </p:cBhvr>
                                    </p:animRot>
                                  </p:childTnLst>
                                </p:cTn>
                              </p:par>
                            </p:childTnLst>
                          </p:cTn>
                        </p:par>
                      </p:childTnLst>
                    </p:cTn>
                  </p:par>
                </p:childTnLst>
              </p:cTn>
              <p:nextCondLst>
                <p:cond evt="onClick" delay="0">
                  <p:tgtEl>
                    <p:spTgt spid="47"/>
                  </p:tgtEl>
                </p:cond>
              </p:nextCondLst>
            </p:seq>
            <p:seq concurrent="1" nextAc="seek">
              <p:cTn id="160" restart="whenNotActive" fill="hold" evtFilter="cancelBubble" nodeType="interactiveSeq">
                <p:stCondLst>
                  <p:cond evt="onClick" delay="0">
                    <p:tgtEl>
                      <p:spTgt spid="46"/>
                    </p:tgtEl>
                  </p:cond>
                </p:stCondLst>
                <p:endSync evt="end" delay="0">
                  <p:rtn val="all"/>
                </p:endSync>
                <p:childTnLst>
                  <p:par>
                    <p:cTn id="161" fill="hold">
                      <p:stCondLst>
                        <p:cond delay="0"/>
                      </p:stCondLst>
                      <p:childTnLst>
                        <p:par>
                          <p:cTn id="162" fill="hold">
                            <p:stCondLst>
                              <p:cond delay="0"/>
                            </p:stCondLst>
                            <p:childTnLst>
                              <p:par>
                                <p:cTn id="163" presetID="8" presetClass="emph" presetSubtype="0" fill="hold" nodeType="clickEffect">
                                  <p:stCondLst>
                                    <p:cond delay="0"/>
                                  </p:stCondLst>
                                  <p:childTnLst>
                                    <p:animRot by="-5400000">
                                      <p:cBhvr>
                                        <p:cTn id="164" dur="500" fill="hold"/>
                                        <p:tgtEl>
                                          <p:spTgt spid="46"/>
                                        </p:tgtEl>
                                        <p:attrNameLst>
                                          <p:attrName>r</p:attrName>
                                        </p:attrNameLst>
                                      </p:cBhvr>
                                    </p:animRot>
                                  </p:childTnLst>
                                </p:cTn>
                              </p:par>
                            </p:childTnLst>
                          </p:cTn>
                        </p:par>
                      </p:childTnLst>
                    </p:cTn>
                  </p:par>
                  <p:par>
                    <p:cTn id="165" fill="hold">
                      <p:stCondLst>
                        <p:cond delay="indefinite"/>
                      </p:stCondLst>
                      <p:childTnLst>
                        <p:par>
                          <p:cTn id="166" fill="hold">
                            <p:stCondLst>
                              <p:cond delay="0"/>
                            </p:stCondLst>
                            <p:childTnLst>
                              <p:par>
                                <p:cTn id="167" presetID="8" presetClass="emph" presetSubtype="0" fill="hold" nodeType="clickEffect">
                                  <p:stCondLst>
                                    <p:cond delay="0"/>
                                  </p:stCondLst>
                                  <p:childTnLst>
                                    <p:animRot by="-5400000">
                                      <p:cBhvr>
                                        <p:cTn id="168" dur="500" fill="hold"/>
                                        <p:tgtEl>
                                          <p:spTgt spid="46"/>
                                        </p:tgtEl>
                                        <p:attrNameLst>
                                          <p:attrName>r</p:attrName>
                                        </p:attrNameLst>
                                      </p:cBhvr>
                                    </p:animRot>
                                  </p:childTnLst>
                                </p:cTn>
                              </p:par>
                            </p:childTnLst>
                          </p:cTn>
                        </p:par>
                      </p:childTnLst>
                    </p:cTn>
                  </p:par>
                  <p:par>
                    <p:cTn id="169" fill="hold">
                      <p:stCondLst>
                        <p:cond delay="indefinite"/>
                      </p:stCondLst>
                      <p:childTnLst>
                        <p:par>
                          <p:cTn id="170" fill="hold">
                            <p:stCondLst>
                              <p:cond delay="0"/>
                            </p:stCondLst>
                            <p:childTnLst>
                              <p:par>
                                <p:cTn id="171" presetID="8" presetClass="emph" presetSubtype="0" fill="hold" nodeType="clickEffect">
                                  <p:stCondLst>
                                    <p:cond delay="0"/>
                                  </p:stCondLst>
                                  <p:childTnLst>
                                    <p:animRot by="-5400000">
                                      <p:cBhvr>
                                        <p:cTn id="172" dur="500" fill="hold"/>
                                        <p:tgtEl>
                                          <p:spTgt spid="46"/>
                                        </p:tgtEl>
                                        <p:attrNameLst>
                                          <p:attrName>r</p:attrName>
                                        </p:attrNameLst>
                                      </p:cBhvr>
                                    </p:animRot>
                                  </p:childTnLst>
                                </p:cTn>
                              </p:par>
                            </p:childTnLst>
                          </p:cTn>
                        </p:par>
                      </p:childTnLst>
                    </p:cTn>
                  </p:par>
                  <p:par>
                    <p:cTn id="173" fill="hold">
                      <p:stCondLst>
                        <p:cond delay="indefinite"/>
                      </p:stCondLst>
                      <p:childTnLst>
                        <p:par>
                          <p:cTn id="174" fill="hold">
                            <p:stCondLst>
                              <p:cond delay="0"/>
                            </p:stCondLst>
                            <p:childTnLst>
                              <p:par>
                                <p:cTn id="175" presetID="8" presetClass="emph" presetSubtype="0" fill="hold" nodeType="clickEffect">
                                  <p:stCondLst>
                                    <p:cond delay="0"/>
                                  </p:stCondLst>
                                  <p:childTnLst>
                                    <p:animRot by="-5400000">
                                      <p:cBhvr>
                                        <p:cTn id="176" dur="500" fill="hold"/>
                                        <p:tgtEl>
                                          <p:spTgt spid="46"/>
                                        </p:tgtEl>
                                        <p:attrNameLst>
                                          <p:attrName>r</p:attrName>
                                        </p:attrNameLst>
                                      </p:cBhvr>
                                    </p:animRot>
                                  </p:childTnLst>
                                </p:cTn>
                              </p:par>
                            </p:childTnLst>
                          </p:cTn>
                        </p:par>
                      </p:childTnLst>
                    </p:cTn>
                  </p:par>
                </p:childTnLst>
              </p:cTn>
              <p:nextCondLst>
                <p:cond evt="onClick" delay="0">
                  <p:tgtEl>
                    <p:spTgt spid="46"/>
                  </p:tgtEl>
                </p:cond>
              </p:nextCondLst>
            </p:seq>
            <p:seq concurrent="1" nextAc="seek">
              <p:cTn id="177" restart="whenNotActive" fill="hold" evtFilter="cancelBubble" nodeType="interactiveSeq">
                <p:stCondLst>
                  <p:cond evt="onClick" delay="0">
                    <p:tgtEl>
                      <p:spTgt spid="45"/>
                    </p:tgtEl>
                  </p:cond>
                </p:stCondLst>
                <p:endSync evt="end" delay="0">
                  <p:rtn val="all"/>
                </p:endSync>
                <p:childTnLst>
                  <p:par>
                    <p:cTn id="178" fill="hold">
                      <p:stCondLst>
                        <p:cond delay="0"/>
                      </p:stCondLst>
                      <p:childTnLst>
                        <p:par>
                          <p:cTn id="179" fill="hold">
                            <p:stCondLst>
                              <p:cond delay="0"/>
                            </p:stCondLst>
                            <p:childTnLst>
                              <p:par>
                                <p:cTn id="180" presetID="8" presetClass="emph" presetSubtype="0" fill="hold" nodeType="clickEffect">
                                  <p:stCondLst>
                                    <p:cond delay="0"/>
                                  </p:stCondLst>
                                  <p:childTnLst>
                                    <p:animRot by="-5400000">
                                      <p:cBhvr>
                                        <p:cTn id="181" dur="500" fill="hold"/>
                                        <p:tgtEl>
                                          <p:spTgt spid="45"/>
                                        </p:tgtEl>
                                        <p:attrNameLst>
                                          <p:attrName>r</p:attrName>
                                        </p:attrNameLst>
                                      </p:cBhvr>
                                    </p:animRot>
                                  </p:childTnLst>
                                </p:cTn>
                              </p:par>
                            </p:childTnLst>
                          </p:cTn>
                        </p:par>
                      </p:childTnLst>
                    </p:cTn>
                  </p:par>
                  <p:par>
                    <p:cTn id="182" fill="hold">
                      <p:stCondLst>
                        <p:cond delay="indefinite"/>
                      </p:stCondLst>
                      <p:childTnLst>
                        <p:par>
                          <p:cTn id="183" fill="hold">
                            <p:stCondLst>
                              <p:cond delay="0"/>
                            </p:stCondLst>
                            <p:childTnLst>
                              <p:par>
                                <p:cTn id="184" presetID="8" presetClass="emph" presetSubtype="0" fill="hold" nodeType="clickEffect">
                                  <p:stCondLst>
                                    <p:cond delay="0"/>
                                  </p:stCondLst>
                                  <p:childTnLst>
                                    <p:animRot by="-5400000">
                                      <p:cBhvr>
                                        <p:cTn id="185" dur="500" fill="hold"/>
                                        <p:tgtEl>
                                          <p:spTgt spid="45"/>
                                        </p:tgtEl>
                                        <p:attrNameLst>
                                          <p:attrName>r</p:attrName>
                                        </p:attrNameLst>
                                      </p:cBhvr>
                                    </p:animRot>
                                  </p:childTnLst>
                                </p:cTn>
                              </p:par>
                            </p:childTnLst>
                          </p:cTn>
                        </p:par>
                      </p:childTnLst>
                    </p:cTn>
                  </p:par>
                  <p:par>
                    <p:cTn id="186" fill="hold">
                      <p:stCondLst>
                        <p:cond delay="indefinite"/>
                      </p:stCondLst>
                      <p:childTnLst>
                        <p:par>
                          <p:cTn id="187" fill="hold">
                            <p:stCondLst>
                              <p:cond delay="0"/>
                            </p:stCondLst>
                            <p:childTnLst>
                              <p:par>
                                <p:cTn id="188" presetID="8" presetClass="emph" presetSubtype="0" fill="hold" nodeType="clickEffect">
                                  <p:stCondLst>
                                    <p:cond delay="0"/>
                                  </p:stCondLst>
                                  <p:childTnLst>
                                    <p:animRot by="-5400000">
                                      <p:cBhvr>
                                        <p:cTn id="189" dur="500" fill="hold"/>
                                        <p:tgtEl>
                                          <p:spTgt spid="45"/>
                                        </p:tgtEl>
                                        <p:attrNameLst>
                                          <p:attrName>r</p:attrName>
                                        </p:attrNameLst>
                                      </p:cBhvr>
                                    </p:animRot>
                                  </p:childTnLst>
                                </p:cTn>
                              </p:par>
                            </p:childTnLst>
                          </p:cTn>
                        </p:par>
                      </p:childTnLst>
                    </p:cTn>
                  </p:par>
                  <p:par>
                    <p:cTn id="190" fill="hold">
                      <p:stCondLst>
                        <p:cond delay="indefinite"/>
                      </p:stCondLst>
                      <p:childTnLst>
                        <p:par>
                          <p:cTn id="191" fill="hold">
                            <p:stCondLst>
                              <p:cond delay="0"/>
                            </p:stCondLst>
                            <p:childTnLst>
                              <p:par>
                                <p:cTn id="192" presetID="8" presetClass="emph" presetSubtype="0" fill="hold" nodeType="clickEffect">
                                  <p:stCondLst>
                                    <p:cond delay="0"/>
                                  </p:stCondLst>
                                  <p:childTnLst>
                                    <p:animRot by="-5400000">
                                      <p:cBhvr>
                                        <p:cTn id="193" dur="500" fill="hold"/>
                                        <p:tgtEl>
                                          <p:spTgt spid="45"/>
                                        </p:tgtEl>
                                        <p:attrNameLst>
                                          <p:attrName>r</p:attrName>
                                        </p:attrNameLst>
                                      </p:cBhvr>
                                    </p:animRot>
                                  </p:childTnLst>
                                </p:cTn>
                              </p:par>
                            </p:childTnLst>
                          </p:cTn>
                        </p:par>
                      </p:childTnLst>
                    </p:cTn>
                  </p:par>
                </p:childTnLst>
              </p:cTn>
              <p:nextCondLst>
                <p:cond evt="onClick" delay="0">
                  <p:tgtEl>
                    <p:spTgt spid="45"/>
                  </p:tgtEl>
                </p:cond>
              </p:nextCondLst>
            </p:seq>
            <p:seq concurrent="1" nextAc="seek">
              <p:cTn id="194" restart="whenNotActive" fill="hold" evtFilter="cancelBubble" nodeType="interactiveSeq">
                <p:stCondLst>
                  <p:cond evt="onClick" delay="0">
                    <p:tgtEl>
                      <p:spTgt spid="44"/>
                    </p:tgtEl>
                  </p:cond>
                </p:stCondLst>
                <p:endSync evt="end" delay="0">
                  <p:rtn val="all"/>
                </p:endSync>
                <p:childTnLst>
                  <p:par>
                    <p:cTn id="195" fill="hold">
                      <p:stCondLst>
                        <p:cond delay="0"/>
                      </p:stCondLst>
                      <p:childTnLst>
                        <p:par>
                          <p:cTn id="196" fill="hold">
                            <p:stCondLst>
                              <p:cond delay="0"/>
                            </p:stCondLst>
                            <p:childTnLst>
                              <p:par>
                                <p:cTn id="197" presetID="8" presetClass="emph" presetSubtype="0" fill="hold" nodeType="clickEffect">
                                  <p:stCondLst>
                                    <p:cond delay="0"/>
                                  </p:stCondLst>
                                  <p:childTnLst>
                                    <p:animRot by="-5400000">
                                      <p:cBhvr>
                                        <p:cTn id="198" dur="500" fill="hold"/>
                                        <p:tgtEl>
                                          <p:spTgt spid="44"/>
                                        </p:tgtEl>
                                        <p:attrNameLst>
                                          <p:attrName>r</p:attrName>
                                        </p:attrNameLst>
                                      </p:cBhvr>
                                    </p:animRot>
                                  </p:childTnLst>
                                </p:cTn>
                              </p:par>
                            </p:childTnLst>
                          </p:cTn>
                        </p:par>
                      </p:childTnLst>
                    </p:cTn>
                  </p:par>
                  <p:par>
                    <p:cTn id="199" fill="hold">
                      <p:stCondLst>
                        <p:cond delay="indefinite"/>
                      </p:stCondLst>
                      <p:childTnLst>
                        <p:par>
                          <p:cTn id="200" fill="hold">
                            <p:stCondLst>
                              <p:cond delay="0"/>
                            </p:stCondLst>
                            <p:childTnLst>
                              <p:par>
                                <p:cTn id="201" presetID="8" presetClass="emph" presetSubtype="0" fill="hold" nodeType="clickEffect">
                                  <p:stCondLst>
                                    <p:cond delay="0"/>
                                  </p:stCondLst>
                                  <p:childTnLst>
                                    <p:animRot by="-5400000">
                                      <p:cBhvr>
                                        <p:cTn id="202" dur="500" fill="hold"/>
                                        <p:tgtEl>
                                          <p:spTgt spid="44"/>
                                        </p:tgtEl>
                                        <p:attrNameLst>
                                          <p:attrName>r</p:attrName>
                                        </p:attrNameLst>
                                      </p:cBhvr>
                                    </p:animRot>
                                  </p:childTnLst>
                                </p:cTn>
                              </p:par>
                            </p:childTnLst>
                          </p:cTn>
                        </p:par>
                      </p:childTnLst>
                    </p:cTn>
                  </p:par>
                  <p:par>
                    <p:cTn id="203" fill="hold">
                      <p:stCondLst>
                        <p:cond delay="indefinite"/>
                      </p:stCondLst>
                      <p:childTnLst>
                        <p:par>
                          <p:cTn id="204" fill="hold">
                            <p:stCondLst>
                              <p:cond delay="0"/>
                            </p:stCondLst>
                            <p:childTnLst>
                              <p:par>
                                <p:cTn id="205" presetID="8" presetClass="emph" presetSubtype="0" fill="hold" nodeType="clickEffect">
                                  <p:stCondLst>
                                    <p:cond delay="0"/>
                                  </p:stCondLst>
                                  <p:childTnLst>
                                    <p:animRot by="-5400000">
                                      <p:cBhvr>
                                        <p:cTn id="206" dur="500" fill="hold"/>
                                        <p:tgtEl>
                                          <p:spTgt spid="44"/>
                                        </p:tgtEl>
                                        <p:attrNameLst>
                                          <p:attrName>r</p:attrName>
                                        </p:attrNameLst>
                                      </p:cBhvr>
                                    </p:animRot>
                                  </p:childTnLst>
                                </p:cTn>
                              </p:par>
                            </p:childTnLst>
                          </p:cTn>
                        </p:par>
                      </p:childTnLst>
                    </p:cTn>
                  </p:par>
                  <p:par>
                    <p:cTn id="207" fill="hold">
                      <p:stCondLst>
                        <p:cond delay="indefinite"/>
                      </p:stCondLst>
                      <p:childTnLst>
                        <p:par>
                          <p:cTn id="208" fill="hold">
                            <p:stCondLst>
                              <p:cond delay="0"/>
                            </p:stCondLst>
                            <p:childTnLst>
                              <p:par>
                                <p:cTn id="209" presetID="8" presetClass="emph" presetSubtype="0" fill="hold" nodeType="clickEffect">
                                  <p:stCondLst>
                                    <p:cond delay="0"/>
                                  </p:stCondLst>
                                  <p:childTnLst>
                                    <p:animRot by="-5400000">
                                      <p:cBhvr>
                                        <p:cTn id="210" dur="500" fill="hold"/>
                                        <p:tgtEl>
                                          <p:spTgt spid="44"/>
                                        </p:tgtEl>
                                        <p:attrNameLst>
                                          <p:attrName>r</p:attrName>
                                        </p:attrNameLst>
                                      </p:cBhvr>
                                    </p:animRot>
                                  </p:childTnLst>
                                </p:cTn>
                              </p:par>
                            </p:childTnLst>
                          </p:cTn>
                        </p:par>
                      </p:childTnLst>
                    </p:cTn>
                  </p:par>
                </p:childTnLst>
              </p:cTn>
              <p:nextCondLst>
                <p:cond evt="onClick" delay="0">
                  <p:tgtEl>
                    <p:spTgt spid="44"/>
                  </p:tgtEl>
                </p:cond>
              </p:nextCondLst>
            </p:seq>
            <p:seq concurrent="1" nextAc="seek">
              <p:cTn id="211" restart="whenNotActive" fill="hold" evtFilter="cancelBubble" nodeType="interactiveSeq">
                <p:stCondLst>
                  <p:cond evt="onClick" delay="0">
                    <p:tgtEl>
                      <p:spTgt spid="51"/>
                    </p:tgtEl>
                  </p:cond>
                </p:stCondLst>
                <p:endSync evt="end" delay="0">
                  <p:rtn val="all"/>
                </p:endSync>
                <p:childTnLst>
                  <p:par>
                    <p:cTn id="212" fill="hold">
                      <p:stCondLst>
                        <p:cond delay="0"/>
                      </p:stCondLst>
                      <p:childTnLst>
                        <p:par>
                          <p:cTn id="213" fill="hold">
                            <p:stCondLst>
                              <p:cond delay="0"/>
                            </p:stCondLst>
                            <p:childTnLst>
                              <p:par>
                                <p:cTn id="214" presetID="8" presetClass="emph" presetSubtype="0" fill="hold" nodeType="clickEffect">
                                  <p:stCondLst>
                                    <p:cond delay="0"/>
                                  </p:stCondLst>
                                  <p:childTnLst>
                                    <p:animRot by="5400000">
                                      <p:cBhvr>
                                        <p:cTn id="215" dur="500" fill="hold"/>
                                        <p:tgtEl>
                                          <p:spTgt spid="51"/>
                                        </p:tgtEl>
                                        <p:attrNameLst>
                                          <p:attrName>r</p:attrName>
                                        </p:attrNameLst>
                                      </p:cBhvr>
                                    </p:animRot>
                                  </p:childTnLst>
                                </p:cTn>
                              </p:par>
                            </p:childTnLst>
                          </p:cTn>
                        </p:par>
                      </p:childTnLst>
                    </p:cTn>
                  </p:par>
                  <p:par>
                    <p:cTn id="216" fill="hold">
                      <p:stCondLst>
                        <p:cond delay="indefinite"/>
                      </p:stCondLst>
                      <p:childTnLst>
                        <p:par>
                          <p:cTn id="217" fill="hold">
                            <p:stCondLst>
                              <p:cond delay="0"/>
                            </p:stCondLst>
                            <p:childTnLst>
                              <p:par>
                                <p:cTn id="218" presetID="8" presetClass="emph" presetSubtype="0" fill="hold" nodeType="clickEffect">
                                  <p:stCondLst>
                                    <p:cond delay="0"/>
                                  </p:stCondLst>
                                  <p:childTnLst>
                                    <p:animRot by="5400000">
                                      <p:cBhvr>
                                        <p:cTn id="219" dur="500" fill="hold"/>
                                        <p:tgtEl>
                                          <p:spTgt spid="51"/>
                                        </p:tgtEl>
                                        <p:attrNameLst>
                                          <p:attrName>r</p:attrName>
                                        </p:attrNameLst>
                                      </p:cBhvr>
                                    </p:animRot>
                                  </p:childTnLst>
                                </p:cTn>
                              </p:par>
                            </p:childTnLst>
                          </p:cTn>
                        </p:par>
                      </p:childTnLst>
                    </p:cTn>
                  </p:par>
                  <p:par>
                    <p:cTn id="220" fill="hold">
                      <p:stCondLst>
                        <p:cond delay="indefinite"/>
                      </p:stCondLst>
                      <p:childTnLst>
                        <p:par>
                          <p:cTn id="221" fill="hold">
                            <p:stCondLst>
                              <p:cond delay="0"/>
                            </p:stCondLst>
                            <p:childTnLst>
                              <p:par>
                                <p:cTn id="222" presetID="8" presetClass="emph" presetSubtype="0" fill="hold" nodeType="clickEffect">
                                  <p:stCondLst>
                                    <p:cond delay="0"/>
                                  </p:stCondLst>
                                  <p:childTnLst>
                                    <p:animRot by="5400000">
                                      <p:cBhvr>
                                        <p:cTn id="223" dur="500" fill="hold"/>
                                        <p:tgtEl>
                                          <p:spTgt spid="51"/>
                                        </p:tgtEl>
                                        <p:attrNameLst>
                                          <p:attrName>r</p:attrName>
                                        </p:attrNameLst>
                                      </p:cBhvr>
                                    </p:animRot>
                                  </p:childTnLst>
                                </p:cTn>
                              </p:par>
                            </p:childTnLst>
                          </p:cTn>
                        </p:par>
                      </p:childTnLst>
                    </p:cTn>
                  </p:par>
                  <p:par>
                    <p:cTn id="224" fill="hold">
                      <p:stCondLst>
                        <p:cond delay="indefinite"/>
                      </p:stCondLst>
                      <p:childTnLst>
                        <p:par>
                          <p:cTn id="225" fill="hold">
                            <p:stCondLst>
                              <p:cond delay="0"/>
                            </p:stCondLst>
                            <p:childTnLst>
                              <p:par>
                                <p:cTn id="226" presetID="8" presetClass="emph" presetSubtype="0" fill="hold" nodeType="clickEffect">
                                  <p:stCondLst>
                                    <p:cond delay="0"/>
                                  </p:stCondLst>
                                  <p:childTnLst>
                                    <p:animRot by="5400000">
                                      <p:cBhvr>
                                        <p:cTn id="227" dur="500" fill="hold"/>
                                        <p:tgtEl>
                                          <p:spTgt spid="51"/>
                                        </p:tgtEl>
                                        <p:attrNameLst>
                                          <p:attrName>r</p:attrName>
                                        </p:attrNameLst>
                                      </p:cBhvr>
                                    </p:animRot>
                                  </p:childTnLst>
                                </p:cTn>
                              </p:par>
                            </p:childTnLst>
                          </p:cTn>
                        </p:par>
                      </p:childTnLst>
                    </p:cTn>
                  </p:par>
                </p:childTnLst>
              </p:cTn>
              <p:nextCondLst>
                <p:cond evt="onClick" delay="0">
                  <p:tgtEl>
                    <p:spTgt spid="51"/>
                  </p:tgtEl>
                </p:cond>
              </p:nextCondLst>
            </p:seq>
            <p:seq concurrent="1" nextAc="seek">
              <p:cTn id="228" restart="whenNotActive" fill="hold" evtFilter="cancelBubble" nodeType="interactiveSeq">
                <p:stCondLst>
                  <p:cond evt="onClick" delay="0">
                    <p:tgtEl>
                      <p:spTgt spid="50"/>
                    </p:tgtEl>
                  </p:cond>
                </p:stCondLst>
                <p:endSync evt="end" delay="0">
                  <p:rtn val="all"/>
                </p:endSync>
                <p:childTnLst>
                  <p:par>
                    <p:cTn id="229" fill="hold">
                      <p:stCondLst>
                        <p:cond delay="0"/>
                      </p:stCondLst>
                      <p:childTnLst>
                        <p:par>
                          <p:cTn id="230" fill="hold">
                            <p:stCondLst>
                              <p:cond delay="0"/>
                            </p:stCondLst>
                            <p:childTnLst>
                              <p:par>
                                <p:cTn id="231" presetID="8" presetClass="emph" presetSubtype="0" fill="hold" nodeType="clickEffect">
                                  <p:stCondLst>
                                    <p:cond delay="0"/>
                                  </p:stCondLst>
                                  <p:childTnLst>
                                    <p:animRot by="-5400000">
                                      <p:cBhvr>
                                        <p:cTn id="232" dur="500" fill="hold"/>
                                        <p:tgtEl>
                                          <p:spTgt spid="50"/>
                                        </p:tgtEl>
                                        <p:attrNameLst>
                                          <p:attrName>r</p:attrName>
                                        </p:attrNameLst>
                                      </p:cBhvr>
                                    </p:animRot>
                                  </p:childTnLst>
                                </p:cTn>
                              </p:par>
                            </p:childTnLst>
                          </p:cTn>
                        </p:par>
                      </p:childTnLst>
                    </p:cTn>
                  </p:par>
                  <p:par>
                    <p:cTn id="233" fill="hold">
                      <p:stCondLst>
                        <p:cond delay="indefinite"/>
                      </p:stCondLst>
                      <p:childTnLst>
                        <p:par>
                          <p:cTn id="234" fill="hold">
                            <p:stCondLst>
                              <p:cond delay="0"/>
                            </p:stCondLst>
                            <p:childTnLst>
                              <p:par>
                                <p:cTn id="235" presetID="8" presetClass="emph" presetSubtype="0" fill="hold" nodeType="clickEffect">
                                  <p:stCondLst>
                                    <p:cond delay="0"/>
                                  </p:stCondLst>
                                  <p:childTnLst>
                                    <p:animRot by="-5400000">
                                      <p:cBhvr>
                                        <p:cTn id="236" dur="500" fill="hold"/>
                                        <p:tgtEl>
                                          <p:spTgt spid="50"/>
                                        </p:tgtEl>
                                        <p:attrNameLst>
                                          <p:attrName>r</p:attrName>
                                        </p:attrNameLst>
                                      </p:cBhvr>
                                    </p:animRot>
                                  </p:childTnLst>
                                </p:cTn>
                              </p:par>
                            </p:childTnLst>
                          </p:cTn>
                        </p:par>
                      </p:childTnLst>
                    </p:cTn>
                  </p:par>
                  <p:par>
                    <p:cTn id="237" fill="hold">
                      <p:stCondLst>
                        <p:cond delay="indefinite"/>
                      </p:stCondLst>
                      <p:childTnLst>
                        <p:par>
                          <p:cTn id="238" fill="hold">
                            <p:stCondLst>
                              <p:cond delay="0"/>
                            </p:stCondLst>
                            <p:childTnLst>
                              <p:par>
                                <p:cTn id="239" presetID="8" presetClass="emph" presetSubtype="0" fill="hold" nodeType="clickEffect">
                                  <p:stCondLst>
                                    <p:cond delay="0"/>
                                  </p:stCondLst>
                                  <p:childTnLst>
                                    <p:animRot by="-5400000">
                                      <p:cBhvr>
                                        <p:cTn id="240" dur="500" fill="hold"/>
                                        <p:tgtEl>
                                          <p:spTgt spid="50"/>
                                        </p:tgtEl>
                                        <p:attrNameLst>
                                          <p:attrName>r</p:attrName>
                                        </p:attrNameLst>
                                      </p:cBhvr>
                                    </p:animRot>
                                  </p:childTnLst>
                                </p:cTn>
                              </p:par>
                            </p:childTnLst>
                          </p:cTn>
                        </p:par>
                      </p:childTnLst>
                    </p:cTn>
                  </p:par>
                  <p:par>
                    <p:cTn id="241" fill="hold">
                      <p:stCondLst>
                        <p:cond delay="indefinite"/>
                      </p:stCondLst>
                      <p:childTnLst>
                        <p:par>
                          <p:cTn id="242" fill="hold">
                            <p:stCondLst>
                              <p:cond delay="0"/>
                            </p:stCondLst>
                            <p:childTnLst>
                              <p:par>
                                <p:cTn id="243" presetID="8" presetClass="emph" presetSubtype="0" fill="hold" nodeType="clickEffect">
                                  <p:stCondLst>
                                    <p:cond delay="0"/>
                                  </p:stCondLst>
                                  <p:childTnLst>
                                    <p:animRot by="-5400000">
                                      <p:cBhvr>
                                        <p:cTn id="244" dur="500" fill="hold"/>
                                        <p:tgtEl>
                                          <p:spTgt spid="50"/>
                                        </p:tgtEl>
                                        <p:attrNameLst>
                                          <p:attrName>r</p:attrName>
                                        </p:attrNameLst>
                                      </p:cBhvr>
                                    </p:animRot>
                                  </p:childTnLst>
                                </p:cTn>
                              </p:par>
                            </p:childTnLst>
                          </p:cTn>
                        </p:par>
                      </p:childTnLst>
                    </p:cTn>
                  </p:par>
                </p:childTnLst>
              </p:cTn>
              <p:nextCondLst>
                <p:cond evt="onClick" delay="0">
                  <p:tgtEl>
                    <p:spTgt spid="50"/>
                  </p:tgtEl>
                </p:cond>
              </p:nextCondLst>
            </p:seq>
            <p:seq concurrent="1" nextAc="seek">
              <p:cTn id="245" restart="whenNotActive" fill="hold" evtFilter="cancelBubble" nodeType="interactiveSeq">
                <p:stCondLst>
                  <p:cond evt="onClick" delay="0">
                    <p:tgtEl>
                      <p:spTgt spid="49"/>
                    </p:tgtEl>
                  </p:cond>
                </p:stCondLst>
                <p:endSync evt="end" delay="0">
                  <p:rtn val="all"/>
                </p:endSync>
                <p:childTnLst>
                  <p:par>
                    <p:cTn id="246" fill="hold">
                      <p:stCondLst>
                        <p:cond delay="0"/>
                      </p:stCondLst>
                      <p:childTnLst>
                        <p:par>
                          <p:cTn id="247" fill="hold">
                            <p:stCondLst>
                              <p:cond delay="0"/>
                            </p:stCondLst>
                            <p:childTnLst>
                              <p:par>
                                <p:cTn id="248" presetID="8" presetClass="emph" presetSubtype="0" fill="hold" nodeType="clickEffect">
                                  <p:stCondLst>
                                    <p:cond delay="0"/>
                                  </p:stCondLst>
                                  <p:childTnLst>
                                    <p:animRot by="-5400000">
                                      <p:cBhvr>
                                        <p:cTn id="249" dur="500" fill="hold"/>
                                        <p:tgtEl>
                                          <p:spTgt spid="49"/>
                                        </p:tgtEl>
                                        <p:attrNameLst>
                                          <p:attrName>r</p:attrName>
                                        </p:attrNameLst>
                                      </p:cBhvr>
                                    </p:animRot>
                                  </p:childTnLst>
                                </p:cTn>
                              </p:par>
                            </p:childTnLst>
                          </p:cTn>
                        </p:par>
                      </p:childTnLst>
                    </p:cTn>
                  </p:par>
                  <p:par>
                    <p:cTn id="250" fill="hold">
                      <p:stCondLst>
                        <p:cond delay="indefinite"/>
                      </p:stCondLst>
                      <p:childTnLst>
                        <p:par>
                          <p:cTn id="251" fill="hold">
                            <p:stCondLst>
                              <p:cond delay="0"/>
                            </p:stCondLst>
                            <p:childTnLst>
                              <p:par>
                                <p:cTn id="252" presetID="8" presetClass="emph" presetSubtype="0" fill="hold" nodeType="clickEffect">
                                  <p:stCondLst>
                                    <p:cond delay="0"/>
                                  </p:stCondLst>
                                  <p:childTnLst>
                                    <p:animRot by="-5400000">
                                      <p:cBhvr>
                                        <p:cTn id="253" dur="500" fill="hold"/>
                                        <p:tgtEl>
                                          <p:spTgt spid="49"/>
                                        </p:tgtEl>
                                        <p:attrNameLst>
                                          <p:attrName>r</p:attrName>
                                        </p:attrNameLst>
                                      </p:cBhvr>
                                    </p:animRot>
                                  </p:childTnLst>
                                </p:cTn>
                              </p:par>
                            </p:childTnLst>
                          </p:cTn>
                        </p:par>
                      </p:childTnLst>
                    </p:cTn>
                  </p:par>
                  <p:par>
                    <p:cTn id="254" fill="hold">
                      <p:stCondLst>
                        <p:cond delay="indefinite"/>
                      </p:stCondLst>
                      <p:childTnLst>
                        <p:par>
                          <p:cTn id="255" fill="hold">
                            <p:stCondLst>
                              <p:cond delay="0"/>
                            </p:stCondLst>
                            <p:childTnLst>
                              <p:par>
                                <p:cTn id="256" presetID="8" presetClass="emph" presetSubtype="0" fill="hold" nodeType="clickEffect">
                                  <p:stCondLst>
                                    <p:cond delay="0"/>
                                  </p:stCondLst>
                                  <p:childTnLst>
                                    <p:animRot by="-5400000">
                                      <p:cBhvr>
                                        <p:cTn id="257" dur="500" fill="hold"/>
                                        <p:tgtEl>
                                          <p:spTgt spid="49"/>
                                        </p:tgtEl>
                                        <p:attrNameLst>
                                          <p:attrName>r</p:attrName>
                                        </p:attrNameLst>
                                      </p:cBhvr>
                                    </p:animRot>
                                  </p:childTnLst>
                                </p:cTn>
                              </p:par>
                            </p:childTnLst>
                          </p:cTn>
                        </p:par>
                      </p:childTnLst>
                    </p:cTn>
                  </p:par>
                  <p:par>
                    <p:cTn id="258" fill="hold">
                      <p:stCondLst>
                        <p:cond delay="indefinite"/>
                      </p:stCondLst>
                      <p:childTnLst>
                        <p:par>
                          <p:cTn id="259" fill="hold">
                            <p:stCondLst>
                              <p:cond delay="0"/>
                            </p:stCondLst>
                            <p:childTnLst>
                              <p:par>
                                <p:cTn id="260" presetID="8" presetClass="emph" presetSubtype="0" fill="hold" nodeType="clickEffect">
                                  <p:stCondLst>
                                    <p:cond delay="0"/>
                                  </p:stCondLst>
                                  <p:childTnLst>
                                    <p:animRot by="-5400000">
                                      <p:cBhvr>
                                        <p:cTn id="261" dur="500" fill="hold"/>
                                        <p:tgtEl>
                                          <p:spTgt spid="49"/>
                                        </p:tgtEl>
                                        <p:attrNameLst>
                                          <p:attrName>r</p:attrName>
                                        </p:attrNameLst>
                                      </p:cBhvr>
                                    </p:animRot>
                                  </p:childTnLst>
                                </p:cTn>
                              </p:par>
                            </p:childTnLst>
                          </p:cTn>
                        </p:par>
                      </p:childTnLst>
                    </p:cTn>
                  </p:par>
                </p:childTnLst>
              </p:cTn>
              <p:nextCondLst>
                <p:cond evt="onClick" delay="0">
                  <p:tgtEl>
                    <p:spTgt spid="49"/>
                  </p:tgtEl>
                </p:cond>
              </p:nextCondLst>
            </p:seq>
            <p:seq concurrent="1" nextAc="seek">
              <p:cTn id="262" restart="whenNotActive" fill="hold" evtFilter="cancelBubble" nodeType="interactiveSeq">
                <p:stCondLst>
                  <p:cond evt="onClick" delay="0">
                    <p:tgtEl>
                      <p:spTgt spid="48"/>
                    </p:tgtEl>
                  </p:cond>
                </p:stCondLst>
                <p:endSync evt="end" delay="0">
                  <p:rtn val="all"/>
                </p:endSync>
                <p:childTnLst>
                  <p:par>
                    <p:cTn id="263" fill="hold">
                      <p:stCondLst>
                        <p:cond delay="0"/>
                      </p:stCondLst>
                      <p:childTnLst>
                        <p:par>
                          <p:cTn id="264" fill="hold">
                            <p:stCondLst>
                              <p:cond delay="0"/>
                            </p:stCondLst>
                            <p:childTnLst>
                              <p:par>
                                <p:cTn id="265" presetID="8" presetClass="emph" presetSubtype="0" fill="hold" nodeType="clickEffect">
                                  <p:stCondLst>
                                    <p:cond delay="0"/>
                                  </p:stCondLst>
                                  <p:childTnLst>
                                    <p:animRot by="5400000">
                                      <p:cBhvr>
                                        <p:cTn id="266" dur="500" fill="hold"/>
                                        <p:tgtEl>
                                          <p:spTgt spid="48"/>
                                        </p:tgtEl>
                                        <p:attrNameLst>
                                          <p:attrName>r</p:attrName>
                                        </p:attrNameLst>
                                      </p:cBhvr>
                                    </p:animRot>
                                  </p:childTnLst>
                                </p:cTn>
                              </p:par>
                            </p:childTnLst>
                          </p:cTn>
                        </p:par>
                      </p:childTnLst>
                    </p:cTn>
                  </p:par>
                  <p:par>
                    <p:cTn id="267" fill="hold">
                      <p:stCondLst>
                        <p:cond delay="indefinite"/>
                      </p:stCondLst>
                      <p:childTnLst>
                        <p:par>
                          <p:cTn id="268" fill="hold">
                            <p:stCondLst>
                              <p:cond delay="0"/>
                            </p:stCondLst>
                            <p:childTnLst>
                              <p:par>
                                <p:cTn id="269" presetID="8" presetClass="emph" presetSubtype="0" fill="hold" nodeType="clickEffect">
                                  <p:stCondLst>
                                    <p:cond delay="0"/>
                                  </p:stCondLst>
                                  <p:childTnLst>
                                    <p:animRot by="5400000">
                                      <p:cBhvr>
                                        <p:cTn id="270" dur="500" fill="hold"/>
                                        <p:tgtEl>
                                          <p:spTgt spid="48"/>
                                        </p:tgtEl>
                                        <p:attrNameLst>
                                          <p:attrName>r</p:attrName>
                                        </p:attrNameLst>
                                      </p:cBhvr>
                                    </p:animRot>
                                  </p:childTnLst>
                                </p:cTn>
                              </p:par>
                            </p:childTnLst>
                          </p:cTn>
                        </p:par>
                      </p:childTnLst>
                    </p:cTn>
                  </p:par>
                  <p:par>
                    <p:cTn id="271" fill="hold">
                      <p:stCondLst>
                        <p:cond delay="indefinite"/>
                      </p:stCondLst>
                      <p:childTnLst>
                        <p:par>
                          <p:cTn id="272" fill="hold">
                            <p:stCondLst>
                              <p:cond delay="0"/>
                            </p:stCondLst>
                            <p:childTnLst>
                              <p:par>
                                <p:cTn id="273" presetID="8" presetClass="emph" presetSubtype="0" fill="hold" nodeType="clickEffect">
                                  <p:stCondLst>
                                    <p:cond delay="0"/>
                                  </p:stCondLst>
                                  <p:childTnLst>
                                    <p:animRot by="5400000">
                                      <p:cBhvr>
                                        <p:cTn id="274" dur="500" fill="hold"/>
                                        <p:tgtEl>
                                          <p:spTgt spid="48"/>
                                        </p:tgtEl>
                                        <p:attrNameLst>
                                          <p:attrName>r</p:attrName>
                                        </p:attrNameLst>
                                      </p:cBhvr>
                                    </p:animRot>
                                  </p:childTnLst>
                                </p:cTn>
                              </p:par>
                            </p:childTnLst>
                          </p:cTn>
                        </p:par>
                      </p:childTnLst>
                    </p:cTn>
                  </p:par>
                  <p:par>
                    <p:cTn id="275" fill="hold">
                      <p:stCondLst>
                        <p:cond delay="indefinite"/>
                      </p:stCondLst>
                      <p:childTnLst>
                        <p:par>
                          <p:cTn id="276" fill="hold">
                            <p:stCondLst>
                              <p:cond delay="0"/>
                            </p:stCondLst>
                            <p:childTnLst>
                              <p:par>
                                <p:cTn id="277" presetID="8" presetClass="emph" presetSubtype="0" fill="hold" nodeType="clickEffect">
                                  <p:stCondLst>
                                    <p:cond delay="0"/>
                                  </p:stCondLst>
                                  <p:childTnLst>
                                    <p:animRot by="5400000">
                                      <p:cBhvr>
                                        <p:cTn id="278" dur="500" fill="hold"/>
                                        <p:tgtEl>
                                          <p:spTgt spid="48"/>
                                        </p:tgtEl>
                                        <p:attrNameLst>
                                          <p:attrName>r</p:attrName>
                                        </p:attrNameLst>
                                      </p:cBhvr>
                                    </p:animRot>
                                  </p:childTnLst>
                                </p:cTn>
                              </p:par>
                            </p:childTnLst>
                          </p:cTn>
                        </p:par>
                      </p:childTnLst>
                    </p:cTn>
                  </p:par>
                </p:childTnLst>
              </p:cTn>
              <p:nextCondLst>
                <p:cond evt="onClick" delay="0">
                  <p:tgtEl>
                    <p:spTgt spid="48"/>
                  </p:tgtEl>
                </p:cond>
              </p:nextCondLst>
            </p:seq>
            <p:seq concurrent="1" nextAc="seek">
              <p:cTn id="279" restart="whenNotActive" fill="hold" evtFilter="cancelBubble" nodeType="interactiveSeq">
                <p:stCondLst>
                  <p:cond evt="onClick" delay="0">
                    <p:tgtEl>
                      <p:spTgt spid="52"/>
                    </p:tgtEl>
                  </p:cond>
                </p:stCondLst>
                <p:endSync evt="end" delay="0">
                  <p:rtn val="all"/>
                </p:endSync>
                <p:childTnLst>
                  <p:par>
                    <p:cTn id="280" fill="hold">
                      <p:stCondLst>
                        <p:cond delay="0"/>
                      </p:stCondLst>
                      <p:childTnLst>
                        <p:par>
                          <p:cTn id="281" fill="hold">
                            <p:stCondLst>
                              <p:cond delay="0"/>
                            </p:stCondLst>
                            <p:childTnLst>
                              <p:par>
                                <p:cTn id="282" presetID="8" presetClass="emph" presetSubtype="0" fill="hold" nodeType="clickEffect">
                                  <p:stCondLst>
                                    <p:cond delay="0"/>
                                  </p:stCondLst>
                                  <p:childTnLst>
                                    <p:animRot by="-5400000">
                                      <p:cBhvr>
                                        <p:cTn id="283" dur="500" fill="hold"/>
                                        <p:tgtEl>
                                          <p:spTgt spid="52"/>
                                        </p:tgtEl>
                                        <p:attrNameLst>
                                          <p:attrName>r</p:attrName>
                                        </p:attrNameLst>
                                      </p:cBhvr>
                                    </p:animRot>
                                  </p:childTnLst>
                                </p:cTn>
                              </p:par>
                            </p:childTnLst>
                          </p:cTn>
                        </p:par>
                      </p:childTnLst>
                    </p:cTn>
                  </p:par>
                  <p:par>
                    <p:cTn id="284" fill="hold">
                      <p:stCondLst>
                        <p:cond delay="indefinite"/>
                      </p:stCondLst>
                      <p:childTnLst>
                        <p:par>
                          <p:cTn id="285" fill="hold">
                            <p:stCondLst>
                              <p:cond delay="0"/>
                            </p:stCondLst>
                            <p:childTnLst>
                              <p:par>
                                <p:cTn id="286" presetID="8" presetClass="emph" presetSubtype="0" fill="hold" nodeType="clickEffect">
                                  <p:stCondLst>
                                    <p:cond delay="0"/>
                                  </p:stCondLst>
                                  <p:childTnLst>
                                    <p:animRot by="-5400000">
                                      <p:cBhvr>
                                        <p:cTn id="287" dur="500" fill="hold"/>
                                        <p:tgtEl>
                                          <p:spTgt spid="52"/>
                                        </p:tgtEl>
                                        <p:attrNameLst>
                                          <p:attrName>r</p:attrName>
                                        </p:attrNameLst>
                                      </p:cBhvr>
                                    </p:animRot>
                                  </p:childTnLst>
                                </p:cTn>
                              </p:par>
                            </p:childTnLst>
                          </p:cTn>
                        </p:par>
                      </p:childTnLst>
                    </p:cTn>
                  </p:par>
                  <p:par>
                    <p:cTn id="288" fill="hold">
                      <p:stCondLst>
                        <p:cond delay="indefinite"/>
                      </p:stCondLst>
                      <p:childTnLst>
                        <p:par>
                          <p:cTn id="289" fill="hold">
                            <p:stCondLst>
                              <p:cond delay="0"/>
                            </p:stCondLst>
                            <p:childTnLst>
                              <p:par>
                                <p:cTn id="290" presetID="8" presetClass="emph" presetSubtype="0" fill="hold" nodeType="clickEffect">
                                  <p:stCondLst>
                                    <p:cond delay="0"/>
                                  </p:stCondLst>
                                  <p:childTnLst>
                                    <p:animRot by="-5400000">
                                      <p:cBhvr>
                                        <p:cTn id="291" dur="500" fill="hold"/>
                                        <p:tgtEl>
                                          <p:spTgt spid="52"/>
                                        </p:tgtEl>
                                        <p:attrNameLst>
                                          <p:attrName>r</p:attrName>
                                        </p:attrNameLst>
                                      </p:cBhvr>
                                    </p:animRot>
                                  </p:childTnLst>
                                </p:cTn>
                              </p:par>
                            </p:childTnLst>
                          </p:cTn>
                        </p:par>
                      </p:childTnLst>
                    </p:cTn>
                  </p:par>
                  <p:par>
                    <p:cTn id="292" fill="hold">
                      <p:stCondLst>
                        <p:cond delay="indefinite"/>
                      </p:stCondLst>
                      <p:childTnLst>
                        <p:par>
                          <p:cTn id="293" fill="hold">
                            <p:stCondLst>
                              <p:cond delay="0"/>
                            </p:stCondLst>
                            <p:childTnLst>
                              <p:par>
                                <p:cTn id="294" presetID="8" presetClass="emph" presetSubtype="0" fill="hold" nodeType="clickEffect">
                                  <p:stCondLst>
                                    <p:cond delay="0"/>
                                  </p:stCondLst>
                                  <p:childTnLst>
                                    <p:animRot by="-5400000">
                                      <p:cBhvr>
                                        <p:cTn id="295" dur="500" fill="hold"/>
                                        <p:tgtEl>
                                          <p:spTgt spid="52"/>
                                        </p:tgtEl>
                                        <p:attrNameLst>
                                          <p:attrName>r</p:attrName>
                                        </p:attrNameLst>
                                      </p:cBhvr>
                                    </p:animRot>
                                  </p:childTnLst>
                                </p:cTn>
                              </p:par>
                            </p:childTnLst>
                          </p:cTn>
                        </p:par>
                      </p:childTnLst>
                    </p:cTn>
                  </p:par>
                </p:childTnLst>
              </p:cTn>
              <p:nextCondLst>
                <p:cond evt="onClick" delay="0">
                  <p:tgtEl>
                    <p:spTgt spid="52"/>
                  </p:tgtEl>
                </p:cond>
              </p:nextCondLst>
            </p:seq>
            <p:seq concurrent="1" nextAc="seek">
              <p:cTn id="296" restart="whenNotActive" fill="hold" evtFilter="cancelBubble" nodeType="interactiveSeq">
                <p:stCondLst>
                  <p:cond evt="onClick" delay="0">
                    <p:tgtEl>
                      <p:spTgt spid="55"/>
                    </p:tgtEl>
                  </p:cond>
                </p:stCondLst>
                <p:endSync evt="end" delay="0">
                  <p:rtn val="all"/>
                </p:endSync>
                <p:childTnLst>
                  <p:par>
                    <p:cTn id="297" fill="hold">
                      <p:stCondLst>
                        <p:cond delay="0"/>
                      </p:stCondLst>
                      <p:childTnLst>
                        <p:par>
                          <p:cTn id="298" fill="hold">
                            <p:stCondLst>
                              <p:cond delay="0"/>
                            </p:stCondLst>
                            <p:childTnLst>
                              <p:par>
                                <p:cTn id="299" presetID="8" presetClass="emph" presetSubtype="0" fill="hold" nodeType="clickEffect">
                                  <p:stCondLst>
                                    <p:cond delay="0"/>
                                  </p:stCondLst>
                                  <p:childTnLst>
                                    <p:animRot by="5400000">
                                      <p:cBhvr>
                                        <p:cTn id="300" dur="500" fill="hold"/>
                                        <p:tgtEl>
                                          <p:spTgt spid="55"/>
                                        </p:tgtEl>
                                        <p:attrNameLst>
                                          <p:attrName>r</p:attrName>
                                        </p:attrNameLst>
                                      </p:cBhvr>
                                    </p:animRot>
                                  </p:childTnLst>
                                </p:cTn>
                              </p:par>
                            </p:childTnLst>
                          </p:cTn>
                        </p:par>
                      </p:childTnLst>
                    </p:cTn>
                  </p:par>
                  <p:par>
                    <p:cTn id="301" fill="hold">
                      <p:stCondLst>
                        <p:cond delay="indefinite"/>
                      </p:stCondLst>
                      <p:childTnLst>
                        <p:par>
                          <p:cTn id="302" fill="hold">
                            <p:stCondLst>
                              <p:cond delay="0"/>
                            </p:stCondLst>
                            <p:childTnLst>
                              <p:par>
                                <p:cTn id="303" presetID="8" presetClass="emph" presetSubtype="0" fill="hold" nodeType="clickEffect">
                                  <p:stCondLst>
                                    <p:cond delay="0"/>
                                  </p:stCondLst>
                                  <p:childTnLst>
                                    <p:animRot by="5400000">
                                      <p:cBhvr>
                                        <p:cTn id="304" dur="500" fill="hold"/>
                                        <p:tgtEl>
                                          <p:spTgt spid="55"/>
                                        </p:tgtEl>
                                        <p:attrNameLst>
                                          <p:attrName>r</p:attrName>
                                        </p:attrNameLst>
                                      </p:cBhvr>
                                    </p:animRot>
                                  </p:childTnLst>
                                </p:cTn>
                              </p:par>
                            </p:childTnLst>
                          </p:cTn>
                        </p:par>
                      </p:childTnLst>
                    </p:cTn>
                  </p:par>
                  <p:par>
                    <p:cTn id="305" fill="hold">
                      <p:stCondLst>
                        <p:cond delay="indefinite"/>
                      </p:stCondLst>
                      <p:childTnLst>
                        <p:par>
                          <p:cTn id="306" fill="hold">
                            <p:stCondLst>
                              <p:cond delay="0"/>
                            </p:stCondLst>
                            <p:childTnLst>
                              <p:par>
                                <p:cTn id="307" presetID="8" presetClass="emph" presetSubtype="0" fill="hold" nodeType="clickEffect">
                                  <p:stCondLst>
                                    <p:cond delay="0"/>
                                  </p:stCondLst>
                                  <p:childTnLst>
                                    <p:animRot by="5400000">
                                      <p:cBhvr>
                                        <p:cTn id="308" dur="500" fill="hold"/>
                                        <p:tgtEl>
                                          <p:spTgt spid="55"/>
                                        </p:tgtEl>
                                        <p:attrNameLst>
                                          <p:attrName>r</p:attrName>
                                        </p:attrNameLst>
                                      </p:cBhvr>
                                    </p:animRot>
                                  </p:childTnLst>
                                </p:cTn>
                              </p:par>
                            </p:childTnLst>
                          </p:cTn>
                        </p:par>
                      </p:childTnLst>
                    </p:cTn>
                  </p:par>
                  <p:par>
                    <p:cTn id="309" fill="hold">
                      <p:stCondLst>
                        <p:cond delay="indefinite"/>
                      </p:stCondLst>
                      <p:childTnLst>
                        <p:par>
                          <p:cTn id="310" fill="hold">
                            <p:stCondLst>
                              <p:cond delay="0"/>
                            </p:stCondLst>
                            <p:childTnLst>
                              <p:par>
                                <p:cTn id="311" presetID="8" presetClass="emph" presetSubtype="0" fill="hold" nodeType="clickEffect">
                                  <p:stCondLst>
                                    <p:cond delay="0"/>
                                  </p:stCondLst>
                                  <p:childTnLst>
                                    <p:animRot by="5400000">
                                      <p:cBhvr>
                                        <p:cTn id="312" dur="500" fill="hold"/>
                                        <p:tgtEl>
                                          <p:spTgt spid="55"/>
                                        </p:tgtEl>
                                        <p:attrNameLst>
                                          <p:attrName>r</p:attrName>
                                        </p:attrNameLst>
                                      </p:cBhvr>
                                    </p:animRot>
                                  </p:childTnLst>
                                </p:cTn>
                              </p:par>
                            </p:childTnLst>
                          </p:cTn>
                        </p:par>
                      </p:childTnLst>
                    </p:cTn>
                  </p:par>
                </p:childTnLst>
              </p:cTn>
              <p:nextCondLst>
                <p:cond evt="onClick" delay="0">
                  <p:tgtEl>
                    <p:spTgt spid="55"/>
                  </p:tgtEl>
                </p:cond>
              </p:nextCondLst>
            </p:seq>
            <p:seq concurrent="1" nextAc="seek">
              <p:cTn id="313" restart="whenNotActive" fill="hold" evtFilter="cancelBubble" nodeType="interactiveSeq">
                <p:stCondLst>
                  <p:cond evt="onClick" delay="0">
                    <p:tgtEl>
                      <p:spTgt spid="53"/>
                    </p:tgtEl>
                  </p:cond>
                </p:stCondLst>
                <p:endSync evt="end" delay="0">
                  <p:rtn val="all"/>
                </p:endSync>
                <p:childTnLst>
                  <p:par>
                    <p:cTn id="314" fill="hold">
                      <p:stCondLst>
                        <p:cond delay="0"/>
                      </p:stCondLst>
                      <p:childTnLst>
                        <p:par>
                          <p:cTn id="315" fill="hold">
                            <p:stCondLst>
                              <p:cond delay="0"/>
                            </p:stCondLst>
                            <p:childTnLst>
                              <p:par>
                                <p:cTn id="316" presetID="8" presetClass="emph" presetSubtype="0" fill="hold" nodeType="clickEffect">
                                  <p:stCondLst>
                                    <p:cond delay="0"/>
                                  </p:stCondLst>
                                  <p:childTnLst>
                                    <p:animRot by="5400000">
                                      <p:cBhvr>
                                        <p:cTn id="317" dur="500" fill="hold"/>
                                        <p:tgtEl>
                                          <p:spTgt spid="53"/>
                                        </p:tgtEl>
                                        <p:attrNameLst>
                                          <p:attrName>r</p:attrName>
                                        </p:attrNameLst>
                                      </p:cBhvr>
                                    </p:animRot>
                                  </p:childTnLst>
                                </p:cTn>
                              </p:par>
                            </p:childTnLst>
                          </p:cTn>
                        </p:par>
                      </p:childTnLst>
                    </p:cTn>
                  </p:par>
                  <p:par>
                    <p:cTn id="318" fill="hold">
                      <p:stCondLst>
                        <p:cond delay="indefinite"/>
                      </p:stCondLst>
                      <p:childTnLst>
                        <p:par>
                          <p:cTn id="319" fill="hold">
                            <p:stCondLst>
                              <p:cond delay="0"/>
                            </p:stCondLst>
                            <p:childTnLst>
                              <p:par>
                                <p:cTn id="320" presetID="8" presetClass="emph" presetSubtype="0" fill="hold" nodeType="clickEffect">
                                  <p:stCondLst>
                                    <p:cond delay="0"/>
                                  </p:stCondLst>
                                  <p:childTnLst>
                                    <p:animRot by="5400000">
                                      <p:cBhvr>
                                        <p:cTn id="321" dur="500" fill="hold"/>
                                        <p:tgtEl>
                                          <p:spTgt spid="53"/>
                                        </p:tgtEl>
                                        <p:attrNameLst>
                                          <p:attrName>r</p:attrName>
                                        </p:attrNameLst>
                                      </p:cBhvr>
                                    </p:animRot>
                                  </p:childTnLst>
                                </p:cTn>
                              </p:par>
                            </p:childTnLst>
                          </p:cTn>
                        </p:par>
                      </p:childTnLst>
                    </p:cTn>
                  </p:par>
                  <p:par>
                    <p:cTn id="322" fill="hold">
                      <p:stCondLst>
                        <p:cond delay="indefinite"/>
                      </p:stCondLst>
                      <p:childTnLst>
                        <p:par>
                          <p:cTn id="323" fill="hold">
                            <p:stCondLst>
                              <p:cond delay="0"/>
                            </p:stCondLst>
                            <p:childTnLst>
                              <p:par>
                                <p:cTn id="324" presetID="8" presetClass="emph" presetSubtype="0" fill="hold" nodeType="clickEffect">
                                  <p:stCondLst>
                                    <p:cond delay="0"/>
                                  </p:stCondLst>
                                  <p:childTnLst>
                                    <p:animRot by="5400000">
                                      <p:cBhvr>
                                        <p:cTn id="325" dur="500" fill="hold"/>
                                        <p:tgtEl>
                                          <p:spTgt spid="53"/>
                                        </p:tgtEl>
                                        <p:attrNameLst>
                                          <p:attrName>r</p:attrName>
                                        </p:attrNameLst>
                                      </p:cBhvr>
                                    </p:animRot>
                                  </p:childTnLst>
                                </p:cTn>
                              </p:par>
                            </p:childTnLst>
                          </p:cTn>
                        </p:par>
                      </p:childTnLst>
                    </p:cTn>
                  </p:par>
                  <p:par>
                    <p:cTn id="326" fill="hold">
                      <p:stCondLst>
                        <p:cond delay="indefinite"/>
                      </p:stCondLst>
                      <p:childTnLst>
                        <p:par>
                          <p:cTn id="327" fill="hold">
                            <p:stCondLst>
                              <p:cond delay="0"/>
                            </p:stCondLst>
                            <p:childTnLst>
                              <p:par>
                                <p:cTn id="328" presetID="8" presetClass="emph" presetSubtype="0" fill="hold" nodeType="clickEffect">
                                  <p:stCondLst>
                                    <p:cond delay="0"/>
                                  </p:stCondLst>
                                  <p:childTnLst>
                                    <p:animRot by="5400000">
                                      <p:cBhvr>
                                        <p:cTn id="329" dur="500" fill="hold"/>
                                        <p:tgtEl>
                                          <p:spTgt spid="53"/>
                                        </p:tgtEl>
                                        <p:attrNameLst>
                                          <p:attrName>r</p:attrName>
                                        </p:attrNameLst>
                                      </p:cBhvr>
                                    </p:animRot>
                                  </p:childTnLst>
                                </p:cTn>
                              </p:par>
                            </p:childTnLst>
                          </p:cTn>
                        </p:par>
                      </p:childTnLst>
                    </p:cTn>
                  </p:par>
                </p:childTnLst>
              </p:cTn>
              <p:nextCondLst>
                <p:cond evt="onClick" delay="0">
                  <p:tgtEl>
                    <p:spTgt spid="53"/>
                  </p:tgtEl>
                </p:cond>
              </p:nextCondLst>
            </p:seq>
            <p:seq concurrent="1" nextAc="seek">
              <p:cTn id="330" restart="whenNotActive" fill="hold" evtFilter="cancelBubble" nodeType="interactiveSeq">
                <p:stCondLst>
                  <p:cond evt="onClick" delay="0">
                    <p:tgtEl>
                      <p:spTgt spid="54"/>
                    </p:tgtEl>
                  </p:cond>
                </p:stCondLst>
                <p:endSync evt="end" delay="0">
                  <p:rtn val="all"/>
                </p:endSync>
                <p:childTnLst>
                  <p:par>
                    <p:cTn id="331" fill="hold">
                      <p:stCondLst>
                        <p:cond delay="0"/>
                      </p:stCondLst>
                      <p:childTnLst>
                        <p:par>
                          <p:cTn id="332" fill="hold">
                            <p:stCondLst>
                              <p:cond delay="0"/>
                            </p:stCondLst>
                            <p:childTnLst>
                              <p:par>
                                <p:cTn id="333" presetID="8" presetClass="emph" presetSubtype="0" fill="hold" nodeType="clickEffect">
                                  <p:stCondLst>
                                    <p:cond delay="0"/>
                                  </p:stCondLst>
                                  <p:childTnLst>
                                    <p:animRot by="-5400000">
                                      <p:cBhvr>
                                        <p:cTn id="334" dur="500" fill="hold"/>
                                        <p:tgtEl>
                                          <p:spTgt spid="54"/>
                                        </p:tgtEl>
                                        <p:attrNameLst>
                                          <p:attrName>r</p:attrName>
                                        </p:attrNameLst>
                                      </p:cBhvr>
                                    </p:animRot>
                                  </p:childTnLst>
                                </p:cTn>
                              </p:par>
                            </p:childTnLst>
                          </p:cTn>
                        </p:par>
                      </p:childTnLst>
                    </p:cTn>
                  </p:par>
                  <p:par>
                    <p:cTn id="335" fill="hold">
                      <p:stCondLst>
                        <p:cond delay="indefinite"/>
                      </p:stCondLst>
                      <p:childTnLst>
                        <p:par>
                          <p:cTn id="336" fill="hold">
                            <p:stCondLst>
                              <p:cond delay="0"/>
                            </p:stCondLst>
                            <p:childTnLst>
                              <p:par>
                                <p:cTn id="337" presetID="8" presetClass="emph" presetSubtype="0" fill="hold" nodeType="clickEffect">
                                  <p:stCondLst>
                                    <p:cond delay="0"/>
                                  </p:stCondLst>
                                  <p:childTnLst>
                                    <p:animRot by="-5400000">
                                      <p:cBhvr>
                                        <p:cTn id="338" dur="500" fill="hold"/>
                                        <p:tgtEl>
                                          <p:spTgt spid="54"/>
                                        </p:tgtEl>
                                        <p:attrNameLst>
                                          <p:attrName>r</p:attrName>
                                        </p:attrNameLst>
                                      </p:cBhvr>
                                    </p:animRot>
                                  </p:childTnLst>
                                </p:cTn>
                              </p:par>
                            </p:childTnLst>
                          </p:cTn>
                        </p:par>
                      </p:childTnLst>
                    </p:cTn>
                  </p:par>
                  <p:par>
                    <p:cTn id="339" fill="hold">
                      <p:stCondLst>
                        <p:cond delay="indefinite"/>
                      </p:stCondLst>
                      <p:childTnLst>
                        <p:par>
                          <p:cTn id="340" fill="hold">
                            <p:stCondLst>
                              <p:cond delay="0"/>
                            </p:stCondLst>
                            <p:childTnLst>
                              <p:par>
                                <p:cTn id="341" presetID="8" presetClass="emph" presetSubtype="0" fill="hold" nodeType="clickEffect">
                                  <p:stCondLst>
                                    <p:cond delay="0"/>
                                  </p:stCondLst>
                                  <p:childTnLst>
                                    <p:animRot by="-5400000">
                                      <p:cBhvr>
                                        <p:cTn id="342" dur="500" fill="hold"/>
                                        <p:tgtEl>
                                          <p:spTgt spid="54"/>
                                        </p:tgtEl>
                                        <p:attrNameLst>
                                          <p:attrName>r</p:attrName>
                                        </p:attrNameLst>
                                      </p:cBhvr>
                                    </p:animRot>
                                  </p:childTnLst>
                                </p:cTn>
                              </p:par>
                            </p:childTnLst>
                          </p:cTn>
                        </p:par>
                      </p:childTnLst>
                    </p:cTn>
                  </p:par>
                  <p:par>
                    <p:cTn id="343" fill="hold">
                      <p:stCondLst>
                        <p:cond delay="indefinite"/>
                      </p:stCondLst>
                      <p:childTnLst>
                        <p:par>
                          <p:cTn id="344" fill="hold">
                            <p:stCondLst>
                              <p:cond delay="0"/>
                            </p:stCondLst>
                            <p:childTnLst>
                              <p:par>
                                <p:cTn id="345" presetID="8" presetClass="emph" presetSubtype="0" fill="hold" nodeType="clickEffect">
                                  <p:stCondLst>
                                    <p:cond delay="0"/>
                                  </p:stCondLst>
                                  <p:childTnLst>
                                    <p:animRot by="-5400000">
                                      <p:cBhvr>
                                        <p:cTn id="346" dur="500" fill="hold"/>
                                        <p:tgtEl>
                                          <p:spTgt spid="54"/>
                                        </p:tgtEl>
                                        <p:attrNameLst>
                                          <p:attrName>r</p:attrName>
                                        </p:attrNameLst>
                                      </p:cBhvr>
                                    </p:animRot>
                                  </p:childTnLst>
                                </p:cTn>
                              </p:par>
                            </p:childTnLst>
                          </p:cTn>
                        </p:par>
                      </p:childTnLst>
                    </p:cTn>
                  </p:par>
                </p:childTnLst>
              </p:cTn>
              <p:nextCondLst>
                <p:cond evt="onClick" delay="0">
                  <p:tgtEl>
                    <p:spTgt spid="5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3000">
              <a:schemeClr val="tx1">
                <a:lumMod val="50000"/>
                <a:lumOff val="50000"/>
              </a:schemeClr>
            </a:gs>
            <a:gs pos="69000">
              <a:schemeClr val="tx1">
                <a:lumMod val="65000"/>
                <a:lumOff val="35000"/>
              </a:schemeClr>
            </a:gs>
            <a:gs pos="100000">
              <a:schemeClr val="bg2">
                <a:lumMod val="2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4" name="Picture 23"/>
          <p:cNvPicPr>
            <a:picLocks noChangeAspect="1"/>
          </p:cNvPicPr>
          <p:nvPr/>
        </p:nvPicPr>
        <p:blipFill rotWithShape="1">
          <a:blip r:embed="rId2">
            <a:extLst>
              <a:ext uri="{28A0092B-C50C-407E-A947-70E740481C1C}">
                <a14:useLocalDpi xmlns:a14="http://schemas.microsoft.com/office/drawing/2010/main" val="0"/>
              </a:ext>
            </a:extLst>
          </a:blip>
          <a:srcRect l="53544" t="59951" r="34880" b="20341"/>
          <a:stretch/>
        </p:blipFill>
        <p:spPr>
          <a:xfrm rot="10800000">
            <a:off x="4590767" y="5608086"/>
            <a:ext cx="1080000" cy="1065127"/>
          </a:xfrm>
          <a:custGeom>
            <a:avLst/>
            <a:gdLst>
              <a:gd name="connsiteX0" fmla="*/ 0 w 1080000"/>
              <a:gd name="connsiteY0" fmla="*/ 0 h 1065127"/>
              <a:gd name="connsiteX1" fmla="*/ 1080000 w 1080000"/>
              <a:gd name="connsiteY1" fmla="*/ 0 h 1065127"/>
              <a:gd name="connsiteX2" fmla="*/ 1080000 w 1080000"/>
              <a:gd name="connsiteY2" fmla="*/ 1065127 h 1065127"/>
              <a:gd name="connsiteX3" fmla="*/ 0 w 1080000"/>
              <a:gd name="connsiteY3" fmla="*/ 1065127 h 1065127"/>
            </a:gdLst>
            <a:ahLst/>
            <a:cxnLst>
              <a:cxn ang="0">
                <a:pos x="connsiteX0" y="connsiteY0"/>
              </a:cxn>
              <a:cxn ang="0">
                <a:pos x="connsiteX1" y="connsiteY1"/>
              </a:cxn>
              <a:cxn ang="0">
                <a:pos x="connsiteX2" y="connsiteY2"/>
              </a:cxn>
              <a:cxn ang="0">
                <a:pos x="connsiteX3" y="connsiteY3"/>
              </a:cxn>
            </a:cxnLst>
            <a:rect l="l" t="t" r="r" b="b"/>
            <a:pathLst>
              <a:path w="1080000" h="1065127">
                <a:moveTo>
                  <a:pt x="0" y="0"/>
                </a:moveTo>
                <a:lnTo>
                  <a:pt x="1080000" y="0"/>
                </a:lnTo>
                <a:lnTo>
                  <a:pt x="1080000" y="1065127"/>
                </a:lnTo>
                <a:lnTo>
                  <a:pt x="0" y="1065127"/>
                </a:lnTo>
                <a:close/>
              </a:path>
            </a:pathLst>
          </a:custGeom>
        </p:spPr>
      </p:pic>
      <p:pic>
        <p:nvPicPr>
          <p:cNvPr id="25" name="Picture 24"/>
          <p:cNvPicPr>
            <a:picLocks noChangeAspect="1"/>
          </p:cNvPicPr>
          <p:nvPr/>
        </p:nvPicPr>
        <p:blipFill rotWithShape="1">
          <a:blip r:embed="rId2">
            <a:extLst>
              <a:ext uri="{28A0092B-C50C-407E-A947-70E740481C1C}">
                <a14:useLocalDpi xmlns:a14="http://schemas.microsoft.com/office/drawing/2010/main" val="0"/>
              </a:ext>
            </a:extLst>
          </a:blip>
          <a:srcRect l="41983" t="59951" r="46441" b="20341"/>
          <a:stretch/>
        </p:blipFill>
        <p:spPr>
          <a:xfrm rot="16200000">
            <a:off x="3512131" y="5608086"/>
            <a:ext cx="1080000" cy="1065127"/>
          </a:xfrm>
          <a:custGeom>
            <a:avLst/>
            <a:gdLst>
              <a:gd name="connsiteX0" fmla="*/ 0 w 1080000"/>
              <a:gd name="connsiteY0" fmla="*/ 0 h 1065127"/>
              <a:gd name="connsiteX1" fmla="*/ 1080000 w 1080000"/>
              <a:gd name="connsiteY1" fmla="*/ 0 h 1065127"/>
              <a:gd name="connsiteX2" fmla="*/ 1080000 w 1080000"/>
              <a:gd name="connsiteY2" fmla="*/ 1065127 h 1065127"/>
              <a:gd name="connsiteX3" fmla="*/ 0 w 1080000"/>
              <a:gd name="connsiteY3" fmla="*/ 1065127 h 1065127"/>
            </a:gdLst>
            <a:ahLst/>
            <a:cxnLst>
              <a:cxn ang="0">
                <a:pos x="connsiteX0" y="connsiteY0"/>
              </a:cxn>
              <a:cxn ang="0">
                <a:pos x="connsiteX1" y="connsiteY1"/>
              </a:cxn>
              <a:cxn ang="0">
                <a:pos x="connsiteX2" y="connsiteY2"/>
              </a:cxn>
              <a:cxn ang="0">
                <a:pos x="connsiteX3" y="connsiteY3"/>
              </a:cxn>
            </a:cxnLst>
            <a:rect l="l" t="t" r="r" b="b"/>
            <a:pathLst>
              <a:path w="1080000" h="1065127">
                <a:moveTo>
                  <a:pt x="0" y="0"/>
                </a:moveTo>
                <a:lnTo>
                  <a:pt x="1080000" y="0"/>
                </a:lnTo>
                <a:lnTo>
                  <a:pt x="1080000" y="1065127"/>
                </a:lnTo>
                <a:lnTo>
                  <a:pt x="0" y="1065127"/>
                </a:lnTo>
                <a:close/>
              </a:path>
            </a:pathLst>
          </a:custGeom>
        </p:spPr>
      </p:pic>
      <p:pic>
        <p:nvPicPr>
          <p:cNvPr id="26" name="Picture 25"/>
          <p:cNvPicPr>
            <a:picLocks noChangeAspect="1"/>
          </p:cNvPicPr>
          <p:nvPr/>
        </p:nvPicPr>
        <p:blipFill rotWithShape="1">
          <a:blip r:embed="rId2">
            <a:extLst>
              <a:ext uri="{28A0092B-C50C-407E-A947-70E740481C1C}">
                <a14:useLocalDpi xmlns:a14="http://schemas.microsoft.com/office/drawing/2010/main" val="0"/>
              </a:ext>
            </a:extLst>
          </a:blip>
          <a:srcRect l="30413" t="59951" r="58061" b="20341"/>
          <a:stretch/>
        </p:blipFill>
        <p:spPr>
          <a:xfrm rot="5400000">
            <a:off x="2432684" y="5608086"/>
            <a:ext cx="1075366" cy="1065127"/>
          </a:xfrm>
          <a:custGeom>
            <a:avLst/>
            <a:gdLst>
              <a:gd name="connsiteX0" fmla="*/ 0 w 1075366"/>
              <a:gd name="connsiteY0" fmla="*/ 0 h 1065127"/>
              <a:gd name="connsiteX1" fmla="*/ 1075366 w 1075366"/>
              <a:gd name="connsiteY1" fmla="*/ 0 h 1065127"/>
              <a:gd name="connsiteX2" fmla="*/ 1075366 w 1075366"/>
              <a:gd name="connsiteY2" fmla="*/ 1065127 h 1065127"/>
              <a:gd name="connsiteX3" fmla="*/ 0 w 1075366"/>
              <a:gd name="connsiteY3" fmla="*/ 1065127 h 1065127"/>
            </a:gdLst>
            <a:ahLst/>
            <a:cxnLst>
              <a:cxn ang="0">
                <a:pos x="connsiteX0" y="connsiteY0"/>
              </a:cxn>
              <a:cxn ang="0">
                <a:pos x="connsiteX1" y="connsiteY1"/>
              </a:cxn>
              <a:cxn ang="0">
                <a:pos x="connsiteX2" y="connsiteY2"/>
              </a:cxn>
              <a:cxn ang="0">
                <a:pos x="connsiteX3" y="connsiteY3"/>
              </a:cxn>
            </a:cxnLst>
            <a:rect l="l" t="t" r="r" b="b"/>
            <a:pathLst>
              <a:path w="1075366" h="1065127">
                <a:moveTo>
                  <a:pt x="0" y="0"/>
                </a:moveTo>
                <a:lnTo>
                  <a:pt x="1075366" y="0"/>
                </a:lnTo>
                <a:lnTo>
                  <a:pt x="1075366" y="1065127"/>
                </a:lnTo>
                <a:lnTo>
                  <a:pt x="0" y="1065127"/>
                </a:lnTo>
                <a:close/>
              </a:path>
            </a:pathLst>
          </a:custGeom>
        </p:spPr>
      </p:pic>
      <p:pic>
        <p:nvPicPr>
          <p:cNvPr id="27" name="Picture 26"/>
          <p:cNvPicPr>
            <a:picLocks noChangeAspect="1"/>
          </p:cNvPicPr>
          <p:nvPr/>
        </p:nvPicPr>
        <p:blipFill rotWithShape="1">
          <a:blip r:embed="rId2">
            <a:extLst>
              <a:ext uri="{28A0092B-C50C-407E-A947-70E740481C1C}">
                <a14:useLocalDpi xmlns:a14="http://schemas.microsoft.com/office/drawing/2010/main" val="0"/>
              </a:ext>
            </a:extLst>
          </a:blip>
          <a:srcRect l="65141" t="39967" r="23283" b="40049"/>
          <a:stretch/>
        </p:blipFill>
        <p:spPr>
          <a:xfrm rot="5400000">
            <a:off x="5672684" y="4539103"/>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8" name="Picture 27"/>
          <p:cNvPicPr>
            <a:picLocks noChangeAspect="1"/>
          </p:cNvPicPr>
          <p:nvPr/>
        </p:nvPicPr>
        <p:blipFill rotWithShape="1">
          <a:blip r:embed="rId2">
            <a:extLst>
              <a:ext uri="{28A0092B-C50C-407E-A947-70E740481C1C}">
                <a14:useLocalDpi xmlns:a14="http://schemas.microsoft.com/office/drawing/2010/main" val="0"/>
              </a:ext>
            </a:extLst>
          </a:blip>
          <a:srcRect l="53580" t="39967" r="34844" b="40049"/>
          <a:stretch/>
        </p:blipFill>
        <p:spPr>
          <a:xfrm rot="16200000">
            <a:off x="4594048" y="452808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9" name="Picture 28"/>
          <p:cNvPicPr>
            <a:picLocks noChangeAspect="1"/>
          </p:cNvPicPr>
          <p:nvPr/>
        </p:nvPicPr>
        <p:blipFill rotWithShape="1">
          <a:blip r:embed="rId2">
            <a:extLst>
              <a:ext uri="{28A0092B-C50C-407E-A947-70E740481C1C}">
                <a14:useLocalDpi xmlns:a14="http://schemas.microsoft.com/office/drawing/2010/main" val="0"/>
              </a:ext>
            </a:extLst>
          </a:blip>
          <a:srcRect l="42018" t="39967" r="46406" b="40049"/>
          <a:stretch/>
        </p:blipFill>
        <p:spPr>
          <a:xfrm rot="10800000">
            <a:off x="3515412" y="452808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0" name="Picture 29"/>
          <p:cNvPicPr>
            <a:picLocks noChangeAspect="1"/>
          </p:cNvPicPr>
          <p:nvPr/>
        </p:nvPicPr>
        <p:blipFill rotWithShape="1">
          <a:blip r:embed="rId2">
            <a:extLst>
              <a:ext uri="{28A0092B-C50C-407E-A947-70E740481C1C}">
                <a14:useLocalDpi xmlns:a14="http://schemas.microsoft.com/office/drawing/2010/main" val="0"/>
              </a:ext>
            </a:extLst>
          </a:blip>
          <a:srcRect l="30413" t="39967" r="58061" b="40049"/>
          <a:stretch/>
        </p:blipFill>
        <p:spPr>
          <a:xfrm rot="5400000">
            <a:off x="2443701" y="4528086"/>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31" name="Picture 30"/>
          <p:cNvPicPr>
            <a:picLocks noChangeAspect="1"/>
          </p:cNvPicPr>
          <p:nvPr/>
        </p:nvPicPr>
        <p:blipFill rotWithShape="1">
          <a:blip r:embed="rId2">
            <a:extLst>
              <a:ext uri="{28A0092B-C50C-407E-A947-70E740481C1C}">
                <a14:useLocalDpi xmlns:a14="http://schemas.microsoft.com/office/drawing/2010/main" val="0"/>
              </a:ext>
            </a:extLst>
          </a:blip>
          <a:srcRect l="65141" t="19984" r="23283" b="60033"/>
          <a:stretch/>
        </p:blipFill>
        <p:spPr>
          <a:xfrm rot="10800000">
            <a:off x="5672684" y="3459103"/>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2" name="Picture 31"/>
          <p:cNvPicPr>
            <a:picLocks noChangeAspect="1"/>
          </p:cNvPicPr>
          <p:nvPr/>
        </p:nvPicPr>
        <p:blipFill rotWithShape="1">
          <a:blip r:embed="rId2">
            <a:extLst>
              <a:ext uri="{28A0092B-C50C-407E-A947-70E740481C1C}">
                <a14:useLocalDpi xmlns:a14="http://schemas.microsoft.com/office/drawing/2010/main" val="0"/>
              </a:ext>
            </a:extLst>
          </a:blip>
          <a:srcRect l="53580" t="19984" r="34844" b="60033"/>
          <a:stretch/>
        </p:blipFill>
        <p:spPr>
          <a:xfrm rot="5400000">
            <a:off x="4594048" y="344808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3" name="Picture 32"/>
          <p:cNvPicPr>
            <a:picLocks noChangeAspect="1"/>
          </p:cNvPicPr>
          <p:nvPr/>
        </p:nvPicPr>
        <p:blipFill rotWithShape="1">
          <a:blip r:embed="rId2">
            <a:extLst>
              <a:ext uri="{28A0092B-C50C-407E-A947-70E740481C1C}">
                <a14:useLocalDpi xmlns:a14="http://schemas.microsoft.com/office/drawing/2010/main" val="0"/>
              </a:ext>
            </a:extLst>
          </a:blip>
          <a:srcRect l="42018" t="19984" r="46406" b="60033"/>
          <a:stretch/>
        </p:blipFill>
        <p:spPr>
          <a:xfrm rot="10800000">
            <a:off x="3515412" y="344808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4" name="Picture 33"/>
          <p:cNvPicPr>
            <a:picLocks noChangeAspect="1"/>
          </p:cNvPicPr>
          <p:nvPr/>
        </p:nvPicPr>
        <p:blipFill rotWithShape="1">
          <a:blip r:embed="rId2">
            <a:extLst>
              <a:ext uri="{28A0092B-C50C-407E-A947-70E740481C1C}">
                <a14:useLocalDpi xmlns:a14="http://schemas.microsoft.com/office/drawing/2010/main" val="0"/>
              </a:ext>
            </a:extLst>
          </a:blip>
          <a:srcRect l="30413" t="19984" r="58061" b="60033"/>
          <a:stretch/>
        </p:blipFill>
        <p:spPr>
          <a:xfrm rot="16200000">
            <a:off x="2443701" y="3448086"/>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35" name="Picture 34"/>
          <p:cNvPicPr>
            <a:picLocks noChangeAspect="1"/>
          </p:cNvPicPr>
          <p:nvPr/>
        </p:nvPicPr>
        <p:blipFill rotWithShape="1">
          <a:blip r:embed="rId2">
            <a:extLst>
              <a:ext uri="{28A0092B-C50C-407E-A947-70E740481C1C}">
                <a14:useLocalDpi xmlns:a14="http://schemas.microsoft.com/office/drawing/2010/main" val="0"/>
              </a:ext>
            </a:extLst>
          </a:blip>
          <a:srcRect l="65141" r="23283" b="80016"/>
          <a:stretch/>
        </p:blipFill>
        <p:spPr>
          <a:xfrm rot="16200000">
            <a:off x="5661667" y="2379103"/>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6" name="Picture 35"/>
          <p:cNvPicPr>
            <a:picLocks noChangeAspect="1"/>
          </p:cNvPicPr>
          <p:nvPr/>
        </p:nvPicPr>
        <p:blipFill rotWithShape="1">
          <a:blip r:embed="rId2">
            <a:extLst>
              <a:ext uri="{28A0092B-C50C-407E-A947-70E740481C1C}">
                <a14:useLocalDpi xmlns:a14="http://schemas.microsoft.com/office/drawing/2010/main" val="0"/>
              </a:ext>
            </a:extLst>
          </a:blip>
          <a:srcRect l="53486" r="34938" b="80016"/>
          <a:stretch/>
        </p:blipFill>
        <p:spPr>
          <a:xfrm rot="16200000">
            <a:off x="4585322" y="236808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7" name="Picture 36"/>
          <p:cNvPicPr>
            <a:picLocks noChangeAspect="1"/>
          </p:cNvPicPr>
          <p:nvPr/>
        </p:nvPicPr>
        <p:blipFill rotWithShape="1">
          <a:blip r:embed="rId2">
            <a:extLst>
              <a:ext uri="{28A0092B-C50C-407E-A947-70E740481C1C}">
                <a14:useLocalDpi xmlns:a14="http://schemas.microsoft.com/office/drawing/2010/main" val="0"/>
              </a:ext>
            </a:extLst>
          </a:blip>
          <a:srcRect l="41925" r="46499" b="80016"/>
          <a:stretch/>
        </p:blipFill>
        <p:spPr>
          <a:xfrm rot="10800000">
            <a:off x="3506686" y="236808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8" name="Picture 37"/>
          <p:cNvPicPr>
            <a:picLocks noChangeAspect="1"/>
          </p:cNvPicPr>
          <p:nvPr/>
        </p:nvPicPr>
        <p:blipFill rotWithShape="1">
          <a:blip r:embed="rId2">
            <a:extLst>
              <a:ext uri="{28A0092B-C50C-407E-A947-70E740481C1C}">
                <a14:useLocalDpi xmlns:a14="http://schemas.microsoft.com/office/drawing/2010/main" val="0"/>
              </a:ext>
            </a:extLst>
          </a:blip>
          <a:srcRect l="30413" r="58061" b="80016"/>
          <a:stretch/>
        </p:blipFill>
        <p:spPr>
          <a:xfrm rot="5400000">
            <a:off x="2432684" y="2368086"/>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39" name="Picture 38"/>
          <p:cNvPicPr>
            <a:picLocks noChangeAspect="1"/>
          </p:cNvPicPr>
          <p:nvPr/>
        </p:nvPicPr>
        <p:blipFill rotWithShape="1">
          <a:blip r:embed="rId2">
            <a:extLst>
              <a:ext uri="{28A0092B-C50C-407E-A947-70E740481C1C}">
                <a14:useLocalDpi xmlns:a14="http://schemas.microsoft.com/office/drawing/2010/main" val="0"/>
              </a:ext>
            </a:extLst>
          </a:blip>
          <a:srcRect l="65091" t="59400" r="23333" b="20616"/>
          <a:stretch/>
        </p:blipFill>
        <p:spPr>
          <a:xfrm rot="16200000">
            <a:off x="5672684" y="5610856"/>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 name="Picture 1"/>
          <p:cNvPicPr>
            <a:picLocks noChangeAspect="1"/>
          </p:cNvPicPr>
          <p:nvPr/>
        </p:nvPicPr>
        <p:blipFill rotWithShape="1">
          <a:blip r:embed="rId3"/>
          <a:srcRect l="19145" t="12357" r="21429" b="24743"/>
          <a:stretch/>
        </p:blipFill>
        <p:spPr>
          <a:xfrm>
            <a:off x="3018622" y="1036406"/>
            <a:ext cx="2963537" cy="705570"/>
          </a:xfrm>
          <a:prstGeom prst="rect">
            <a:avLst/>
          </a:prstGeom>
        </p:spPr>
      </p:pic>
      <p:sp>
        <p:nvSpPr>
          <p:cNvPr id="23" name="Rectangle 22"/>
          <p:cNvSpPr/>
          <p:nvPr/>
        </p:nvSpPr>
        <p:spPr>
          <a:xfrm>
            <a:off x="2432684" y="2408921"/>
            <a:ext cx="4336117" cy="4281935"/>
          </a:xfrm>
          <a:prstGeom prst="rect">
            <a:avLst/>
          </a:prstGeom>
          <a:noFill/>
          <a:ln w="127000">
            <a:solidFill>
              <a:schemeClr val="tx1">
                <a:lumMod val="85000"/>
                <a:lumOff val="1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p:cNvPicPr>
            <a:picLocks noChangeAspect="1"/>
          </p:cNvPicPr>
          <p:nvPr/>
        </p:nvPicPr>
        <p:blipFill>
          <a:blip r:embed="rId4"/>
          <a:stretch>
            <a:fillRect/>
          </a:stretch>
        </p:blipFill>
        <p:spPr>
          <a:xfrm>
            <a:off x="7257434" y="3369734"/>
            <a:ext cx="1182727" cy="682811"/>
          </a:xfrm>
          <a:prstGeom prst="rect">
            <a:avLst/>
          </a:prstGeom>
        </p:spPr>
      </p:pic>
      <p:sp>
        <p:nvSpPr>
          <p:cNvPr id="41" name="Oval 40">
            <a:hlinkClick r:id="" action="ppaction://hlinkshowjump?jump=nextslide"/>
          </p:cNvPr>
          <p:cNvSpPr/>
          <p:nvPr/>
        </p:nvSpPr>
        <p:spPr>
          <a:xfrm>
            <a:off x="7620207" y="3109569"/>
            <a:ext cx="402672" cy="40653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455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00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26000" fill="hold"/>
                                        <p:tgtEl>
                                          <p:spTgt spid="25"/>
                                        </p:tgtEl>
                                        <p:attrNameLst>
                                          <p:attrName>ppt_x</p:attrName>
                                        </p:attrNameLst>
                                      </p:cBhvr>
                                      <p:tavLst>
                                        <p:tav tm="0">
                                          <p:val>
                                            <p:strVal val="#ppt_x"/>
                                          </p:val>
                                        </p:tav>
                                        <p:tav tm="100000">
                                          <p:val>
                                            <p:strVal val="#ppt_x"/>
                                          </p:val>
                                        </p:tav>
                                      </p:tavLst>
                                    </p:anim>
                                    <p:anim calcmode="lin" valueType="num">
                                      <p:cBhvr additive="base">
                                        <p:cTn id="8" dur="26000" fill="hold"/>
                                        <p:tgtEl>
                                          <p:spTgt spid="2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100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26000" fill="hold"/>
                                        <p:tgtEl>
                                          <p:spTgt spid="24"/>
                                        </p:tgtEl>
                                        <p:attrNameLst>
                                          <p:attrName>ppt_x</p:attrName>
                                        </p:attrNameLst>
                                      </p:cBhvr>
                                      <p:tavLst>
                                        <p:tav tm="0">
                                          <p:val>
                                            <p:strVal val="#ppt_x"/>
                                          </p:val>
                                        </p:tav>
                                        <p:tav tm="100000">
                                          <p:val>
                                            <p:strVal val="#ppt_x"/>
                                          </p:val>
                                        </p:tav>
                                      </p:tavLst>
                                    </p:anim>
                                    <p:anim calcmode="lin" valueType="num">
                                      <p:cBhvr additive="base">
                                        <p:cTn id="12" dur="26000" fill="hold"/>
                                        <p:tgtEl>
                                          <p:spTgt spid="24"/>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100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26000" fill="hold"/>
                                        <p:tgtEl>
                                          <p:spTgt spid="39"/>
                                        </p:tgtEl>
                                        <p:attrNameLst>
                                          <p:attrName>ppt_x</p:attrName>
                                        </p:attrNameLst>
                                      </p:cBhvr>
                                      <p:tavLst>
                                        <p:tav tm="0">
                                          <p:val>
                                            <p:strVal val="#ppt_x"/>
                                          </p:val>
                                        </p:tav>
                                        <p:tav tm="100000">
                                          <p:val>
                                            <p:strVal val="#ppt_x"/>
                                          </p:val>
                                        </p:tav>
                                      </p:tavLst>
                                    </p:anim>
                                    <p:anim calcmode="lin" valueType="num">
                                      <p:cBhvr additive="base">
                                        <p:cTn id="16" dur="26000" fill="hold"/>
                                        <p:tgtEl>
                                          <p:spTgt spid="39"/>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00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26000" fill="hold"/>
                                        <p:tgtEl>
                                          <p:spTgt spid="26"/>
                                        </p:tgtEl>
                                        <p:attrNameLst>
                                          <p:attrName>ppt_x</p:attrName>
                                        </p:attrNameLst>
                                      </p:cBhvr>
                                      <p:tavLst>
                                        <p:tav tm="0">
                                          <p:val>
                                            <p:strVal val="#ppt_x"/>
                                          </p:val>
                                        </p:tav>
                                        <p:tav tm="100000">
                                          <p:val>
                                            <p:strVal val="#ppt_x"/>
                                          </p:val>
                                        </p:tav>
                                      </p:tavLst>
                                    </p:anim>
                                    <p:anim calcmode="lin" valueType="num">
                                      <p:cBhvr additive="base">
                                        <p:cTn id="20" dur="26000" fill="hold"/>
                                        <p:tgtEl>
                                          <p:spTgt spid="26"/>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500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26000" fill="hold"/>
                                        <p:tgtEl>
                                          <p:spTgt spid="29"/>
                                        </p:tgtEl>
                                        <p:attrNameLst>
                                          <p:attrName>ppt_x</p:attrName>
                                        </p:attrNameLst>
                                      </p:cBhvr>
                                      <p:tavLst>
                                        <p:tav tm="0">
                                          <p:val>
                                            <p:strVal val="#ppt_x"/>
                                          </p:val>
                                        </p:tav>
                                        <p:tav tm="100000">
                                          <p:val>
                                            <p:strVal val="#ppt_x"/>
                                          </p:val>
                                        </p:tav>
                                      </p:tavLst>
                                    </p:anim>
                                    <p:anim calcmode="lin" valueType="num">
                                      <p:cBhvr additive="base">
                                        <p:cTn id="24" dur="26000" fill="hold"/>
                                        <p:tgtEl>
                                          <p:spTgt spid="29"/>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500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26000" fill="hold"/>
                                        <p:tgtEl>
                                          <p:spTgt spid="28"/>
                                        </p:tgtEl>
                                        <p:attrNameLst>
                                          <p:attrName>ppt_x</p:attrName>
                                        </p:attrNameLst>
                                      </p:cBhvr>
                                      <p:tavLst>
                                        <p:tav tm="0">
                                          <p:val>
                                            <p:strVal val="#ppt_x"/>
                                          </p:val>
                                        </p:tav>
                                        <p:tav tm="100000">
                                          <p:val>
                                            <p:strVal val="#ppt_x"/>
                                          </p:val>
                                        </p:tav>
                                      </p:tavLst>
                                    </p:anim>
                                    <p:anim calcmode="lin" valueType="num">
                                      <p:cBhvr additive="base">
                                        <p:cTn id="28" dur="26000" fill="hold"/>
                                        <p:tgtEl>
                                          <p:spTgt spid="28"/>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500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26000" fill="hold"/>
                                        <p:tgtEl>
                                          <p:spTgt spid="27"/>
                                        </p:tgtEl>
                                        <p:attrNameLst>
                                          <p:attrName>ppt_x</p:attrName>
                                        </p:attrNameLst>
                                      </p:cBhvr>
                                      <p:tavLst>
                                        <p:tav tm="0">
                                          <p:val>
                                            <p:strVal val="#ppt_x"/>
                                          </p:val>
                                        </p:tav>
                                        <p:tav tm="100000">
                                          <p:val>
                                            <p:strVal val="#ppt_x"/>
                                          </p:val>
                                        </p:tav>
                                      </p:tavLst>
                                    </p:anim>
                                    <p:anim calcmode="lin" valueType="num">
                                      <p:cBhvr additive="base">
                                        <p:cTn id="32" dur="26000" fill="hold"/>
                                        <p:tgtEl>
                                          <p:spTgt spid="27"/>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500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26000" fill="hold"/>
                                        <p:tgtEl>
                                          <p:spTgt spid="30"/>
                                        </p:tgtEl>
                                        <p:attrNameLst>
                                          <p:attrName>ppt_x</p:attrName>
                                        </p:attrNameLst>
                                      </p:cBhvr>
                                      <p:tavLst>
                                        <p:tav tm="0">
                                          <p:val>
                                            <p:strVal val="#ppt_x"/>
                                          </p:val>
                                        </p:tav>
                                        <p:tav tm="100000">
                                          <p:val>
                                            <p:strVal val="#ppt_x"/>
                                          </p:val>
                                        </p:tav>
                                      </p:tavLst>
                                    </p:anim>
                                    <p:anim calcmode="lin" valueType="num">
                                      <p:cBhvr additive="base">
                                        <p:cTn id="36" dur="26000" fill="hold"/>
                                        <p:tgtEl>
                                          <p:spTgt spid="30"/>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1000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26000" fill="hold"/>
                                        <p:tgtEl>
                                          <p:spTgt spid="32"/>
                                        </p:tgtEl>
                                        <p:attrNameLst>
                                          <p:attrName>ppt_x</p:attrName>
                                        </p:attrNameLst>
                                      </p:cBhvr>
                                      <p:tavLst>
                                        <p:tav tm="0">
                                          <p:val>
                                            <p:strVal val="#ppt_x"/>
                                          </p:val>
                                        </p:tav>
                                        <p:tav tm="100000">
                                          <p:val>
                                            <p:strVal val="#ppt_x"/>
                                          </p:val>
                                        </p:tav>
                                      </p:tavLst>
                                    </p:anim>
                                    <p:anim calcmode="lin" valueType="num">
                                      <p:cBhvr additive="base">
                                        <p:cTn id="40" dur="26000" fill="hold"/>
                                        <p:tgtEl>
                                          <p:spTgt spid="32"/>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1000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26000" fill="hold"/>
                                        <p:tgtEl>
                                          <p:spTgt spid="33"/>
                                        </p:tgtEl>
                                        <p:attrNameLst>
                                          <p:attrName>ppt_x</p:attrName>
                                        </p:attrNameLst>
                                      </p:cBhvr>
                                      <p:tavLst>
                                        <p:tav tm="0">
                                          <p:val>
                                            <p:strVal val="#ppt_x"/>
                                          </p:val>
                                        </p:tav>
                                        <p:tav tm="100000">
                                          <p:val>
                                            <p:strVal val="#ppt_x"/>
                                          </p:val>
                                        </p:tav>
                                      </p:tavLst>
                                    </p:anim>
                                    <p:anim calcmode="lin" valueType="num">
                                      <p:cBhvr additive="base">
                                        <p:cTn id="44" dur="26000" fill="hold"/>
                                        <p:tgtEl>
                                          <p:spTgt spid="33"/>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1000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26000" fill="hold"/>
                                        <p:tgtEl>
                                          <p:spTgt spid="31"/>
                                        </p:tgtEl>
                                        <p:attrNameLst>
                                          <p:attrName>ppt_x</p:attrName>
                                        </p:attrNameLst>
                                      </p:cBhvr>
                                      <p:tavLst>
                                        <p:tav tm="0">
                                          <p:val>
                                            <p:strVal val="#ppt_x"/>
                                          </p:val>
                                        </p:tav>
                                        <p:tav tm="100000">
                                          <p:val>
                                            <p:strVal val="#ppt_x"/>
                                          </p:val>
                                        </p:tav>
                                      </p:tavLst>
                                    </p:anim>
                                    <p:anim calcmode="lin" valueType="num">
                                      <p:cBhvr additive="base">
                                        <p:cTn id="48" dur="26000" fill="hold"/>
                                        <p:tgtEl>
                                          <p:spTgt spid="31"/>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10000"/>
                                  </p:stCondLst>
                                  <p:childTnLst>
                                    <p:set>
                                      <p:cBhvr>
                                        <p:cTn id="50" dur="1" fill="hold">
                                          <p:stCondLst>
                                            <p:cond delay="0"/>
                                          </p:stCondLst>
                                        </p:cTn>
                                        <p:tgtEl>
                                          <p:spTgt spid="34"/>
                                        </p:tgtEl>
                                        <p:attrNameLst>
                                          <p:attrName>style.visibility</p:attrName>
                                        </p:attrNameLst>
                                      </p:cBhvr>
                                      <p:to>
                                        <p:strVal val="visible"/>
                                      </p:to>
                                    </p:set>
                                    <p:anim calcmode="lin" valueType="num">
                                      <p:cBhvr additive="base">
                                        <p:cTn id="51" dur="26000" fill="hold"/>
                                        <p:tgtEl>
                                          <p:spTgt spid="34"/>
                                        </p:tgtEl>
                                        <p:attrNameLst>
                                          <p:attrName>ppt_x</p:attrName>
                                        </p:attrNameLst>
                                      </p:cBhvr>
                                      <p:tavLst>
                                        <p:tav tm="0">
                                          <p:val>
                                            <p:strVal val="#ppt_x"/>
                                          </p:val>
                                        </p:tav>
                                        <p:tav tm="100000">
                                          <p:val>
                                            <p:strVal val="#ppt_x"/>
                                          </p:val>
                                        </p:tav>
                                      </p:tavLst>
                                    </p:anim>
                                    <p:anim calcmode="lin" valueType="num">
                                      <p:cBhvr additive="base">
                                        <p:cTn id="52" dur="26000" fill="hold"/>
                                        <p:tgtEl>
                                          <p:spTgt spid="34"/>
                                        </p:tgtEl>
                                        <p:attrNameLst>
                                          <p:attrName>ppt_y</p:attrName>
                                        </p:attrNameLst>
                                      </p:cBhvr>
                                      <p:tavLst>
                                        <p:tav tm="0">
                                          <p:val>
                                            <p:strVal val="0-#ppt_h/2"/>
                                          </p:val>
                                        </p:tav>
                                        <p:tav tm="100000">
                                          <p:val>
                                            <p:strVal val="#ppt_y"/>
                                          </p:val>
                                        </p:tav>
                                      </p:tavLst>
                                    </p:anim>
                                  </p:childTnLst>
                                </p:cTn>
                              </p:par>
                              <p:par>
                                <p:cTn id="53" presetID="2" presetClass="entr" presetSubtype="1" fill="hold" nodeType="withEffect">
                                  <p:stCondLst>
                                    <p:cond delay="1500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26000" fill="hold"/>
                                        <p:tgtEl>
                                          <p:spTgt spid="38"/>
                                        </p:tgtEl>
                                        <p:attrNameLst>
                                          <p:attrName>ppt_x</p:attrName>
                                        </p:attrNameLst>
                                      </p:cBhvr>
                                      <p:tavLst>
                                        <p:tav tm="0">
                                          <p:val>
                                            <p:strVal val="#ppt_x"/>
                                          </p:val>
                                        </p:tav>
                                        <p:tav tm="100000">
                                          <p:val>
                                            <p:strVal val="#ppt_x"/>
                                          </p:val>
                                        </p:tav>
                                      </p:tavLst>
                                    </p:anim>
                                    <p:anim calcmode="lin" valueType="num">
                                      <p:cBhvr additive="base">
                                        <p:cTn id="56" dur="26000" fill="hold"/>
                                        <p:tgtEl>
                                          <p:spTgt spid="38"/>
                                        </p:tgtEl>
                                        <p:attrNameLst>
                                          <p:attrName>ppt_y</p:attrName>
                                        </p:attrNameLst>
                                      </p:cBhvr>
                                      <p:tavLst>
                                        <p:tav tm="0">
                                          <p:val>
                                            <p:strVal val="0-#ppt_h/2"/>
                                          </p:val>
                                        </p:tav>
                                        <p:tav tm="100000">
                                          <p:val>
                                            <p:strVal val="#ppt_y"/>
                                          </p:val>
                                        </p:tav>
                                      </p:tavLst>
                                    </p:anim>
                                  </p:childTnLst>
                                </p:cTn>
                              </p:par>
                              <p:par>
                                <p:cTn id="57" presetID="2" presetClass="entr" presetSubtype="1" fill="hold" nodeType="withEffect">
                                  <p:stCondLst>
                                    <p:cond delay="1500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26000" fill="hold"/>
                                        <p:tgtEl>
                                          <p:spTgt spid="37"/>
                                        </p:tgtEl>
                                        <p:attrNameLst>
                                          <p:attrName>ppt_x</p:attrName>
                                        </p:attrNameLst>
                                      </p:cBhvr>
                                      <p:tavLst>
                                        <p:tav tm="0">
                                          <p:val>
                                            <p:strVal val="#ppt_x"/>
                                          </p:val>
                                        </p:tav>
                                        <p:tav tm="100000">
                                          <p:val>
                                            <p:strVal val="#ppt_x"/>
                                          </p:val>
                                        </p:tav>
                                      </p:tavLst>
                                    </p:anim>
                                    <p:anim calcmode="lin" valueType="num">
                                      <p:cBhvr additive="base">
                                        <p:cTn id="60" dur="26000" fill="hold"/>
                                        <p:tgtEl>
                                          <p:spTgt spid="37"/>
                                        </p:tgtEl>
                                        <p:attrNameLst>
                                          <p:attrName>ppt_y</p:attrName>
                                        </p:attrNameLst>
                                      </p:cBhvr>
                                      <p:tavLst>
                                        <p:tav tm="0">
                                          <p:val>
                                            <p:strVal val="0-#ppt_h/2"/>
                                          </p:val>
                                        </p:tav>
                                        <p:tav tm="100000">
                                          <p:val>
                                            <p:strVal val="#ppt_y"/>
                                          </p:val>
                                        </p:tav>
                                      </p:tavLst>
                                    </p:anim>
                                  </p:childTnLst>
                                </p:cTn>
                              </p:par>
                              <p:par>
                                <p:cTn id="61" presetID="2" presetClass="entr" presetSubtype="1" fill="hold" nodeType="withEffect">
                                  <p:stCondLst>
                                    <p:cond delay="15000"/>
                                  </p:stCondLst>
                                  <p:childTnLst>
                                    <p:set>
                                      <p:cBhvr>
                                        <p:cTn id="62" dur="1" fill="hold">
                                          <p:stCondLst>
                                            <p:cond delay="0"/>
                                          </p:stCondLst>
                                        </p:cTn>
                                        <p:tgtEl>
                                          <p:spTgt spid="35"/>
                                        </p:tgtEl>
                                        <p:attrNameLst>
                                          <p:attrName>style.visibility</p:attrName>
                                        </p:attrNameLst>
                                      </p:cBhvr>
                                      <p:to>
                                        <p:strVal val="visible"/>
                                      </p:to>
                                    </p:set>
                                    <p:anim calcmode="lin" valueType="num">
                                      <p:cBhvr additive="base">
                                        <p:cTn id="63" dur="26000" fill="hold"/>
                                        <p:tgtEl>
                                          <p:spTgt spid="35"/>
                                        </p:tgtEl>
                                        <p:attrNameLst>
                                          <p:attrName>ppt_x</p:attrName>
                                        </p:attrNameLst>
                                      </p:cBhvr>
                                      <p:tavLst>
                                        <p:tav tm="0">
                                          <p:val>
                                            <p:strVal val="#ppt_x"/>
                                          </p:val>
                                        </p:tav>
                                        <p:tav tm="100000">
                                          <p:val>
                                            <p:strVal val="#ppt_x"/>
                                          </p:val>
                                        </p:tav>
                                      </p:tavLst>
                                    </p:anim>
                                    <p:anim calcmode="lin" valueType="num">
                                      <p:cBhvr additive="base">
                                        <p:cTn id="64" dur="26000" fill="hold"/>
                                        <p:tgtEl>
                                          <p:spTgt spid="35"/>
                                        </p:tgtEl>
                                        <p:attrNameLst>
                                          <p:attrName>ppt_y</p:attrName>
                                        </p:attrNameLst>
                                      </p:cBhvr>
                                      <p:tavLst>
                                        <p:tav tm="0">
                                          <p:val>
                                            <p:strVal val="0-#ppt_h/2"/>
                                          </p:val>
                                        </p:tav>
                                        <p:tav tm="100000">
                                          <p:val>
                                            <p:strVal val="#ppt_y"/>
                                          </p:val>
                                        </p:tav>
                                      </p:tavLst>
                                    </p:anim>
                                  </p:childTnLst>
                                </p:cTn>
                              </p:par>
                              <p:par>
                                <p:cTn id="65" presetID="2" presetClass="entr" presetSubtype="1" fill="hold" nodeType="withEffect">
                                  <p:stCondLst>
                                    <p:cond delay="15000"/>
                                  </p:stCondLst>
                                  <p:childTnLst>
                                    <p:set>
                                      <p:cBhvr>
                                        <p:cTn id="66" dur="1" fill="hold">
                                          <p:stCondLst>
                                            <p:cond delay="0"/>
                                          </p:stCondLst>
                                        </p:cTn>
                                        <p:tgtEl>
                                          <p:spTgt spid="36"/>
                                        </p:tgtEl>
                                        <p:attrNameLst>
                                          <p:attrName>style.visibility</p:attrName>
                                        </p:attrNameLst>
                                      </p:cBhvr>
                                      <p:to>
                                        <p:strVal val="visible"/>
                                      </p:to>
                                    </p:set>
                                    <p:anim calcmode="lin" valueType="num">
                                      <p:cBhvr additive="base">
                                        <p:cTn id="67" dur="26000" fill="hold"/>
                                        <p:tgtEl>
                                          <p:spTgt spid="36"/>
                                        </p:tgtEl>
                                        <p:attrNameLst>
                                          <p:attrName>ppt_x</p:attrName>
                                        </p:attrNameLst>
                                      </p:cBhvr>
                                      <p:tavLst>
                                        <p:tav tm="0">
                                          <p:val>
                                            <p:strVal val="#ppt_x"/>
                                          </p:val>
                                        </p:tav>
                                        <p:tav tm="100000">
                                          <p:val>
                                            <p:strVal val="#ppt_x"/>
                                          </p:val>
                                        </p:tav>
                                      </p:tavLst>
                                    </p:anim>
                                    <p:anim calcmode="lin" valueType="num">
                                      <p:cBhvr additive="base">
                                        <p:cTn id="68" dur="26000" fill="hold"/>
                                        <p:tgtEl>
                                          <p:spTgt spid="36"/>
                                        </p:tgtEl>
                                        <p:attrNameLst>
                                          <p:attrName>ppt_y</p:attrName>
                                        </p:attrNameLst>
                                      </p:cBhvr>
                                      <p:tavLst>
                                        <p:tav tm="0">
                                          <p:val>
                                            <p:strVal val="0-#ppt_h/2"/>
                                          </p:val>
                                        </p:tav>
                                        <p:tav tm="100000">
                                          <p:val>
                                            <p:strVal val="#ppt_y"/>
                                          </p:val>
                                        </p:tav>
                                      </p:tavLst>
                                    </p:anim>
                                  </p:childTnLst>
                                </p:cTn>
                              </p:par>
                            </p:childTnLst>
                          </p:cTn>
                        </p:par>
                        <p:par>
                          <p:cTn id="69" fill="hold">
                            <p:stCondLst>
                              <p:cond delay="41000"/>
                            </p:stCondLst>
                            <p:childTnLst>
                              <p:par>
                                <p:cTn id="70" presetID="42" presetClass="entr" presetSubtype="0" fill="hold" nodeType="afterEffect">
                                  <p:stCondLst>
                                    <p:cond delay="2000"/>
                                  </p:stCondLst>
                                  <p:childTnLst>
                                    <p:set>
                                      <p:cBhvr>
                                        <p:cTn id="71" dur="1" fill="hold">
                                          <p:stCondLst>
                                            <p:cond delay="0"/>
                                          </p:stCondLst>
                                        </p:cTn>
                                        <p:tgtEl>
                                          <p:spTgt spid="2"/>
                                        </p:tgtEl>
                                        <p:attrNameLst>
                                          <p:attrName>style.visibility</p:attrName>
                                        </p:attrNameLst>
                                      </p:cBhvr>
                                      <p:to>
                                        <p:strVal val="visible"/>
                                      </p:to>
                                    </p:set>
                                    <p:animEffect transition="in" filter="fade">
                                      <p:cBhvr>
                                        <p:cTn id="72" dur="1000"/>
                                        <p:tgtEl>
                                          <p:spTgt spid="2"/>
                                        </p:tgtEl>
                                      </p:cBhvr>
                                    </p:animEffect>
                                    <p:anim calcmode="lin" valueType="num">
                                      <p:cBhvr>
                                        <p:cTn id="73" dur="1000" fill="hold"/>
                                        <p:tgtEl>
                                          <p:spTgt spid="2"/>
                                        </p:tgtEl>
                                        <p:attrNameLst>
                                          <p:attrName>ppt_x</p:attrName>
                                        </p:attrNameLst>
                                      </p:cBhvr>
                                      <p:tavLst>
                                        <p:tav tm="0">
                                          <p:val>
                                            <p:strVal val="#ppt_x"/>
                                          </p:val>
                                        </p:tav>
                                        <p:tav tm="100000">
                                          <p:val>
                                            <p:strVal val="#ppt_x"/>
                                          </p:val>
                                        </p:tav>
                                      </p:tavLst>
                                    </p:anim>
                                    <p:anim calcmode="lin" valueType="num">
                                      <p:cBhvr>
                                        <p:cTn id="7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75" restart="whenNotActive" fill="hold" evtFilter="cancelBubble" nodeType="interactiveSeq">
                <p:stCondLst>
                  <p:cond evt="onClick" delay="0">
                    <p:tgtEl>
                      <p:spTgt spid="25"/>
                    </p:tgtEl>
                  </p:cond>
                </p:stCondLst>
                <p:endSync evt="end" delay="0">
                  <p:rtn val="all"/>
                </p:endSync>
                <p:childTnLst>
                  <p:par>
                    <p:cTn id="76" fill="hold">
                      <p:stCondLst>
                        <p:cond delay="0"/>
                      </p:stCondLst>
                      <p:childTnLst>
                        <p:par>
                          <p:cTn id="77" fill="hold">
                            <p:stCondLst>
                              <p:cond delay="0"/>
                            </p:stCondLst>
                            <p:childTnLst>
                              <p:par>
                                <p:cTn id="78" presetID="8" presetClass="emph" presetSubtype="0" fill="hold" nodeType="clickEffect">
                                  <p:stCondLst>
                                    <p:cond delay="0"/>
                                  </p:stCondLst>
                                  <p:childTnLst>
                                    <p:animRot by="5400000">
                                      <p:cBhvr>
                                        <p:cTn id="79" dur="500" fill="hold"/>
                                        <p:tgtEl>
                                          <p:spTgt spid="25"/>
                                        </p:tgtEl>
                                        <p:attrNameLst>
                                          <p:attrName>r</p:attrName>
                                        </p:attrNameLst>
                                      </p:cBhvr>
                                    </p:animRot>
                                  </p:childTnLst>
                                </p:cTn>
                              </p:par>
                            </p:childTnLst>
                          </p:cTn>
                        </p:par>
                      </p:childTnLst>
                    </p:cTn>
                  </p:par>
                  <p:par>
                    <p:cTn id="80" fill="hold">
                      <p:stCondLst>
                        <p:cond delay="indefinite"/>
                      </p:stCondLst>
                      <p:childTnLst>
                        <p:par>
                          <p:cTn id="81" fill="hold">
                            <p:stCondLst>
                              <p:cond delay="0"/>
                            </p:stCondLst>
                            <p:childTnLst>
                              <p:par>
                                <p:cTn id="82" presetID="8" presetClass="emph" presetSubtype="0" fill="hold" nodeType="clickEffect">
                                  <p:stCondLst>
                                    <p:cond delay="0"/>
                                  </p:stCondLst>
                                  <p:childTnLst>
                                    <p:animRot by="5400000">
                                      <p:cBhvr>
                                        <p:cTn id="83" dur="500" fill="hold"/>
                                        <p:tgtEl>
                                          <p:spTgt spid="25"/>
                                        </p:tgtEl>
                                        <p:attrNameLst>
                                          <p:attrName>r</p:attrName>
                                        </p:attrNameLst>
                                      </p:cBhvr>
                                    </p:animRot>
                                  </p:childTnLst>
                                </p:cTn>
                              </p:par>
                            </p:childTnLst>
                          </p:cTn>
                        </p:par>
                      </p:childTnLst>
                    </p:cTn>
                  </p:par>
                  <p:par>
                    <p:cTn id="84" fill="hold">
                      <p:stCondLst>
                        <p:cond delay="indefinite"/>
                      </p:stCondLst>
                      <p:childTnLst>
                        <p:par>
                          <p:cTn id="85" fill="hold">
                            <p:stCondLst>
                              <p:cond delay="0"/>
                            </p:stCondLst>
                            <p:childTnLst>
                              <p:par>
                                <p:cTn id="86" presetID="8" presetClass="emph" presetSubtype="0" fill="hold" nodeType="clickEffect">
                                  <p:stCondLst>
                                    <p:cond delay="0"/>
                                  </p:stCondLst>
                                  <p:childTnLst>
                                    <p:animRot by="5400000">
                                      <p:cBhvr>
                                        <p:cTn id="87" dur="500" fill="hold"/>
                                        <p:tgtEl>
                                          <p:spTgt spid="25"/>
                                        </p:tgtEl>
                                        <p:attrNameLst>
                                          <p:attrName>r</p:attrName>
                                        </p:attrNameLst>
                                      </p:cBhvr>
                                    </p:animRot>
                                  </p:childTnLst>
                                </p:cTn>
                              </p:par>
                            </p:childTnLst>
                          </p:cTn>
                        </p:par>
                      </p:childTnLst>
                    </p:cTn>
                  </p:par>
                  <p:par>
                    <p:cTn id="88" fill="hold">
                      <p:stCondLst>
                        <p:cond delay="indefinite"/>
                      </p:stCondLst>
                      <p:childTnLst>
                        <p:par>
                          <p:cTn id="89" fill="hold">
                            <p:stCondLst>
                              <p:cond delay="0"/>
                            </p:stCondLst>
                            <p:childTnLst>
                              <p:par>
                                <p:cTn id="90" presetID="8" presetClass="emph" presetSubtype="0" fill="hold" nodeType="clickEffect">
                                  <p:stCondLst>
                                    <p:cond delay="0"/>
                                  </p:stCondLst>
                                  <p:childTnLst>
                                    <p:animRot by="5400000">
                                      <p:cBhvr>
                                        <p:cTn id="91" dur="500" fill="hold"/>
                                        <p:tgtEl>
                                          <p:spTgt spid="25"/>
                                        </p:tgtEl>
                                        <p:attrNameLst>
                                          <p:attrName>r</p:attrName>
                                        </p:attrNameLst>
                                      </p:cBhvr>
                                    </p:animRot>
                                  </p:childTnLst>
                                </p:cTn>
                              </p:par>
                            </p:childTnLst>
                          </p:cTn>
                        </p:par>
                      </p:childTnLst>
                    </p:cTn>
                  </p:par>
                </p:childTnLst>
              </p:cTn>
              <p:nextCondLst>
                <p:cond evt="onClick" delay="0">
                  <p:tgtEl>
                    <p:spTgt spid="25"/>
                  </p:tgtEl>
                </p:cond>
              </p:nextCondLst>
            </p:seq>
            <p:seq concurrent="1" nextAc="seek">
              <p:cTn id="92" restart="whenNotActive" fill="hold" evtFilter="cancelBubble" nodeType="interactiveSeq">
                <p:stCondLst>
                  <p:cond evt="onClick" delay="0">
                    <p:tgtEl>
                      <p:spTgt spid="24"/>
                    </p:tgtEl>
                  </p:cond>
                </p:stCondLst>
                <p:endSync evt="end" delay="0">
                  <p:rtn val="all"/>
                </p:endSync>
                <p:childTnLst>
                  <p:par>
                    <p:cTn id="93" fill="hold">
                      <p:stCondLst>
                        <p:cond delay="0"/>
                      </p:stCondLst>
                      <p:childTnLst>
                        <p:par>
                          <p:cTn id="94" fill="hold">
                            <p:stCondLst>
                              <p:cond delay="0"/>
                            </p:stCondLst>
                            <p:childTnLst>
                              <p:par>
                                <p:cTn id="95" presetID="8" presetClass="emph" presetSubtype="0" fill="hold" nodeType="clickEffect">
                                  <p:stCondLst>
                                    <p:cond delay="0"/>
                                  </p:stCondLst>
                                  <p:childTnLst>
                                    <p:animRot by="-5400000">
                                      <p:cBhvr>
                                        <p:cTn id="96" dur="500" fill="hold"/>
                                        <p:tgtEl>
                                          <p:spTgt spid="24"/>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8" presetClass="emph" presetSubtype="0" fill="hold" nodeType="clickEffect">
                                  <p:stCondLst>
                                    <p:cond delay="0"/>
                                  </p:stCondLst>
                                  <p:childTnLst>
                                    <p:animRot by="-5400000">
                                      <p:cBhvr>
                                        <p:cTn id="100" dur="500" fill="hold"/>
                                        <p:tgtEl>
                                          <p:spTgt spid="24"/>
                                        </p:tgtEl>
                                        <p:attrNameLst>
                                          <p:attrName>r</p:attrName>
                                        </p:attrNameLst>
                                      </p:cBhvr>
                                    </p:animRot>
                                  </p:childTnLst>
                                </p:cTn>
                              </p:par>
                            </p:childTnLst>
                          </p:cTn>
                        </p:par>
                      </p:childTnLst>
                    </p:cTn>
                  </p:par>
                  <p:par>
                    <p:cTn id="101" fill="hold">
                      <p:stCondLst>
                        <p:cond delay="indefinite"/>
                      </p:stCondLst>
                      <p:childTnLst>
                        <p:par>
                          <p:cTn id="102" fill="hold">
                            <p:stCondLst>
                              <p:cond delay="0"/>
                            </p:stCondLst>
                            <p:childTnLst>
                              <p:par>
                                <p:cTn id="103" presetID="8" presetClass="emph" presetSubtype="0" fill="hold" nodeType="clickEffect">
                                  <p:stCondLst>
                                    <p:cond delay="0"/>
                                  </p:stCondLst>
                                  <p:childTnLst>
                                    <p:animRot by="-5400000">
                                      <p:cBhvr>
                                        <p:cTn id="104" dur="500" fill="hold"/>
                                        <p:tgtEl>
                                          <p:spTgt spid="24"/>
                                        </p:tgtEl>
                                        <p:attrNameLst>
                                          <p:attrName>r</p:attrName>
                                        </p:attrNameLst>
                                      </p:cBhvr>
                                    </p:animRot>
                                  </p:childTnLst>
                                </p:cTn>
                              </p:par>
                            </p:childTnLst>
                          </p:cTn>
                        </p:par>
                      </p:childTnLst>
                    </p:cTn>
                  </p:par>
                  <p:par>
                    <p:cTn id="105" fill="hold">
                      <p:stCondLst>
                        <p:cond delay="indefinite"/>
                      </p:stCondLst>
                      <p:childTnLst>
                        <p:par>
                          <p:cTn id="106" fill="hold">
                            <p:stCondLst>
                              <p:cond delay="0"/>
                            </p:stCondLst>
                            <p:childTnLst>
                              <p:par>
                                <p:cTn id="107" presetID="8" presetClass="emph" presetSubtype="0" fill="hold" nodeType="clickEffect">
                                  <p:stCondLst>
                                    <p:cond delay="0"/>
                                  </p:stCondLst>
                                  <p:childTnLst>
                                    <p:animRot by="-5400000">
                                      <p:cBhvr>
                                        <p:cTn id="108" dur="500" fill="hold"/>
                                        <p:tgtEl>
                                          <p:spTgt spid="24"/>
                                        </p:tgtEl>
                                        <p:attrNameLst>
                                          <p:attrName>r</p:attrName>
                                        </p:attrNameLst>
                                      </p:cBhvr>
                                    </p:animRot>
                                  </p:childTnLst>
                                </p:cTn>
                              </p:par>
                            </p:childTnLst>
                          </p:cTn>
                        </p:par>
                      </p:childTnLst>
                    </p:cTn>
                  </p:par>
                </p:childTnLst>
              </p:cTn>
              <p:nextCondLst>
                <p:cond evt="onClick" delay="0">
                  <p:tgtEl>
                    <p:spTgt spid="24"/>
                  </p:tgtEl>
                </p:cond>
              </p:nextCondLst>
            </p:seq>
            <p:seq concurrent="1" nextAc="seek">
              <p:cTn id="109" restart="whenNotActive" fill="hold" evtFilter="cancelBubble" nodeType="interactiveSeq">
                <p:stCondLst>
                  <p:cond evt="onClick" delay="0">
                    <p:tgtEl>
                      <p:spTgt spid="39"/>
                    </p:tgtEl>
                  </p:cond>
                </p:stCondLst>
                <p:endSync evt="end" delay="0">
                  <p:rtn val="all"/>
                </p:endSync>
                <p:childTnLst>
                  <p:par>
                    <p:cTn id="110" fill="hold">
                      <p:stCondLst>
                        <p:cond delay="0"/>
                      </p:stCondLst>
                      <p:childTnLst>
                        <p:par>
                          <p:cTn id="111" fill="hold">
                            <p:stCondLst>
                              <p:cond delay="0"/>
                            </p:stCondLst>
                            <p:childTnLst>
                              <p:par>
                                <p:cTn id="112" presetID="8" presetClass="emph" presetSubtype="0" fill="hold" nodeType="clickEffect">
                                  <p:stCondLst>
                                    <p:cond delay="0"/>
                                  </p:stCondLst>
                                  <p:childTnLst>
                                    <p:animRot by="-5400000">
                                      <p:cBhvr>
                                        <p:cTn id="113" dur="500" fill="hold"/>
                                        <p:tgtEl>
                                          <p:spTgt spid="39"/>
                                        </p:tgtEl>
                                        <p:attrNameLst>
                                          <p:attrName>r</p:attrName>
                                        </p:attrNameLst>
                                      </p:cBhvr>
                                    </p:animRot>
                                  </p:childTnLst>
                                </p:cTn>
                              </p:par>
                            </p:childTnLst>
                          </p:cTn>
                        </p:par>
                      </p:childTnLst>
                    </p:cTn>
                  </p:par>
                  <p:par>
                    <p:cTn id="114" fill="hold">
                      <p:stCondLst>
                        <p:cond delay="indefinite"/>
                      </p:stCondLst>
                      <p:childTnLst>
                        <p:par>
                          <p:cTn id="115" fill="hold">
                            <p:stCondLst>
                              <p:cond delay="0"/>
                            </p:stCondLst>
                            <p:childTnLst>
                              <p:par>
                                <p:cTn id="116" presetID="8" presetClass="emph" presetSubtype="0" fill="hold" nodeType="clickEffect">
                                  <p:stCondLst>
                                    <p:cond delay="0"/>
                                  </p:stCondLst>
                                  <p:childTnLst>
                                    <p:animRot by="-5400000">
                                      <p:cBhvr>
                                        <p:cTn id="117" dur="500" fill="hold"/>
                                        <p:tgtEl>
                                          <p:spTgt spid="39"/>
                                        </p:tgtEl>
                                        <p:attrNameLst>
                                          <p:attrName>r</p:attrName>
                                        </p:attrNameLst>
                                      </p:cBhvr>
                                    </p:animRot>
                                  </p:childTnLst>
                                </p:cTn>
                              </p:par>
                            </p:childTnLst>
                          </p:cTn>
                        </p:par>
                      </p:childTnLst>
                    </p:cTn>
                  </p:par>
                  <p:par>
                    <p:cTn id="118" fill="hold">
                      <p:stCondLst>
                        <p:cond delay="indefinite"/>
                      </p:stCondLst>
                      <p:childTnLst>
                        <p:par>
                          <p:cTn id="119" fill="hold">
                            <p:stCondLst>
                              <p:cond delay="0"/>
                            </p:stCondLst>
                            <p:childTnLst>
                              <p:par>
                                <p:cTn id="120" presetID="8" presetClass="emph" presetSubtype="0" fill="hold" nodeType="clickEffect">
                                  <p:stCondLst>
                                    <p:cond delay="0"/>
                                  </p:stCondLst>
                                  <p:childTnLst>
                                    <p:animRot by="-5400000">
                                      <p:cBhvr>
                                        <p:cTn id="121" dur="500" fill="hold"/>
                                        <p:tgtEl>
                                          <p:spTgt spid="39"/>
                                        </p:tgtEl>
                                        <p:attrNameLst>
                                          <p:attrName>r</p:attrName>
                                        </p:attrNameLst>
                                      </p:cBhvr>
                                    </p:animRot>
                                  </p:childTnLst>
                                </p:cTn>
                              </p:par>
                            </p:childTnLst>
                          </p:cTn>
                        </p:par>
                      </p:childTnLst>
                    </p:cTn>
                  </p:par>
                  <p:par>
                    <p:cTn id="122" fill="hold">
                      <p:stCondLst>
                        <p:cond delay="indefinite"/>
                      </p:stCondLst>
                      <p:childTnLst>
                        <p:par>
                          <p:cTn id="123" fill="hold">
                            <p:stCondLst>
                              <p:cond delay="0"/>
                            </p:stCondLst>
                            <p:childTnLst>
                              <p:par>
                                <p:cTn id="124" presetID="8" presetClass="emph" presetSubtype="0" fill="hold" nodeType="clickEffect">
                                  <p:stCondLst>
                                    <p:cond delay="0"/>
                                  </p:stCondLst>
                                  <p:childTnLst>
                                    <p:animRot by="-5400000">
                                      <p:cBhvr>
                                        <p:cTn id="125" dur="500" fill="hold"/>
                                        <p:tgtEl>
                                          <p:spTgt spid="39"/>
                                        </p:tgtEl>
                                        <p:attrNameLst>
                                          <p:attrName>r</p:attrName>
                                        </p:attrNameLst>
                                      </p:cBhvr>
                                    </p:animRot>
                                  </p:childTnLst>
                                </p:cTn>
                              </p:par>
                            </p:childTnLst>
                          </p:cTn>
                        </p:par>
                      </p:childTnLst>
                    </p:cTn>
                  </p:par>
                </p:childTnLst>
              </p:cTn>
              <p:nextCondLst>
                <p:cond evt="onClick" delay="0">
                  <p:tgtEl>
                    <p:spTgt spid="39"/>
                  </p:tgtEl>
                </p:cond>
              </p:nextCondLst>
            </p:seq>
            <p:seq concurrent="1" nextAc="seek">
              <p:cTn id="126" restart="whenNotActive" fill="hold" evtFilter="cancelBubble" nodeType="interactiveSeq">
                <p:stCondLst>
                  <p:cond evt="onClick" delay="0">
                    <p:tgtEl>
                      <p:spTgt spid="26"/>
                    </p:tgtEl>
                  </p:cond>
                </p:stCondLst>
                <p:endSync evt="end" delay="0">
                  <p:rtn val="all"/>
                </p:endSync>
                <p:childTnLst>
                  <p:par>
                    <p:cTn id="127" fill="hold">
                      <p:stCondLst>
                        <p:cond delay="0"/>
                      </p:stCondLst>
                      <p:childTnLst>
                        <p:par>
                          <p:cTn id="128" fill="hold">
                            <p:stCondLst>
                              <p:cond delay="0"/>
                            </p:stCondLst>
                            <p:childTnLst>
                              <p:par>
                                <p:cTn id="129" presetID="8" presetClass="emph" presetSubtype="0" fill="hold" nodeType="clickEffect">
                                  <p:stCondLst>
                                    <p:cond delay="0"/>
                                  </p:stCondLst>
                                  <p:childTnLst>
                                    <p:animRot by="5400000">
                                      <p:cBhvr>
                                        <p:cTn id="130" dur="500" fill="hold"/>
                                        <p:tgtEl>
                                          <p:spTgt spid="26"/>
                                        </p:tgtEl>
                                        <p:attrNameLst>
                                          <p:attrName>r</p:attrName>
                                        </p:attrNameLst>
                                      </p:cBhvr>
                                    </p:animRot>
                                  </p:childTnLst>
                                </p:cTn>
                              </p:par>
                            </p:childTnLst>
                          </p:cTn>
                        </p:par>
                      </p:childTnLst>
                    </p:cTn>
                  </p:par>
                  <p:par>
                    <p:cTn id="131" fill="hold">
                      <p:stCondLst>
                        <p:cond delay="indefinite"/>
                      </p:stCondLst>
                      <p:childTnLst>
                        <p:par>
                          <p:cTn id="132" fill="hold">
                            <p:stCondLst>
                              <p:cond delay="0"/>
                            </p:stCondLst>
                            <p:childTnLst>
                              <p:par>
                                <p:cTn id="133" presetID="8" presetClass="emph" presetSubtype="0" fill="hold" nodeType="clickEffect">
                                  <p:stCondLst>
                                    <p:cond delay="0"/>
                                  </p:stCondLst>
                                  <p:childTnLst>
                                    <p:animRot by="5400000">
                                      <p:cBhvr>
                                        <p:cTn id="134" dur="500" fill="hold"/>
                                        <p:tgtEl>
                                          <p:spTgt spid="26"/>
                                        </p:tgtEl>
                                        <p:attrNameLst>
                                          <p:attrName>r</p:attrName>
                                        </p:attrNameLst>
                                      </p:cBhvr>
                                    </p:animRot>
                                  </p:childTnLst>
                                </p:cTn>
                              </p:par>
                            </p:childTnLst>
                          </p:cTn>
                        </p:par>
                      </p:childTnLst>
                    </p:cTn>
                  </p:par>
                  <p:par>
                    <p:cTn id="135" fill="hold">
                      <p:stCondLst>
                        <p:cond delay="indefinite"/>
                      </p:stCondLst>
                      <p:childTnLst>
                        <p:par>
                          <p:cTn id="136" fill="hold">
                            <p:stCondLst>
                              <p:cond delay="0"/>
                            </p:stCondLst>
                            <p:childTnLst>
                              <p:par>
                                <p:cTn id="137" presetID="8" presetClass="emph" presetSubtype="0" fill="hold" nodeType="clickEffect">
                                  <p:stCondLst>
                                    <p:cond delay="0"/>
                                  </p:stCondLst>
                                  <p:childTnLst>
                                    <p:animRot by="5400000">
                                      <p:cBhvr>
                                        <p:cTn id="138" dur="500" fill="hold"/>
                                        <p:tgtEl>
                                          <p:spTgt spid="26"/>
                                        </p:tgtEl>
                                        <p:attrNameLst>
                                          <p:attrName>r</p:attrName>
                                        </p:attrNameLst>
                                      </p:cBhvr>
                                    </p:animRot>
                                  </p:childTnLst>
                                </p:cTn>
                              </p:par>
                            </p:childTnLst>
                          </p:cTn>
                        </p:par>
                      </p:childTnLst>
                    </p:cTn>
                  </p:par>
                  <p:par>
                    <p:cTn id="139" fill="hold">
                      <p:stCondLst>
                        <p:cond delay="indefinite"/>
                      </p:stCondLst>
                      <p:childTnLst>
                        <p:par>
                          <p:cTn id="140" fill="hold">
                            <p:stCondLst>
                              <p:cond delay="0"/>
                            </p:stCondLst>
                            <p:childTnLst>
                              <p:par>
                                <p:cTn id="141" presetID="8" presetClass="emph" presetSubtype="0" fill="hold" nodeType="clickEffect">
                                  <p:stCondLst>
                                    <p:cond delay="0"/>
                                  </p:stCondLst>
                                  <p:childTnLst>
                                    <p:animRot by="5400000">
                                      <p:cBhvr>
                                        <p:cTn id="142" dur="500" fill="hold"/>
                                        <p:tgtEl>
                                          <p:spTgt spid="26"/>
                                        </p:tgtEl>
                                        <p:attrNameLst>
                                          <p:attrName>r</p:attrName>
                                        </p:attrNameLst>
                                      </p:cBhvr>
                                    </p:animRot>
                                  </p:childTnLst>
                                </p:cTn>
                              </p:par>
                            </p:childTnLst>
                          </p:cTn>
                        </p:par>
                      </p:childTnLst>
                    </p:cTn>
                  </p:par>
                </p:childTnLst>
              </p:cTn>
              <p:nextCondLst>
                <p:cond evt="onClick" delay="0">
                  <p:tgtEl>
                    <p:spTgt spid="26"/>
                  </p:tgtEl>
                </p:cond>
              </p:nextCondLst>
            </p:seq>
            <p:seq concurrent="1" nextAc="seek">
              <p:cTn id="143" restart="whenNotActive" fill="hold" evtFilter="cancelBubble" nodeType="interactiveSeq">
                <p:stCondLst>
                  <p:cond evt="onClick" delay="0">
                    <p:tgtEl>
                      <p:spTgt spid="29"/>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nodeType="clickEffect">
                                  <p:stCondLst>
                                    <p:cond delay="0"/>
                                  </p:stCondLst>
                                  <p:childTnLst>
                                    <p:animRot by="-5400000">
                                      <p:cBhvr>
                                        <p:cTn id="147" dur="500" fill="hold"/>
                                        <p:tgtEl>
                                          <p:spTgt spid="29"/>
                                        </p:tgtEl>
                                        <p:attrNameLst>
                                          <p:attrName>r</p:attrName>
                                        </p:attrNameLst>
                                      </p:cBhvr>
                                    </p:animRot>
                                  </p:childTnLst>
                                </p:cTn>
                              </p:par>
                            </p:childTnLst>
                          </p:cTn>
                        </p:par>
                      </p:childTnLst>
                    </p:cTn>
                  </p:par>
                  <p:par>
                    <p:cTn id="148" fill="hold">
                      <p:stCondLst>
                        <p:cond delay="indefinite"/>
                      </p:stCondLst>
                      <p:childTnLst>
                        <p:par>
                          <p:cTn id="149" fill="hold">
                            <p:stCondLst>
                              <p:cond delay="0"/>
                            </p:stCondLst>
                            <p:childTnLst>
                              <p:par>
                                <p:cTn id="150" presetID="8" presetClass="emph" presetSubtype="0" fill="hold" nodeType="clickEffect">
                                  <p:stCondLst>
                                    <p:cond delay="0"/>
                                  </p:stCondLst>
                                  <p:childTnLst>
                                    <p:animRot by="-5400000">
                                      <p:cBhvr>
                                        <p:cTn id="151" dur="500" fill="hold"/>
                                        <p:tgtEl>
                                          <p:spTgt spid="29"/>
                                        </p:tgtEl>
                                        <p:attrNameLst>
                                          <p:attrName>r</p:attrName>
                                        </p:attrNameLst>
                                      </p:cBhvr>
                                    </p:animRot>
                                  </p:childTnLst>
                                </p:cTn>
                              </p:par>
                            </p:childTnLst>
                          </p:cTn>
                        </p:par>
                      </p:childTnLst>
                    </p:cTn>
                  </p:par>
                  <p:par>
                    <p:cTn id="152" fill="hold">
                      <p:stCondLst>
                        <p:cond delay="indefinite"/>
                      </p:stCondLst>
                      <p:childTnLst>
                        <p:par>
                          <p:cTn id="153" fill="hold">
                            <p:stCondLst>
                              <p:cond delay="0"/>
                            </p:stCondLst>
                            <p:childTnLst>
                              <p:par>
                                <p:cTn id="154" presetID="8" presetClass="emph" presetSubtype="0" fill="hold" nodeType="clickEffect">
                                  <p:stCondLst>
                                    <p:cond delay="0"/>
                                  </p:stCondLst>
                                  <p:childTnLst>
                                    <p:animRot by="-5400000">
                                      <p:cBhvr>
                                        <p:cTn id="155" dur="500" fill="hold"/>
                                        <p:tgtEl>
                                          <p:spTgt spid="29"/>
                                        </p:tgtEl>
                                        <p:attrNameLst>
                                          <p:attrName>r</p:attrName>
                                        </p:attrNameLst>
                                      </p:cBhvr>
                                    </p:animRot>
                                  </p:childTnLst>
                                </p:cTn>
                              </p:par>
                            </p:childTnLst>
                          </p:cTn>
                        </p:par>
                      </p:childTnLst>
                    </p:cTn>
                  </p:par>
                  <p:par>
                    <p:cTn id="156" fill="hold">
                      <p:stCondLst>
                        <p:cond delay="indefinite"/>
                      </p:stCondLst>
                      <p:childTnLst>
                        <p:par>
                          <p:cTn id="157" fill="hold">
                            <p:stCondLst>
                              <p:cond delay="0"/>
                            </p:stCondLst>
                            <p:childTnLst>
                              <p:par>
                                <p:cTn id="158" presetID="8" presetClass="emph" presetSubtype="0" fill="hold" nodeType="clickEffect">
                                  <p:stCondLst>
                                    <p:cond delay="0"/>
                                  </p:stCondLst>
                                  <p:childTnLst>
                                    <p:animRot by="-5400000">
                                      <p:cBhvr>
                                        <p:cTn id="159" dur="500" fill="hold"/>
                                        <p:tgtEl>
                                          <p:spTgt spid="29"/>
                                        </p:tgtEl>
                                        <p:attrNameLst>
                                          <p:attrName>r</p:attrName>
                                        </p:attrNameLst>
                                      </p:cBhvr>
                                    </p:animRot>
                                  </p:childTnLst>
                                </p:cTn>
                              </p:par>
                            </p:childTnLst>
                          </p:cTn>
                        </p:par>
                      </p:childTnLst>
                    </p:cTn>
                  </p:par>
                </p:childTnLst>
              </p:cTn>
              <p:nextCondLst>
                <p:cond evt="onClick" delay="0">
                  <p:tgtEl>
                    <p:spTgt spid="29"/>
                  </p:tgtEl>
                </p:cond>
              </p:nextCondLst>
            </p:seq>
            <p:seq concurrent="1" nextAc="seek">
              <p:cTn id="160" restart="whenNotActive" fill="hold" evtFilter="cancelBubble" nodeType="interactiveSeq">
                <p:stCondLst>
                  <p:cond evt="onClick" delay="0">
                    <p:tgtEl>
                      <p:spTgt spid="28"/>
                    </p:tgtEl>
                  </p:cond>
                </p:stCondLst>
                <p:endSync evt="end" delay="0">
                  <p:rtn val="all"/>
                </p:endSync>
                <p:childTnLst>
                  <p:par>
                    <p:cTn id="161" fill="hold">
                      <p:stCondLst>
                        <p:cond delay="0"/>
                      </p:stCondLst>
                      <p:childTnLst>
                        <p:par>
                          <p:cTn id="162" fill="hold">
                            <p:stCondLst>
                              <p:cond delay="0"/>
                            </p:stCondLst>
                            <p:childTnLst>
                              <p:par>
                                <p:cTn id="163" presetID="8" presetClass="emph" presetSubtype="0" fill="hold" nodeType="clickEffect">
                                  <p:stCondLst>
                                    <p:cond delay="0"/>
                                  </p:stCondLst>
                                  <p:childTnLst>
                                    <p:animRot by="-5400000">
                                      <p:cBhvr>
                                        <p:cTn id="164" dur="500" fill="hold"/>
                                        <p:tgtEl>
                                          <p:spTgt spid="28"/>
                                        </p:tgtEl>
                                        <p:attrNameLst>
                                          <p:attrName>r</p:attrName>
                                        </p:attrNameLst>
                                      </p:cBhvr>
                                    </p:animRot>
                                  </p:childTnLst>
                                </p:cTn>
                              </p:par>
                            </p:childTnLst>
                          </p:cTn>
                        </p:par>
                      </p:childTnLst>
                    </p:cTn>
                  </p:par>
                  <p:par>
                    <p:cTn id="165" fill="hold">
                      <p:stCondLst>
                        <p:cond delay="indefinite"/>
                      </p:stCondLst>
                      <p:childTnLst>
                        <p:par>
                          <p:cTn id="166" fill="hold">
                            <p:stCondLst>
                              <p:cond delay="0"/>
                            </p:stCondLst>
                            <p:childTnLst>
                              <p:par>
                                <p:cTn id="167" presetID="8" presetClass="emph" presetSubtype="0" fill="hold" nodeType="clickEffect">
                                  <p:stCondLst>
                                    <p:cond delay="0"/>
                                  </p:stCondLst>
                                  <p:childTnLst>
                                    <p:animRot by="-5400000">
                                      <p:cBhvr>
                                        <p:cTn id="168" dur="500" fill="hold"/>
                                        <p:tgtEl>
                                          <p:spTgt spid="28"/>
                                        </p:tgtEl>
                                        <p:attrNameLst>
                                          <p:attrName>r</p:attrName>
                                        </p:attrNameLst>
                                      </p:cBhvr>
                                    </p:animRot>
                                  </p:childTnLst>
                                </p:cTn>
                              </p:par>
                            </p:childTnLst>
                          </p:cTn>
                        </p:par>
                      </p:childTnLst>
                    </p:cTn>
                  </p:par>
                  <p:par>
                    <p:cTn id="169" fill="hold">
                      <p:stCondLst>
                        <p:cond delay="indefinite"/>
                      </p:stCondLst>
                      <p:childTnLst>
                        <p:par>
                          <p:cTn id="170" fill="hold">
                            <p:stCondLst>
                              <p:cond delay="0"/>
                            </p:stCondLst>
                            <p:childTnLst>
                              <p:par>
                                <p:cTn id="171" presetID="8" presetClass="emph" presetSubtype="0" fill="hold" nodeType="clickEffect">
                                  <p:stCondLst>
                                    <p:cond delay="0"/>
                                  </p:stCondLst>
                                  <p:childTnLst>
                                    <p:animRot by="-5400000">
                                      <p:cBhvr>
                                        <p:cTn id="172" dur="500" fill="hold"/>
                                        <p:tgtEl>
                                          <p:spTgt spid="28"/>
                                        </p:tgtEl>
                                        <p:attrNameLst>
                                          <p:attrName>r</p:attrName>
                                        </p:attrNameLst>
                                      </p:cBhvr>
                                    </p:animRot>
                                  </p:childTnLst>
                                </p:cTn>
                              </p:par>
                            </p:childTnLst>
                          </p:cTn>
                        </p:par>
                      </p:childTnLst>
                    </p:cTn>
                  </p:par>
                  <p:par>
                    <p:cTn id="173" fill="hold">
                      <p:stCondLst>
                        <p:cond delay="indefinite"/>
                      </p:stCondLst>
                      <p:childTnLst>
                        <p:par>
                          <p:cTn id="174" fill="hold">
                            <p:stCondLst>
                              <p:cond delay="0"/>
                            </p:stCondLst>
                            <p:childTnLst>
                              <p:par>
                                <p:cTn id="175" presetID="8" presetClass="emph" presetSubtype="0" fill="hold" nodeType="clickEffect">
                                  <p:stCondLst>
                                    <p:cond delay="0"/>
                                  </p:stCondLst>
                                  <p:childTnLst>
                                    <p:animRot by="-5400000">
                                      <p:cBhvr>
                                        <p:cTn id="176" dur="500" fill="hold"/>
                                        <p:tgtEl>
                                          <p:spTgt spid="28"/>
                                        </p:tgtEl>
                                        <p:attrNameLst>
                                          <p:attrName>r</p:attrName>
                                        </p:attrNameLst>
                                      </p:cBhvr>
                                    </p:animRot>
                                  </p:childTnLst>
                                </p:cTn>
                              </p:par>
                            </p:childTnLst>
                          </p:cTn>
                        </p:par>
                      </p:childTnLst>
                    </p:cTn>
                  </p:par>
                </p:childTnLst>
              </p:cTn>
              <p:nextCondLst>
                <p:cond evt="onClick" delay="0">
                  <p:tgtEl>
                    <p:spTgt spid="28"/>
                  </p:tgtEl>
                </p:cond>
              </p:nextCondLst>
            </p:seq>
            <p:seq concurrent="1" nextAc="seek">
              <p:cTn id="177" restart="whenNotActive" fill="hold" evtFilter="cancelBubble" nodeType="interactiveSeq">
                <p:stCondLst>
                  <p:cond evt="onClick" delay="0">
                    <p:tgtEl>
                      <p:spTgt spid="27"/>
                    </p:tgtEl>
                  </p:cond>
                </p:stCondLst>
                <p:endSync evt="end" delay="0">
                  <p:rtn val="all"/>
                </p:endSync>
                <p:childTnLst>
                  <p:par>
                    <p:cTn id="178" fill="hold">
                      <p:stCondLst>
                        <p:cond delay="0"/>
                      </p:stCondLst>
                      <p:childTnLst>
                        <p:par>
                          <p:cTn id="179" fill="hold">
                            <p:stCondLst>
                              <p:cond delay="0"/>
                            </p:stCondLst>
                            <p:childTnLst>
                              <p:par>
                                <p:cTn id="180" presetID="8" presetClass="emph" presetSubtype="0" fill="hold" nodeType="clickEffect">
                                  <p:stCondLst>
                                    <p:cond delay="0"/>
                                  </p:stCondLst>
                                  <p:childTnLst>
                                    <p:animRot by="-5400000">
                                      <p:cBhvr>
                                        <p:cTn id="181" dur="500" fill="hold"/>
                                        <p:tgtEl>
                                          <p:spTgt spid="27"/>
                                        </p:tgtEl>
                                        <p:attrNameLst>
                                          <p:attrName>r</p:attrName>
                                        </p:attrNameLst>
                                      </p:cBhvr>
                                    </p:animRot>
                                  </p:childTnLst>
                                </p:cTn>
                              </p:par>
                            </p:childTnLst>
                          </p:cTn>
                        </p:par>
                      </p:childTnLst>
                    </p:cTn>
                  </p:par>
                  <p:par>
                    <p:cTn id="182" fill="hold">
                      <p:stCondLst>
                        <p:cond delay="indefinite"/>
                      </p:stCondLst>
                      <p:childTnLst>
                        <p:par>
                          <p:cTn id="183" fill="hold">
                            <p:stCondLst>
                              <p:cond delay="0"/>
                            </p:stCondLst>
                            <p:childTnLst>
                              <p:par>
                                <p:cTn id="184" presetID="8" presetClass="emph" presetSubtype="0" fill="hold" nodeType="clickEffect">
                                  <p:stCondLst>
                                    <p:cond delay="0"/>
                                  </p:stCondLst>
                                  <p:childTnLst>
                                    <p:animRot by="-5400000">
                                      <p:cBhvr>
                                        <p:cTn id="185" dur="500" fill="hold"/>
                                        <p:tgtEl>
                                          <p:spTgt spid="27"/>
                                        </p:tgtEl>
                                        <p:attrNameLst>
                                          <p:attrName>r</p:attrName>
                                        </p:attrNameLst>
                                      </p:cBhvr>
                                    </p:animRot>
                                  </p:childTnLst>
                                </p:cTn>
                              </p:par>
                            </p:childTnLst>
                          </p:cTn>
                        </p:par>
                      </p:childTnLst>
                    </p:cTn>
                  </p:par>
                  <p:par>
                    <p:cTn id="186" fill="hold">
                      <p:stCondLst>
                        <p:cond delay="indefinite"/>
                      </p:stCondLst>
                      <p:childTnLst>
                        <p:par>
                          <p:cTn id="187" fill="hold">
                            <p:stCondLst>
                              <p:cond delay="0"/>
                            </p:stCondLst>
                            <p:childTnLst>
                              <p:par>
                                <p:cTn id="188" presetID="8" presetClass="emph" presetSubtype="0" fill="hold" nodeType="clickEffect">
                                  <p:stCondLst>
                                    <p:cond delay="0"/>
                                  </p:stCondLst>
                                  <p:childTnLst>
                                    <p:animRot by="-5400000">
                                      <p:cBhvr>
                                        <p:cTn id="189" dur="500" fill="hold"/>
                                        <p:tgtEl>
                                          <p:spTgt spid="27"/>
                                        </p:tgtEl>
                                        <p:attrNameLst>
                                          <p:attrName>r</p:attrName>
                                        </p:attrNameLst>
                                      </p:cBhvr>
                                    </p:animRot>
                                  </p:childTnLst>
                                </p:cTn>
                              </p:par>
                            </p:childTnLst>
                          </p:cTn>
                        </p:par>
                      </p:childTnLst>
                    </p:cTn>
                  </p:par>
                  <p:par>
                    <p:cTn id="190" fill="hold">
                      <p:stCondLst>
                        <p:cond delay="indefinite"/>
                      </p:stCondLst>
                      <p:childTnLst>
                        <p:par>
                          <p:cTn id="191" fill="hold">
                            <p:stCondLst>
                              <p:cond delay="0"/>
                            </p:stCondLst>
                            <p:childTnLst>
                              <p:par>
                                <p:cTn id="192" presetID="8" presetClass="emph" presetSubtype="0" fill="hold" nodeType="clickEffect">
                                  <p:stCondLst>
                                    <p:cond delay="0"/>
                                  </p:stCondLst>
                                  <p:childTnLst>
                                    <p:animRot by="-5400000">
                                      <p:cBhvr>
                                        <p:cTn id="193" dur="500" fill="hold"/>
                                        <p:tgtEl>
                                          <p:spTgt spid="27"/>
                                        </p:tgtEl>
                                        <p:attrNameLst>
                                          <p:attrName>r</p:attrName>
                                        </p:attrNameLst>
                                      </p:cBhvr>
                                    </p:animRot>
                                  </p:childTnLst>
                                </p:cTn>
                              </p:par>
                            </p:childTnLst>
                          </p:cTn>
                        </p:par>
                      </p:childTnLst>
                    </p:cTn>
                  </p:par>
                </p:childTnLst>
              </p:cTn>
              <p:nextCondLst>
                <p:cond evt="onClick" delay="0">
                  <p:tgtEl>
                    <p:spTgt spid="27"/>
                  </p:tgtEl>
                </p:cond>
              </p:nextCondLst>
            </p:seq>
            <p:seq concurrent="1" nextAc="seek">
              <p:cTn id="194" restart="whenNotActive" fill="hold" evtFilter="cancelBubble" nodeType="interactiveSeq">
                <p:stCondLst>
                  <p:cond evt="onClick" delay="0">
                    <p:tgtEl>
                      <p:spTgt spid="30"/>
                    </p:tgtEl>
                  </p:cond>
                </p:stCondLst>
                <p:endSync evt="end" delay="0">
                  <p:rtn val="all"/>
                </p:endSync>
                <p:childTnLst>
                  <p:par>
                    <p:cTn id="195" fill="hold">
                      <p:stCondLst>
                        <p:cond delay="0"/>
                      </p:stCondLst>
                      <p:childTnLst>
                        <p:par>
                          <p:cTn id="196" fill="hold">
                            <p:stCondLst>
                              <p:cond delay="0"/>
                            </p:stCondLst>
                            <p:childTnLst>
                              <p:par>
                                <p:cTn id="197" presetID="8" presetClass="emph" presetSubtype="0" fill="hold" nodeType="clickEffect">
                                  <p:stCondLst>
                                    <p:cond delay="0"/>
                                  </p:stCondLst>
                                  <p:childTnLst>
                                    <p:animRot by="-5400000">
                                      <p:cBhvr>
                                        <p:cTn id="198" dur="500" fill="hold"/>
                                        <p:tgtEl>
                                          <p:spTgt spid="30"/>
                                        </p:tgtEl>
                                        <p:attrNameLst>
                                          <p:attrName>r</p:attrName>
                                        </p:attrNameLst>
                                      </p:cBhvr>
                                    </p:animRot>
                                  </p:childTnLst>
                                </p:cTn>
                              </p:par>
                            </p:childTnLst>
                          </p:cTn>
                        </p:par>
                      </p:childTnLst>
                    </p:cTn>
                  </p:par>
                  <p:par>
                    <p:cTn id="199" fill="hold">
                      <p:stCondLst>
                        <p:cond delay="indefinite"/>
                      </p:stCondLst>
                      <p:childTnLst>
                        <p:par>
                          <p:cTn id="200" fill="hold">
                            <p:stCondLst>
                              <p:cond delay="0"/>
                            </p:stCondLst>
                            <p:childTnLst>
                              <p:par>
                                <p:cTn id="201" presetID="8" presetClass="emph" presetSubtype="0" fill="hold" nodeType="clickEffect">
                                  <p:stCondLst>
                                    <p:cond delay="0"/>
                                  </p:stCondLst>
                                  <p:childTnLst>
                                    <p:animRot by="-5400000">
                                      <p:cBhvr>
                                        <p:cTn id="202" dur="500" fill="hold"/>
                                        <p:tgtEl>
                                          <p:spTgt spid="30"/>
                                        </p:tgtEl>
                                        <p:attrNameLst>
                                          <p:attrName>r</p:attrName>
                                        </p:attrNameLst>
                                      </p:cBhvr>
                                    </p:animRot>
                                  </p:childTnLst>
                                </p:cTn>
                              </p:par>
                            </p:childTnLst>
                          </p:cTn>
                        </p:par>
                      </p:childTnLst>
                    </p:cTn>
                  </p:par>
                  <p:par>
                    <p:cTn id="203" fill="hold">
                      <p:stCondLst>
                        <p:cond delay="indefinite"/>
                      </p:stCondLst>
                      <p:childTnLst>
                        <p:par>
                          <p:cTn id="204" fill="hold">
                            <p:stCondLst>
                              <p:cond delay="0"/>
                            </p:stCondLst>
                            <p:childTnLst>
                              <p:par>
                                <p:cTn id="205" presetID="8" presetClass="emph" presetSubtype="0" fill="hold" nodeType="clickEffect">
                                  <p:stCondLst>
                                    <p:cond delay="0"/>
                                  </p:stCondLst>
                                  <p:childTnLst>
                                    <p:animRot by="-5400000">
                                      <p:cBhvr>
                                        <p:cTn id="206" dur="500" fill="hold"/>
                                        <p:tgtEl>
                                          <p:spTgt spid="30"/>
                                        </p:tgtEl>
                                        <p:attrNameLst>
                                          <p:attrName>r</p:attrName>
                                        </p:attrNameLst>
                                      </p:cBhvr>
                                    </p:animRot>
                                  </p:childTnLst>
                                </p:cTn>
                              </p:par>
                            </p:childTnLst>
                          </p:cTn>
                        </p:par>
                      </p:childTnLst>
                    </p:cTn>
                  </p:par>
                  <p:par>
                    <p:cTn id="207" fill="hold">
                      <p:stCondLst>
                        <p:cond delay="indefinite"/>
                      </p:stCondLst>
                      <p:childTnLst>
                        <p:par>
                          <p:cTn id="208" fill="hold">
                            <p:stCondLst>
                              <p:cond delay="0"/>
                            </p:stCondLst>
                            <p:childTnLst>
                              <p:par>
                                <p:cTn id="209" presetID="8" presetClass="emph" presetSubtype="0" fill="hold" nodeType="clickEffect">
                                  <p:stCondLst>
                                    <p:cond delay="0"/>
                                  </p:stCondLst>
                                  <p:childTnLst>
                                    <p:animRot by="-5400000">
                                      <p:cBhvr>
                                        <p:cTn id="210" dur="500" fill="hold"/>
                                        <p:tgtEl>
                                          <p:spTgt spid="30"/>
                                        </p:tgtEl>
                                        <p:attrNameLst>
                                          <p:attrName>r</p:attrName>
                                        </p:attrNameLst>
                                      </p:cBhvr>
                                    </p:animRot>
                                  </p:childTnLst>
                                </p:cTn>
                              </p:par>
                            </p:childTnLst>
                          </p:cTn>
                        </p:par>
                      </p:childTnLst>
                    </p:cTn>
                  </p:par>
                </p:childTnLst>
              </p:cTn>
              <p:nextCondLst>
                <p:cond evt="onClick" delay="0">
                  <p:tgtEl>
                    <p:spTgt spid="30"/>
                  </p:tgtEl>
                </p:cond>
              </p:nextCondLst>
            </p:seq>
            <p:seq concurrent="1" nextAc="seek">
              <p:cTn id="211" restart="whenNotActive" fill="hold" evtFilter="cancelBubble" nodeType="interactiveSeq">
                <p:stCondLst>
                  <p:cond evt="onClick" delay="0">
                    <p:tgtEl>
                      <p:spTgt spid="32"/>
                    </p:tgtEl>
                  </p:cond>
                </p:stCondLst>
                <p:endSync evt="end" delay="0">
                  <p:rtn val="all"/>
                </p:endSync>
                <p:childTnLst>
                  <p:par>
                    <p:cTn id="212" fill="hold">
                      <p:stCondLst>
                        <p:cond delay="0"/>
                      </p:stCondLst>
                      <p:childTnLst>
                        <p:par>
                          <p:cTn id="213" fill="hold">
                            <p:stCondLst>
                              <p:cond delay="0"/>
                            </p:stCondLst>
                            <p:childTnLst>
                              <p:par>
                                <p:cTn id="214" presetID="8" presetClass="emph" presetSubtype="0" fill="hold" nodeType="clickEffect">
                                  <p:stCondLst>
                                    <p:cond delay="0"/>
                                  </p:stCondLst>
                                  <p:childTnLst>
                                    <p:animRot by="-5400000">
                                      <p:cBhvr>
                                        <p:cTn id="215" dur="500" fill="hold"/>
                                        <p:tgtEl>
                                          <p:spTgt spid="32"/>
                                        </p:tgtEl>
                                        <p:attrNameLst>
                                          <p:attrName>r</p:attrName>
                                        </p:attrNameLst>
                                      </p:cBhvr>
                                    </p:animRot>
                                  </p:childTnLst>
                                </p:cTn>
                              </p:par>
                            </p:childTnLst>
                          </p:cTn>
                        </p:par>
                      </p:childTnLst>
                    </p:cTn>
                  </p:par>
                  <p:par>
                    <p:cTn id="216" fill="hold">
                      <p:stCondLst>
                        <p:cond delay="indefinite"/>
                      </p:stCondLst>
                      <p:childTnLst>
                        <p:par>
                          <p:cTn id="217" fill="hold">
                            <p:stCondLst>
                              <p:cond delay="0"/>
                            </p:stCondLst>
                            <p:childTnLst>
                              <p:par>
                                <p:cTn id="218" presetID="8" presetClass="emph" presetSubtype="0" fill="hold" nodeType="clickEffect">
                                  <p:stCondLst>
                                    <p:cond delay="0"/>
                                  </p:stCondLst>
                                  <p:childTnLst>
                                    <p:animRot by="-5400000">
                                      <p:cBhvr>
                                        <p:cTn id="219" dur="500" fill="hold"/>
                                        <p:tgtEl>
                                          <p:spTgt spid="32"/>
                                        </p:tgtEl>
                                        <p:attrNameLst>
                                          <p:attrName>r</p:attrName>
                                        </p:attrNameLst>
                                      </p:cBhvr>
                                    </p:animRot>
                                  </p:childTnLst>
                                </p:cTn>
                              </p:par>
                            </p:childTnLst>
                          </p:cTn>
                        </p:par>
                      </p:childTnLst>
                    </p:cTn>
                  </p:par>
                  <p:par>
                    <p:cTn id="220" fill="hold">
                      <p:stCondLst>
                        <p:cond delay="indefinite"/>
                      </p:stCondLst>
                      <p:childTnLst>
                        <p:par>
                          <p:cTn id="221" fill="hold">
                            <p:stCondLst>
                              <p:cond delay="0"/>
                            </p:stCondLst>
                            <p:childTnLst>
                              <p:par>
                                <p:cTn id="222" presetID="8" presetClass="emph" presetSubtype="0" fill="hold" nodeType="clickEffect">
                                  <p:stCondLst>
                                    <p:cond delay="0"/>
                                  </p:stCondLst>
                                  <p:childTnLst>
                                    <p:animRot by="-5400000">
                                      <p:cBhvr>
                                        <p:cTn id="223" dur="500" fill="hold"/>
                                        <p:tgtEl>
                                          <p:spTgt spid="32"/>
                                        </p:tgtEl>
                                        <p:attrNameLst>
                                          <p:attrName>r</p:attrName>
                                        </p:attrNameLst>
                                      </p:cBhvr>
                                    </p:animRot>
                                  </p:childTnLst>
                                </p:cTn>
                              </p:par>
                            </p:childTnLst>
                          </p:cTn>
                        </p:par>
                      </p:childTnLst>
                    </p:cTn>
                  </p:par>
                  <p:par>
                    <p:cTn id="224" fill="hold">
                      <p:stCondLst>
                        <p:cond delay="indefinite"/>
                      </p:stCondLst>
                      <p:childTnLst>
                        <p:par>
                          <p:cTn id="225" fill="hold">
                            <p:stCondLst>
                              <p:cond delay="0"/>
                            </p:stCondLst>
                            <p:childTnLst>
                              <p:par>
                                <p:cTn id="226" presetID="8" presetClass="emph" presetSubtype="0" fill="hold" nodeType="clickEffect">
                                  <p:stCondLst>
                                    <p:cond delay="0"/>
                                  </p:stCondLst>
                                  <p:childTnLst>
                                    <p:animRot by="-5400000">
                                      <p:cBhvr>
                                        <p:cTn id="227" dur="500" fill="hold"/>
                                        <p:tgtEl>
                                          <p:spTgt spid="32"/>
                                        </p:tgtEl>
                                        <p:attrNameLst>
                                          <p:attrName>r</p:attrName>
                                        </p:attrNameLst>
                                      </p:cBhvr>
                                    </p:animRot>
                                  </p:childTnLst>
                                </p:cTn>
                              </p:par>
                            </p:childTnLst>
                          </p:cTn>
                        </p:par>
                      </p:childTnLst>
                    </p:cTn>
                  </p:par>
                </p:childTnLst>
              </p:cTn>
              <p:nextCondLst>
                <p:cond evt="onClick" delay="0">
                  <p:tgtEl>
                    <p:spTgt spid="32"/>
                  </p:tgtEl>
                </p:cond>
              </p:nextCondLst>
            </p:seq>
            <p:seq concurrent="1" nextAc="seek">
              <p:cTn id="228" restart="whenNotActive" fill="hold" evtFilter="cancelBubble" nodeType="interactiveSeq">
                <p:stCondLst>
                  <p:cond evt="onClick" delay="0">
                    <p:tgtEl>
                      <p:spTgt spid="33"/>
                    </p:tgtEl>
                  </p:cond>
                </p:stCondLst>
                <p:endSync evt="end" delay="0">
                  <p:rtn val="all"/>
                </p:endSync>
                <p:childTnLst>
                  <p:par>
                    <p:cTn id="229" fill="hold">
                      <p:stCondLst>
                        <p:cond delay="0"/>
                      </p:stCondLst>
                      <p:childTnLst>
                        <p:par>
                          <p:cTn id="230" fill="hold">
                            <p:stCondLst>
                              <p:cond delay="0"/>
                            </p:stCondLst>
                            <p:childTnLst>
                              <p:par>
                                <p:cTn id="231" presetID="8" presetClass="emph" presetSubtype="0" fill="hold" nodeType="clickEffect">
                                  <p:stCondLst>
                                    <p:cond delay="0"/>
                                  </p:stCondLst>
                                  <p:childTnLst>
                                    <p:animRot by="-5400000">
                                      <p:cBhvr>
                                        <p:cTn id="232" dur="500" fill="hold"/>
                                        <p:tgtEl>
                                          <p:spTgt spid="33"/>
                                        </p:tgtEl>
                                        <p:attrNameLst>
                                          <p:attrName>r</p:attrName>
                                        </p:attrNameLst>
                                      </p:cBhvr>
                                    </p:animRot>
                                  </p:childTnLst>
                                </p:cTn>
                              </p:par>
                            </p:childTnLst>
                          </p:cTn>
                        </p:par>
                      </p:childTnLst>
                    </p:cTn>
                  </p:par>
                  <p:par>
                    <p:cTn id="233" fill="hold">
                      <p:stCondLst>
                        <p:cond delay="indefinite"/>
                      </p:stCondLst>
                      <p:childTnLst>
                        <p:par>
                          <p:cTn id="234" fill="hold">
                            <p:stCondLst>
                              <p:cond delay="0"/>
                            </p:stCondLst>
                            <p:childTnLst>
                              <p:par>
                                <p:cTn id="235" presetID="8" presetClass="emph" presetSubtype="0" fill="hold" nodeType="clickEffect">
                                  <p:stCondLst>
                                    <p:cond delay="0"/>
                                  </p:stCondLst>
                                  <p:childTnLst>
                                    <p:animRot by="-5400000">
                                      <p:cBhvr>
                                        <p:cTn id="236" dur="500" fill="hold"/>
                                        <p:tgtEl>
                                          <p:spTgt spid="33"/>
                                        </p:tgtEl>
                                        <p:attrNameLst>
                                          <p:attrName>r</p:attrName>
                                        </p:attrNameLst>
                                      </p:cBhvr>
                                    </p:animRot>
                                  </p:childTnLst>
                                </p:cTn>
                              </p:par>
                            </p:childTnLst>
                          </p:cTn>
                        </p:par>
                      </p:childTnLst>
                    </p:cTn>
                  </p:par>
                  <p:par>
                    <p:cTn id="237" fill="hold">
                      <p:stCondLst>
                        <p:cond delay="indefinite"/>
                      </p:stCondLst>
                      <p:childTnLst>
                        <p:par>
                          <p:cTn id="238" fill="hold">
                            <p:stCondLst>
                              <p:cond delay="0"/>
                            </p:stCondLst>
                            <p:childTnLst>
                              <p:par>
                                <p:cTn id="239" presetID="8" presetClass="emph" presetSubtype="0" fill="hold" nodeType="clickEffect">
                                  <p:stCondLst>
                                    <p:cond delay="0"/>
                                  </p:stCondLst>
                                  <p:childTnLst>
                                    <p:animRot by="-5400000">
                                      <p:cBhvr>
                                        <p:cTn id="240" dur="500" fill="hold"/>
                                        <p:tgtEl>
                                          <p:spTgt spid="33"/>
                                        </p:tgtEl>
                                        <p:attrNameLst>
                                          <p:attrName>r</p:attrName>
                                        </p:attrNameLst>
                                      </p:cBhvr>
                                    </p:animRot>
                                  </p:childTnLst>
                                </p:cTn>
                              </p:par>
                            </p:childTnLst>
                          </p:cTn>
                        </p:par>
                      </p:childTnLst>
                    </p:cTn>
                  </p:par>
                  <p:par>
                    <p:cTn id="241" fill="hold">
                      <p:stCondLst>
                        <p:cond delay="indefinite"/>
                      </p:stCondLst>
                      <p:childTnLst>
                        <p:par>
                          <p:cTn id="242" fill="hold">
                            <p:stCondLst>
                              <p:cond delay="0"/>
                            </p:stCondLst>
                            <p:childTnLst>
                              <p:par>
                                <p:cTn id="243" presetID="8" presetClass="emph" presetSubtype="0" fill="hold" nodeType="clickEffect">
                                  <p:stCondLst>
                                    <p:cond delay="0"/>
                                  </p:stCondLst>
                                  <p:childTnLst>
                                    <p:animRot by="-5400000">
                                      <p:cBhvr>
                                        <p:cTn id="244" dur="500" fill="hold"/>
                                        <p:tgtEl>
                                          <p:spTgt spid="33"/>
                                        </p:tgtEl>
                                        <p:attrNameLst>
                                          <p:attrName>r</p:attrName>
                                        </p:attrNameLst>
                                      </p:cBhvr>
                                    </p:animRot>
                                  </p:childTnLst>
                                </p:cTn>
                              </p:par>
                            </p:childTnLst>
                          </p:cTn>
                        </p:par>
                      </p:childTnLst>
                    </p:cTn>
                  </p:par>
                </p:childTnLst>
              </p:cTn>
              <p:nextCondLst>
                <p:cond evt="onClick" delay="0">
                  <p:tgtEl>
                    <p:spTgt spid="33"/>
                  </p:tgtEl>
                </p:cond>
              </p:nextCondLst>
            </p:seq>
            <p:seq concurrent="1" nextAc="seek">
              <p:cTn id="245" restart="whenNotActive" fill="hold" evtFilter="cancelBubble" nodeType="interactiveSeq">
                <p:stCondLst>
                  <p:cond evt="onClick" delay="0">
                    <p:tgtEl>
                      <p:spTgt spid="31"/>
                    </p:tgtEl>
                  </p:cond>
                </p:stCondLst>
                <p:endSync evt="end" delay="0">
                  <p:rtn val="all"/>
                </p:endSync>
                <p:childTnLst>
                  <p:par>
                    <p:cTn id="246" fill="hold">
                      <p:stCondLst>
                        <p:cond delay="0"/>
                      </p:stCondLst>
                      <p:childTnLst>
                        <p:par>
                          <p:cTn id="247" fill="hold">
                            <p:stCondLst>
                              <p:cond delay="0"/>
                            </p:stCondLst>
                            <p:childTnLst>
                              <p:par>
                                <p:cTn id="248" presetID="8" presetClass="emph" presetSubtype="0" fill="hold" nodeType="clickEffect">
                                  <p:stCondLst>
                                    <p:cond delay="0"/>
                                  </p:stCondLst>
                                  <p:childTnLst>
                                    <p:animRot by="5400000">
                                      <p:cBhvr>
                                        <p:cTn id="249" dur="500" fill="hold"/>
                                        <p:tgtEl>
                                          <p:spTgt spid="31"/>
                                        </p:tgtEl>
                                        <p:attrNameLst>
                                          <p:attrName>r</p:attrName>
                                        </p:attrNameLst>
                                      </p:cBhvr>
                                    </p:animRot>
                                  </p:childTnLst>
                                </p:cTn>
                              </p:par>
                            </p:childTnLst>
                          </p:cTn>
                        </p:par>
                      </p:childTnLst>
                    </p:cTn>
                  </p:par>
                  <p:par>
                    <p:cTn id="250" fill="hold">
                      <p:stCondLst>
                        <p:cond delay="indefinite"/>
                      </p:stCondLst>
                      <p:childTnLst>
                        <p:par>
                          <p:cTn id="251" fill="hold">
                            <p:stCondLst>
                              <p:cond delay="0"/>
                            </p:stCondLst>
                            <p:childTnLst>
                              <p:par>
                                <p:cTn id="252" presetID="8" presetClass="emph" presetSubtype="0" fill="hold" nodeType="clickEffect">
                                  <p:stCondLst>
                                    <p:cond delay="0"/>
                                  </p:stCondLst>
                                  <p:childTnLst>
                                    <p:animRot by="5400000">
                                      <p:cBhvr>
                                        <p:cTn id="253" dur="500" fill="hold"/>
                                        <p:tgtEl>
                                          <p:spTgt spid="31"/>
                                        </p:tgtEl>
                                        <p:attrNameLst>
                                          <p:attrName>r</p:attrName>
                                        </p:attrNameLst>
                                      </p:cBhvr>
                                    </p:animRot>
                                  </p:childTnLst>
                                </p:cTn>
                              </p:par>
                            </p:childTnLst>
                          </p:cTn>
                        </p:par>
                      </p:childTnLst>
                    </p:cTn>
                  </p:par>
                  <p:par>
                    <p:cTn id="254" fill="hold">
                      <p:stCondLst>
                        <p:cond delay="indefinite"/>
                      </p:stCondLst>
                      <p:childTnLst>
                        <p:par>
                          <p:cTn id="255" fill="hold">
                            <p:stCondLst>
                              <p:cond delay="0"/>
                            </p:stCondLst>
                            <p:childTnLst>
                              <p:par>
                                <p:cTn id="256" presetID="8" presetClass="emph" presetSubtype="0" fill="hold" nodeType="clickEffect">
                                  <p:stCondLst>
                                    <p:cond delay="0"/>
                                  </p:stCondLst>
                                  <p:childTnLst>
                                    <p:animRot by="5400000">
                                      <p:cBhvr>
                                        <p:cTn id="257" dur="500" fill="hold"/>
                                        <p:tgtEl>
                                          <p:spTgt spid="31"/>
                                        </p:tgtEl>
                                        <p:attrNameLst>
                                          <p:attrName>r</p:attrName>
                                        </p:attrNameLst>
                                      </p:cBhvr>
                                    </p:animRot>
                                  </p:childTnLst>
                                </p:cTn>
                              </p:par>
                            </p:childTnLst>
                          </p:cTn>
                        </p:par>
                      </p:childTnLst>
                    </p:cTn>
                  </p:par>
                  <p:par>
                    <p:cTn id="258" fill="hold">
                      <p:stCondLst>
                        <p:cond delay="indefinite"/>
                      </p:stCondLst>
                      <p:childTnLst>
                        <p:par>
                          <p:cTn id="259" fill="hold">
                            <p:stCondLst>
                              <p:cond delay="0"/>
                            </p:stCondLst>
                            <p:childTnLst>
                              <p:par>
                                <p:cTn id="260" presetID="8" presetClass="emph" presetSubtype="0" fill="hold" nodeType="clickEffect">
                                  <p:stCondLst>
                                    <p:cond delay="0"/>
                                  </p:stCondLst>
                                  <p:childTnLst>
                                    <p:animRot by="5400000">
                                      <p:cBhvr>
                                        <p:cTn id="261" dur="500" fill="hold"/>
                                        <p:tgtEl>
                                          <p:spTgt spid="31"/>
                                        </p:tgtEl>
                                        <p:attrNameLst>
                                          <p:attrName>r</p:attrName>
                                        </p:attrNameLst>
                                      </p:cBhvr>
                                    </p:animRot>
                                  </p:childTnLst>
                                </p:cTn>
                              </p:par>
                            </p:childTnLst>
                          </p:cTn>
                        </p:par>
                      </p:childTnLst>
                    </p:cTn>
                  </p:par>
                </p:childTnLst>
              </p:cTn>
              <p:nextCondLst>
                <p:cond evt="onClick" delay="0">
                  <p:tgtEl>
                    <p:spTgt spid="31"/>
                  </p:tgtEl>
                </p:cond>
              </p:nextCondLst>
            </p:seq>
            <p:seq concurrent="1" nextAc="seek">
              <p:cTn id="262" restart="whenNotActive" fill="hold" evtFilter="cancelBubble" nodeType="interactiveSeq">
                <p:stCondLst>
                  <p:cond evt="onClick" delay="0">
                    <p:tgtEl>
                      <p:spTgt spid="34"/>
                    </p:tgtEl>
                  </p:cond>
                </p:stCondLst>
                <p:endSync evt="end" delay="0">
                  <p:rtn val="all"/>
                </p:endSync>
                <p:childTnLst>
                  <p:par>
                    <p:cTn id="263" fill="hold">
                      <p:stCondLst>
                        <p:cond delay="0"/>
                      </p:stCondLst>
                      <p:childTnLst>
                        <p:par>
                          <p:cTn id="264" fill="hold">
                            <p:stCondLst>
                              <p:cond delay="0"/>
                            </p:stCondLst>
                            <p:childTnLst>
                              <p:par>
                                <p:cTn id="265" presetID="8" presetClass="emph" presetSubtype="0" fill="hold" nodeType="clickEffect">
                                  <p:stCondLst>
                                    <p:cond delay="0"/>
                                  </p:stCondLst>
                                  <p:childTnLst>
                                    <p:animRot by="5400000">
                                      <p:cBhvr>
                                        <p:cTn id="266" dur="500" fill="hold"/>
                                        <p:tgtEl>
                                          <p:spTgt spid="34"/>
                                        </p:tgtEl>
                                        <p:attrNameLst>
                                          <p:attrName>r</p:attrName>
                                        </p:attrNameLst>
                                      </p:cBhvr>
                                    </p:animRot>
                                  </p:childTnLst>
                                </p:cTn>
                              </p:par>
                            </p:childTnLst>
                          </p:cTn>
                        </p:par>
                      </p:childTnLst>
                    </p:cTn>
                  </p:par>
                  <p:par>
                    <p:cTn id="267" fill="hold">
                      <p:stCondLst>
                        <p:cond delay="indefinite"/>
                      </p:stCondLst>
                      <p:childTnLst>
                        <p:par>
                          <p:cTn id="268" fill="hold">
                            <p:stCondLst>
                              <p:cond delay="0"/>
                            </p:stCondLst>
                            <p:childTnLst>
                              <p:par>
                                <p:cTn id="269" presetID="8" presetClass="emph" presetSubtype="0" fill="hold" nodeType="clickEffect">
                                  <p:stCondLst>
                                    <p:cond delay="0"/>
                                  </p:stCondLst>
                                  <p:childTnLst>
                                    <p:animRot by="5400000">
                                      <p:cBhvr>
                                        <p:cTn id="270" dur="500" fill="hold"/>
                                        <p:tgtEl>
                                          <p:spTgt spid="34"/>
                                        </p:tgtEl>
                                        <p:attrNameLst>
                                          <p:attrName>r</p:attrName>
                                        </p:attrNameLst>
                                      </p:cBhvr>
                                    </p:animRot>
                                  </p:childTnLst>
                                </p:cTn>
                              </p:par>
                            </p:childTnLst>
                          </p:cTn>
                        </p:par>
                      </p:childTnLst>
                    </p:cTn>
                  </p:par>
                  <p:par>
                    <p:cTn id="271" fill="hold">
                      <p:stCondLst>
                        <p:cond delay="indefinite"/>
                      </p:stCondLst>
                      <p:childTnLst>
                        <p:par>
                          <p:cTn id="272" fill="hold">
                            <p:stCondLst>
                              <p:cond delay="0"/>
                            </p:stCondLst>
                            <p:childTnLst>
                              <p:par>
                                <p:cTn id="273" presetID="8" presetClass="emph" presetSubtype="0" fill="hold" nodeType="clickEffect">
                                  <p:stCondLst>
                                    <p:cond delay="0"/>
                                  </p:stCondLst>
                                  <p:childTnLst>
                                    <p:animRot by="5400000">
                                      <p:cBhvr>
                                        <p:cTn id="274" dur="500" fill="hold"/>
                                        <p:tgtEl>
                                          <p:spTgt spid="34"/>
                                        </p:tgtEl>
                                        <p:attrNameLst>
                                          <p:attrName>r</p:attrName>
                                        </p:attrNameLst>
                                      </p:cBhvr>
                                    </p:animRot>
                                  </p:childTnLst>
                                </p:cTn>
                              </p:par>
                            </p:childTnLst>
                          </p:cTn>
                        </p:par>
                      </p:childTnLst>
                    </p:cTn>
                  </p:par>
                  <p:par>
                    <p:cTn id="275" fill="hold">
                      <p:stCondLst>
                        <p:cond delay="indefinite"/>
                      </p:stCondLst>
                      <p:childTnLst>
                        <p:par>
                          <p:cTn id="276" fill="hold">
                            <p:stCondLst>
                              <p:cond delay="0"/>
                            </p:stCondLst>
                            <p:childTnLst>
                              <p:par>
                                <p:cTn id="277" presetID="8" presetClass="emph" presetSubtype="0" fill="hold" nodeType="clickEffect">
                                  <p:stCondLst>
                                    <p:cond delay="0"/>
                                  </p:stCondLst>
                                  <p:childTnLst>
                                    <p:animRot by="5400000">
                                      <p:cBhvr>
                                        <p:cTn id="278" dur="500" fill="hold"/>
                                        <p:tgtEl>
                                          <p:spTgt spid="34"/>
                                        </p:tgtEl>
                                        <p:attrNameLst>
                                          <p:attrName>r</p:attrName>
                                        </p:attrNameLst>
                                      </p:cBhvr>
                                    </p:animRot>
                                  </p:childTnLst>
                                </p:cTn>
                              </p:par>
                            </p:childTnLst>
                          </p:cTn>
                        </p:par>
                      </p:childTnLst>
                    </p:cTn>
                  </p:par>
                </p:childTnLst>
              </p:cTn>
              <p:nextCondLst>
                <p:cond evt="onClick" delay="0">
                  <p:tgtEl>
                    <p:spTgt spid="34"/>
                  </p:tgtEl>
                </p:cond>
              </p:nextCondLst>
            </p:seq>
            <p:seq concurrent="1" nextAc="seek">
              <p:cTn id="279" restart="whenNotActive" fill="hold" evtFilter="cancelBubble" nodeType="interactiveSeq">
                <p:stCondLst>
                  <p:cond evt="onClick" delay="0">
                    <p:tgtEl>
                      <p:spTgt spid="38"/>
                    </p:tgtEl>
                  </p:cond>
                </p:stCondLst>
                <p:endSync evt="end" delay="0">
                  <p:rtn val="all"/>
                </p:endSync>
                <p:childTnLst>
                  <p:par>
                    <p:cTn id="280" fill="hold">
                      <p:stCondLst>
                        <p:cond delay="0"/>
                      </p:stCondLst>
                      <p:childTnLst>
                        <p:par>
                          <p:cTn id="281" fill="hold">
                            <p:stCondLst>
                              <p:cond delay="0"/>
                            </p:stCondLst>
                            <p:childTnLst>
                              <p:par>
                                <p:cTn id="282" presetID="8" presetClass="emph" presetSubtype="0" fill="hold" nodeType="clickEffect">
                                  <p:stCondLst>
                                    <p:cond delay="0"/>
                                  </p:stCondLst>
                                  <p:childTnLst>
                                    <p:animRot by="5400000">
                                      <p:cBhvr>
                                        <p:cTn id="283" dur="500" fill="hold"/>
                                        <p:tgtEl>
                                          <p:spTgt spid="38"/>
                                        </p:tgtEl>
                                        <p:attrNameLst>
                                          <p:attrName>r</p:attrName>
                                        </p:attrNameLst>
                                      </p:cBhvr>
                                    </p:animRot>
                                  </p:childTnLst>
                                </p:cTn>
                              </p:par>
                            </p:childTnLst>
                          </p:cTn>
                        </p:par>
                      </p:childTnLst>
                    </p:cTn>
                  </p:par>
                  <p:par>
                    <p:cTn id="284" fill="hold">
                      <p:stCondLst>
                        <p:cond delay="indefinite"/>
                      </p:stCondLst>
                      <p:childTnLst>
                        <p:par>
                          <p:cTn id="285" fill="hold">
                            <p:stCondLst>
                              <p:cond delay="0"/>
                            </p:stCondLst>
                            <p:childTnLst>
                              <p:par>
                                <p:cTn id="286" presetID="8" presetClass="emph" presetSubtype="0" fill="hold" nodeType="clickEffect">
                                  <p:stCondLst>
                                    <p:cond delay="0"/>
                                  </p:stCondLst>
                                  <p:childTnLst>
                                    <p:animRot by="5400000">
                                      <p:cBhvr>
                                        <p:cTn id="287" dur="500" fill="hold"/>
                                        <p:tgtEl>
                                          <p:spTgt spid="38"/>
                                        </p:tgtEl>
                                        <p:attrNameLst>
                                          <p:attrName>r</p:attrName>
                                        </p:attrNameLst>
                                      </p:cBhvr>
                                    </p:animRot>
                                  </p:childTnLst>
                                </p:cTn>
                              </p:par>
                            </p:childTnLst>
                          </p:cTn>
                        </p:par>
                      </p:childTnLst>
                    </p:cTn>
                  </p:par>
                  <p:par>
                    <p:cTn id="288" fill="hold">
                      <p:stCondLst>
                        <p:cond delay="indefinite"/>
                      </p:stCondLst>
                      <p:childTnLst>
                        <p:par>
                          <p:cTn id="289" fill="hold">
                            <p:stCondLst>
                              <p:cond delay="0"/>
                            </p:stCondLst>
                            <p:childTnLst>
                              <p:par>
                                <p:cTn id="290" presetID="8" presetClass="emph" presetSubtype="0" fill="hold" nodeType="clickEffect">
                                  <p:stCondLst>
                                    <p:cond delay="0"/>
                                  </p:stCondLst>
                                  <p:childTnLst>
                                    <p:animRot by="5400000">
                                      <p:cBhvr>
                                        <p:cTn id="291" dur="500" fill="hold"/>
                                        <p:tgtEl>
                                          <p:spTgt spid="38"/>
                                        </p:tgtEl>
                                        <p:attrNameLst>
                                          <p:attrName>r</p:attrName>
                                        </p:attrNameLst>
                                      </p:cBhvr>
                                    </p:animRot>
                                  </p:childTnLst>
                                </p:cTn>
                              </p:par>
                            </p:childTnLst>
                          </p:cTn>
                        </p:par>
                      </p:childTnLst>
                    </p:cTn>
                  </p:par>
                  <p:par>
                    <p:cTn id="292" fill="hold">
                      <p:stCondLst>
                        <p:cond delay="indefinite"/>
                      </p:stCondLst>
                      <p:childTnLst>
                        <p:par>
                          <p:cTn id="293" fill="hold">
                            <p:stCondLst>
                              <p:cond delay="0"/>
                            </p:stCondLst>
                            <p:childTnLst>
                              <p:par>
                                <p:cTn id="294" presetID="8" presetClass="emph" presetSubtype="0" fill="hold" nodeType="clickEffect">
                                  <p:stCondLst>
                                    <p:cond delay="0"/>
                                  </p:stCondLst>
                                  <p:childTnLst>
                                    <p:animRot by="5400000">
                                      <p:cBhvr>
                                        <p:cTn id="295" dur="500" fill="hold"/>
                                        <p:tgtEl>
                                          <p:spTgt spid="38"/>
                                        </p:tgtEl>
                                        <p:attrNameLst>
                                          <p:attrName>r</p:attrName>
                                        </p:attrNameLst>
                                      </p:cBhvr>
                                    </p:animRot>
                                  </p:childTnLst>
                                </p:cTn>
                              </p:par>
                            </p:childTnLst>
                          </p:cTn>
                        </p:par>
                      </p:childTnLst>
                    </p:cTn>
                  </p:par>
                </p:childTnLst>
              </p:cTn>
              <p:nextCondLst>
                <p:cond evt="onClick" delay="0">
                  <p:tgtEl>
                    <p:spTgt spid="38"/>
                  </p:tgtEl>
                </p:cond>
              </p:nextCondLst>
            </p:seq>
            <p:seq concurrent="1" nextAc="seek">
              <p:cTn id="296" restart="whenNotActive" fill="hold" evtFilter="cancelBubble" nodeType="interactiveSeq">
                <p:stCondLst>
                  <p:cond evt="onClick" delay="0">
                    <p:tgtEl>
                      <p:spTgt spid="37"/>
                    </p:tgtEl>
                  </p:cond>
                </p:stCondLst>
                <p:endSync evt="end" delay="0">
                  <p:rtn val="all"/>
                </p:endSync>
                <p:childTnLst>
                  <p:par>
                    <p:cTn id="297" fill="hold">
                      <p:stCondLst>
                        <p:cond delay="0"/>
                      </p:stCondLst>
                      <p:childTnLst>
                        <p:par>
                          <p:cTn id="298" fill="hold">
                            <p:stCondLst>
                              <p:cond delay="0"/>
                            </p:stCondLst>
                            <p:childTnLst>
                              <p:par>
                                <p:cTn id="299" presetID="8" presetClass="emph" presetSubtype="0" fill="hold" nodeType="clickEffect">
                                  <p:stCondLst>
                                    <p:cond delay="0"/>
                                  </p:stCondLst>
                                  <p:childTnLst>
                                    <p:animRot by="5400000">
                                      <p:cBhvr>
                                        <p:cTn id="300" dur="500" fill="hold"/>
                                        <p:tgtEl>
                                          <p:spTgt spid="37"/>
                                        </p:tgtEl>
                                        <p:attrNameLst>
                                          <p:attrName>r</p:attrName>
                                        </p:attrNameLst>
                                      </p:cBhvr>
                                    </p:animRot>
                                  </p:childTnLst>
                                </p:cTn>
                              </p:par>
                            </p:childTnLst>
                          </p:cTn>
                        </p:par>
                      </p:childTnLst>
                    </p:cTn>
                  </p:par>
                  <p:par>
                    <p:cTn id="301" fill="hold">
                      <p:stCondLst>
                        <p:cond delay="indefinite"/>
                      </p:stCondLst>
                      <p:childTnLst>
                        <p:par>
                          <p:cTn id="302" fill="hold">
                            <p:stCondLst>
                              <p:cond delay="0"/>
                            </p:stCondLst>
                            <p:childTnLst>
                              <p:par>
                                <p:cTn id="303" presetID="8" presetClass="emph" presetSubtype="0" fill="hold" nodeType="clickEffect">
                                  <p:stCondLst>
                                    <p:cond delay="0"/>
                                  </p:stCondLst>
                                  <p:childTnLst>
                                    <p:animRot by="5400000">
                                      <p:cBhvr>
                                        <p:cTn id="304" dur="500" fill="hold"/>
                                        <p:tgtEl>
                                          <p:spTgt spid="37"/>
                                        </p:tgtEl>
                                        <p:attrNameLst>
                                          <p:attrName>r</p:attrName>
                                        </p:attrNameLst>
                                      </p:cBhvr>
                                    </p:animRot>
                                  </p:childTnLst>
                                </p:cTn>
                              </p:par>
                            </p:childTnLst>
                          </p:cTn>
                        </p:par>
                      </p:childTnLst>
                    </p:cTn>
                  </p:par>
                  <p:par>
                    <p:cTn id="305" fill="hold">
                      <p:stCondLst>
                        <p:cond delay="indefinite"/>
                      </p:stCondLst>
                      <p:childTnLst>
                        <p:par>
                          <p:cTn id="306" fill="hold">
                            <p:stCondLst>
                              <p:cond delay="0"/>
                            </p:stCondLst>
                            <p:childTnLst>
                              <p:par>
                                <p:cTn id="307" presetID="8" presetClass="emph" presetSubtype="0" fill="hold" nodeType="clickEffect">
                                  <p:stCondLst>
                                    <p:cond delay="0"/>
                                  </p:stCondLst>
                                  <p:childTnLst>
                                    <p:animRot by="5400000">
                                      <p:cBhvr>
                                        <p:cTn id="308" dur="500" fill="hold"/>
                                        <p:tgtEl>
                                          <p:spTgt spid="37"/>
                                        </p:tgtEl>
                                        <p:attrNameLst>
                                          <p:attrName>r</p:attrName>
                                        </p:attrNameLst>
                                      </p:cBhvr>
                                    </p:animRot>
                                  </p:childTnLst>
                                </p:cTn>
                              </p:par>
                            </p:childTnLst>
                          </p:cTn>
                        </p:par>
                      </p:childTnLst>
                    </p:cTn>
                  </p:par>
                  <p:par>
                    <p:cTn id="309" fill="hold">
                      <p:stCondLst>
                        <p:cond delay="indefinite"/>
                      </p:stCondLst>
                      <p:childTnLst>
                        <p:par>
                          <p:cTn id="310" fill="hold">
                            <p:stCondLst>
                              <p:cond delay="0"/>
                            </p:stCondLst>
                            <p:childTnLst>
                              <p:par>
                                <p:cTn id="311" presetID="8" presetClass="emph" presetSubtype="0" fill="hold" nodeType="clickEffect">
                                  <p:stCondLst>
                                    <p:cond delay="0"/>
                                  </p:stCondLst>
                                  <p:childTnLst>
                                    <p:animRot by="5400000">
                                      <p:cBhvr>
                                        <p:cTn id="312" dur="500" fill="hold"/>
                                        <p:tgtEl>
                                          <p:spTgt spid="37"/>
                                        </p:tgtEl>
                                        <p:attrNameLst>
                                          <p:attrName>r</p:attrName>
                                        </p:attrNameLst>
                                      </p:cBhvr>
                                    </p:animRot>
                                  </p:childTnLst>
                                </p:cTn>
                              </p:par>
                            </p:childTnLst>
                          </p:cTn>
                        </p:par>
                      </p:childTnLst>
                    </p:cTn>
                  </p:par>
                </p:childTnLst>
              </p:cTn>
              <p:nextCondLst>
                <p:cond evt="onClick" delay="0">
                  <p:tgtEl>
                    <p:spTgt spid="37"/>
                  </p:tgtEl>
                </p:cond>
              </p:nextCondLst>
            </p:seq>
            <p:seq concurrent="1" nextAc="seek">
              <p:cTn id="313" restart="whenNotActive" fill="hold" evtFilter="cancelBubble" nodeType="interactiveSeq">
                <p:stCondLst>
                  <p:cond evt="onClick" delay="0">
                    <p:tgtEl>
                      <p:spTgt spid="35"/>
                    </p:tgtEl>
                  </p:cond>
                </p:stCondLst>
                <p:endSync evt="end" delay="0">
                  <p:rtn val="all"/>
                </p:endSync>
                <p:childTnLst>
                  <p:par>
                    <p:cTn id="314" fill="hold">
                      <p:stCondLst>
                        <p:cond delay="0"/>
                      </p:stCondLst>
                      <p:childTnLst>
                        <p:par>
                          <p:cTn id="315" fill="hold">
                            <p:stCondLst>
                              <p:cond delay="0"/>
                            </p:stCondLst>
                            <p:childTnLst>
                              <p:par>
                                <p:cTn id="316" presetID="8" presetClass="emph" presetSubtype="0" fill="hold" nodeType="clickEffect">
                                  <p:stCondLst>
                                    <p:cond delay="0"/>
                                  </p:stCondLst>
                                  <p:childTnLst>
                                    <p:animRot by="-5400000">
                                      <p:cBhvr>
                                        <p:cTn id="317" dur="500" fill="hold"/>
                                        <p:tgtEl>
                                          <p:spTgt spid="35"/>
                                        </p:tgtEl>
                                        <p:attrNameLst>
                                          <p:attrName>r</p:attrName>
                                        </p:attrNameLst>
                                      </p:cBhvr>
                                    </p:animRot>
                                  </p:childTnLst>
                                </p:cTn>
                              </p:par>
                            </p:childTnLst>
                          </p:cTn>
                        </p:par>
                      </p:childTnLst>
                    </p:cTn>
                  </p:par>
                  <p:par>
                    <p:cTn id="318" fill="hold">
                      <p:stCondLst>
                        <p:cond delay="indefinite"/>
                      </p:stCondLst>
                      <p:childTnLst>
                        <p:par>
                          <p:cTn id="319" fill="hold">
                            <p:stCondLst>
                              <p:cond delay="0"/>
                            </p:stCondLst>
                            <p:childTnLst>
                              <p:par>
                                <p:cTn id="320" presetID="8" presetClass="emph" presetSubtype="0" fill="hold" nodeType="clickEffect">
                                  <p:stCondLst>
                                    <p:cond delay="0"/>
                                  </p:stCondLst>
                                  <p:childTnLst>
                                    <p:animRot by="-5400000">
                                      <p:cBhvr>
                                        <p:cTn id="321" dur="500" fill="hold"/>
                                        <p:tgtEl>
                                          <p:spTgt spid="35"/>
                                        </p:tgtEl>
                                        <p:attrNameLst>
                                          <p:attrName>r</p:attrName>
                                        </p:attrNameLst>
                                      </p:cBhvr>
                                    </p:animRot>
                                  </p:childTnLst>
                                </p:cTn>
                              </p:par>
                            </p:childTnLst>
                          </p:cTn>
                        </p:par>
                      </p:childTnLst>
                    </p:cTn>
                  </p:par>
                  <p:par>
                    <p:cTn id="322" fill="hold">
                      <p:stCondLst>
                        <p:cond delay="indefinite"/>
                      </p:stCondLst>
                      <p:childTnLst>
                        <p:par>
                          <p:cTn id="323" fill="hold">
                            <p:stCondLst>
                              <p:cond delay="0"/>
                            </p:stCondLst>
                            <p:childTnLst>
                              <p:par>
                                <p:cTn id="324" presetID="8" presetClass="emph" presetSubtype="0" fill="hold" nodeType="clickEffect">
                                  <p:stCondLst>
                                    <p:cond delay="0"/>
                                  </p:stCondLst>
                                  <p:childTnLst>
                                    <p:animRot by="-5400000">
                                      <p:cBhvr>
                                        <p:cTn id="325" dur="500" fill="hold"/>
                                        <p:tgtEl>
                                          <p:spTgt spid="35"/>
                                        </p:tgtEl>
                                        <p:attrNameLst>
                                          <p:attrName>r</p:attrName>
                                        </p:attrNameLst>
                                      </p:cBhvr>
                                    </p:animRot>
                                  </p:childTnLst>
                                </p:cTn>
                              </p:par>
                            </p:childTnLst>
                          </p:cTn>
                        </p:par>
                      </p:childTnLst>
                    </p:cTn>
                  </p:par>
                  <p:par>
                    <p:cTn id="326" fill="hold">
                      <p:stCondLst>
                        <p:cond delay="indefinite"/>
                      </p:stCondLst>
                      <p:childTnLst>
                        <p:par>
                          <p:cTn id="327" fill="hold">
                            <p:stCondLst>
                              <p:cond delay="0"/>
                            </p:stCondLst>
                            <p:childTnLst>
                              <p:par>
                                <p:cTn id="328" presetID="8" presetClass="emph" presetSubtype="0" fill="hold" nodeType="clickEffect">
                                  <p:stCondLst>
                                    <p:cond delay="0"/>
                                  </p:stCondLst>
                                  <p:childTnLst>
                                    <p:animRot by="-5400000">
                                      <p:cBhvr>
                                        <p:cTn id="329" dur="500" fill="hold"/>
                                        <p:tgtEl>
                                          <p:spTgt spid="35"/>
                                        </p:tgtEl>
                                        <p:attrNameLst>
                                          <p:attrName>r</p:attrName>
                                        </p:attrNameLst>
                                      </p:cBhvr>
                                    </p:animRot>
                                  </p:childTnLst>
                                </p:cTn>
                              </p:par>
                            </p:childTnLst>
                          </p:cTn>
                        </p:par>
                      </p:childTnLst>
                    </p:cTn>
                  </p:par>
                </p:childTnLst>
              </p:cTn>
              <p:nextCondLst>
                <p:cond evt="onClick" delay="0">
                  <p:tgtEl>
                    <p:spTgt spid="35"/>
                  </p:tgtEl>
                </p:cond>
              </p:nextCondLst>
            </p:seq>
            <p:seq concurrent="1" nextAc="seek">
              <p:cTn id="330" restart="whenNotActive" fill="hold" evtFilter="cancelBubble" nodeType="interactiveSeq">
                <p:stCondLst>
                  <p:cond evt="onClick" delay="0">
                    <p:tgtEl>
                      <p:spTgt spid="36"/>
                    </p:tgtEl>
                  </p:cond>
                </p:stCondLst>
                <p:endSync evt="end" delay="0">
                  <p:rtn val="all"/>
                </p:endSync>
                <p:childTnLst>
                  <p:par>
                    <p:cTn id="331" fill="hold">
                      <p:stCondLst>
                        <p:cond delay="0"/>
                      </p:stCondLst>
                      <p:childTnLst>
                        <p:par>
                          <p:cTn id="332" fill="hold">
                            <p:stCondLst>
                              <p:cond delay="0"/>
                            </p:stCondLst>
                            <p:childTnLst>
                              <p:par>
                                <p:cTn id="333" presetID="8" presetClass="emph" presetSubtype="0" fill="hold" nodeType="clickEffect">
                                  <p:stCondLst>
                                    <p:cond delay="0"/>
                                  </p:stCondLst>
                                  <p:childTnLst>
                                    <p:animRot by="-5400000">
                                      <p:cBhvr>
                                        <p:cTn id="334" dur="500" fill="hold"/>
                                        <p:tgtEl>
                                          <p:spTgt spid="36"/>
                                        </p:tgtEl>
                                        <p:attrNameLst>
                                          <p:attrName>r</p:attrName>
                                        </p:attrNameLst>
                                      </p:cBhvr>
                                    </p:animRot>
                                  </p:childTnLst>
                                </p:cTn>
                              </p:par>
                            </p:childTnLst>
                          </p:cTn>
                        </p:par>
                      </p:childTnLst>
                    </p:cTn>
                  </p:par>
                  <p:par>
                    <p:cTn id="335" fill="hold">
                      <p:stCondLst>
                        <p:cond delay="indefinite"/>
                      </p:stCondLst>
                      <p:childTnLst>
                        <p:par>
                          <p:cTn id="336" fill="hold">
                            <p:stCondLst>
                              <p:cond delay="0"/>
                            </p:stCondLst>
                            <p:childTnLst>
                              <p:par>
                                <p:cTn id="337" presetID="8" presetClass="emph" presetSubtype="0" fill="hold" nodeType="clickEffect">
                                  <p:stCondLst>
                                    <p:cond delay="0"/>
                                  </p:stCondLst>
                                  <p:childTnLst>
                                    <p:animRot by="-5400000">
                                      <p:cBhvr>
                                        <p:cTn id="338" dur="500" fill="hold"/>
                                        <p:tgtEl>
                                          <p:spTgt spid="36"/>
                                        </p:tgtEl>
                                        <p:attrNameLst>
                                          <p:attrName>r</p:attrName>
                                        </p:attrNameLst>
                                      </p:cBhvr>
                                    </p:animRot>
                                  </p:childTnLst>
                                </p:cTn>
                              </p:par>
                            </p:childTnLst>
                          </p:cTn>
                        </p:par>
                      </p:childTnLst>
                    </p:cTn>
                  </p:par>
                  <p:par>
                    <p:cTn id="339" fill="hold">
                      <p:stCondLst>
                        <p:cond delay="indefinite"/>
                      </p:stCondLst>
                      <p:childTnLst>
                        <p:par>
                          <p:cTn id="340" fill="hold">
                            <p:stCondLst>
                              <p:cond delay="0"/>
                            </p:stCondLst>
                            <p:childTnLst>
                              <p:par>
                                <p:cTn id="341" presetID="8" presetClass="emph" presetSubtype="0" fill="hold" nodeType="clickEffect">
                                  <p:stCondLst>
                                    <p:cond delay="0"/>
                                  </p:stCondLst>
                                  <p:childTnLst>
                                    <p:animRot by="-5400000">
                                      <p:cBhvr>
                                        <p:cTn id="342" dur="500" fill="hold"/>
                                        <p:tgtEl>
                                          <p:spTgt spid="36"/>
                                        </p:tgtEl>
                                        <p:attrNameLst>
                                          <p:attrName>r</p:attrName>
                                        </p:attrNameLst>
                                      </p:cBhvr>
                                    </p:animRot>
                                  </p:childTnLst>
                                </p:cTn>
                              </p:par>
                            </p:childTnLst>
                          </p:cTn>
                        </p:par>
                      </p:childTnLst>
                    </p:cTn>
                  </p:par>
                  <p:par>
                    <p:cTn id="343" fill="hold">
                      <p:stCondLst>
                        <p:cond delay="indefinite"/>
                      </p:stCondLst>
                      <p:childTnLst>
                        <p:par>
                          <p:cTn id="344" fill="hold">
                            <p:stCondLst>
                              <p:cond delay="0"/>
                            </p:stCondLst>
                            <p:childTnLst>
                              <p:par>
                                <p:cTn id="345" presetID="8" presetClass="emph" presetSubtype="0" fill="hold" nodeType="clickEffect">
                                  <p:stCondLst>
                                    <p:cond delay="0"/>
                                  </p:stCondLst>
                                  <p:childTnLst>
                                    <p:animRot by="-5400000">
                                      <p:cBhvr>
                                        <p:cTn id="346" dur="500" fill="hold"/>
                                        <p:tgtEl>
                                          <p:spTgt spid="36"/>
                                        </p:tgtEl>
                                        <p:attrNameLst>
                                          <p:attrName>r</p:attrName>
                                        </p:attrNameLst>
                                      </p:cBhvr>
                                    </p:animRot>
                                  </p:childTnLst>
                                </p:cTn>
                              </p:par>
                            </p:childTnLst>
                          </p:cTn>
                        </p:par>
                      </p:childTnLst>
                    </p:cTn>
                  </p:par>
                </p:childTnLst>
              </p:cTn>
              <p:nextCondLst>
                <p:cond evt="onClick" delay="0">
                  <p:tgtEl>
                    <p:spTgt spid="36"/>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3000">
              <a:schemeClr val="tx1">
                <a:lumMod val="50000"/>
                <a:lumOff val="50000"/>
              </a:schemeClr>
            </a:gs>
            <a:gs pos="69000">
              <a:schemeClr val="tx1">
                <a:lumMod val="65000"/>
                <a:lumOff val="35000"/>
              </a:schemeClr>
            </a:gs>
            <a:gs pos="100000">
              <a:schemeClr val="bg2">
                <a:lumMod val="2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052168" y="3374754"/>
            <a:ext cx="1536325" cy="798645"/>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rcRect l="74830" t="75000" r="170"/>
          <a:stretch>
            <a:fillRect/>
          </a:stretch>
        </p:blipFill>
        <p:spPr>
          <a:xfrm rot="16200000">
            <a:off x="5688801" y="5648921"/>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5" name="Picture 24"/>
          <p:cNvPicPr>
            <a:picLocks noChangeAspect="1"/>
          </p:cNvPicPr>
          <p:nvPr/>
        </p:nvPicPr>
        <p:blipFill>
          <a:blip r:embed="rId3">
            <a:extLst>
              <a:ext uri="{28A0092B-C50C-407E-A947-70E740481C1C}">
                <a14:useLocalDpi xmlns:a14="http://schemas.microsoft.com/office/drawing/2010/main" val="0"/>
              </a:ext>
            </a:extLst>
          </a:blip>
          <a:srcRect l="49956" t="75000" r="25044"/>
          <a:stretch>
            <a:fillRect/>
          </a:stretch>
        </p:blipFill>
        <p:spPr>
          <a:xfrm rot="5400000">
            <a:off x="4614246" y="5648921"/>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6" name="Picture 25"/>
          <p:cNvPicPr>
            <a:picLocks noChangeAspect="1"/>
          </p:cNvPicPr>
          <p:nvPr/>
        </p:nvPicPr>
        <p:blipFill>
          <a:blip r:embed="rId3">
            <a:extLst>
              <a:ext uri="{28A0092B-C50C-407E-A947-70E740481C1C}">
                <a14:useLocalDpi xmlns:a14="http://schemas.microsoft.com/office/drawing/2010/main" val="0"/>
              </a:ext>
            </a:extLst>
          </a:blip>
          <a:srcRect l="24987" t="75000" r="50013"/>
          <a:stretch>
            <a:fillRect/>
          </a:stretch>
        </p:blipFill>
        <p:spPr>
          <a:xfrm rot="5400000">
            <a:off x="3535610" y="5648921"/>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7" name="Picture 26"/>
          <p:cNvPicPr>
            <a:picLocks noChangeAspect="1"/>
          </p:cNvPicPr>
          <p:nvPr/>
        </p:nvPicPr>
        <p:blipFill>
          <a:blip r:embed="rId3">
            <a:extLst>
              <a:ext uri="{28A0092B-C50C-407E-A947-70E740481C1C}">
                <a14:useLocalDpi xmlns:a14="http://schemas.microsoft.com/office/drawing/2010/main" val="0"/>
              </a:ext>
            </a:extLst>
          </a:blip>
          <a:srcRect t="75000" r="75107"/>
          <a:stretch>
            <a:fillRect/>
          </a:stretch>
        </p:blipFill>
        <p:spPr>
          <a:xfrm rot="10800000">
            <a:off x="2464552" y="5648921"/>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28" name="Picture 27"/>
          <p:cNvPicPr>
            <a:picLocks noChangeAspect="1"/>
          </p:cNvPicPr>
          <p:nvPr/>
        </p:nvPicPr>
        <p:blipFill>
          <a:blip r:embed="rId3">
            <a:extLst>
              <a:ext uri="{28A0092B-C50C-407E-A947-70E740481C1C}">
                <a14:useLocalDpi xmlns:a14="http://schemas.microsoft.com/office/drawing/2010/main" val="0"/>
              </a:ext>
            </a:extLst>
          </a:blip>
          <a:srcRect l="75000" t="50000" b="25000"/>
          <a:stretch>
            <a:fillRect/>
          </a:stretch>
        </p:blipFill>
        <p:spPr>
          <a:xfrm rot="5400000">
            <a:off x="5683637" y="4568921"/>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29" name="Picture 28"/>
          <p:cNvPicPr>
            <a:picLocks noChangeAspect="1"/>
          </p:cNvPicPr>
          <p:nvPr/>
        </p:nvPicPr>
        <p:blipFill>
          <a:blip r:embed="rId3">
            <a:extLst>
              <a:ext uri="{28A0092B-C50C-407E-A947-70E740481C1C}">
                <a14:useLocalDpi xmlns:a14="http://schemas.microsoft.com/office/drawing/2010/main" val="0"/>
              </a:ext>
            </a:extLst>
          </a:blip>
          <a:srcRect l="50032" t="50000" r="24968" b="25000"/>
          <a:stretch>
            <a:fillRect/>
          </a:stretch>
        </p:blipFill>
        <p:spPr>
          <a:xfrm rot="5400000">
            <a:off x="4605001" y="4568921"/>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rcRect l="25063" t="50000" r="49937" b="25000"/>
          <a:stretch>
            <a:fillRect/>
          </a:stretch>
        </p:blipFill>
        <p:spPr>
          <a:xfrm rot="10800000">
            <a:off x="3526365" y="4568921"/>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1" name="Picture 30"/>
          <p:cNvPicPr>
            <a:picLocks noChangeAspect="1"/>
          </p:cNvPicPr>
          <p:nvPr/>
        </p:nvPicPr>
        <p:blipFill>
          <a:blip r:embed="rId3">
            <a:extLst>
              <a:ext uri="{28A0092B-C50C-407E-A947-70E740481C1C}">
                <a14:useLocalDpi xmlns:a14="http://schemas.microsoft.com/office/drawing/2010/main" val="0"/>
              </a:ext>
            </a:extLst>
          </a:blip>
          <a:srcRect t="50000" r="75107" b="25000"/>
          <a:stretch>
            <a:fillRect/>
          </a:stretch>
        </p:blipFill>
        <p:spPr>
          <a:xfrm rot="16200000">
            <a:off x="2456163" y="4568921"/>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32" name="Picture 31"/>
          <p:cNvPicPr>
            <a:picLocks noChangeAspect="1"/>
          </p:cNvPicPr>
          <p:nvPr/>
        </p:nvPicPr>
        <p:blipFill>
          <a:blip r:embed="rId3">
            <a:extLst>
              <a:ext uri="{28A0092B-C50C-407E-A947-70E740481C1C}">
                <a14:useLocalDpi xmlns:a14="http://schemas.microsoft.com/office/drawing/2010/main" val="0"/>
              </a:ext>
            </a:extLst>
          </a:blip>
          <a:srcRect l="75000" t="25000" b="50000"/>
          <a:stretch>
            <a:fillRect/>
          </a:stretch>
        </p:blipFill>
        <p:spPr>
          <a:xfrm rot="16200000">
            <a:off x="5675248" y="3497310"/>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3" name="Picture 32"/>
          <p:cNvPicPr>
            <a:picLocks noChangeAspect="1"/>
          </p:cNvPicPr>
          <p:nvPr/>
        </p:nvPicPr>
        <p:blipFill>
          <a:blip r:embed="rId3">
            <a:extLst>
              <a:ext uri="{28A0092B-C50C-407E-A947-70E740481C1C}">
                <a14:useLocalDpi xmlns:a14="http://schemas.microsoft.com/office/drawing/2010/main" val="0"/>
              </a:ext>
            </a:extLst>
          </a:blip>
          <a:srcRect l="50032" t="25000" r="24968" b="50000"/>
          <a:stretch>
            <a:fillRect/>
          </a:stretch>
        </p:blipFill>
        <p:spPr>
          <a:xfrm rot="10800000">
            <a:off x="4605001" y="3497310"/>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4" name="Picture 33"/>
          <p:cNvPicPr>
            <a:picLocks noChangeAspect="1"/>
          </p:cNvPicPr>
          <p:nvPr/>
        </p:nvPicPr>
        <p:blipFill>
          <a:blip r:embed="rId3">
            <a:extLst>
              <a:ext uri="{28A0092B-C50C-407E-A947-70E740481C1C}">
                <a14:useLocalDpi xmlns:a14="http://schemas.microsoft.com/office/drawing/2010/main" val="0"/>
              </a:ext>
            </a:extLst>
          </a:blip>
          <a:srcRect l="25063" t="25000" r="49937" b="50000"/>
          <a:stretch>
            <a:fillRect/>
          </a:stretch>
        </p:blipFill>
        <p:spPr>
          <a:xfrm rot="5400000">
            <a:off x="3526365" y="3497310"/>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5" name="Picture 34"/>
          <p:cNvPicPr>
            <a:picLocks noChangeAspect="1"/>
          </p:cNvPicPr>
          <p:nvPr/>
        </p:nvPicPr>
        <p:blipFill>
          <a:blip r:embed="rId3">
            <a:extLst>
              <a:ext uri="{28A0092B-C50C-407E-A947-70E740481C1C}">
                <a14:useLocalDpi xmlns:a14="http://schemas.microsoft.com/office/drawing/2010/main" val="0"/>
              </a:ext>
            </a:extLst>
          </a:blip>
          <a:srcRect t="25000" r="75107" b="50000"/>
          <a:stretch>
            <a:fillRect/>
          </a:stretch>
        </p:blipFill>
        <p:spPr>
          <a:xfrm rot="5400000">
            <a:off x="2456163" y="3488921"/>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pic>
        <p:nvPicPr>
          <p:cNvPr id="36" name="Picture 35"/>
          <p:cNvPicPr>
            <a:picLocks noChangeAspect="1"/>
          </p:cNvPicPr>
          <p:nvPr/>
        </p:nvPicPr>
        <p:blipFill>
          <a:blip r:embed="rId3">
            <a:extLst>
              <a:ext uri="{28A0092B-C50C-407E-A947-70E740481C1C}">
                <a14:useLocalDpi xmlns:a14="http://schemas.microsoft.com/office/drawing/2010/main" val="0"/>
              </a:ext>
            </a:extLst>
          </a:blip>
          <a:srcRect l="75000" b="75000"/>
          <a:stretch>
            <a:fillRect/>
          </a:stretch>
        </p:blipFill>
        <p:spPr>
          <a:xfrm rot="5400000">
            <a:off x="5683637" y="2417310"/>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7" name="Picture 36"/>
          <p:cNvPicPr>
            <a:picLocks noChangeAspect="1"/>
          </p:cNvPicPr>
          <p:nvPr/>
        </p:nvPicPr>
        <p:blipFill>
          <a:blip r:embed="rId3">
            <a:extLst>
              <a:ext uri="{28A0092B-C50C-407E-A947-70E740481C1C}">
                <a14:useLocalDpi xmlns:a14="http://schemas.microsoft.com/office/drawing/2010/main" val="0"/>
              </a:ext>
            </a:extLst>
          </a:blip>
          <a:srcRect l="49830" r="25170" b="75000"/>
          <a:stretch>
            <a:fillRect/>
          </a:stretch>
        </p:blipFill>
        <p:spPr>
          <a:xfrm rot="5400000">
            <a:off x="4608801" y="2417310"/>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8" name="Picture 37"/>
          <p:cNvPicPr>
            <a:picLocks noChangeAspect="1"/>
          </p:cNvPicPr>
          <p:nvPr/>
        </p:nvPicPr>
        <p:blipFill>
          <a:blip r:embed="rId3">
            <a:extLst>
              <a:ext uri="{28A0092B-C50C-407E-A947-70E740481C1C}">
                <a14:useLocalDpi xmlns:a14="http://schemas.microsoft.com/office/drawing/2010/main" val="0"/>
              </a:ext>
            </a:extLst>
          </a:blip>
          <a:srcRect l="24861" r="50139" b="75000"/>
          <a:stretch>
            <a:fillRect/>
          </a:stretch>
        </p:blipFill>
        <p:spPr>
          <a:xfrm rot="10800000">
            <a:off x="3530165" y="2417310"/>
            <a:ext cx="1080000" cy="1080000"/>
          </a:xfrm>
          <a:custGeom>
            <a:avLst/>
            <a:gdLst>
              <a:gd name="connsiteX0" fmla="*/ 0 w 1080000"/>
              <a:gd name="connsiteY0" fmla="*/ 0 h 1080000"/>
              <a:gd name="connsiteX1" fmla="*/ 1080000 w 1080000"/>
              <a:gd name="connsiteY1" fmla="*/ 0 h 1080000"/>
              <a:gd name="connsiteX2" fmla="*/ 1080000 w 1080000"/>
              <a:gd name="connsiteY2" fmla="*/ 1080000 h 1080000"/>
              <a:gd name="connsiteX3" fmla="*/ 0 w 1080000"/>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80000" h="1080000">
                <a:moveTo>
                  <a:pt x="0" y="0"/>
                </a:moveTo>
                <a:lnTo>
                  <a:pt x="1080000" y="0"/>
                </a:lnTo>
                <a:lnTo>
                  <a:pt x="1080000" y="1080000"/>
                </a:lnTo>
                <a:lnTo>
                  <a:pt x="0" y="1080000"/>
                </a:lnTo>
                <a:close/>
              </a:path>
            </a:pathLst>
          </a:custGeom>
        </p:spPr>
      </p:pic>
      <p:pic>
        <p:nvPicPr>
          <p:cNvPr id="39" name="Picture 38"/>
          <p:cNvPicPr>
            <a:picLocks noChangeAspect="1"/>
          </p:cNvPicPr>
          <p:nvPr/>
        </p:nvPicPr>
        <p:blipFill>
          <a:blip r:embed="rId3">
            <a:extLst>
              <a:ext uri="{28A0092B-C50C-407E-A947-70E740481C1C}">
                <a14:useLocalDpi xmlns:a14="http://schemas.microsoft.com/office/drawing/2010/main" val="0"/>
              </a:ext>
            </a:extLst>
          </a:blip>
          <a:srcRect r="75107" b="75000"/>
          <a:stretch>
            <a:fillRect/>
          </a:stretch>
        </p:blipFill>
        <p:spPr>
          <a:xfrm rot="16200000">
            <a:off x="2456163" y="2408921"/>
            <a:ext cx="1075366" cy="1080000"/>
          </a:xfrm>
          <a:custGeom>
            <a:avLst/>
            <a:gdLst>
              <a:gd name="connsiteX0" fmla="*/ 0 w 1075366"/>
              <a:gd name="connsiteY0" fmla="*/ 0 h 1080000"/>
              <a:gd name="connsiteX1" fmla="*/ 1075366 w 1075366"/>
              <a:gd name="connsiteY1" fmla="*/ 0 h 1080000"/>
              <a:gd name="connsiteX2" fmla="*/ 1075366 w 1075366"/>
              <a:gd name="connsiteY2" fmla="*/ 1080000 h 1080000"/>
              <a:gd name="connsiteX3" fmla="*/ 0 w 1075366"/>
              <a:gd name="connsiteY3" fmla="*/ 1080000 h 1080000"/>
            </a:gdLst>
            <a:ahLst/>
            <a:cxnLst>
              <a:cxn ang="0">
                <a:pos x="connsiteX0" y="connsiteY0"/>
              </a:cxn>
              <a:cxn ang="0">
                <a:pos x="connsiteX1" y="connsiteY1"/>
              </a:cxn>
              <a:cxn ang="0">
                <a:pos x="connsiteX2" y="connsiteY2"/>
              </a:cxn>
              <a:cxn ang="0">
                <a:pos x="connsiteX3" y="connsiteY3"/>
              </a:cxn>
            </a:cxnLst>
            <a:rect l="l" t="t" r="r" b="b"/>
            <a:pathLst>
              <a:path w="1075366" h="1080000">
                <a:moveTo>
                  <a:pt x="0" y="0"/>
                </a:moveTo>
                <a:lnTo>
                  <a:pt x="1075366" y="0"/>
                </a:lnTo>
                <a:lnTo>
                  <a:pt x="1075366" y="1080000"/>
                </a:lnTo>
                <a:lnTo>
                  <a:pt x="0" y="1080000"/>
                </a:lnTo>
                <a:close/>
              </a:path>
            </a:pathLst>
          </a:custGeom>
        </p:spPr>
      </p:pic>
      <p:sp>
        <p:nvSpPr>
          <p:cNvPr id="23" name="Rectangle 22"/>
          <p:cNvSpPr/>
          <p:nvPr/>
        </p:nvSpPr>
        <p:spPr>
          <a:xfrm>
            <a:off x="2432684" y="2408921"/>
            <a:ext cx="4336117" cy="4281935"/>
          </a:xfrm>
          <a:prstGeom prst="rect">
            <a:avLst/>
          </a:prstGeom>
          <a:noFill/>
          <a:ln w="127000">
            <a:solidFill>
              <a:schemeClr val="tx1">
                <a:lumMod val="85000"/>
                <a:lumOff val="1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950714" y="711782"/>
            <a:ext cx="5316173" cy="1127858"/>
          </a:xfrm>
          <a:prstGeom prst="rect">
            <a:avLst/>
          </a:prstGeom>
        </p:spPr>
      </p:pic>
      <p:sp>
        <p:nvSpPr>
          <p:cNvPr id="41" name="Oval 40">
            <a:hlinkClick r:id="" action="ppaction://hlinkshowjump?jump=endshow"/>
          </p:cNvPr>
          <p:cNvSpPr/>
          <p:nvPr/>
        </p:nvSpPr>
        <p:spPr>
          <a:xfrm>
            <a:off x="7620207" y="3109569"/>
            <a:ext cx="402672" cy="406537"/>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396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00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24000" fill="hold"/>
                                        <p:tgtEl>
                                          <p:spTgt spid="24"/>
                                        </p:tgtEl>
                                        <p:attrNameLst>
                                          <p:attrName>ppt_x</p:attrName>
                                        </p:attrNameLst>
                                      </p:cBhvr>
                                      <p:tavLst>
                                        <p:tav tm="0">
                                          <p:val>
                                            <p:strVal val="#ppt_x"/>
                                          </p:val>
                                        </p:tav>
                                        <p:tav tm="100000">
                                          <p:val>
                                            <p:strVal val="#ppt_x"/>
                                          </p:val>
                                        </p:tav>
                                      </p:tavLst>
                                    </p:anim>
                                    <p:anim calcmode="lin" valueType="num">
                                      <p:cBhvr additive="base">
                                        <p:cTn id="8" dur="24000" fill="hold"/>
                                        <p:tgtEl>
                                          <p:spTgt spid="2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100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24000" fill="hold"/>
                                        <p:tgtEl>
                                          <p:spTgt spid="25"/>
                                        </p:tgtEl>
                                        <p:attrNameLst>
                                          <p:attrName>ppt_x</p:attrName>
                                        </p:attrNameLst>
                                      </p:cBhvr>
                                      <p:tavLst>
                                        <p:tav tm="0">
                                          <p:val>
                                            <p:strVal val="#ppt_x"/>
                                          </p:val>
                                        </p:tav>
                                        <p:tav tm="100000">
                                          <p:val>
                                            <p:strVal val="#ppt_x"/>
                                          </p:val>
                                        </p:tav>
                                      </p:tavLst>
                                    </p:anim>
                                    <p:anim calcmode="lin" valueType="num">
                                      <p:cBhvr additive="base">
                                        <p:cTn id="12" dur="24000" fill="hold"/>
                                        <p:tgtEl>
                                          <p:spTgt spid="25"/>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100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24000" fill="hold"/>
                                        <p:tgtEl>
                                          <p:spTgt spid="26"/>
                                        </p:tgtEl>
                                        <p:attrNameLst>
                                          <p:attrName>ppt_x</p:attrName>
                                        </p:attrNameLst>
                                      </p:cBhvr>
                                      <p:tavLst>
                                        <p:tav tm="0">
                                          <p:val>
                                            <p:strVal val="#ppt_x"/>
                                          </p:val>
                                        </p:tav>
                                        <p:tav tm="100000">
                                          <p:val>
                                            <p:strVal val="#ppt_x"/>
                                          </p:val>
                                        </p:tav>
                                      </p:tavLst>
                                    </p:anim>
                                    <p:anim calcmode="lin" valueType="num">
                                      <p:cBhvr additive="base">
                                        <p:cTn id="16" dur="24000" fill="hold"/>
                                        <p:tgtEl>
                                          <p:spTgt spid="2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100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24000" fill="hold"/>
                                        <p:tgtEl>
                                          <p:spTgt spid="27"/>
                                        </p:tgtEl>
                                        <p:attrNameLst>
                                          <p:attrName>ppt_x</p:attrName>
                                        </p:attrNameLst>
                                      </p:cBhvr>
                                      <p:tavLst>
                                        <p:tav tm="0">
                                          <p:val>
                                            <p:strVal val="#ppt_x"/>
                                          </p:val>
                                        </p:tav>
                                        <p:tav tm="100000">
                                          <p:val>
                                            <p:strVal val="#ppt_x"/>
                                          </p:val>
                                        </p:tav>
                                      </p:tavLst>
                                    </p:anim>
                                    <p:anim calcmode="lin" valueType="num">
                                      <p:cBhvr additive="base">
                                        <p:cTn id="20" dur="24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500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24000" fill="hold"/>
                                        <p:tgtEl>
                                          <p:spTgt spid="28"/>
                                        </p:tgtEl>
                                        <p:attrNameLst>
                                          <p:attrName>ppt_x</p:attrName>
                                        </p:attrNameLst>
                                      </p:cBhvr>
                                      <p:tavLst>
                                        <p:tav tm="0">
                                          <p:val>
                                            <p:strVal val="#ppt_x"/>
                                          </p:val>
                                        </p:tav>
                                        <p:tav tm="100000">
                                          <p:val>
                                            <p:strVal val="#ppt_x"/>
                                          </p:val>
                                        </p:tav>
                                      </p:tavLst>
                                    </p:anim>
                                    <p:anim calcmode="lin" valueType="num">
                                      <p:cBhvr additive="base">
                                        <p:cTn id="24" dur="24000" fill="hold"/>
                                        <p:tgtEl>
                                          <p:spTgt spid="28"/>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500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24000" fill="hold"/>
                                        <p:tgtEl>
                                          <p:spTgt spid="29"/>
                                        </p:tgtEl>
                                        <p:attrNameLst>
                                          <p:attrName>ppt_x</p:attrName>
                                        </p:attrNameLst>
                                      </p:cBhvr>
                                      <p:tavLst>
                                        <p:tav tm="0">
                                          <p:val>
                                            <p:strVal val="#ppt_x"/>
                                          </p:val>
                                        </p:tav>
                                        <p:tav tm="100000">
                                          <p:val>
                                            <p:strVal val="#ppt_x"/>
                                          </p:val>
                                        </p:tav>
                                      </p:tavLst>
                                    </p:anim>
                                    <p:anim calcmode="lin" valueType="num">
                                      <p:cBhvr additive="base">
                                        <p:cTn id="28" dur="24000" fill="hold"/>
                                        <p:tgtEl>
                                          <p:spTgt spid="29"/>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500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24000" fill="hold"/>
                                        <p:tgtEl>
                                          <p:spTgt spid="30"/>
                                        </p:tgtEl>
                                        <p:attrNameLst>
                                          <p:attrName>ppt_x</p:attrName>
                                        </p:attrNameLst>
                                      </p:cBhvr>
                                      <p:tavLst>
                                        <p:tav tm="0">
                                          <p:val>
                                            <p:strVal val="#ppt_x"/>
                                          </p:val>
                                        </p:tav>
                                        <p:tav tm="100000">
                                          <p:val>
                                            <p:strVal val="#ppt_x"/>
                                          </p:val>
                                        </p:tav>
                                      </p:tavLst>
                                    </p:anim>
                                    <p:anim calcmode="lin" valueType="num">
                                      <p:cBhvr additive="base">
                                        <p:cTn id="32" dur="24000" fill="hold"/>
                                        <p:tgtEl>
                                          <p:spTgt spid="30"/>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500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24000" fill="hold"/>
                                        <p:tgtEl>
                                          <p:spTgt spid="31"/>
                                        </p:tgtEl>
                                        <p:attrNameLst>
                                          <p:attrName>ppt_x</p:attrName>
                                        </p:attrNameLst>
                                      </p:cBhvr>
                                      <p:tavLst>
                                        <p:tav tm="0">
                                          <p:val>
                                            <p:strVal val="#ppt_x"/>
                                          </p:val>
                                        </p:tav>
                                        <p:tav tm="100000">
                                          <p:val>
                                            <p:strVal val="#ppt_x"/>
                                          </p:val>
                                        </p:tav>
                                      </p:tavLst>
                                    </p:anim>
                                    <p:anim calcmode="lin" valueType="num">
                                      <p:cBhvr additive="base">
                                        <p:cTn id="36" dur="24000" fill="hold"/>
                                        <p:tgtEl>
                                          <p:spTgt spid="31"/>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1000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24000" fill="hold"/>
                                        <p:tgtEl>
                                          <p:spTgt spid="35"/>
                                        </p:tgtEl>
                                        <p:attrNameLst>
                                          <p:attrName>ppt_x</p:attrName>
                                        </p:attrNameLst>
                                      </p:cBhvr>
                                      <p:tavLst>
                                        <p:tav tm="0">
                                          <p:val>
                                            <p:strVal val="#ppt_x"/>
                                          </p:val>
                                        </p:tav>
                                        <p:tav tm="100000">
                                          <p:val>
                                            <p:strVal val="#ppt_x"/>
                                          </p:val>
                                        </p:tav>
                                      </p:tavLst>
                                    </p:anim>
                                    <p:anim calcmode="lin" valueType="num">
                                      <p:cBhvr additive="base">
                                        <p:cTn id="40" dur="24000" fill="hold"/>
                                        <p:tgtEl>
                                          <p:spTgt spid="35"/>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1000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24000" fill="hold"/>
                                        <p:tgtEl>
                                          <p:spTgt spid="34"/>
                                        </p:tgtEl>
                                        <p:attrNameLst>
                                          <p:attrName>ppt_x</p:attrName>
                                        </p:attrNameLst>
                                      </p:cBhvr>
                                      <p:tavLst>
                                        <p:tav tm="0">
                                          <p:val>
                                            <p:strVal val="#ppt_x"/>
                                          </p:val>
                                        </p:tav>
                                        <p:tav tm="100000">
                                          <p:val>
                                            <p:strVal val="#ppt_x"/>
                                          </p:val>
                                        </p:tav>
                                      </p:tavLst>
                                    </p:anim>
                                    <p:anim calcmode="lin" valueType="num">
                                      <p:cBhvr additive="base">
                                        <p:cTn id="44" dur="24000" fill="hold"/>
                                        <p:tgtEl>
                                          <p:spTgt spid="34"/>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1000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24000" fill="hold"/>
                                        <p:tgtEl>
                                          <p:spTgt spid="33"/>
                                        </p:tgtEl>
                                        <p:attrNameLst>
                                          <p:attrName>ppt_x</p:attrName>
                                        </p:attrNameLst>
                                      </p:cBhvr>
                                      <p:tavLst>
                                        <p:tav tm="0">
                                          <p:val>
                                            <p:strVal val="#ppt_x"/>
                                          </p:val>
                                        </p:tav>
                                        <p:tav tm="100000">
                                          <p:val>
                                            <p:strVal val="#ppt_x"/>
                                          </p:val>
                                        </p:tav>
                                      </p:tavLst>
                                    </p:anim>
                                    <p:anim calcmode="lin" valueType="num">
                                      <p:cBhvr additive="base">
                                        <p:cTn id="48" dur="24000" fill="hold"/>
                                        <p:tgtEl>
                                          <p:spTgt spid="33"/>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10000"/>
                                  </p:stCondLst>
                                  <p:childTnLst>
                                    <p:set>
                                      <p:cBhvr>
                                        <p:cTn id="50" dur="1" fill="hold">
                                          <p:stCondLst>
                                            <p:cond delay="0"/>
                                          </p:stCondLst>
                                        </p:cTn>
                                        <p:tgtEl>
                                          <p:spTgt spid="32"/>
                                        </p:tgtEl>
                                        <p:attrNameLst>
                                          <p:attrName>style.visibility</p:attrName>
                                        </p:attrNameLst>
                                      </p:cBhvr>
                                      <p:to>
                                        <p:strVal val="visible"/>
                                      </p:to>
                                    </p:set>
                                    <p:anim calcmode="lin" valueType="num">
                                      <p:cBhvr additive="base">
                                        <p:cTn id="51" dur="24000" fill="hold"/>
                                        <p:tgtEl>
                                          <p:spTgt spid="32"/>
                                        </p:tgtEl>
                                        <p:attrNameLst>
                                          <p:attrName>ppt_x</p:attrName>
                                        </p:attrNameLst>
                                      </p:cBhvr>
                                      <p:tavLst>
                                        <p:tav tm="0">
                                          <p:val>
                                            <p:strVal val="#ppt_x"/>
                                          </p:val>
                                        </p:tav>
                                        <p:tav tm="100000">
                                          <p:val>
                                            <p:strVal val="#ppt_x"/>
                                          </p:val>
                                        </p:tav>
                                      </p:tavLst>
                                    </p:anim>
                                    <p:anim calcmode="lin" valueType="num">
                                      <p:cBhvr additive="base">
                                        <p:cTn id="52" dur="24000" fill="hold"/>
                                        <p:tgtEl>
                                          <p:spTgt spid="32"/>
                                        </p:tgtEl>
                                        <p:attrNameLst>
                                          <p:attrName>ppt_y</p:attrName>
                                        </p:attrNameLst>
                                      </p:cBhvr>
                                      <p:tavLst>
                                        <p:tav tm="0">
                                          <p:val>
                                            <p:strVal val="0-#ppt_h/2"/>
                                          </p:val>
                                        </p:tav>
                                        <p:tav tm="100000">
                                          <p:val>
                                            <p:strVal val="#ppt_y"/>
                                          </p:val>
                                        </p:tav>
                                      </p:tavLst>
                                    </p:anim>
                                  </p:childTnLst>
                                </p:cTn>
                              </p:par>
                              <p:par>
                                <p:cTn id="53" presetID="2" presetClass="entr" presetSubtype="1" fill="hold" nodeType="withEffect">
                                  <p:stCondLst>
                                    <p:cond delay="1500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24000" fill="hold"/>
                                        <p:tgtEl>
                                          <p:spTgt spid="38"/>
                                        </p:tgtEl>
                                        <p:attrNameLst>
                                          <p:attrName>ppt_x</p:attrName>
                                        </p:attrNameLst>
                                      </p:cBhvr>
                                      <p:tavLst>
                                        <p:tav tm="0">
                                          <p:val>
                                            <p:strVal val="#ppt_x"/>
                                          </p:val>
                                        </p:tav>
                                        <p:tav tm="100000">
                                          <p:val>
                                            <p:strVal val="#ppt_x"/>
                                          </p:val>
                                        </p:tav>
                                      </p:tavLst>
                                    </p:anim>
                                    <p:anim calcmode="lin" valueType="num">
                                      <p:cBhvr additive="base">
                                        <p:cTn id="56" dur="24000" fill="hold"/>
                                        <p:tgtEl>
                                          <p:spTgt spid="38"/>
                                        </p:tgtEl>
                                        <p:attrNameLst>
                                          <p:attrName>ppt_y</p:attrName>
                                        </p:attrNameLst>
                                      </p:cBhvr>
                                      <p:tavLst>
                                        <p:tav tm="0">
                                          <p:val>
                                            <p:strVal val="0-#ppt_h/2"/>
                                          </p:val>
                                        </p:tav>
                                        <p:tav tm="100000">
                                          <p:val>
                                            <p:strVal val="#ppt_y"/>
                                          </p:val>
                                        </p:tav>
                                      </p:tavLst>
                                    </p:anim>
                                  </p:childTnLst>
                                </p:cTn>
                              </p:par>
                              <p:par>
                                <p:cTn id="57" presetID="2" presetClass="entr" presetSubtype="1" fill="hold" nodeType="withEffect">
                                  <p:stCondLst>
                                    <p:cond delay="1500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24000" fill="hold"/>
                                        <p:tgtEl>
                                          <p:spTgt spid="37"/>
                                        </p:tgtEl>
                                        <p:attrNameLst>
                                          <p:attrName>ppt_x</p:attrName>
                                        </p:attrNameLst>
                                      </p:cBhvr>
                                      <p:tavLst>
                                        <p:tav tm="0">
                                          <p:val>
                                            <p:strVal val="#ppt_x"/>
                                          </p:val>
                                        </p:tav>
                                        <p:tav tm="100000">
                                          <p:val>
                                            <p:strVal val="#ppt_x"/>
                                          </p:val>
                                        </p:tav>
                                      </p:tavLst>
                                    </p:anim>
                                    <p:anim calcmode="lin" valueType="num">
                                      <p:cBhvr additive="base">
                                        <p:cTn id="60" dur="24000" fill="hold"/>
                                        <p:tgtEl>
                                          <p:spTgt spid="37"/>
                                        </p:tgtEl>
                                        <p:attrNameLst>
                                          <p:attrName>ppt_y</p:attrName>
                                        </p:attrNameLst>
                                      </p:cBhvr>
                                      <p:tavLst>
                                        <p:tav tm="0">
                                          <p:val>
                                            <p:strVal val="0-#ppt_h/2"/>
                                          </p:val>
                                        </p:tav>
                                        <p:tav tm="100000">
                                          <p:val>
                                            <p:strVal val="#ppt_y"/>
                                          </p:val>
                                        </p:tav>
                                      </p:tavLst>
                                    </p:anim>
                                  </p:childTnLst>
                                </p:cTn>
                              </p:par>
                              <p:par>
                                <p:cTn id="61" presetID="2" presetClass="entr" presetSubtype="1" fill="hold" nodeType="withEffect">
                                  <p:stCondLst>
                                    <p:cond delay="15000"/>
                                  </p:stCondLst>
                                  <p:childTnLst>
                                    <p:set>
                                      <p:cBhvr>
                                        <p:cTn id="62" dur="1" fill="hold">
                                          <p:stCondLst>
                                            <p:cond delay="0"/>
                                          </p:stCondLst>
                                        </p:cTn>
                                        <p:tgtEl>
                                          <p:spTgt spid="39"/>
                                        </p:tgtEl>
                                        <p:attrNameLst>
                                          <p:attrName>style.visibility</p:attrName>
                                        </p:attrNameLst>
                                      </p:cBhvr>
                                      <p:to>
                                        <p:strVal val="visible"/>
                                      </p:to>
                                    </p:set>
                                    <p:anim calcmode="lin" valueType="num">
                                      <p:cBhvr additive="base">
                                        <p:cTn id="63" dur="24000" fill="hold"/>
                                        <p:tgtEl>
                                          <p:spTgt spid="39"/>
                                        </p:tgtEl>
                                        <p:attrNameLst>
                                          <p:attrName>ppt_x</p:attrName>
                                        </p:attrNameLst>
                                      </p:cBhvr>
                                      <p:tavLst>
                                        <p:tav tm="0">
                                          <p:val>
                                            <p:strVal val="#ppt_x"/>
                                          </p:val>
                                        </p:tav>
                                        <p:tav tm="100000">
                                          <p:val>
                                            <p:strVal val="#ppt_x"/>
                                          </p:val>
                                        </p:tav>
                                      </p:tavLst>
                                    </p:anim>
                                    <p:anim calcmode="lin" valueType="num">
                                      <p:cBhvr additive="base">
                                        <p:cTn id="64" dur="24000" fill="hold"/>
                                        <p:tgtEl>
                                          <p:spTgt spid="39"/>
                                        </p:tgtEl>
                                        <p:attrNameLst>
                                          <p:attrName>ppt_y</p:attrName>
                                        </p:attrNameLst>
                                      </p:cBhvr>
                                      <p:tavLst>
                                        <p:tav tm="0">
                                          <p:val>
                                            <p:strVal val="0-#ppt_h/2"/>
                                          </p:val>
                                        </p:tav>
                                        <p:tav tm="100000">
                                          <p:val>
                                            <p:strVal val="#ppt_y"/>
                                          </p:val>
                                        </p:tav>
                                      </p:tavLst>
                                    </p:anim>
                                  </p:childTnLst>
                                </p:cTn>
                              </p:par>
                              <p:par>
                                <p:cTn id="65" presetID="2" presetClass="entr" presetSubtype="1" fill="hold" nodeType="withEffect">
                                  <p:stCondLst>
                                    <p:cond delay="15000"/>
                                  </p:stCondLst>
                                  <p:childTnLst>
                                    <p:set>
                                      <p:cBhvr>
                                        <p:cTn id="66" dur="1" fill="hold">
                                          <p:stCondLst>
                                            <p:cond delay="0"/>
                                          </p:stCondLst>
                                        </p:cTn>
                                        <p:tgtEl>
                                          <p:spTgt spid="36"/>
                                        </p:tgtEl>
                                        <p:attrNameLst>
                                          <p:attrName>style.visibility</p:attrName>
                                        </p:attrNameLst>
                                      </p:cBhvr>
                                      <p:to>
                                        <p:strVal val="visible"/>
                                      </p:to>
                                    </p:set>
                                    <p:anim calcmode="lin" valueType="num">
                                      <p:cBhvr additive="base">
                                        <p:cTn id="67" dur="24000" fill="hold"/>
                                        <p:tgtEl>
                                          <p:spTgt spid="36"/>
                                        </p:tgtEl>
                                        <p:attrNameLst>
                                          <p:attrName>ppt_x</p:attrName>
                                        </p:attrNameLst>
                                      </p:cBhvr>
                                      <p:tavLst>
                                        <p:tav tm="0">
                                          <p:val>
                                            <p:strVal val="#ppt_x"/>
                                          </p:val>
                                        </p:tav>
                                        <p:tav tm="100000">
                                          <p:val>
                                            <p:strVal val="#ppt_x"/>
                                          </p:val>
                                        </p:tav>
                                      </p:tavLst>
                                    </p:anim>
                                    <p:anim calcmode="lin" valueType="num">
                                      <p:cBhvr additive="base">
                                        <p:cTn id="68" dur="24000" fill="hold"/>
                                        <p:tgtEl>
                                          <p:spTgt spid="36"/>
                                        </p:tgtEl>
                                        <p:attrNameLst>
                                          <p:attrName>ppt_y</p:attrName>
                                        </p:attrNameLst>
                                      </p:cBhvr>
                                      <p:tavLst>
                                        <p:tav tm="0">
                                          <p:val>
                                            <p:strVal val="0-#ppt_h/2"/>
                                          </p:val>
                                        </p:tav>
                                        <p:tav tm="100000">
                                          <p:val>
                                            <p:strVal val="#ppt_y"/>
                                          </p:val>
                                        </p:tav>
                                      </p:tavLst>
                                    </p:anim>
                                  </p:childTnLst>
                                </p:cTn>
                              </p:par>
                            </p:childTnLst>
                          </p:cTn>
                        </p:par>
                        <p:par>
                          <p:cTn id="69" fill="hold">
                            <p:stCondLst>
                              <p:cond delay="39000"/>
                            </p:stCondLst>
                            <p:childTnLst>
                              <p:par>
                                <p:cTn id="70" presetID="42" presetClass="entr" presetSubtype="0" fill="hold" nodeType="afterEffect">
                                  <p:stCondLst>
                                    <p:cond delay="2000"/>
                                  </p:stCondLst>
                                  <p:childTnLst>
                                    <p:set>
                                      <p:cBhvr>
                                        <p:cTn id="71" dur="1" fill="hold">
                                          <p:stCondLst>
                                            <p:cond delay="0"/>
                                          </p:stCondLst>
                                        </p:cTn>
                                        <p:tgtEl>
                                          <p:spTgt spid="2"/>
                                        </p:tgtEl>
                                        <p:attrNameLst>
                                          <p:attrName>style.visibility</p:attrName>
                                        </p:attrNameLst>
                                      </p:cBhvr>
                                      <p:to>
                                        <p:strVal val="visible"/>
                                      </p:to>
                                    </p:set>
                                    <p:animEffect transition="in" filter="fade">
                                      <p:cBhvr>
                                        <p:cTn id="72" dur="1000"/>
                                        <p:tgtEl>
                                          <p:spTgt spid="2"/>
                                        </p:tgtEl>
                                      </p:cBhvr>
                                    </p:animEffect>
                                    <p:anim calcmode="lin" valueType="num">
                                      <p:cBhvr>
                                        <p:cTn id="73" dur="1000" fill="hold"/>
                                        <p:tgtEl>
                                          <p:spTgt spid="2"/>
                                        </p:tgtEl>
                                        <p:attrNameLst>
                                          <p:attrName>ppt_x</p:attrName>
                                        </p:attrNameLst>
                                      </p:cBhvr>
                                      <p:tavLst>
                                        <p:tav tm="0">
                                          <p:val>
                                            <p:strVal val="#ppt_x"/>
                                          </p:val>
                                        </p:tav>
                                        <p:tav tm="100000">
                                          <p:val>
                                            <p:strVal val="#ppt_x"/>
                                          </p:val>
                                        </p:tav>
                                      </p:tavLst>
                                    </p:anim>
                                    <p:anim calcmode="lin" valueType="num">
                                      <p:cBhvr>
                                        <p:cTn id="7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75" restart="whenNotActive" fill="hold" evtFilter="cancelBubble" nodeType="interactiveSeq">
                <p:stCondLst>
                  <p:cond evt="onClick" delay="0">
                    <p:tgtEl>
                      <p:spTgt spid="24"/>
                    </p:tgtEl>
                  </p:cond>
                </p:stCondLst>
                <p:endSync evt="end" delay="0">
                  <p:rtn val="all"/>
                </p:endSync>
                <p:childTnLst>
                  <p:par>
                    <p:cTn id="76" fill="hold">
                      <p:stCondLst>
                        <p:cond delay="0"/>
                      </p:stCondLst>
                      <p:childTnLst>
                        <p:par>
                          <p:cTn id="77" fill="hold">
                            <p:stCondLst>
                              <p:cond delay="0"/>
                            </p:stCondLst>
                            <p:childTnLst>
                              <p:par>
                                <p:cTn id="78" presetID="8" presetClass="emph" presetSubtype="0" fill="hold" nodeType="clickEffect">
                                  <p:stCondLst>
                                    <p:cond delay="0"/>
                                  </p:stCondLst>
                                  <p:childTnLst>
                                    <p:animRot by="5400000">
                                      <p:cBhvr>
                                        <p:cTn id="79" dur="500" fill="hold"/>
                                        <p:tgtEl>
                                          <p:spTgt spid="24"/>
                                        </p:tgtEl>
                                        <p:attrNameLst>
                                          <p:attrName>r</p:attrName>
                                        </p:attrNameLst>
                                      </p:cBhvr>
                                    </p:animRot>
                                  </p:childTnLst>
                                </p:cTn>
                              </p:par>
                            </p:childTnLst>
                          </p:cTn>
                        </p:par>
                      </p:childTnLst>
                    </p:cTn>
                  </p:par>
                  <p:par>
                    <p:cTn id="80" fill="hold">
                      <p:stCondLst>
                        <p:cond delay="indefinite"/>
                      </p:stCondLst>
                      <p:childTnLst>
                        <p:par>
                          <p:cTn id="81" fill="hold">
                            <p:stCondLst>
                              <p:cond delay="0"/>
                            </p:stCondLst>
                            <p:childTnLst>
                              <p:par>
                                <p:cTn id="82" presetID="8" presetClass="emph" presetSubtype="0" fill="hold" nodeType="clickEffect">
                                  <p:stCondLst>
                                    <p:cond delay="0"/>
                                  </p:stCondLst>
                                  <p:childTnLst>
                                    <p:animRot by="5400000">
                                      <p:cBhvr>
                                        <p:cTn id="83" dur="500" fill="hold"/>
                                        <p:tgtEl>
                                          <p:spTgt spid="24"/>
                                        </p:tgtEl>
                                        <p:attrNameLst>
                                          <p:attrName>r</p:attrName>
                                        </p:attrNameLst>
                                      </p:cBhvr>
                                    </p:animRot>
                                  </p:childTnLst>
                                </p:cTn>
                              </p:par>
                            </p:childTnLst>
                          </p:cTn>
                        </p:par>
                      </p:childTnLst>
                    </p:cTn>
                  </p:par>
                  <p:par>
                    <p:cTn id="84" fill="hold">
                      <p:stCondLst>
                        <p:cond delay="indefinite"/>
                      </p:stCondLst>
                      <p:childTnLst>
                        <p:par>
                          <p:cTn id="85" fill="hold">
                            <p:stCondLst>
                              <p:cond delay="0"/>
                            </p:stCondLst>
                            <p:childTnLst>
                              <p:par>
                                <p:cTn id="86" presetID="8" presetClass="emph" presetSubtype="0" fill="hold" nodeType="clickEffect">
                                  <p:stCondLst>
                                    <p:cond delay="0"/>
                                  </p:stCondLst>
                                  <p:childTnLst>
                                    <p:animRot by="5400000">
                                      <p:cBhvr>
                                        <p:cTn id="87" dur="500" fill="hold"/>
                                        <p:tgtEl>
                                          <p:spTgt spid="24"/>
                                        </p:tgtEl>
                                        <p:attrNameLst>
                                          <p:attrName>r</p:attrName>
                                        </p:attrNameLst>
                                      </p:cBhvr>
                                    </p:animRot>
                                  </p:childTnLst>
                                </p:cTn>
                              </p:par>
                            </p:childTnLst>
                          </p:cTn>
                        </p:par>
                      </p:childTnLst>
                    </p:cTn>
                  </p:par>
                  <p:par>
                    <p:cTn id="88" fill="hold">
                      <p:stCondLst>
                        <p:cond delay="indefinite"/>
                      </p:stCondLst>
                      <p:childTnLst>
                        <p:par>
                          <p:cTn id="89" fill="hold">
                            <p:stCondLst>
                              <p:cond delay="0"/>
                            </p:stCondLst>
                            <p:childTnLst>
                              <p:par>
                                <p:cTn id="90" presetID="8" presetClass="emph" presetSubtype="0" fill="hold" nodeType="clickEffect">
                                  <p:stCondLst>
                                    <p:cond delay="0"/>
                                  </p:stCondLst>
                                  <p:childTnLst>
                                    <p:animRot by="5400000">
                                      <p:cBhvr>
                                        <p:cTn id="91" dur="500" fill="hold"/>
                                        <p:tgtEl>
                                          <p:spTgt spid="24"/>
                                        </p:tgtEl>
                                        <p:attrNameLst>
                                          <p:attrName>r</p:attrName>
                                        </p:attrNameLst>
                                      </p:cBhvr>
                                    </p:animRot>
                                  </p:childTnLst>
                                </p:cTn>
                              </p:par>
                            </p:childTnLst>
                          </p:cTn>
                        </p:par>
                      </p:childTnLst>
                    </p:cTn>
                  </p:par>
                </p:childTnLst>
              </p:cTn>
              <p:nextCondLst>
                <p:cond evt="onClick" delay="0">
                  <p:tgtEl>
                    <p:spTgt spid="24"/>
                  </p:tgtEl>
                </p:cond>
              </p:nextCondLst>
            </p:seq>
            <p:seq concurrent="1" nextAc="seek">
              <p:cTn id="92" restart="whenNotActive" fill="hold" evtFilter="cancelBubble" nodeType="interactiveSeq">
                <p:stCondLst>
                  <p:cond evt="onClick" delay="0">
                    <p:tgtEl>
                      <p:spTgt spid="25"/>
                    </p:tgtEl>
                  </p:cond>
                </p:stCondLst>
                <p:endSync evt="end" delay="0">
                  <p:rtn val="all"/>
                </p:endSync>
                <p:childTnLst>
                  <p:par>
                    <p:cTn id="93" fill="hold">
                      <p:stCondLst>
                        <p:cond delay="0"/>
                      </p:stCondLst>
                      <p:childTnLst>
                        <p:par>
                          <p:cTn id="94" fill="hold">
                            <p:stCondLst>
                              <p:cond delay="0"/>
                            </p:stCondLst>
                            <p:childTnLst>
                              <p:par>
                                <p:cTn id="95" presetID="8" presetClass="emph" presetSubtype="0" fill="hold" nodeType="clickEffect">
                                  <p:stCondLst>
                                    <p:cond delay="0"/>
                                  </p:stCondLst>
                                  <p:childTnLst>
                                    <p:animRot by="5400000">
                                      <p:cBhvr>
                                        <p:cTn id="96" dur="500" fill="hold"/>
                                        <p:tgtEl>
                                          <p:spTgt spid="25"/>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8" presetClass="emph" presetSubtype="0" fill="hold" nodeType="clickEffect">
                                  <p:stCondLst>
                                    <p:cond delay="0"/>
                                  </p:stCondLst>
                                  <p:childTnLst>
                                    <p:animRot by="5400000">
                                      <p:cBhvr>
                                        <p:cTn id="100" dur="500" fill="hold"/>
                                        <p:tgtEl>
                                          <p:spTgt spid="25"/>
                                        </p:tgtEl>
                                        <p:attrNameLst>
                                          <p:attrName>r</p:attrName>
                                        </p:attrNameLst>
                                      </p:cBhvr>
                                    </p:animRot>
                                  </p:childTnLst>
                                </p:cTn>
                              </p:par>
                            </p:childTnLst>
                          </p:cTn>
                        </p:par>
                      </p:childTnLst>
                    </p:cTn>
                  </p:par>
                  <p:par>
                    <p:cTn id="101" fill="hold">
                      <p:stCondLst>
                        <p:cond delay="indefinite"/>
                      </p:stCondLst>
                      <p:childTnLst>
                        <p:par>
                          <p:cTn id="102" fill="hold">
                            <p:stCondLst>
                              <p:cond delay="0"/>
                            </p:stCondLst>
                            <p:childTnLst>
                              <p:par>
                                <p:cTn id="103" presetID="8" presetClass="emph" presetSubtype="0" fill="hold" nodeType="clickEffect">
                                  <p:stCondLst>
                                    <p:cond delay="0"/>
                                  </p:stCondLst>
                                  <p:childTnLst>
                                    <p:animRot by="5400000">
                                      <p:cBhvr>
                                        <p:cTn id="104" dur="500" fill="hold"/>
                                        <p:tgtEl>
                                          <p:spTgt spid="25"/>
                                        </p:tgtEl>
                                        <p:attrNameLst>
                                          <p:attrName>r</p:attrName>
                                        </p:attrNameLst>
                                      </p:cBhvr>
                                    </p:animRot>
                                  </p:childTnLst>
                                </p:cTn>
                              </p:par>
                            </p:childTnLst>
                          </p:cTn>
                        </p:par>
                      </p:childTnLst>
                    </p:cTn>
                  </p:par>
                  <p:par>
                    <p:cTn id="105" fill="hold">
                      <p:stCondLst>
                        <p:cond delay="indefinite"/>
                      </p:stCondLst>
                      <p:childTnLst>
                        <p:par>
                          <p:cTn id="106" fill="hold">
                            <p:stCondLst>
                              <p:cond delay="0"/>
                            </p:stCondLst>
                            <p:childTnLst>
                              <p:par>
                                <p:cTn id="107" presetID="8" presetClass="emph" presetSubtype="0" fill="hold" nodeType="clickEffect">
                                  <p:stCondLst>
                                    <p:cond delay="0"/>
                                  </p:stCondLst>
                                  <p:childTnLst>
                                    <p:animRot by="5400000">
                                      <p:cBhvr>
                                        <p:cTn id="108" dur="500" fill="hold"/>
                                        <p:tgtEl>
                                          <p:spTgt spid="25"/>
                                        </p:tgtEl>
                                        <p:attrNameLst>
                                          <p:attrName>r</p:attrName>
                                        </p:attrNameLst>
                                      </p:cBhvr>
                                    </p:animRot>
                                  </p:childTnLst>
                                </p:cTn>
                              </p:par>
                            </p:childTnLst>
                          </p:cTn>
                        </p:par>
                      </p:childTnLst>
                    </p:cTn>
                  </p:par>
                </p:childTnLst>
              </p:cTn>
              <p:nextCondLst>
                <p:cond evt="onClick" delay="0">
                  <p:tgtEl>
                    <p:spTgt spid="25"/>
                  </p:tgtEl>
                </p:cond>
              </p:nextCondLst>
            </p:seq>
            <p:seq concurrent="1" nextAc="seek">
              <p:cTn id="109" restart="whenNotActive" fill="hold" evtFilter="cancelBubble" nodeType="interactiveSeq">
                <p:stCondLst>
                  <p:cond evt="onClick" delay="0">
                    <p:tgtEl>
                      <p:spTgt spid="26"/>
                    </p:tgtEl>
                  </p:cond>
                </p:stCondLst>
                <p:endSync evt="end" delay="0">
                  <p:rtn val="all"/>
                </p:endSync>
                <p:childTnLst>
                  <p:par>
                    <p:cTn id="110" fill="hold">
                      <p:stCondLst>
                        <p:cond delay="0"/>
                      </p:stCondLst>
                      <p:childTnLst>
                        <p:par>
                          <p:cTn id="111" fill="hold">
                            <p:stCondLst>
                              <p:cond delay="0"/>
                            </p:stCondLst>
                            <p:childTnLst>
                              <p:par>
                                <p:cTn id="112" presetID="8" presetClass="emph" presetSubtype="0" fill="hold" nodeType="clickEffect">
                                  <p:stCondLst>
                                    <p:cond delay="0"/>
                                  </p:stCondLst>
                                  <p:childTnLst>
                                    <p:animRot by="-5400000">
                                      <p:cBhvr>
                                        <p:cTn id="113" dur="500" fill="hold"/>
                                        <p:tgtEl>
                                          <p:spTgt spid="26"/>
                                        </p:tgtEl>
                                        <p:attrNameLst>
                                          <p:attrName>r</p:attrName>
                                        </p:attrNameLst>
                                      </p:cBhvr>
                                    </p:animRot>
                                  </p:childTnLst>
                                </p:cTn>
                              </p:par>
                            </p:childTnLst>
                          </p:cTn>
                        </p:par>
                      </p:childTnLst>
                    </p:cTn>
                  </p:par>
                  <p:par>
                    <p:cTn id="114" fill="hold">
                      <p:stCondLst>
                        <p:cond delay="indefinite"/>
                      </p:stCondLst>
                      <p:childTnLst>
                        <p:par>
                          <p:cTn id="115" fill="hold">
                            <p:stCondLst>
                              <p:cond delay="0"/>
                            </p:stCondLst>
                            <p:childTnLst>
                              <p:par>
                                <p:cTn id="116" presetID="8" presetClass="emph" presetSubtype="0" fill="hold" nodeType="clickEffect">
                                  <p:stCondLst>
                                    <p:cond delay="0"/>
                                  </p:stCondLst>
                                  <p:childTnLst>
                                    <p:animRot by="-5400000">
                                      <p:cBhvr>
                                        <p:cTn id="117" dur="500" fill="hold"/>
                                        <p:tgtEl>
                                          <p:spTgt spid="26"/>
                                        </p:tgtEl>
                                        <p:attrNameLst>
                                          <p:attrName>r</p:attrName>
                                        </p:attrNameLst>
                                      </p:cBhvr>
                                    </p:animRot>
                                  </p:childTnLst>
                                </p:cTn>
                              </p:par>
                            </p:childTnLst>
                          </p:cTn>
                        </p:par>
                      </p:childTnLst>
                    </p:cTn>
                  </p:par>
                  <p:par>
                    <p:cTn id="118" fill="hold">
                      <p:stCondLst>
                        <p:cond delay="indefinite"/>
                      </p:stCondLst>
                      <p:childTnLst>
                        <p:par>
                          <p:cTn id="119" fill="hold">
                            <p:stCondLst>
                              <p:cond delay="0"/>
                            </p:stCondLst>
                            <p:childTnLst>
                              <p:par>
                                <p:cTn id="120" presetID="8" presetClass="emph" presetSubtype="0" fill="hold" nodeType="clickEffect">
                                  <p:stCondLst>
                                    <p:cond delay="0"/>
                                  </p:stCondLst>
                                  <p:childTnLst>
                                    <p:animRot by="-5400000">
                                      <p:cBhvr>
                                        <p:cTn id="121" dur="500" fill="hold"/>
                                        <p:tgtEl>
                                          <p:spTgt spid="26"/>
                                        </p:tgtEl>
                                        <p:attrNameLst>
                                          <p:attrName>r</p:attrName>
                                        </p:attrNameLst>
                                      </p:cBhvr>
                                    </p:animRot>
                                  </p:childTnLst>
                                </p:cTn>
                              </p:par>
                            </p:childTnLst>
                          </p:cTn>
                        </p:par>
                      </p:childTnLst>
                    </p:cTn>
                  </p:par>
                  <p:par>
                    <p:cTn id="122" fill="hold">
                      <p:stCondLst>
                        <p:cond delay="indefinite"/>
                      </p:stCondLst>
                      <p:childTnLst>
                        <p:par>
                          <p:cTn id="123" fill="hold">
                            <p:stCondLst>
                              <p:cond delay="0"/>
                            </p:stCondLst>
                            <p:childTnLst>
                              <p:par>
                                <p:cTn id="124" presetID="8" presetClass="emph" presetSubtype="0" fill="hold" nodeType="clickEffect">
                                  <p:stCondLst>
                                    <p:cond delay="0"/>
                                  </p:stCondLst>
                                  <p:childTnLst>
                                    <p:animRot by="-5400000">
                                      <p:cBhvr>
                                        <p:cTn id="125" dur="500" fill="hold"/>
                                        <p:tgtEl>
                                          <p:spTgt spid="26"/>
                                        </p:tgtEl>
                                        <p:attrNameLst>
                                          <p:attrName>r</p:attrName>
                                        </p:attrNameLst>
                                      </p:cBhvr>
                                    </p:animRot>
                                  </p:childTnLst>
                                </p:cTn>
                              </p:par>
                            </p:childTnLst>
                          </p:cTn>
                        </p:par>
                      </p:childTnLst>
                    </p:cTn>
                  </p:par>
                </p:childTnLst>
              </p:cTn>
              <p:nextCondLst>
                <p:cond evt="onClick" delay="0">
                  <p:tgtEl>
                    <p:spTgt spid="26"/>
                  </p:tgtEl>
                </p:cond>
              </p:nextCondLst>
            </p:seq>
            <p:seq concurrent="1" nextAc="seek">
              <p:cTn id="126" restart="whenNotActive" fill="hold" evtFilter="cancelBubble" nodeType="interactiveSeq">
                <p:stCondLst>
                  <p:cond evt="onClick" delay="0">
                    <p:tgtEl>
                      <p:spTgt spid="27"/>
                    </p:tgtEl>
                  </p:cond>
                </p:stCondLst>
                <p:endSync evt="end" delay="0">
                  <p:rtn val="all"/>
                </p:endSync>
                <p:childTnLst>
                  <p:par>
                    <p:cTn id="127" fill="hold">
                      <p:stCondLst>
                        <p:cond delay="0"/>
                      </p:stCondLst>
                      <p:childTnLst>
                        <p:par>
                          <p:cTn id="128" fill="hold">
                            <p:stCondLst>
                              <p:cond delay="0"/>
                            </p:stCondLst>
                            <p:childTnLst>
                              <p:par>
                                <p:cTn id="129" presetID="8" presetClass="emph" presetSubtype="0" fill="hold" nodeType="clickEffect">
                                  <p:stCondLst>
                                    <p:cond delay="0"/>
                                  </p:stCondLst>
                                  <p:childTnLst>
                                    <p:animRot by="-5400000">
                                      <p:cBhvr>
                                        <p:cTn id="130" dur="500" fill="hold"/>
                                        <p:tgtEl>
                                          <p:spTgt spid="27"/>
                                        </p:tgtEl>
                                        <p:attrNameLst>
                                          <p:attrName>r</p:attrName>
                                        </p:attrNameLst>
                                      </p:cBhvr>
                                    </p:animRot>
                                  </p:childTnLst>
                                </p:cTn>
                              </p:par>
                            </p:childTnLst>
                          </p:cTn>
                        </p:par>
                      </p:childTnLst>
                    </p:cTn>
                  </p:par>
                  <p:par>
                    <p:cTn id="131" fill="hold">
                      <p:stCondLst>
                        <p:cond delay="indefinite"/>
                      </p:stCondLst>
                      <p:childTnLst>
                        <p:par>
                          <p:cTn id="132" fill="hold">
                            <p:stCondLst>
                              <p:cond delay="0"/>
                            </p:stCondLst>
                            <p:childTnLst>
                              <p:par>
                                <p:cTn id="133" presetID="8" presetClass="emph" presetSubtype="0" fill="hold" nodeType="clickEffect">
                                  <p:stCondLst>
                                    <p:cond delay="0"/>
                                  </p:stCondLst>
                                  <p:childTnLst>
                                    <p:animRot by="-5400000">
                                      <p:cBhvr>
                                        <p:cTn id="134" dur="500" fill="hold"/>
                                        <p:tgtEl>
                                          <p:spTgt spid="27"/>
                                        </p:tgtEl>
                                        <p:attrNameLst>
                                          <p:attrName>r</p:attrName>
                                        </p:attrNameLst>
                                      </p:cBhvr>
                                    </p:animRot>
                                  </p:childTnLst>
                                </p:cTn>
                              </p:par>
                            </p:childTnLst>
                          </p:cTn>
                        </p:par>
                      </p:childTnLst>
                    </p:cTn>
                  </p:par>
                  <p:par>
                    <p:cTn id="135" fill="hold">
                      <p:stCondLst>
                        <p:cond delay="indefinite"/>
                      </p:stCondLst>
                      <p:childTnLst>
                        <p:par>
                          <p:cTn id="136" fill="hold">
                            <p:stCondLst>
                              <p:cond delay="0"/>
                            </p:stCondLst>
                            <p:childTnLst>
                              <p:par>
                                <p:cTn id="137" presetID="8" presetClass="emph" presetSubtype="0" fill="hold" nodeType="clickEffect">
                                  <p:stCondLst>
                                    <p:cond delay="0"/>
                                  </p:stCondLst>
                                  <p:childTnLst>
                                    <p:animRot by="-5400000">
                                      <p:cBhvr>
                                        <p:cTn id="138" dur="500" fill="hold"/>
                                        <p:tgtEl>
                                          <p:spTgt spid="27"/>
                                        </p:tgtEl>
                                        <p:attrNameLst>
                                          <p:attrName>r</p:attrName>
                                        </p:attrNameLst>
                                      </p:cBhvr>
                                    </p:animRot>
                                  </p:childTnLst>
                                </p:cTn>
                              </p:par>
                            </p:childTnLst>
                          </p:cTn>
                        </p:par>
                      </p:childTnLst>
                    </p:cTn>
                  </p:par>
                  <p:par>
                    <p:cTn id="139" fill="hold">
                      <p:stCondLst>
                        <p:cond delay="indefinite"/>
                      </p:stCondLst>
                      <p:childTnLst>
                        <p:par>
                          <p:cTn id="140" fill="hold">
                            <p:stCondLst>
                              <p:cond delay="0"/>
                            </p:stCondLst>
                            <p:childTnLst>
                              <p:par>
                                <p:cTn id="141" presetID="8" presetClass="emph" presetSubtype="0" fill="hold" nodeType="clickEffect">
                                  <p:stCondLst>
                                    <p:cond delay="0"/>
                                  </p:stCondLst>
                                  <p:childTnLst>
                                    <p:animRot by="-5400000">
                                      <p:cBhvr>
                                        <p:cTn id="142" dur="500" fill="hold"/>
                                        <p:tgtEl>
                                          <p:spTgt spid="27"/>
                                        </p:tgtEl>
                                        <p:attrNameLst>
                                          <p:attrName>r</p:attrName>
                                        </p:attrNameLst>
                                      </p:cBhvr>
                                    </p:animRot>
                                  </p:childTnLst>
                                </p:cTn>
                              </p:par>
                            </p:childTnLst>
                          </p:cTn>
                        </p:par>
                      </p:childTnLst>
                    </p:cTn>
                  </p:par>
                </p:childTnLst>
              </p:cTn>
              <p:nextCondLst>
                <p:cond evt="onClick" delay="0">
                  <p:tgtEl>
                    <p:spTgt spid="27"/>
                  </p:tgtEl>
                </p:cond>
              </p:nextCondLst>
            </p:seq>
            <p:seq concurrent="1" nextAc="seek">
              <p:cTn id="143" restart="whenNotActive" fill="hold" evtFilter="cancelBubble" nodeType="interactiveSeq">
                <p:stCondLst>
                  <p:cond evt="onClick" delay="0">
                    <p:tgtEl>
                      <p:spTgt spid="28"/>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nodeType="clickEffect">
                                  <p:stCondLst>
                                    <p:cond delay="0"/>
                                  </p:stCondLst>
                                  <p:childTnLst>
                                    <p:animRot by="-5400000">
                                      <p:cBhvr>
                                        <p:cTn id="147" dur="500" fill="hold"/>
                                        <p:tgtEl>
                                          <p:spTgt spid="28"/>
                                        </p:tgtEl>
                                        <p:attrNameLst>
                                          <p:attrName>r</p:attrName>
                                        </p:attrNameLst>
                                      </p:cBhvr>
                                    </p:animRot>
                                  </p:childTnLst>
                                </p:cTn>
                              </p:par>
                            </p:childTnLst>
                          </p:cTn>
                        </p:par>
                      </p:childTnLst>
                    </p:cTn>
                  </p:par>
                  <p:par>
                    <p:cTn id="148" fill="hold">
                      <p:stCondLst>
                        <p:cond delay="indefinite"/>
                      </p:stCondLst>
                      <p:childTnLst>
                        <p:par>
                          <p:cTn id="149" fill="hold">
                            <p:stCondLst>
                              <p:cond delay="0"/>
                            </p:stCondLst>
                            <p:childTnLst>
                              <p:par>
                                <p:cTn id="150" presetID="8" presetClass="emph" presetSubtype="0" fill="hold" nodeType="clickEffect">
                                  <p:stCondLst>
                                    <p:cond delay="0"/>
                                  </p:stCondLst>
                                  <p:childTnLst>
                                    <p:animRot by="-5400000">
                                      <p:cBhvr>
                                        <p:cTn id="151" dur="500" fill="hold"/>
                                        <p:tgtEl>
                                          <p:spTgt spid="28"/>
                                        </p:tgtEl>
                                        <p:attrNameLst>
                                          <p:attrName>r</p:attrName>
                                        </p:attrNameLst>
                                      </p:cBhvr>
                                    </p:animRot>
                                  </p:childTnLst>
                                </p:cTn>
                              </p:par>
                            </p:childTnLst>
                          </p:cTn>
                        </p:par>
                      </p:childTnLst>
                    </p:cTn>
                  </p:par>
                  <p:par>
                    <p:cTn id="152" fill="hold">
                      <p:stCondLst>
                        <p:cond delay="indefinite"/>
                      </p:stCondLst>
                      <p:childTnLst>
                        <p:par>
                          <p:cTn id="153" fill="hold">
                            <p:stCondLst>
                              <p:cond delay="0"/>
                            </p:stCondLst>
                            <p:childTnLst>
                              <p:par>
                                <p:cTn id="154" presetID="8" presetClass="emph" presetSubtype="0" fill="hold" nodeType="clickEffect">
                                  <p:stCondLst>
                                    <p:cond delay="0"/>
                                  </p:stCondLst>
                                  <p:childTnLst>
                                    <p:animRot by="-5400000">
                                      <p:cBhvr>
                                        <p:cTn id="155" dur="500" fill="hold"/>
                                        <p:tgtEl>
                                          <p:spTgt spid="28"/>
                                        </p:tgtEl>
                                        <p:attrNameLst>
                                          <p:attrName>r</p:attrName>
                                        </p:attrNameLst>
                                      </p:cBhvr>
                                    </p:animRot>
                                  </p:childTnLst>
                                </p:cTn>
                              </p:par>
                            </p:childTnLst>
                          </p:cTn>
                        </p:par>
                      </p:childTnLst>
                    </p:cTn>
                  </p:par>
                  <p:par>
                    <p:cTn id="156" fill="hold">
                      <p:stCondLst>
                        <p:cond delay="indefinite"/>
                      </p:stCondLst>
                      <p:childTnLst>
                        <p:par>
                          <p:cTn id="157" fill="hold">
                            <p:stCondLst>
                              <p:cond delay="0"/>
                            </p:stCondLst>
                            <p:childTnLst>
                              <p:par>
                                <p:cTn id="158" presetID="8" presetClass="emph" presetSubtype="0" fill="hold" nodeType="clickEffect">
                                  <p:stCondLst>
                                    <p:cond delay="0"/>
                                  </p:stCondLst>
                                  <p:childTnLst>
                                    <p:animRot by="-5400000">
                                      <p:cBhvr>
                                        <p:cTn id="159" dur="500" fill="hold"/>
                                        <p:tgtEl>
                                          <p:spTgt spid="28"/>
                                        </p:tgtEl>
                                        <p:attrNameLst>
                                          <p:attrName>r</p:attrName>
                                        </p:attrNameLst>
                                      </p:cBhvr>
                                    </p:animRot>
                                  </p:childTnLst>
                                </p:cTn>
                              </p:par>
                            </p:childTnLst>
                          </p:cTn>
                        </p:par>
                      </p:childTnLst>
                    </p:cTn>
                  </p:par>
                </p:childTnLst>
              </p:cTn>
              <p:nextCondLst>
                <p:cond evt="onClick" delay="0">
                  <p:tgtEl>
                    <p:spTgt spid="28"/>
                  </p:tgtEl>
                </p:cond>
              </p:nextCondLst>
            </p:seq>
            <p:seq concurrent="1" nextAc="seek">
              <p:cTn id="160" restart="whenNotActive" fill="hold" evtFilter="cancelBubble" nodeType="interactiveSeq">
                <p:stCondLst>
                  <p:cond evt="onClick" delay="0">
                    <p:tgtEl>
                      <p:spTgt spid="29"/>
                    </p:tgtEl>
                  </p:cond>
                </p:stCondLst>
                <p:endSync evt="end" delay="0">
                  <p:rtn val="all"/>
                </p:endSync>
                <p:childTnLst>
                  <p:par>
                    <p:cTn id="161" fill="hold">
                      <p:stCondLst>
                        <p:cond delay="0"/>
                      </p:stCondLst>
                      <p:childTnLst>
                        <p:par>
                          <p:cTn id="162" fill="hold">
                            <p:stCondLst>
                              <p:cond delay="0"/>
                            </p:stCondLst>
                            <p:childTnLst>
                              <p:par>
                                <p:cTn id="163" presetID="8" presetClass="emph" presetSubtype="0" fill="hold" nodeType="clickEffect">
                                  <p:stCondLst>
                                    <p:cond delay="0"/>
                                  </p:stCondLst>
                                  <p:childTnLst>
                                    <p:animRot by="-5400000">
                                      <p:cBhvr>
                                        <p:cTn id="164" dur="500" fill="hold"/>
                                        <p:tgtEl>
                                          <p:spTgt spid="29"/>
                                        </p:tgtEl>
                                        <p:attrNameLst>
                                          <p:attrName>r</p:attrName>
                                        </p:attrNameLst>
                                      </p:cBhvr>
                                    </p:animRot>
                                  </p:childTnLst>
                                </p:cTn>
                              </p:par>
                            </p:childTnLst>
                          </p:cTn>
                        </p:par>
                      </p:childTnLst>
                    </p:cTn>
                  </p:par>
                  <p:par>
                    <p:cTn id="165" fill="hold">
                      <p:stCondLst>
                        <p:cond delay="indefinite"/>
                      </p:stCondLst>
                      <p:childTnLst>
                        <p:par>
                          <p:cTn id="166" fill="hold">
                            <p:stCondLst>
                              <p:cond delay="0"/>
                            </p:stCondLst>
                            <p:childTnLst>
                              <p:par>
                                <p:cTn id="167" presetID="8" presetClass="emph" presetSubtype="0" fill="hold" nodeType="clickEffect">
                                  <p:stCondLst>
                                    <p:cond delay="0"/>
                                  </p:stCondLst>
                                  <p:childTnLst>
                                    <p:animRot by="-5400000">
                                      <p:cBhvr>
                                        <p:cTn id="168" dur="500" fill="hold"/>
                                        <p:tgtEl>
                                          <p:spTgt spid="29"/>
                                        </p:tgtEl>
                                        <p:attrNameLst>
                                          <p:attrName>r</p:attrName>
                                        </p:attrNameLst>
                                      </p:cBhvr>
                                    </p:animRot>
                                  </p:childTnLst>
                                </p:cTn>
                              </p:par>
                            </p:childTnLst>
                          </p:cTn>
                        </p:par>
                      </p:childTnLst>
                    </p:cTn>
                  </p:par>
                  <p:par>
                    <p:cTn id="169" fill="hold">
                      <p:stCondLst>
                        <p:cond delay="indefinite"/>
                      </p:stCondLst>
                      <p:childTnLst>
                        <p:par>
                          <p:cTn id="170" fill="hold">
                            <p:stCondLst>
                              <p:cond delay="0"/>
                            </p:stCondLst>
                            <p:childTnLst>
                              <p:par>
                                <p:cTn id="171" presetID="8" presetClass="emph" presetSubtype="0" fill="hold" nodeType="clickEffect">
                                  <p:stCondLst>
                                    <p:cond delay="0"/>
                                  </p:stCondLst>
                                  <p:childTnLst>
                                    <p:animRot by="-5400000">
                                      <p:cBhvr>
                                        <p:cTn id="172" dur="500" fill="hold"/>
                                        <p:tgtEl>
                                          <p:spTgt spid="29"/>
                                        </p:tgtEl>
                                        <p:attrNameLst>
                                          <p:attrName>r</p:attrName>
                                        </p:attrNameLst>
                                      </p:cBhvr>
                                    </p:animRot>
                                  </p:childTnLst>
                                </p:cTn>
                              </p:par>
                            </p:childTnLst>
                          </p:cTn>
                        </p:par>
                      </p:childTnLst>
                    </p:cTn>
                  </p:par>
                  <p:par>
                    <p:cTn id="173" fill="hold">
                      <p:stCondLst>
                        <p:cond delay="indefinite"/>
                      </p:stCondLst>
                      <p:childTnLst>
                        <p:par>
                          <p:cTn id="174" fill="hold">
                            <p:stCondLst>
                              <p:cond delay="0"/>
                            </p:stCondLst>
                            <p:childTnLst>
                              <p:par>
                                <p:cTn id="175" presetID="8" presetClass="emph" presetSubtype="0" fill="hold" nodeType="clickEffect">
                                  <p:stCondLst>
                                    <p:cond delay="0"/>
                                  </p:stCondLst>
                                  <p:childTnLst>
                                    <p:animRot by="-5400000">
                                      <p:cBhvr>
                                        <p:cTn id="176" dur="500" fill="hold"/>
                                        <p:tgtEl>
                                          <p:spTgt spid="29"/>
                                        </p:tgtEl>
                                        <p:attrNameLst>
                                          <p:attrName>r</p:attrName>
                                        </p:attrNameLst>
                                      </p:cBhvr>
                                    </p:animRot>
                                  </p:childTnLst>
                                </p:cTn>
                              </p:par>
                            </p:childTnLst>
                          </p:cTn>
                        </p:par>
                      </p:childTnLst>
                    </p:cTn>
                  </p:par>
                </p:childTnLst>
              </p:cTn>
              <p:nextCondLst>
                <p:cond evt="onClick" delay="0">
                  <p:tgtEl>
                    <p:spTgt spid="29"/>
                  </p:tgtEl>
                </p:cond>
              </p:nextCondLst>
            </p:seq>
            <p:seq concurrent="1" nextAc="seek">
              <p:cTn id="177" restart="whenNotActive" fill="hold" evtFilter="cancelBubble" nodeType="interactiveSeq">
                <p:stCondLst>
                  <p:cond evt="onClick" delay="0">
                    <p:tgtEl>
                      <p:spTgt spid="30"/>
                    </p:tgtEl>
                  </p:cond>
                </p:stCondLst>
                <p:endSync evt="end" delay="0">
                  <p:rtn val="all"/>
                </p:endSync>
                <p:childTnLst>
                  <p:par>
                    <p:cTn id="178" fill="hold">
                      <p:stCondLst>
                        <p:cond delay="0"/>
                      </p:stCondLst>
                      <p:childTnLst>
                        <p:par>
                          <p:cTn id="179" fill="hold">
                            <p:stCondLst>
                              <p:cond delay="0"/>
                            </p:stCondLst>
                            <p:childTnLst>
                              <p:par>
                                <p:cTn id="180" presetID="8" presetClass="emph" presetSubtype="0" fill="hold" nodeType="clickEffect">
                                  <p:stCondLst>
                                    <p:cond delay="0"/>
                                  </p:stCondLst>
                                  <p:childTnLst>
                                    <p:animRot by="-5400000">
                                      <p:cBhvr>
                                        <p:cTn id="181" dur="500" fill="hold"/>
                                        <p:tgtEl>
                                          <p:spTgt spid="30"/>
                                        </p:tgtEl>
                                        <p:attrNameLst>
                                          <p:attrName>r</p:attrName>
                                        </p:attrNameLst>
                                      </p:cBhvr>
                                    </p:animRot>
                                  </p:childTnLst>
                                </p:cTn>
                              </p:par>
                            </p:childTnLst>
                          </p:cTn>
                        </p:par>
                      </p:childTnLst>
                    </p:cTn>
                  </p:par>
                  <p:par>
                    <p:cTn id="182" fill="hold">
                      <p:stCondLst>
                        <p:cond delay="indefinite"/>
                      </p:stCondLst>
                      <p:childTnLst>
                        <p:par>
                          <p:cTn id="183" fill="hold">
                            <p:stCondLst>
                              <p:cond delay="0"/>
                            </p:stCondLst>
                            <p:childTnLst>
                              <p:par>
                                <p:cTn id="184" presetID="8" presetClass="emph" presetSubtype="0" fill="hold" nodeType="clickEffect">
                                  <p:stCondLst>
                                    <p:cond delay="0"/>
                                  </p:stCondLst>
                                  <p:childTnLst>
                                    <p:animRot by="-5400000">
                                      <p:cBhvr>
                                        <p:cTn id="185" dur="500" fill="hold"/>
                                        <p:tgtEl>
                                          <p:spTgt spid="30"/>
                                        </p:tgtEl>
                                        <p:attrNameLst>
                                          <p:attrName>r</p:attrName>
                                        </p:attrNameLst>
                                      </p:cBhvr>
                                    </p:animRot>
                                  </p:childTnLst>
                                </p:cTn>
                              </p:par>
                            </p:childTnLst>
                          </p:cTn>
                        </p:par>
                      </p:childTnLst>
                    </p:cTn>
                  </p:par>
                  <p:par>
                    <p:cTn id="186" fill="hold">
                      <p:stCondLst>
                        <p:cond delay="indefinite"/>
                      </p:stCondLst>
                      <p:childTnLst>
                        <p:par>
                          <p:cTn id="187" fill="hold">
                            <p:stCondLst>
                              <p:cond delay="0"/>
                            </p:stCondLst>
                            <p:childTnLst>
                              <p:par>
                                <p:cTn id="188" presetID="8" presetClass="emph" presetSubtype="0" fill="hold" nodeType="clickEffect">
                                  <p:stCondLst>
                                    <p:cond delay="0"/>
                                  </p:stCondLst>
                                  <p:childTnLst>
                                    <p:animRot by="-5400000">
                                      <p:cBhvr>
                                        <p:cTn id="189" dur="500" fill="hold"/>
                                        <p:tgtEl>
                                          <p:spTgt spid="30"/>
                                        </p:tgtEl>
                                        <p:attrNameLst>
                                          <p:attrName>r</p:attrName>
                                        </p:attrNameLst>
                                      </p:cBhvr>
                                    </p:animRot>
                                  </p:childTnLst>
                                </p:cTn>
                              </p:par>
                            </p:childTnLst>
                          </p:cTn>
                        </p:par>
                      </p:childTnLst>
                    </p:cTn>
                  </p:par>
                  <p:par>
                    <p:cTn id="190" fill="hold">
                      <p:stCondLst>
                        <p:cond delay="indefinite"/>
                      </p:stCondLst>
                      <p:childTnLst>
                        <p:par>
                          <p:cTn id="191" fill="hold">
                            <p:stCondLst>
                              <p:cond delay="0"/>
                            </p:stCondLst>
                            <p:childTnLst>
                              <p:par>
                                <p:cTn id="192" presetID="8" presetClass="emph" presetSubtype="0" fill="hold" nodeType="clickEffect">
                                  <p:stCondLst>
                                    <p:cond delay="0"/>
                                  </p:stCondLst>
                                  <p:childTnLst>
                                    <p:animRot by="-5400000">
                                      <p:cBhvr>
                                        <p:cTn id="193" dur="500" fill="hold"/>
                                        <p:tgtEl>
                                          <p:spTgt spid="30"/>
                                        </p:tgtEl>
                                        <p:attrNameLst>
                                          <p:attrName>r</p:attrName>
                                        </p:attrNameLst>
                                      </p:cBhvr>
                                    </p:animRot>
                                  </p:childTnLst>
                                </p:cTn>
                              </p:par>
                            </p:childTnLst>
                          </p:cTn>
                        </p:par>
                      </p:childTnLst>
                    </p:cTn>
                  </p:par>
                </p:childTnLst>
              </p:cTn>
              <p:nextCondLst>
                <p:cond evt="onClick" delay="0">
                  <p:tgtEl>
                    <p:spTgt spid="30"/>
                  </p:tgtEl>
                </p:cond>
              </p:nextCondLst>
            </p:seq>
            <p:seq concurrent="1" nextAc="seek">
              <p:cTn id="194" restart="whenNotActive" fill="hold" evtFilter="cancelBubble" nodeType="interactiveSeq">
                <p:stCondLst>
                  <p:cond evt="onClick" delay="0">
                    <p:tgtEl>
                      <p:spTgt spid="31"/>
                    </p:tgtEl>
                  </p:cond>
                </p:stCondLst>
                <p:endSync evt="end" delay="0">
                  <p:rtn val="all"/>
                </p:endSync>
                <p:childTnLst>
                  <p:par>
                    <p:cTn id="195" fill="hold">
                      <p:stCondLst>
                        <p:cond delay="0"/>
                      </p:stCondLst>
                      <p:childTnLst>
                        <p:par>
                          <p:cTn id="196" fill="hold">
                            <p:stCondLst>
                              <p:cond delay="0"/>
                            </p:stCondLst>
                            <p:childTnLst>
                              <p:par>
                                <p:cTn id="197" presetID="8" presetClass="emph" presetSubtype="0" fill="hold" nodeType="clickEffect">
                                  <p:stCondLst>
                                    <p:cond delay="0"/>
                                  </p:stCondLst>
                                  <p:childTnLst>
                                    <p:animRot by="-5400000">
                                      <p:cBhvr>
                                        <p:cTn id="198" dur="500" fill="hold"/>
                                        <p:tgtEl>
                                          <p:spTgt spid="31"/>
                                        </p:tgtEl>
                                        <p:attrNameLst>
                                          <p:attrName>r</p:attrName>
                                        </p:attrNameLst>
                                      </p:cBhvr>
                                    </p:animRot>
                                  </p:childTnLst>
                                </p:cTn>
                              </p:par>
                            </p:childTnLst>
                          </p:cTn>
                        </p:par>
                      </p:childTnLst>
                    </p:cTn>
                  </p:par>
                  <p:par>
                    <p:cTn id="199" fill="hold">
                      <p:stCondLst>
                        <p:cond delay="indefinite"/>
                      </p:stCondLst>
                      <p:childTnLst>
                        <p:par>
                          <p:cTn id="200" fill="hold">
                            <p:stCondLst>
                              <p:cond delay="0"/>
                            </p:stCondLst>
                            <p:childTnLst>
                              <p:par>
                                <p:cTn id="201" presetID="8" presetClass="emph" presetSubtype="0" fill="hold" nodeType="clickEffect">
                                  <p:stCondLst>
                                    <p:cond delay="0"/>
                                  </p:stCondLst>
                                  <p:childTnLst>
                                    <p:animRot by="-5400000">
                                      <p:cBhvr>
                                        <p:cTn id="202" dur="500" fill="hold"/>
                                        <p:tgtEl>
                                          <p:spTgt spid="31"/>
                                        </p:tgtEl>
                                        <p:attrNameLst>
                                          <p:attrName>r</p:attrName>
                                        </p:attrNameLst>
                                      </p:cBhvr>
                                    </p:animRot>
                                  </p:childTnLst>
                                </p:cTn>
                              </p:par>
                            </p:childTnLst>
                          </p:cTn>
                        </p:par>
                      </p:childTnLst>
                    </p:cTn>
                  </p:par>
                  <p:par>
                    <p:cTn id="203" fill="hold">
                      <p:stCondLst>
                        <p:cond delay="indefinite"/>
                      </p:stCondLst>
                      <p:childTnLst>
                        <p:par>
                          <p:cTn id="204" fill="hold">
                            <p:stCondLst>
                              <p:cond delay="0"/>
                            </p:stCondLst>
                            <p:childTnLst>
                              <p:par>
                                <p:cTn id="205" presetID="8" presetClass="emph" presetSubtype="0" fill="hold" nodeType="clickEffect">
                                  <p:stCondLst>
                                    <p:cond delay="0"/>
                                  </p:stCondLst>
                                  <p:childTnLst>
                                    <p:animRot by="-5400000">
                                      <p:cBhvr>
                                        <p:cTn id="206" dur="500" fill="hold"/>
                                        <p:tgtEl>
                                          <p:spTgt spid="31"/>
                                        </p:tgtEl>
                                        <p:attrNameLst>
                                          <p:attrName>r</p:attrName>
                                        </p:attrNameLst>
                                      </p:cBhvr>
                                    </p:animRot>
                                  </p:childTnLst>
                                </p:cTn>
                              </p:par>
                            </p:childTnLst>
                          </p:cTn>
                        </p:par>
                      </p:childTnLst>
                    </p:cTn>
                  </p:par>
                  <p:par>
                    <p:cTn id="207" fill="hold">
                      <p:stCondLst>
                        <p:cond delay="indefinite"/>
                      </p:stCondLst>
                      <p:childTnLst>
                        <p:par>
                          <p:cTn id="208" fill="hold">
                            <p:stCondLst>
                              <p:cond delay="0"/>
                            </p:stCondLst>
                            <p:childTnLst>
                              <p:par>
                                <p:cTn id="209" presetID="8" presetClass="emph" presetSubtype="0" fill="hold" nodeType="clickEffect">
                                  <p:stCondLst>
                                    <p:cond delay="0"/>
                                  </p:stCondLst>
                                  <p:childTnLst>
                                    <p:animRot by="-5400000">
                                      <p:cBhvr>
                                        <p:cTn id="210" dur="500" fill="hold"/>
                                        <p:tgtEl>
                                          <p:spTgt spid="31"/>
                                        </p:tgtEl>
                                        <p:attrNameLst>
                                          <p:attrName>r</p:attrName>
                                        </p:attrNameLst>
                                      </p:cBhvr>
                                    </p:animRot>
                                  </p:childTnLst>
                                </p:cTn>
                              </p:par>
                            </p:childTnLst>
                          </p:cTn>
                        </p:par>
                      </p:childTnLst>
                    </p:cTn>
                  </p:par>
                </p:childTnLst>
              </p:cTn>
              <p:nextCondLst>
                <p:cond evt="onClick" delay="0">
                  <p:tgtEl>
                    <p:spTgt spid="31"/>
                  </p:tgtEl>
                </p:cond>
              </p:nextCondLst>
            </p:seq>
            <p:seq concurrent="1" nextAc="seek">
              <p:cTn id="211" restart="whenNotActive" fill="hold" evtFilter="cancelBubble" nodeType="interactiveSeq">
                <p:stCondLst>
                  <p:cond evt="onClick" delay="0">
                    <p:tgtEl>
                      <p:spTgt spid="35"/>
                    </p:tgtEl>
                  </p:cond>
                </p:stCondLst>
                <p:endSync evt="end" delay="0">
                  <p:rtn val="all"/>
                </p:endSync>
                <p:childTnLst>
                  <p:par>
                    <p:cTn id="212" fill="hold">
                      <p:stCondLst>
                        <p:cond delay="0"/>
                      </p:stCondLst>
                      <p:childTnLst>
                        <p:par>
                          <p:cTn id="213" fill="hold">
                            <p:stCondLst>
                              <p:cond delay="0"/>
                            </p:stCondLst>
                            <p:childTnLst>
                              <p:par>
                                <p:cTn id="214" presetID="8" presetClass="emph" presetSubtype="0" fill="hold" nodeType="clickEffect">
                                  <p:stCondLst>
                                    <p:cond delay="0"/>
                                  </p:stCondLst>
                                  <p:childTnLst>
                                    <p:animRot by="5400000">
                                      <p:cBhvr>
                                        <p:cTn id="215" dur="500" fill="hold"/>
                                        <p:tgtEl>
                                          <p:spTgt spid="35"/>
                                        </p:tgtEl>
                                        <p:attrNameLst>
                                          <p:attrName>r</p:attrName>
                                        </p:attrNameLst>
                                      </p:cBhvr>
                                    </p:animRot>
                                  </p:childTnLst>
                                </p:cTn>
                              </p:par>
                            </p:childTnLst>
                          </p:cTn>
                        </p:par>
                      </p:childTnLst>
                    </p:cTn>
                  </p:par>
                  <p:par>
                    <p:cTn id="216" fill="hold">
                      <p:stCondLst>
                        <p:cond delay="indefinite"/>
                      </p:stCondLst>
                      <p:childTnLst>
                        <p:par>
                          <p:cTn id="217" fill="hold">
                            <p:stCondLst>
                              <p:cond delay="0"/>
                            </p:stCondLst>
                            <p:childTnLst>
                              <p:par>
                                <p:cTn id="218" presetID="8" presetClass="emph" presetSubtype="0" fill="hold" nodeType="clickEffect">
                                  <p:stCondLst>
                                    <p:cond delay="0"/>
                                  </p:stCondLst>
                                  <p:childTnLst>
                                    <p:animRot by="5400000">
                                      <p:cBhvr>
                                        <p:cTn id="219" dur="500" fill="hold"/>
                                        <p:tgtEl>
                                          <p:spTgt spid="35"/>
                                        </p:tgtEl>
                                        <p:attrNameLst>
                                          <p:attrName>r</p:attrName>
                                        </p:attrNameLst>
                                      </p:cBhvr>
                                    </p:animRot>
                                  </p:childTnLst>
                                </p:cTn>
                              </p:par>
                            </p:childTnLst>
                          </p:cTn>
                        </p:par>
                      </p:childTnLst>
                    </p:cTn>
                  </p:par>
                  <p:par>
                    <p:cTn id="220" fill="hold">
                      <p:stCondLst>
                        <p:cond delay="indefinite"/>
                      </p:stCondLst>
                      <p:childTnLst>
                        <p:par>
                          <p:cTn id="221" fill="hold">
                            <p:stCondLst>
                              <p:cond delay="0"/>
                            </p:stCondLst>
                            <p:childTnLst>
                              <p:par>
                                <p:cTn id="222" presetID="8" presetClass="emph" presetSubtype="0" fill="hold" nodeType="clickEffect">
                                  <p:stCondLst>
                                    <p:cond delay="0"/>
                                  </p:stCondLst>
                                  <p:childTnLst>
                                    <p:animRot by="5400000">
                                      <p:cBhvr>
                                        <p:cTn id="223" dur="500" fill="hold"/>
                                        <p:tgtEl>
                                          <p:spTgt spid="35"/>
                                        </p:tgtEl>
                                        <p:attrNameLst>
                                          <p:attrName>r</p:attrName>
                                        </p:attrNameLst>
                                      </p:cBhvr>
                                    </p:animRot>
                                  </p:childTnLst>
                                </p:cTn>
                              </p:par>
                            </p:childTnLst>
                          </p:cTn>
                        </p:par>
                      </p:childTnLst>
                    </p:cTn>
                  </p:par>
                  <p:par>
                    <p:cTn id="224" fill="hold">
                      <p:stCondLst>
                        <p:cond delay="indefinite"/>
                      </p:stCondLst>
                      <p:childTnLst>
                        <p:par>
                          <p:cTn id="225" fill="hold">
                            <p:stCondLst>
                              <p:cond delay="0"/>
                            </p:stCondLst>
                            <p:childTnLst>
                              <p:par>
                                <p:cTn id="226" presetID="8" presetClass="emph" presetSubtype="0" fill="hold" nodeType="clickEffect">
                                  <p:stCondLst>
                                    <p:cond delay="0"/>
                                  </p:stCondLst>
                                  <p:childTnLst>
                                    <p:animRot by="5400000">
                                      <p:cBhvr>
                                        <p:cTn id="227" dur="500" fill="hold"/>
                                        <p:tgtEl>
                                          <p:spTgt spid="35"/>
                                        </p:tgtEl>
                                        <p:attrNameLst>
                                          <p:attrName>r</p:attrName>
                                        </p:attrNameLst>
                                      </p:cBhvr>
                                    </p:animRot>
                                  </p:childTnLst>
                                </p:cTn>
                              </p:par>
                            </p:childTnLst>
                          </p:cTn>
                        </p:par>
                      </p:childTnLst>
                    </p:cTn>
                  </p:par>
                </p:childTnLst>
              </p:cTn>
              <p:nextCondLst>
                <p:cond evt="onClick" delay="0">
                  <p:tgtEl>
                    <p:spTgt spid="35"/>
                  </p:tgtEl>
                </p:cond>
              </p:nextCondLst>
            </p:seq>
            <p:seq concurrent="1" nextAc="seek">
              <p:cTn id="228" restart="whenNotActive" fill="hold" evtFilter="cancelBubble" nodeType="interactiveSeq">
                <p:stCondLst>
                  <p:cond evt="onClick" delay="0">
                    <p:tgtEl>
                      <p:spTgt spid="34"/>
                    </p:tgtEl>
                  </p:cond>
                </p:stCondLst>
                <p:endSync evt="end" delay="0">
                  <p:rtn val="all"/>
                </p:endSync>
                <p:childTnLst>
                  <p:par>
                    <p:cTn id="229" fill="hold">
                      <p:stCondLst>
                        <p:cond delay="0"/>
                      </p:stCondLst>
                      <p:childTnLst>
                        <p:par>
                          <p:cTn id="230" fill="hold">
                            <p:stCondLst>
                              <p:cond delay="0"/>
                            </p:stCondLst>
                            <p:childTnLst>
                              <p:par>
                                <p:cTn id="231" presetID="8" presetClass="emph" presetSubtype="0" fill="hold" nodeType="clickEffect">
                                  <p:stCondLst>
                                    <p:cond delay="0"/>
                                  </p:stCondLst>
                                  <p:childTnLst>
                                    <p:animRot by="5400000">
                                      <p:cBhvr>
                                        <p:cTn id="232" dur="500" fill="hold"/>
                                        <p:tgtEl>
                                          <p:spTgt spid="34"/>
                                        </p:tgtEl>
                                        <p:attrNameLst>
                                          <p:attrName>r</p:attrName>
                                        </p:attrNameLst>
                                      </p:cBhvr>
                                    </p:animRot>
                                  </p:childTnLst>
                                </p:cTn>
                              </p:par>
                            </p:childTnLst>
                          </p:cTn>
                        </p:par>
                      </p:childTnLst>
                    </p:cTn>
                  </p:par>
                  <p:par>
                    <p:cTn id="233" fill="hold">
                      <p:stCondLst>
                        <p:cond delay="indefinite"/>
                      </p:stCondLst>
                      <p:childTnLst>
                        <p:par>
                          <p:cTn id="234" fill="hold">
                            <p:stCondLst>
                              <p:cond delay="0"/>
                            </p:stCondLst>
                            <p:childTnLst>
                              <p:par>
                                <p:cTn id="235" presetID="8" presetClass="emph" presetSubtype="0" fill="hold" nodeType="clickEffect">
                                  <p:stCondLst>
                                    <p:cond delay="0"/>
                                  </p:stCondLst>
                                  <p:childTnLst>
                                    <p:animRot by="5400000">
                                      <p:cBhvr>
                                        <p:cTn id="236" dur="500" fill="hold"/>
                                        <p:tgtEl>
                                          <p:spTgt spid="34"/>
                                        </p:tgtEl>
                                        <p:attrNameLst>
                                          <p:attrName>r</p:attrName>
                                        </p:attrNameLst>
                                      </p:cBhvr>
                                    </p:animRot>
                                  </p:childTnLst>
                                </p:cTn>
                              </p:par>
                            </p:childTnLst>
                          </p:cTn>
                        </p:par>
                      </p:childTnLst>
                    </p:cTn>
                  </p:par>
                  <p:par>
                    <p:cTn id="237" fill="hold">
                      <p:stCondLst>
                        <p:cond delay="indefinite"/>
                      </p:stCondLst>
                      <p:childTnLst>
                        <p:par>
                          <p:cTn id="238" fill="hold">
                            <p:stCondLst>
                              <p:cond delay="0"/>
                            </p:stCondLst>
                            <p:childTnLst>
                              <p:par>
                                <p:cTn id="239" presetID="8" presetClass="emph" presetSubtype="0" fill="hold" nodeType="clickEffect">
                                  <p:stCondLst>
                                    <p:cond delay="0"/>
                                  </p:stCondLst>
                                  <p:childTnLst>
                                    <p:animRot by="5400000">
                                      <p:cBhvr>
                                        <p:cTn id="240" dur="500" fill="hold"/>
                                        <p:tgtEl>
                                          <p:spTgt spid="34"/>
                                        </p:tgtEl>
                                        <p:attrNameLst>
                                          <p:attrName>r</p:attrName>
                                        </p:attrNameLst>
                                      </p:cBhvr>
                                    </p:animRot>
                                  </p:childTnLst>
                                </p:cTn>
                              </p:par>
                            </p:childTnLst>
                          </p:cTn>
                        </p:par>
                      </p:childTnLst>
                    </p:cTn>
                  </p:par>
                  <p:par>
                    <p:cTn id="241" fill="hold">
                      <p:stCondLst>
                        <p:cond delay="indefinite"/>
                      </p:stCondLst>
                      <p:childTnLst>
                        <p:par>
                          <p:cTn id="242" fill="hold">
                            <p:stCondLst>
                              <p:cond delay="0"/>
                            </p:stCondLst>
                            <p:childTnLst>
                              <p:par>
                                <p:cTn id="243" presetID="8" presetClass="emph" presetSubtype="0" fill="hold" nodeType="clickEffect">
                                  <p:stCondLst>
                                    <p:cond delay="0"/>
                                  </p:stCondLst>
                                  <p:childTnLst>
                                    <p:animRot by="5400000">
                                      <p:cBhvr>
                                        <p:cTn id="244" dur="500" fill="hold"/>
                                        <p:tgtEl>
                                          <p:spTgt spid="34"/>
                                        </p:tgtEl>
                                        <p:attrNameLst>
                                          <p:attrName>r</p:attrName>
                                        </p:attrNameLst>
                                      </p:cBhvr>
                                    </p:animRot>
                                  </p:childTnLst>
                                </p:cTn>
                              </p:par>
                            </p:childTnLst>
                          </p:cTn>
                        </p:par>
                      </p:childTnLst>
                    </p:cTn>
                  </p:par>
                </p:childTnLst>
              </p:cTn>
              <p:nextCondLst>
                <p:cond evt="onClick" delay="0">
                  <p:tgtEl>
                    <p:spTgt spid="34"/>
                  </p:tgtEl>
                </p:cond>
              </p:nextCondLst>
            </p:seq>
            <p:seq concurrent="1" nextAc="seek">
              <p:cTn id="245" restart="whenNotActive" fill="hold" evtFilter="cancelBubble" nodeType="interactiveSeq">
                <p:stCondLst>
                  <p:cond evt="onClick" delay="0">
                    <p:tgtEl>
                      <p:spTgt spid="33"/>
                    </p:tgtEl>
                  </p:cond>
                </p:stCondLst>
                <p:endSync evt="end" delay="0">
                  <p:rtn val="all"/>
                </p:endSync>
                <p:childTnLst>
                  <p:par>
                    <p:cTn id="246" fill="hold">
                      <p:stCondLst>
                        <p:cond delay="0"/>
                      </p:stCondLst>
                      <p:childTnLst>
                        <p:par>
                          <p:cTn id="247" fill="hold">
                            <p:stCondLst>
                              <p:cond delay="0"/>
                            </p:stCondLst>
                            <p:childTnLst>
                              <p:par>
                                <p:cTn id="248" presetID="8" presetClass="emph" presetSubtype="0" fill="hold" nodeType="clickEffect">
                                  <p:stCondLst>
                                    <p:cond delay="0"/>
                                  </p:stCondLst>
                                  <p:childTnLst>
                                    <p:animRot by="-5400000">
                                      <p:cBhvr>
                                        <p:cTn id="249" dur="500" fill="hold"/>
                                        <p:tgtEl>
                                          <p:spTgt spid="33"/>
                                        </p:tgtEl>
                                        <p:attrNameLst>
                                          <p:attrName>r</p:attrName>
                                        </p:attrNameLst>
                                      </p:cBhvr>
                                    </p:animRot>
                                  </p:childTnLst>
                                </p:cTn>
                              </p:par>
                            </p:childTnLst>
                          </p:cTn>
                        </p:par>
                      </p:childTnLst>
                    </p:cTn>
                  </p:par>
                  <p:par>
                    <p:cTn id="250" fill="hold">
                      <p:stCondLst>
                        <p:cond delay="indefinite"/>
                      </p:stCondLst>
                      <p:childTnLst>
                        <p:par>
                          <p:cTn id="251" fill="hold">
                            <p:stCondLst>
                              <p:cond delay="0"/>
                            </p:stCondLst>
                            <p:childTnLst>
                              <p:par>
                                <p:cTn id="252" presetID="8" presetClass="emph" presetSubtype="0" fill="hold" nodeType="clickEffect">
                                  <p:stCondLst>
                                    <p:cond delay="0"/>
                                  </p:stCondLst>
                                  <p:childTnLst>
                                    <p:animRot by="-5400000">
                                      <p:cBhvr>
                                        <p:cTn id="253" dur="500" fill="hold"/>
                                        <p:tgtEl>
                                          <p:spTgt spid="33"/>
                                        </p:tgtEl>
                                        <p:attrNameLst>
                                          <p:attrName>r</p:attrName>
                                        </p:attrNameLst>
                                      </p:cBhvr>
                                    </p:animRot>
                                  </p:childTnLst>
                                </p:cTn>
                              </p:par>
                            </p:childTnLst>
                          </p:cTn>
                        </p:par>
                      </p:childTnLst>
                    </p:cTn>
                  </p:par>
                  <p:par>
                    <p:cTn id="254" fill="hold">
                      <p:stCondLst>
                        <p:cond delay="indefinite"/>
                      </p:stCondLst>
                      <p:childTnLst>
                        <p:par>
                          <p:cTn id="255" fill="hold">
                            <p:stCondLst>
                              <p:cond delay="0"/>
                            </p:stCondLst>
                            <p:childTnLst>
                              <p:par>
                                <p:cTn id="256" presetID="8" presetClass="emph" presetSubtype="0" fill="hold" nodeType="clickEffect">
                                  <p:stCondLst>
                                    <p:cond delay="0"/>
                                  </p:stCondLst>
                                  <p:childTnLst>
                                    <p:animRot by="-5400000">
                                      <p:cBhvr>
                                        <p:cTn id="257" dur="500" fill="hold"/>
                                        <p:tgtEl>
                                          <p:spTgt spid="33"/>
                                        </p:tgtEl>
                                        <p:attrNameLst>
                                          <p:attrName>r</p:attrName>
                                        </p:attrNameLst>
                                      </p:cBhvr>
                                    </p:animRot>
                                  </p:childTnLst>
                                </p:cTn>
                              </p:par>
                            </p:childTnLst>
                          </p:cTn>
                        </p:par>
                      </p:childTnLst>
                    </p:cTn>
                  </p:par>
                  <p:par>
                    <p:cTn id="258" fill="hold">
                      <p:stCondLst>
                        <p:cond delay="indefinite"/>
                      </p:stCondLst>
                      <p:childTnLst>
                        <p:par>
                          <p:cTn id="259" fill="hold">
                            <p:stCondLst>
                              <p:cond delay="0"/>
                            </p:stCondLst>
                            <p:childTnLst>
                              <p:par>
                                <p:cTn id="260" presetID="8" presetClass="emph" presetSubtype="0" fill="hold" nodeType="clickEffect">
                                  <p:stCondLst>
                                    <p:cond delay="0"/>
                                  </p:stCondLst>
                                  <p:childTnLst>
                                    <p:animRot by="-5400000">
                                      <p:cBhvr>
                                        <p:cTn id="261" dur="500" fill="hold"/>
                                        <p:tgtEl>
                                          <p:spTgt spid="33"/>
                                        </p:tgtEl>
                                        <p:attrNameLst>
                                          <p:attrName>r</p:attrName>
                                        </p:attrNameLst>
                                      </p:cBhvr>
                                    </p:animRot>
                                  </p:childTnLst>
                                </p:cTn>
                              </p:par>
                            </p:childTnLst>
                          </p:cTn>
                        </p:par>
                      </p:childTnLst>
                    </p:cTn>
                  </p:par>
                </p:childTnLst>
              </p:cTn>
              <p:nextCondLst>
                <p:cond evt="onClick" delay="0">
                  <p:tgtEl>
                    <p:spTgt spid="33"/>
                  </p:tgtEl>
                </p:cond>
              </p:nextCondLst>
            </p:seq>
            <p:seq concurrent="1" nextAc="seek">
              <p:cTn id="262" restart="whenNotActive" fill="hold" evtFilter="cancelBubble" nodeType="interactiveSeq">
                <p:stCondLst>
                  <p:cond evt="onClick" delay="0">
                    <p:tgtEl>
                      <p:spTgt spid="32"/>
                    </p:tgtEl>
                  </p:cond>
                </p:stCondLst>
                <p:endSync evt="end" delay="0">
                  <p:rtn val="all"/>
                </p:endSync>
                <p:childTnLst>
                  <p:par>
                    <p:cTn id="263" fill="hold">
                      <p:stCondLst>
                        <p:cond delay="0"/>
                      </p:stCondLst>
                      <p:childTnLst>
                        <p:par>
                          <p:cTn id="264" fill="hold">
                            <p:stCondLst>
                              <p:cond delay="0"/>
                            </p:stCondLst>
                            <p:childTnLst>
                              <p:par>
                                <p:cTn id="265" presetID="8" presetClass="emph" presetSubtype="0" fill="hold" nodeType="clickEffect">
                                  <p:stCondLst>
                                    <p:cond delay="0"/>
                                  </p:stCondLst>
                                  <p:childTnLst>
                                    <p:animRot by="-5400000">
                                      <p:cBhvr>
                                        <p:cTn id="266" dur="500" fill="hold"/>
                                        <p:tgtEl>
                                          <p:spTgt spid="32"/>
                                        </p:tgtEl>
                                        <p:attrNameLst>
                                          <p:attrName>r</p:attrName>
                                        </p:attrNameLst>
                                      </p:cBhvr>
                                    </p:animRot>
                                  </p:childTnLst>
                                </p:cTn>
                              </p:par>
                            </p:childTnLst>
                          </p:cTn>
                        </p:par>
                      </p:childTnLst>
                    </p:cTn>
                  </p:par>
                  <p:par>
                    <p:cTn id="267" fill="hold">
                      <p:stCondLst>
                        <p:cond delay="indefinite"/>
                      </p:stCondLst>
                      <p:childTnLst>
                        <p:par>
                          <p:cTn id="268" fill="hold">
                            <p:stCondLst>
                              <p:cond delay="0"/>
                            </p:stCondLst>
                            <p:childTnLst>
                              <p:par>
                                <p:cTn id="269" presetID="8" presetClass="emph" presetSubtype="0" fill="hold" nodeType="clickEffect">
                                  <p:stCondLst>
                                    <p:cond delay="0"/>
                                  </p:stCondLst>
                                  <p:childTnLst>
                                    <p:animRot by="-5400000">
                                      <p:cBhvr>
                                        <p:cTn id="270" dur="500" fill="hold"/>
                                        <p:tgtEl>
                                          <p:spTgt spid="32"/>
                                        </p:tgtEl>
                                        <p:attrNameLst>
                                          <p:attrName>r</p:attrName>
                                        </p:attrNameLst>
                                      </p:cBhvr>
                                    </p:animRot>
                                  </p:childTnLst>
                                </p:cTn>
                              </p:par>
                            </p:childTnLst>
                          </p:cTn>
                        </p:par>
                      </p:childTnLst>
                    </p:cTn>
                  </p:par>
                  <p:par>
                    <p:cTn id="271" fill="hold">
                      <p:stCondLst>
                        <p:cond delay="indefinite"/>
                      </p:stCondLst>
                      <p:childTnLst>
                        <p:par>
                          <p:cTn id="272" fill="hold">
                            <p:stCondLst>
                              <p:cond delay="0"/>
                            </p:stCondLst>
                            <p:childTnLst>
                              <p:par>
                                <p:cTn id="273" presetID="8" presetClass="emph" presetSubtype="0" fill="hold" nodeType="clickEffect">
                                  <p:stCondLst>
                                    <p:cond delay="0"/>
                                  </p:stCondLst>
                                  <p:childTnLst>
                                    <p:animRot by="-5400000">
                                      <p:cBhvr>
                                        <p:cTn id="274" dur="500" fill="hold"/>
                                        <p:tgtEl>
                                          <p:spTgt spid="32"/>
                                        </p:tgtEl>
                                        <p:attrNameLst>
                                          <p:attrName>r</p:attrName>
                                        </p:attrNameLst>
                                      </p:cBhvr>
                                    </p:animRot>
                                  </p:childTnLst>
                                </p:cTn>
                              </p:par>
                            </p:childTnLst>
                          </p:cTn>
                        </p:par>
                      </p:childTnLst>
                    </p:cTn>
                  </p:par>
                  <p:par>
                    <p:cTn id="275" fill="hold">
                      <p:stCondLst>
                        <p:cond delay="indefinite"/>
                      </p:stCondLst>
                      <p:childTnLst>
                        <p:par>
                          <p:cTn id="276" fill="hold">
                            <p:stCondLst>
                              <p:cond delay="0"/>
                            </p:stCondLst>
                            <p:childTnLst>
                              <p:par>
                                <p:cTn id="277" presetID="8" presetClass="emph" presetSubtype="0" fill="hold" nodeType="clickEffect">
                                  <p:stCondLst>
                                    <p:cond delay="0"/>
                                  </p:stCondLst>
                                  <p:childTnLst>
                                    <p:animRot by="-5400000">
                                      <p:cBhvr>
                                        <p:cTn id="278" dur="500" fill="hold"/>
                                        <p:tgtEl>
                                          <p:spTgt spid="32"/>
                                        </p:tgtEl>
                                        <p:attrNameLst>
                                          <p:attrName>r</p:attrName>
                                        </p:attrNameLst>
                                      </p:cBhvr>
                                    </p:animRot>
                                  </p:childTnLst>
                                </p:cTn>
                              </p:par>
                            </p:childTnLst>
                          </p:cTn>
                        </p:par>
                      </p:childTnLst>
                    </p:cTn>
                  </p:par>
                </p:childTnLst>
              </p:cTn>
              <p:nextCondLst>
                <p:cond evt="onClick" delay="0">
                  <p:tgtEl>
                    <p:spTgt spid="32"/>
                  </p:tgtEl>
                </p:cond>
              </p:nextCondLst>
            </p:seq>
            <p:seq concurrent="1" nextAc="seek">
              <p:cTn id="279" restart="whenNotActive" fill="hold" evtFilter="cancelBubble" nodeType="interactiveSeq">
                <p:stCondLst>
                  <p:cond evt="onClick" delay="0">
                    <p:tgtEl>
                      <p:spTgt spid="38"/>
                    </p:tgtEl>
                  </p:cond>
                </p:stCondLst>
                <p:endSync evt="end" delay="0">
                  <p:rtn val="all"/>
                </p:endSync>
                <p:childTnLst>
                  <p:par>
                    <p:cTn id="280" fill="hold">
                      <p:stCondLst>
                        <p:cond delay="0"/>
                      </p:stCondLst>
                      <p:childTnLst>
                        <p:par>
                          <p:cTn id="281" fill="hold">
                            <p:stCondLst>
                              <p:cond delay="0"/>
                            </p:stCondLst>
                            <p:childTnLst>
                              <p:par>
                                <p:cTn id="282" presetID="8" presetClass="emph" presetSubtype="0" fill="hold" nodeType="clickEffect">
                                  <p:stCondLst>
                                    <p:cond delay="0"/>
                                  </p:stCondLst>
                                  <p:childTnLst>
                                    <p:animRot by="-5400000">
                                      <p:cBhvr>
                                        <p:cTn id="283" dur="500" fill="hold"/>
                                        <p:tgtEl>
                                          <p:spTgt spid="38"/>
                                        </p:tgtEl>
                                        <p:attrNameLst>
                                          <p:attrName>r</p:attrName>
                                        </p:attrNameLst>
                                      </p:cBhvr>
                                    </p:animRot>
                                  </p:childTnLst>
                                </p:cTn>
                              </p:par>
                            </p:childTnLst>
                          </p:cTn>
                        </p:par>
                      </p:childTnLst>
                    </p:cTn>
                  </p:par>
                  <p:par>
                    <p:cTn id="284" fill="hold">
                      <p:stCondLst>
                        <p:cond delay="indefinite"/>
                      </p:stCondLst>
                      <p:childTnLst>
                        <p:par>
                          <p:cTn id="285" fill="hold">
                            <p:stCondLst>
                              <p:cond delay="0"/>
                            </p:stCondLst>
                            <p:childTnLst>
                              <p:par>
                                <p:cTn id="286" presetID="8" presetClass="emph" presetSubtype="0" fill="hold" nodeType="clickEffect">
                                  <p:stCondLst>
                                    <p:cond delay="0"/>
                                  </p:stCondLst>
                                  <p:childTnLst>
                                    <p:animRot by="-5400000">
                                      <p:cBhvr>
                                        <p:cTn id="287" dur="500" fill="hold"/>
                                        <p:tgtEl>
                                          <p:spTgt spid="38"/>
                                        </p:tgtEl>
                                        <p:attrNameLst>
                                          <p:attrName>r</p:attrName>
                                        </p:attrNameLst>
                                      </p:cBhvr>
                                    </p:animRot>
                                  </p:childTnLst>
                                </p:cTn>
                              </p:par>
                            </p:childTnLst>
                          </p:cTn>
                        </p:par>
                      </p:childTnLst>
                    </p:cTn>
                  </p:par>
                  <p:par>
                    <p:cTn id="288" fill="hold">
                      <p:stCondLst>
                        <p:cond delay="indefinite"/>
                      </p:stCondLst>
                      <p:childTnLst>
                        <p:par>
                          <p:cTn id="289" fill="hold">
                            <p:stCondLst>
                              <p:cond delay="0"/>
                            </p:stCondLst>
                            <p:childTnLst>
                              <p:par>
                                <p:cTn id="290" presetID="8" presetClass="emph" presetSubtype="0" fill="hold" nodeType="clickEffect">
                                  <p:stCondLst>
                                    <p:cond delay="0"/>
                                  </p:stCondLst>
                                  <p:childTnLst>
                                    <p:animRot by="-5400000">
                                      <p:cBhvr>
                                        <p:cTn id="291" dur="500" fill="hold"/>
                                        <p:tgtEl>
                                          <p:spTgt spid="38"/>
                                        </p:tgtEl>
                                        <p:attrNameLst>
                                          <p:attrName>r</p:attrName>
                                        </p:attrNameLst>
                                      </p:cBhvr>
                                    </p:animRot>
                                  </p:childTnLst>
                                </p:cTn>
                              </p:par>
                            </p:childTnLst>
                          </p:cTn>
                        </p:par>
                      </p:childTnLst>
                    </p:cTn>
                  </p:par>
                  <p:par>
                    <p:cTn id="292" fill="hold">
                      <p:stCondLst>
                        <p:cond delay="indefinite"/>
                      </p:stCondLst>
                      <p:childTnLst>
                        <p:par>
                          <p:cTn id="293" fill="hold">
                            <p:stCondLst>
                              <p:cond delay="0"/>
                            </p:stCondLst>
                            <p:childTnLst>
                              <p:par>
                                <p:cTn id="294" presetID="8" presetClass="emph" presetSubtype="0" fill="hold" nodeType="clickEffect">
                                  <p:stCondLst>
                                    <p:cond delay="0"/>
                                  </p:stCondLst>
                                  <p:childTnLst>
                                    <p:animRot by="-5400000">
                                      <p:cBhvr>
                                        <p:cTn id="295" dur="500" fill="hold"/>
                                        <p:tgtEl>
                                          <p:spTgt spid="38"/>
                                        </p:tgtEl>
                                        <p:attrNameLst>
                                          <p:attrName>r</p:attrName>
                                        </p:attrNameLst>
                                      </p:cBhvr>
                                    </p:animRot>
                                  </p:childTnLst>
                                </p:cTn>
                              </p:par>
                            </p:childTnLst>
                          </p:cTn>
                        </p:par>
                      </p:childTnLst>
                    </p:cTn>
                  </p:par>
                </p:childTnLst>
              </p:cTn>
              <p:nextCondLst>
                <p:cond evt="onClick" delay="0">
                  <p:tgtEl>
                    <p:spTgt spid="38"/>
                  </p:tgtEl>
                </p:cond>
              </p:nextCondLst>
            </p:seq>
            <p:seq concurrent="1" nextAc="seek">
              <p:cTn id="296" restart="whenNotActive" fill="hold" evtFilter="cancelBubble" nodeType="interactiveSeq">
                <p:stCondLst>
                  <p:cond evt="onClick" delay="0">
                    <p:tgtEl>
                      <p:spTgt spid="37"/>
                    </p:tgtEl>
                  </p:cond>
                </p:stCondLst>
                <p:endSync evt="end" delay="0">
                  <p:rtn val="all"/>
                </p:endSync>
                <p:childTnLst>
                  <p:par>
                    <p:cTn id="297" fill="hold">
                      <p:stCondLst>
                        <p:cond delay="0"/>
                      </p:stCondLst>
                      <p:childTnLst>
                        <p:par>
                          <p:cTn id="298" fill="hold">
                            <p:stCondLst>
                              <p:cond delay="0"/>
                            </p:stCondLst>
                            <p:childTnLst>
                              <p:par>
                                <p:cTn id="299" presetID="8" presetClass="emph" presetSubtype="0" fill="hold" nodeType="clickEffect">
                                  <p:stCondLst>
                                    <p:cond delay="0"/>
                                  </p:stCondLst>
                                  <p:childTnLst>
                                    <p:animRot by="5400000">
                                      <p:cBhvr>
                                        <p:cTn id="300" dur="500" fill="hold"/>
                                        <p:tgtEl>
                                          <p:spTgt spid="37"/>
                                        </p:tgtEl>
                                        <p:attrNameLst>
                                          <p:attrName>r</p:attrName>
                                        </p:attrNameLst>
                                      </p:cBhvr>
                                    </p:animRot>
                                  </p:childTnLst>
                                </p:cTn>
                              </p:par>
                            </p:childTnLst>
                          </p:cTn>
                        </p:par>
                      </p:childTnLst>
                    </p:cTn>
                  </p:par>
                  <p:par>
                    <p:cTn id="301" fill="hold">
                      <p:stCondLst>
                        <p:cond delay="indefinite"/>
                      </p:stCondLst>
                      <p:childTnLst>
                        <p:par>
                          <p:cTn id="302" fill="hold">
                            <p:stCondLst>
                              <p:cond delay="0"/>
                            </p:stCondLst>
                            <p:childTnLst>
                              <p:par>
                                <p:cTn id="303" presetID="8" presetClass="emph" presetSubtype="0" fill="hold" nodeType="clickEffect">
                                  <p:stCondLst>
                                    <p:cond delay="0"/>
                                  </p:stCondLst>
                                  <p:childTnLst>
                                    <p:animRot by="5400000">
                                      <p:cBhvr>
                                        <p:cTn id="304" dur="500" fill="hold"/>
                                        <p:tgtEl>
                                          <p:spTgt spid="37"/>
                                        </p:tgtEl>
                                        <p:attrNameLst>
                                          <p:attrName>r</p:attrName>
                                        </p:attrNameLst>
                                      </p:cBhvr>
                                    </p:animRot>
                                  </p:childTnLst>
                                </p:cTn>
                              </p:par>
                            </p:childTnLst>
                          </p:cTn>
                        </p:par>
                      </p:childTnLst>
                    </p:cTn>
                  </p:par>
                  <p:par>
                    <p:cTn id="305" fill="hold">
                      <p:stCondLst>
                        <p:cond delay="indefinite"/>
                      </p:stCondLst>
                      <p:childTnLst>
                        <p:par>
                          <p:cTn id="306" fill="hold">
                            <p:stCondLst>
                              <p:cond delay="0"/>
                            </p:stCondLst>
                            <p:childTnLst>
                              <p:par>
                                <p:cTn id="307" presetID="8" presetClass="emph" presetSubtype="0" fill="hold" nodeType="clickEffect">
                                  <p:stCondLst>
                                    <p:cond delay="0"/>
                                  </p:stCondLst>
                                  <p:childTnLst>
                                    <p:animRot by="5400000">
                                      <p:cBhvr>
                                        <p:cTn id="308" dur="500" fill="hold"/>
                                        <p:tgtEl>
                                          <p:spTgt spid="37"/>
                                        </p:tgtEl>
                                        <p:attrNameLst>
                                          <p:attrName>r</p:attrName>
                                        </p:attrNameLst>
                                      </p:cBhvr>
                                    </p:animRot>
                                  </p:childTnLst>
                                </p:cTn>
                              </p:par>
                            </p:childTnLst>
                          </p:cTn>
                        </p:par>
                      </p:childTnLst>
                    </p:cTn>
                  </p:par>
                  <p:par>
                    <p:cTn id="309" fill="hold">
                      <p:stCondLst>
                        <p:cond delay="indefinite"/>
                      </p:stCondLst>
                      <p:childTnLst>
                        <p:par>
                          <p:cTn id="310" fill="hold">
                            <p:stCondLst>
                              <p:cond delay="0"/>
                            </p:stCondLst>
                            <p:childTnLst>
                              <p:par>
                                <p:cTn id="311" presetID="8" presetClass="emph" presetSubtype="0" fill="hold" nodeType="clickEffect">
                                  <p:stCondLst>
                                    <p:cond delay="0"/>
                                  </p:stCondLst>
                                  <p:childTnLst>
                                    <p:animRot by="5400000">
                                      <p:cBhvr>
                                        <p:cTn id="312" dur="500" fill="hold"/>
                                        <p:tgtEl>
                                          <p:spTgt spid="37"/>
                                        </p:tgtEl>
                                        <p:attrNameLst>
                                          <p:attrName>r</p:attrName>
                                        </p:attrNameLst>
                                      </p:cBhvr>
                                    </p:animRot>
                                  </p:childTnLst>
                                </p:cTn>
                              </p:par>
                            </p:childTnLst>
                          </p:cTn>
                        </p:par>
                      </p:childTnLst>
                    </p:cTn>
                  </p:par>
                </p:childTnLst>
              </p:cTn>
              <p:nextCondLst>
                <p:cond evt="onClick" delay="0">
                  <p:tgtEl>
                    <p:spTgt spid="37"/>
                  </p:tgtEl>
                </p:cond>
              </p:nextCondLst>
            </p:seq>
            <p:seq concurrent="1" nextAc="seek">
              <p:cTn id="313" restart="whenNotActive" fill="hold" evtFilter="cancelBubble" nodeType="interactiveSeq">
                <p:stCondLst>
                  <p:cond evt="onClick" delay="0">
                    <p:tgtEl>
                      <p:spTgt spid="39"/>
                    </p:tgtEl>
                  </p:cond>
                </p:stCondLst>
                <p:endSync evt="end" delay="0">
                  <p:rtn val="all"/>
                </p:endSync>
                <p:childTnLst>
                  <p:par>
                    <p:cTn id="314" fill="hold">
                      <p:stCondLst>
                        <p:cond delay="0"/>
                      </p:stCondLst>
                      <p:childTnLst>
                        <p:par>
                          <p:cTn id="315" fill="hold">
                            <p:stCondLst>
                              <p:cond delay="0"/>
                            </p:stCondLst>
                            <p:childTnLst>
                              <p:par>
                                <p:cTn id="316" presetID="8" presetClass="emph" presetSubtype="0" fill="hold" nodeType="clickEffect">
                                  <p:stCondLst>
                                    <p:cond delay="0"/>
                                  </p:stCondLst>
                                  <p:childTnLst>
                                    <p:animRot by="-5400000">
                                      <p:cBhvr>
                                        <p:cTn id="317" dur="500" fill="hold"/>
                                        <p:tgtEl>
                                          <p:spTgt spid="39"/>
                                        </p:tgtEl>
                                        <p:attrNameLst>
                                          <p:attrName>r</p:attrName>
                                        </p:attrNameLst>
                                      </p:cBhvr>
                                    </p:animRot>
                                  </p:childTnLst>
                                </p:cTn>
                              </p:par>
                            </p:childTnLst>
                          </p:cTn>
                        </p:par>
                      </p:childTnLst>
                    </p:cTn>
                  </p:par>
                  <p:par>
                    <p:cTn id="318" fill="hold">
                      <p:stCondLst>
                        <p:cond delay="indefinite"/>
                      </p:stCondLst>
                      <p:childTnLst>
                        <p:par>
                          <p:cTn id="319" fill="hold">
                            <p:stCondLst>
                              <p:cond delay="0"/>
                            </p:stCondLst>
                            <p:childTnLst>
                              <p:par>
                                <p:cTn id="320" presetID="8" presetClass="emph" presetSubtype="0" fill="hold" nodeType="clickEffect">
                                  <p:stCondLst>
                                    <p:cond delay="0"/>
                                  </p:stCondLst>
                                  <p:childTnLst>
                                    <p:animRot by="-5400000">
                                      <p:cBhvr>
                                        <p:cTn id="321" dur="500" fill="hold"/>
                                        <p:tgtEl>
                                          <p:spTgt spid="39"/>
                                        </p:tgtEl>
                                        <p:attrNameLst>
                                          <p:attrName>r</p:attrName>
                                        </p:attrNameLst>
                                      </p:cBhvr>
                                    </p:animRot>
                                  </p:childTnLst>
                                </p:cTn>
                              </p:par>
                            </p:childTnLst>
                          </p:cTn>
                        </p:par>
                      </p:childTnLst>
                    </p:cTn>
                  </p:par>
                  <p:par>
                    <p:cTn id="322" fill="hold">
                      <p:stCondLst>
                        <p:cond delay="indefinite"/>
                      </p:stCondLst>
                      <p:childTnLst>
                        <p:par>
                          <p:cTn id="323" fill="hold">
                            <p:stCondLst>
                              <p:cond delay="0"/>
                            </p:stCondLst>
                            <p:childTnLst>
                              <p:par>
                                <p:cTn id="324" presetID="8" presetClass="emph" presetSubtype="0" fill="hold" nodeType="clickEffect">
                                  <p:stCondLst>
                                    <p:cond delay="0"/>
                                  </p:stCondLst>
                                  <p:childTnLst>
                                    <p:animRot by="-5400000">
                                      <p:cBhvr>
                                        <p:cTn id="325" dur="500" fill="hold"/>
                                        <p:tgtEl>
                                          <p:spTgt spid="39"/>
                                        </p:tgtEl>
                                        <p:attrNameLst>
                                          <p:attrName>r</p:attrName>
                                        </p:attrNameLst>
                                      </p:cBhvr>
                                    </p:animRot>
                                  </p:childTnLst>
                                </p:cTn>
                              </p:par>
                            </p:childTnLst>
                          </p:cTn>
                        </p:par>
                      </p:childTnLst>
                    </p:cTn>
                  </p:par>
                  <p:par>
                    <p:cTn id="326" fill="hold">
                      <p:stCondLst>
                        <p:cond delay="indefinite"/>
                      </p:stCondLst>
                      <p:childTnLst>
                        <p:par>
                          <p:cTn id="327" fill="hold">
                            <p:stCondLst>
                              <p:cond delay="0"/>
                            </p:stCondLst>
                            <p:childTnLst>
                              <p:par>
                                <p:cTn id="328" presetID="8" presetClass="emph" presetSubtype="0" fill="hold" nodeType="clickEffect">
                                  <p:stCondLst>
                                    <p:cond delay="0"/>
                                  </p:stCondLst>
                                  <p:childTnLst>
                                    <p:animRot by="-5400000">
                                      <p:cBhvr>
                                        <p:cTn id="329" dur="500" fill="hold"/>
                                        <p:tgtEl>
                                          <p:spTgt spid="39"/>
                                        </p:tgtEl>
                                        <p:attrNameLst>
                                          <p:attrName>r</p:attrName>
                                        </p:attrNameLst>
                                      </p:cBhvr>
                                    </p:animRot>
                                  </p:childTnLst>
                                </p:cTn>
                              </p:par>
                            </p:childTnLst>
                          </p:cTn>
                        </p:par>
                      </p:childTnLst>
                    </p:cTn>
                  </p:par>
                </p:childTnLst>
              </p:cTn>
              <p:nextCondLst>
                <p:cond evt="onClick" delay="0">
                  <p:tgtEl>
                    <p:spTgt spid="39"/>
                  </p:tgtEl>
                </p:cond>
              </p:nextCondLst>
            </p:seq>
            <p:seq concurrent="1" nextAc="seek">
              <p:cTn id="330" restart="whenNotActive" fill="hold" evtFilter="cancelBubble" nodeType="interactiveSeq">
                <p:stCondLst>
                  <p:cond evt="onClick" delay="0">
                    <p:tgtEl>
                      <p:spTgt spid="36"/>
                    </p:tgtEl>
                  </p:cond>
                </p:stCondLst>
                <p:endSync evt="end" delay="0">
                  <p:rtn val="all"/>
                </p:endSync>
                <p:childTnLst>
                  <p:par>
                    <p:cTn id="331" fill="hold">
                      <p:stCondLst>
                        <p:cond delay="0"/>
                      </p:stCondLst>
                      <p:childTnLst>
                        <p:par>
                          <p:cTn id="332" fill="hold">
                            <p:stCondLst>
                              <p:cond delay="0"/>
                            </p:stCondLst>
                            <p:childTnLst>
                              <p:par>
                                <p:cTn id="333" presetID="8" presetClass="emph" presetSubtype="0" fill="hold" nodeType="clickEffect">
                                  <p:stCondLst>
                                    <p:cond delay="0"/>
                                  </p:stCondLst>
                                  <p:childTnLst>
                                    <p:animRot by="5400000">
                                      <p:cBhvr>
                                        <p:cTn id="334" dur="500" fill="hold"/>
                                        <p:tgtEl>
                                          <p:spTgt spid="36"/>
                                        </p:tgtEl>
                                        <p:attrNameLst>
                                          <p:attrName>r</p:attrName>
                                        </p:attrNameLst>
                                      </p:cBhvr>
                                    </p:animRot>
                                  </p:childTnLst>
                                </p:cTn>
                              </p:par>
                            </p:childTnLst>
                          </p:cTn>
                        </p:par>
                      </p:childTnLst>
                    </p:cTn>
                  </p:par>
                  <p:par>
                    <p:cTn id="335" fill="hold">
                      <p:stCondLst>
                        <p:cond delay="indefinite"/>
                      </p:stCondLst>
                      <p:childTnLst>
                        <p:par>
                          <p:cTn id="336" fill="hold">
                            <p:stCondLst>
                              <p:cond delay="0"/>
                            </p:stCondLst>
                            <p:childTnLst>
                              <p:par>
                                <p:cTn id="337" presetID="8" presetClass="emph" presetSubtype="0" fill="hold" nodeType="clickEffect">
                                  <p:stCondLst>
                                    <p:cond delay="0"/>
                                  </p:stCondLst>
                                  <p:childTnLst>
                                    <p:animRot by="5400000">
                                      <p:cBhvr>
                                        <p:cTn id="338" dur="500" fill="hold"/>
                                        <p:tgtEl>
                                          <p:spTgt spid="36"/>
                                        </p:tgtEl>
                                        <p:attrNameLst>
                                          <p:attrName>r</p:attrName>
                                        </p:attrNameLst>
                                      </p:cBhvr>
                                    </p:animRot>
                                  </p:childTnLst>
                                </p:cTn>
                              </p:par>
                            </p:childTnLst>
                          </p:cTn>
                        </p:par>
                      </p:childTnLst>
                    </p:cTn>
                  </p:par>
                  <p:par>
                    <p:cTn id="339" fill="hold">
                      <p:stCondLst>
                        <p:cond delay="indefinite"/>
                      </p:stCondLst>
                      <p:childTnLst>
                        <p:par>
                          <p:cTn id="340" fill="hold">
                            <p:stCondLst>
                              <p:cond delay="0"/>
                            </p:stCondLst>
                            <p:childTnLst>
                              <p:par>
                                <p:cTn id="341" presetID="8" presetClass="emph" presetSubtype="0" fill="hold" nodeType="clickEffect">
                                  <p:stCondLst>
                                    <p:cond delay="0"/>
                                  </p:stCondLst>
                                  <p:childTnLst>
                                    <p:animRot by="5400000">
                                      <p:cBhvr>
                                        <p:cTn id="342" dur="500" fill="hold"/>
                                        <p:tgtEl>
                                          <p:spTgt spid="36"/>
                                        </p:tgtEl>
                                        <p:attrNameLst>
                                          <p:attrName>r</p:attrName>
                                        </p:attrNameLst>
                                      </p:cBhvr>
                                    </p:animRot>
                                  </p:childTnLst>
                                </p:cTn>
                              </p:par>
                            </p:childTnLst>
                          </p:cTn>
                        </p:par>
                      </p:childTnLst>
                    </p:cTn>
                  </p:par>
                  <p:par>
                    <p:cTn id="343" fill="hold">
                      <p:stCondLst>
                        <p:cond delay="indefinite"/>
                      </p:stCondLst>
                      <p:childTnLst>
                        <p:par>
                          <p:cTn id="344" fill="hold">
                            <p:stCondLst>
                              <p:cond delay="0"/>
                            </p:stCondLst>
                            <p:childTnLst>
                              <p:par>
                                <p:cTn id="345" presetID="8" presetClass="emph" presetSubtype="0" fill="hold" nodeType="clickEffect">
                                  <p:stCondLst>
                                    <p:cond delay="0"/>
                                  </p:stCondLst>
                                  <p:childTnLst>
                                    <p:animRot by="5400000">
                                      <p:cBhvr>
                                        <p:cTn id="346" dur="500" fill="hold"/>
                                        <p:tgtEl>
                                          <p:spTgt spid="36"/>
                                        </p:tgtEl>
                                        <p:attrNameLst>
                                          <p:attrName>r</p:attrName>
                                        </p:attrNameLst>
                                      </p:cBhvr>
                                    </p:animRot>
                                  </p:childTnLst>
                                </p:cTn>
                              </p:par>
                            </p:childTnLst>
                          </p:cTn>
                        </p:par>
                      </p:childTnLst>
                    </p:cTn>
                  </p:par>
                </p:childTnLst>
              </p:cTn>
              <p:nextCondLst>
                <p:cond evt="onClick" delay="0">
                  <p:tgtEl>
                    <p:spTgt spid="36"/>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1494</TotalTime>
  <Words>59</Words>
  <Application>Microsoft Office PowerPoint</Application>
  <PresentationFormat>On-screen Show (4:3)</PresentationFormat>
  <Paragraphs>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Berlin Sans FB Demi</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Rodwell</dc:creator>
  <cp:lastModifiedBy>John</cp:lastModifiedBy>
  <cp:revision>65</cp:revision>
  <dcterms:created xsi:type="dcterms:W3CDTF">2017-02-09T11:14:14Z</dcterms:created>
  <dcterms:modified xsi:type="dcterms:W3CDTF">2017-09-05T19:31:39Z</dcterms:modified>
</cp:coreProperties>
</file>