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64" r:id="rId3"/>
    <p:sldId id="265" r:id="rId4"/>
    <p:sldId id="266" r:id="rId5"/>
    <p:sldId id="269" r:id="rId6"/>
    <p:sldId id="270" r:id="rId7"/>
    <p:sldId id="271" r:id="rId8"/>
    <p:sldId id="272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B8738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CEC-C057-42EA-8843-2CC69ACB9198}" type="datetimeFigureOut">
              <a:rPr lang="en-US" smtClean="0"/>
              <a:t>18-Jan-17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C54B-0D61-41DC-A228-B7D86018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CEC-C057-42EA-8843-2CC69ACB9198}" type="datetimeFigureOut">
              <a:rPr lang="en-US" smtClean="0"/>
              <a:t>18-Jan-17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C54B-0D61-41DC-A228-B7D86018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CEC-C057-42EA-8843-2CC69ACB9198}" type="datetimeFigureOut">
              <a:rPr lang="en-US" smtClean="0"/>
              <a:t>18-Jan-17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C54B-0D61-41DC-A228-B7D86018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6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CEC-C057-42EA-8843-2CC69ACB9198}" type="datetimeFigureOut">
              <a:rPr lang="en-US" smtClean="0"/>
              <a:t>18-Jan-17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C54B-0D61-41DC-A228-B7D86018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1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CEC-C057-42EA-8843-2CC69ACB9198}" type="datetimeFigureOut">
              <a:rPr lang="en-US" smtClean="0"/>
              <a:t>18-Jan-17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C54B-0D61-41DC-A228-B7D86018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5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CEC-C057-42EA-8843-2CC69ACB9198}" type="datetimeFigureOut">
              <a:rPr lang="en-US" smtClean="0"/>
              <a:t>18-Jan-17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C54B-0D61-41DC-A228-B7D86018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CEC-C057-42EA-8843-2CC69ACB9198}" type="datetimeFigureOut">
              <a:rPr lang="en-US" smtClean="0"/>
              <a:t>18-Jan-17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C54B-0D61-41DC-A228-B7D86018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5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CEC-C057-42EA-8843-2CC69ACB9198}" type="datetimeFigureOut">
              <a:rPr lang="en-US" smtClean="0"/>
              <a:t>18-Jan-17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C54B-0D61-41DC-A228-B7D86018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7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C54B-0D61-41DC-A228-B7D860189BD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637765"/>
            <a:ext cx="2010996" cy="2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4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CEC-C057-42EA-8843-2CC69ACB9198}" type="datetimeFigureOut">
              <a:rPr lang="en-US" smtClean="0"/>
              <a:t>18-Jan-17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C54B-0D61-41DC-A228-B7D86018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8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51CEC-C057-42EA-8843-2CC69ACB9198}" type="datetimeFigureOut">
              <a:rPr lang="en-US" smtClean="0"/>
              <a:t>18-Jan-17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AC54B-0D61-41DC-A228-B7D86018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0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25000"/>
              </a:schemeClr>
            </a:gs>
            <a:gs pos="81000">
              <a:schemeClr val="bg2">
                <a:lumMod val="25000"/>
              </a:schemeClr>
            </a:gs>
            <a:gs pos="0">
              <a:schemeClr val="bg2">
                <a:lumMod val="90000"/>
                <a:shade val="67500"/>
                <a:satMod val="115000"/>
              </a:schemeClr>
            </a:gs>
            <a:gs pos="100000">
              <a:schemeClr val="bg2">
                <a:lumMod val="2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443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Visit: www.powerpointgames.uk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AC54B-0D61-41DC-A228-B7D860189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43" y="111989"/>
            <a:ext cx="3023878" cy="9205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5721" y="109235"/>
            <a:ext cx="8835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As the title suggests, the aim of </a:t>
            </a:r>
            <a:r>
              <a:rPr lang="en-GB" i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First to Eight </a:t>
            </a:r>
            <a:r>
              <a:rPr lang="en-GB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is to be the first player to reveal eight circles within the play zone. The game can be played by 1 - 4 players. Follow the sequence below to see how to play.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599"/>
            <a:ext cx="7915965" cy="4452730"/>
          </a:xfrm>
          <a:prstGeom prst="rect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88900" dist="127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54439" y="5716258"/>
            <a:ext cx="43340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1.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Click on a black circle to reveal your colour (in this case orange and blue for two players).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3581" y="4244055"/>
            <a:ext cx="6018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2.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Click on the orange shapes numbered 1- 32. Each click here will remove one black circle above. With two or more players, each player in turn clicks a shape, or calls out the number to be clicked.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43664" y="2289675"/>
            <a:ext cx="41435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3.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Be the first to reveal all eight circles to win. (In this case blue wins).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18852" y="5717087"/>
            <a:ext cx="544275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4. </a:t>
            </a:r>
            <a:r>
              <a:rPr lang="en-GB" sz="1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When you have a winner, click on NEXT for another game. Hit your ‘Esc’ key at any time to exit</a:t>
            </a:r>
          </a:p>
          <a:p>
            <a:r>
              <a:rPr lang="en-GB" sz="1600" dirty="0">
                <a:solidFill>
                  <a:srgbClr val="FFFF00"/>
                </a:solidFill>
              </a:rPr>
              <a:t>Click NEXT above now to start.</a:t>
            </a:r>
          </a:p>
        </p:txBody>
      </p:sp>
      <p:sp>
        <p:nvSpPr>
          <p:cNvPr id="12" name="Rectangle 11">
            <a:hlinkClick r:id="" action="ppaction://hlinkshowjump?jump=nextslide"/>
          </p:cNvPr>
          <p:cNvSpPr/>
          <p:nvPr/>
        </p:nvSpPr>
        <p:spPr>
          <a:xfrm>
            <a:off x="7434470" y="5321273"/>
            <a:ext cx="1167295" cy="395814"/>
          </a:xfrm>
          <a:prstGeom prst="rect">
            <a:avLst/>
          </a:prstGeom>
          <a:solidFill>
            <a:srgbClr val="FFFF00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50" y="5361076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81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159466" y="5525897"/>
            <a:ext cx="4084507" cy="468000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200183" y="4541177"/>
            <a:ext cx="4003074" cy="528748"/>
          </a:xfrm>
          <a:prstGeom prst="rect">
            <a:avLst/>
          </a:prstGeom>
        </p:spPr>
      </p:pic>
      <p:pic>
        <p:nvPicPr>
          <p:cNvPr id="6" name="Picture 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6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3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0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7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59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6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3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0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0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54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53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54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54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1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8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5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7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4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1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1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8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1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rapezoid 118"/>
          <p:cNvSpPr>
            <a:spLocks/>
          </p:cNvSpPr>
          <p:nvPr/>
        </p:nvSpPr>
        <p:spPr>
          <a:xfrm>
            <a:off x="4217760" y="488149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rapezoid 119"/>
          <p:cNvSpPr>
            <a:spLocks/>
          </p:cNvSpPr>
          <p:nvPr/>
        </p:nvSpPr>
        <p:spPr>
          <a:xfrm flipV="1">
            <a:off x="4459942" y="488355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rapezoid 120"/>
          <p:cNvSpPr>
            <a:spLocks/>
          </p:cNvSpPr>
          <p:nvPr/>
        </p:nvSpPr>
        <p:spPr>
          <a:xfrm>
            <a:off x="4702124" y="487943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rapezoid 121"/>
          <p:cNvSpPr>
            <a:spLocks/>
          </p:cNvSpPr>
          <p:nvPr/>
        </p:nvSpPr>
        <p:spPr>
          <a:xfrm flipV="1">
            <a:off x="4944306" y="488149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rapezoid 122"/>
          <p:cNvSpPr>
            <a:spLocks/>
          </p:cNvSpPr>
          <p:nvPr/>
        </p:nvSpPr>
        <p:spPr>
          <a:xfrm>
            <a:off x="5186488" y="487943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rapezoid 123"/>
          <p:cNvSpPr>
            <a:spLocks/>
          </p:cNvSpPr>
          <p:nvPr/>
        </p:nvSpPr>
        <p:spPr>
          <a:xfrm flipV="1">
            <a:off x="5428670" y="488149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rapezoid 124"/>
          <p:cNvSpPr>
            <a:spLocks/>
          </p:cNvSpPr>
          <p:nvPr/>
        </p:nvSpPr>
        <p:spPr>
          <a:xfrm>
            <a:off x="5670852" y="487737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rapezoid 125"/>
          <p:cNvSpPr>
            <a:spLocks/>
          </p:cNvSpPr>
          <p:nvPr/>
        </p:nvSpPr>
        <p:spPr>
          <a:xfrm flipV="1">
            <a:off x="5913034" y="487943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rapezoid 126"/>
          <p:cNvSpPr>
            <a:spLocks/>
          </p:cNvSpPr>
          <p:nvPr/>
        </p:nvSpPr>
        <p:spPr>
          <a:xfrm>
            <a:off x="6155216" y="487737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rapezoid 127"/>
          <p:cNvSpPr>
            <a:spLocks/>
          </p:cNvSpPr>
          <p:nvPr/>
        </p:nvSpPr>
        <p:spPr>
          <a:xfrm flipV="1">
            <a:off x="6397398" y="487943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rapezoid 128"/>
          <p:cNvSpPr>
            <a:spLocks/>
          </p:cNvSpPr>
          <p:nvPr/>
        </p:nvSpPr>
        <p:spPr>
          <a:xfrm>
            <a:off x="6639580" y="487531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rapezoid 129"/>
          <p:cNvSpPr>
            <a:spLocks/>
          </p:cNvSpPr>
          <p:nvPr/>
        </p:nvSpPr>
        <p:spPr>
          <a:xfrm flipV="1">
            <a:off x="6881762" y="487737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rapezoid 130"/>
          <p:cNvSpPr>
            <a:spLocks/>
          </p:cNvSpPr>
          <p:nvPr/>
        </p:nvSpPr>
        <p:spPr>
          <a:xfrm>
            <a:off x="7123944" y="487531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rapezoid 131"/>
          <p:cNvSpPr>
            <a:spLocks/>
          </p:cNvSpPr>
          <p:nvPr/>
        </p:nvSpPr>
        <p:spPr>
          <a:xfrm flipV="1">
            <a:off x="7366126" y="487737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rapezoid 132"/>
          <p:cNvSpPr>
            <a:spLocks/>
          </p:cNvSpPr>
          <p:nvPr/>
        </p:nvSpPr>
        <p:spPr>
          <a:xfrm>
            <a:off x="7608308" y="487326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rapezoid 133"/>
          <p:cNvSpPr>
            <a:spLocks/>
          </p:cNvSpPr>
          <p:nvPr/>
        </p:nvSpPr>
        <p:spPr>
          <a:xfrm flipV="1">
            <a:off x="7850496" y="487531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rapezoid 134"/>
          <p:cNvSpPr>
            <a:spLocks/>
          </p:cNvSpPr>
          <p:nvPr/>
        </p:nvSpPr>
        <p:spPr>
          <a:xfrm flipV="1">
            <a:off x="4217760" y="526798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rapezoid 135"/>
          <p:cNvSpPr>
            <a:spLocks/>
          </p:cNvSpPr>
          <p:nvPr/>
        </p:nvSpPr>
        <p:spPr>
          <a:xfrm>
            <a:off x="4459942" y="527004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rapezoid 136"/>
          <p:cNvSpPr>
            <a:spLocks/>
          </p:cNvSpPr>
          <p:nvPr/>
        </p:nvSpPr>
        <p:spPr>
          <a:xfrm flipV="1">
            <a:off x="4702124" y="526592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rapezoid 137"/>
          <p:cNvSpPr>
            <a:spLocks/>
          </p:cNvSpPr>
          <p:nvPr/>
        </p:nvSpPr>
        <p:spPr>
          <a:xfrm>
            <a:off x="4944306" y="526798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rapezoid 138"/>
          <p:cNvSpPr>
            <a:spLocks/>
          </p:cNvSpPr>
          <p:nvPr/>
        </p:nvSpPr>
        <p:spPr>
          <a:xfrm flipV="1">
            <a:off x="5186488" y="526592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rapezoid 139"/>
          <p:cNvSpPr>
            <a:spLocks/>
          </p:cNvSpPr>
          <p:nvPr/>
        </p:nvSpPr>
        <p:spPr>
          <a:xfrm>
            <a:off x="5428670" y="526798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rapezoid 140"/>
          <p:cNvSpPr>
            <a:spLocks/>
          </p:cNvSpPr>
          <p:nvPr/>
        </p:nvSpPr>
        <p:spPr>
          <a:xfrm flipV="1">
            <a:off x="5670852" y="526386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Trapezoid 141"/>
          <p:cNvSpPr>
            <a:spLocks/>
          </p:cNvSpPr>
          <p:nvPr/>
        </p:nvSpPr>
        <p:spPr>
          <a:xfrm>
            <a:off x="5913034" y="526592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rapezoid 142"/>
          <p:cNvSpPr>
            <a:spLocks/>
          </p:cNvSpPr>
          <p:nvPr/>
        </p:nvSpPr>
        <p:spPr>
          <a:xfrm flipV="1">
            <a:off x="6155216" y="526386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rapezoid 143"/>
          <p:cNvSpPr>
            <a:spLocks/>
          </p:cNvSpPr>
          <p:nvPr/>
        </p:nvSpPr>
        <p:spPr>
          <a:xfrm>
            <a:off x="6397398" y="526592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rapezoid 144"/>
          <p:cNvSpPr>
            <a:spLocks/>
          </p:cNvSpPr>
          <p:nvPr/>
        </p:nvSpPr>
        <p:spPr>
          <a:xfrm flipV="1">
            <a:off x="6639580" y="526181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rapezoid 145"/>
          <p:cNvSpPr>
            <a:spLocks/>
          </p:cNvSpPr>
          <p:nvPr/>
        </p:nvSpPr>
        <p:spPr>
          <a:xfrm>
            <a:off x="6881762" y="526386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rapezoid 146"/>
          <p:cNvSpPr>
            <a:spLocks/>
          </p:cNvSpPr>
          <p:nvPr/>
        </p:nvSpPr>
        <p:spPr>
          <a:xfrm flipV="1">
            <a:off x="7123944" y="526181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rapezoid 147"/>
          <p:cNvSpPr>
            <a:spLocks/>
          </p:cNvSpPr>
          <p:nvPr/>
        </p:nvSpPr>
        <p:spPr>
          <a:xfrm>
            <a:off x="7366126" y="526386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rapezoid 148"/>
          <p:cNvSpPr>
            <a:spLocks/>
          </p:cNvSpPr>
          <p:nvPr/>
        </p:nvSpPr>
        <p:spPr>
          <a:xfrm flipV="1">
            <a:off x="7608308" y="525975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rapezoid 149"/>
          <p:cNvSpPr>
            <a:spLocks/>
          </p:cNvSpPr>
          <p:nvPr/>
        </p:nvSpPr>
        <p:spPr>
          <a:xfrm>
            <a:off x="7850496" y="526181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5" name="Picture 15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966" y="5923808"/>
            <a:ext cx="1707028" cy="920576"/>
          </a:xfrm>
          <a:prstGeom prst="rect">
            <a:avLst/>
          </a:prstGeom>
        </p:spPr>
      </p:pic>
      <p:pic>
        <p:nvPicPr>
          <p:cNvPr id="156" name="Picture 15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00" y="615788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15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84" y="615788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15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99" y="615788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5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598" y="615788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15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91" y="615658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6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446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16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08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16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493" y="616497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95" y="4753563"/>
            <a:ext cx="3023878" cy="920576"/>
          </a:xfrm>
          <a:prstGeom prst="rect">
            <a:avLst/>
          </a:prstGeom>
        </p:spPr>
      </p:pic>
      <p:sp>
        <p:nvSpPr>
          <p:cNvPr id="165" name="Rectangle: Rounded Corners 164"/>
          <p:cNvSpPr/>
          <p:nvPr/>
        </p:nvSpPr>
        <p:spPr>
          <a:xfrm>
            <a:off x="1091683" y="391887"/>
            <a:ext cx="9531796" cy="3945652"/>
          </a:xfrm>
          <a:prstGeom prst="roundRect">
            <a:avLst>
              <a:gd name="adj" fmla="val 32642"/>
            </a:avLst>
          </a:prstGeom>
          <a:noFill/>
          <a:ln w="2222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/>
        </p:nvSpPr>
        <p:spPr>
          <a:xfrm>
            <a:off x="1678426" y="6038329"/>
            <a:ext cx="2601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noFill/>
                  <a:prstDash val="solid"/>
                </a:ln>
                <a:solidFill>
                  <a:srgbClr val="FB87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Get your colour:</a:t>
            </a:r>
          </a:p>
        </p:txBody>
      </p:sp>
    </p:spTree>
    <p:extLst>
      <p:ext uri="{BB962C8B-B14F-4D97-AF65-F5344CB8AC3E}">
        <p14:creationId xmlns:p14="http://schemas.microsoft.com/office/powerpoint/2010/main" val="118577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149190" y="5525897"/>
            <a:ext cx="4084507" cy="468000"/>
          </a:xfrm>
          <a:prstGeom prst="rect">
            <a:avLst/>
          </a:prstGeom>
        </p:spPr>
      </p:pic>
      <p:pic>
        <p:nvPicPr>
          <p:cNvPr id="154" name="Picture 153"/>
          <p:cNvPicPr>
            <a:picLocks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189907" y="4541177"/>
            <a:ext cx="4003074" cy="46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091683" y="391887"/>
            <a:ext cx="9531796" cy="3945652"/>
          </a:xfrm>
          <a:prstGeom prst="roundRect">
            <a:avLst>
              <a:gd name="adj" fmla="val 32642"/>
            </a:avLst>
          </a:prstGeom>
          <a:noFill/>
          <a:ln w="2222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6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3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0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7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59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6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3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0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0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4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1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8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5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7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4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1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1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8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1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rapezoid 118"/>
          <p:cNvSpPr/>
          <p:nvPr/>
        </p:nvSpPr>
        <p:spPr>
          <a:xfrm>
            <a:off x="4201475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rapezoid 119"/>
          <p:cNvSpPr/>
          <p:nvPr/>
        </p:nvSpPr>
        <p:spPr>
          <a:xfrm flipV="1">
            <a:off x="4443657" y="488577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rapezoid 120"/>
          <p:cNvSpPr/>
          <p:nvPr/>
        </p:nvSpPr>
        <p:spPr>
          <a:xfrm>
            <a:off x="4685839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rapezoid 121"/>
          <p:cNvSpPr/>
          <p:nvPr/>
        </p:nvSpPr>
        <p:spPr>
          <a:xfrm flipV="1">
            <a:off x="4928021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rapezoid 122"/>
          <p:cNvSpPr/>
          <p:nvPr/>
        </p:nvSpPr>
        <p:spPr>
          <a:xfrm>
            <a:off x="5170203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rapezoid 123"/>
          <p:cNvSpPr/>
          <p:nvPr/>
        </p:nvSpPr>
        <p:spPr>
          <a:xfrm flipV="1">
            <a:off x="5412385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rapezoid 124"/>
          <p:cNvSpPr/>
          <p:nvPr/>
        </p:nvSpPr>
        <p:spPr>
          <a:xfrm>
            <a:off x="5654567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rapezoid 125"/>
          <p:cNvSpPr/>
          <p:nvPr/>
        </p:nvSpPr>
        <p:spPr>
          <a:xfrm flipV="1">
            <a:off x="5896749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rapezoid 126"/>
          <p:cNvSpPr/>
          <p:nvPr/>
        </p:nvSpPr>
        <p:spPr>
          <a:xfrm>
            <a:off x="6138931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rapezoid 127"/>
          <p:cNvSpPr/>
          <p:nvPr/>
        </p:nvSpPr>
        <p:spPr>
          <a:xfrm flipV="1">
            <a:off x="6381113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rapezoid 128"/>
          <p:cNvSpPr/>
          <p:nvPr/>
        </p:nvSpPr>
        <p:spPr>
          <a:xfrm>
            <a:off x="6623295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rapezoid 129"/>
          <p:cNvSpPr/>
          <p:nvPr/>
        </p:nvSpPr>
        <p:spPr>
          <a:xfrm flipV="1">
            <a:off x="6865477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rapezoid 130"/>
          <p:cNvSpPr/>
          <p:nvPr/>
        </p:nvSpPr>
        <p:spPr>
          <a:xfrm>
            <a:off x="7107659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rapezoid 131"/>
          <p:cNvSpPr/>
          <p:nvPr/>
        </p:nvSpPr>
        <p:spPr>
          <a:xfrm flipV="1">
            <a:off x="7349841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rapezoid 132"/>
          <p:cNvSpPr/>
          <p:nvPr/>
        </p:nvSpPr>
        <p:spPr>
          <a:xfrm>
            <a:off x="7592023" y="487548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rapezoid 133"/>
          <p:cNvSpPr/>
          <p:nvPr/>
        </p:nvSpPr>
        <p:spPr>
          <a:xfrm flipV="1">
            <a:off x="7834211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rapezoid 134"/>
          <p:cNvSpPr/>
          <p:nvPr/>
        </p:nvSpPr>
        <p:spPr>
          <a:xfrm flipV="1">
            <a:off x="4201475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rapezoid 135"/>
          <p:cNvSpPr/>
          <p:nvPr/>
        </p:nvSpPr>
        <p:spPr>
          <a:xfrm>
            <a:off x="4443657" y="527227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rapezoid 136"/>
          <p:cNvSpPr/>
          <p:nvPr/>
        </p:nvSpPr>
        <p:spPr>
          <a:xfrm flipV="1">
            <a:off x="4685839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rapezoid 137"/>
          <p:cNvSpPr/>
          <p:nvPr/>
        </p:nvSpPr>
        <p:spPr>
          <a:xfrm>
            <a:off x="4928021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rapezoid 138"/>
          <p:cNvSpPr/>
          <p:nvPr/>
        </p:nvSpPr>
        <p:spPr>
          <a:xfrm flipV="1">
            <a:off x="5170203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rapezoid 139"/>
          <p:cNvSpPr/>
          <p:nvPr/>
        </p:nvSpPr>
        <p:spPr>
          <a:xfrm>
            <a:off x="5412385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rapezoid 140"/>
          <p:cNvSpPr/>
          <p:nvPr/>
        </p:nvSpPr>
        <p:spPr>
          <a:xfrm flipV="1">
            <a:off x="5654567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rapezoid 141"/>
          <p:cNvSpPr/>
          <p:nvPr/>
        </p:nvSpPr>
        <p:spPr>
          <a:xfrm>
            <a:off x="5896749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rapezoid 142"/>
          <p:cNvSpPr/>
          <p:nvPr/>
        </p:nvSpPr>
        <p:spPr>
          <a:xfrm flipV="1">
            <a:off x="6138931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rapezoid 143"/>
          <p:cNvSpPr/>
          <p:nvPr/>
        </p:nvSpPr>
        <p:spPr>
          <a:xfrm>
            <a:off x="6381113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rapezoid 144"/>
          <p:cNvSpPr/>
          <p:nvPr/>
        </p:nvSpPr>
        <p:spPr>
          <a:xfrm flipV="1">
            <a:off x="6623295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rapezoid 145"/>
          <p:cNvSpPr/>
          <p:nvPr/>
        </p:nvSpPr>
        <p:spPr>
          <a:xfrm>
            <a:off x="6865477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rapezoid 146"/>
          <p:cNvSpPr/>
          <p:nvPr/>
        </p:nvSpPr>
        <p:spPr>
          <a:xfrm flipV="1">
            <a:off x="7107659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rapezoid 147"/>
          <p:cNvSpPr/>
          <p:nvPr/>
        </p:nvSpPr>
        <p:spPr>
          <a:xfrm>
            <a:off x="7349841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rapezoid 148"/>
          <p:cNvSpPr/>
          <p:nvPr/>
        </p:nvSpPr>
        <p:spPr>
          <a:xfrm flipV="1">
            <a:off x="7592023" y="526198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rapezoid 149"/>
          <p:cNvSpPr/>
          <p:nvPr/>
        </p:nvSpPr>
        <p:spPr>
          <a:xfrm>
            <a:off x="7834211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293" y="5600344"/>
            <a:ext cx="1707028" cy="920576"/>
          </a:xfrm>
          <a:prstGeom prst="rect">
            <a:avLst/>
          </a:prstGeom>
        </p:spPr>
      </p:pic>
      <p:pic>
        <p:nvPicPr>
          <p:cNvPr id="164" name="Picture 16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00" y="616085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6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80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99" y="6146160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6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56" y="6146161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7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95" y="61502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7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98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7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382" y="61453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8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556" y="616497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/>
          <p:cNvSpPr/>
          <p:nvPr/>
        </p:nvSpPr>
        <p:spPr>
          <a:xfrm>
            <a:off x="1678426" y="6038329"/>
            <a:ext cx="2601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noFill/>
                  <a:prstDash val="solid"/>
                </a:ln>
                <a:solidFill>
                  <a:srgbClr val="FB87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Get your colour: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95" y="4753563"/>
            <a:ext cx="302387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6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149190" y="5525897"/>
            <a:ext cx="4084507" cy="468000"/>
          </a:xfrm>
          <a:prstGeom prst="rect">
            <a:avLst/>
          </a:prstGeom>
        </p:spPr>
      </p:pic>
      <p:pic>
        <p:nvPicPr>
          <p:cNvPr id="154" name="Picture 153"/>
          <p:cNvPicPr>
            <a:picLocks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189907" y="4541177"/>
            <a:ext cx="4003074" cy="46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091683" y="391887"/>
            <a:ext cx="9531796" cy="3945652"/>
          </a:xfrm>
          <a:prstGeom prst="roundRect">
            <a:avLst>
              <a:gd name="adj" fmla="val 32642"/>
            </a:avLst>
          </a:prstGeom>
          <a:noFill/>
          <a:ln w="2222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6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3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0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7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59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6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3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0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0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4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1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8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5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7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4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1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1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8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1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rapezoid 118"/>
          <p:cNvSpPr/>
          <p:nvPr/>
        </p:nvSpPr>
        <p:spPr>
          <a:xfrm>
            <a:off x="4201475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rapezoid 119"/>
          <p:cNvSpPr/>
          <p:nvPr/>
        </p:nvSpPr>
        <p:spPr>
          <a:xfrm flipV="1">
            <a:off x="4443657" y="488577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rapezoid 120"/>
          <p:cNvSpPr/>
          <p:nvPr/>
        </p:nvSpPr>
        <p:spPr>
          <a:xfrm>
            <a:off x="4685839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rapezoid 121"/>
          <p:cNvSpPr/>
          <p:nvPr/>
        </p:nvSpPr>
        <p:spPr>
          <a:xfrm flipV="1">
            <a:off x="4928021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rapezoid 122"/>
          <p:cNvSpPr/>
          <p:nvPr/>
        </p:nvSpPr>
        <p:spPr>
          <a:xfrm>
            <a:off x="5170203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rapezoid 123"/>
          <p:cNvSpPr/>
          <p:nvPr/>
        </p:nvSpPr>
        <p:spPr>
          <a:xfrm flipV="1">
            <a:off x="5412385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rapezoid 124"/>
          <p:cNvSpPr/>
          <p:nvPr/>
        </p:nvSpPr>
        <p:spPr>
          <a:xfrm>
            <a:off x="5654567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rapezoid 125"/>
          <p:cNvSpPr/>
          <p:nvPr/>
        </p:nvSpPr>
        <p:spPr>
          <a:xfrm flipV="1">
            <a:off x="5896749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rapezoid 126"/>
          <p:cNvSpPr/>
          <p:nvPr/>
        </p:nvSpPr>
        <p:spPr>
          <a:xfrm>
            <a:off x="6138931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rapezoid 127"/>
          <p:cNvSpPr/>
          <p:nvPr/>
        </p:nvSpPr>
        <p:spPr>
          <a:xfrm flipV="1">
            <a:off x="6381113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rapezoid 128"/>
          <p:cNvSpPr/>
          <p:nvPr/>
        </p:nvSpPr>
        <p:spPr>
          <a:xfrm>
            <a:off x="6623295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rapezoid 129"/>
          <p:cNvSpPr/>
          <p:nvPr/>
        </p:nvSpPr>
        <p:spPr>
          <a:xfrm flipV="1">
            <a:off x="6865477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rapezoid 130"/>
          <p:cNvSpPr/>
          <p:nvPr/>
        </p:nvSpPr>
        <p:spPr>
          <a:xfrm>
            <a:off x="7107659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rapezoid 131"/>
          <p:cNvSpPr/>
          <p:nvPr/>
        </p:nvSpPr>
        <p:spPr>
          <a:xfrm flipV="1">
            <a:off x="7349841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rapezoid 132"/>
          <p:cNvSpPr/>
          <p:nvPr/>
        </p:nvSpPr>
        <p:spPr>
          <a:xfrm>
            <a:off x="7592023" y="487548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rapezoid 133"/>
          <p:cNvSpPr/>
          <p:nvPr/>
        </p:nvSpPr>
        <p:spPr>
          <a:xfrm flipV="1">
            <a:off x="7834211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rapezoid 134"/>
          <p:cNvSpPr/>
          <p:nvPr/>
        </p:nvSpPr>
        <p:spPr>
          <a:xfrm flipV="1">
            <a:off x="4201475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rapezoid 135"/>
          <p:cNvSpPr/>
          <p:nvPr/>
        </p:nvSpPr>
        <p:spPr>
          <a:xfrm>
            <a:off x="4443657" y="527227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rapezoid 136"/>
          <p:cNvSpPr/>
          <p:nvPr/>
        </p:nvSpPr>
        <p:spPr>
          <a:xfrm flipV="1">
            <a:off x="4685839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rapezoid 137"/>
          <p:cNvSpPr/>
          <p:nvPr/>
        </p:nvSpPr>
        <p:spPr>
          <a:xfrm>
            <a:off x="4928021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rapezoid 138"/>
          <p:cNvSpPr/>
          <p:nvPr/>
        </p:nvSpPr>
        <p:spPr>
          <a:xfrm flipV="1">
            <a:off x="5170203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rapezoid 139"/>
          <p:cNvSpPr/>
          <p:nvPr/>
        </p:nvSpPr>
        <p:spPr>
          <a:xfrm>
            <a:off x="5412385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rapezoid 140"/>
          <p:cNvSpPr/>
          <p:nvPr/>
        </p:nvSpPr>
        <p:spPr>
          <a:xfrm flipV="1">
            <a:off x="5654567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rapezoid 141"/>
          <p:cNvSpPr/>
          <p:nvPr/>
        </p:nvSpPr>
        <p:spPr>
          <a:xfrm>
            <a:off x="5896749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rapezoid 142"/>
          <p:cNvSpPr/>
          <p:nvPr/>
        </p:nvSpPr>
        <p:spPr>
          <a:xfrm flipV="1">
            <a:off x="6138931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rapezoid 143"/>
          <p:cNvSpPr/>
          <p:nvPr/>
        </p:nvSpPr>
        <p:spPr>
          <a:xfrm>
            <a:off x="6381113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rapezoid 144"/>
          <p:cNvSpPr/>
          <p:nvPr/>
        </p:nvSpPr>
        <p:spPr>
          <a:xfrm flipV="1">
            <a:off x="6623295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rapezoid 145"/>
          <p:cNvSpPr/>
          <p:nvPr/>
        </p:nvSpPr>
        <p:spPr>
          <a:xfrm>
            <a:off x="6865477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rapezoid 146"/>
          <p:cNvSpPr/>
          <p:nvPr/>
        </p:nvSpPr>
        <p:spPr>
          <a:xfrm flipV="1">
            <a:off x="7107659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rapezoid 147"/>
          <p:cNvSpPr/>
          <p:nvPr/>
        </p:nvSpPr>
        <p:spPr>
          <a:xfrm>
            <a:off x="7349841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rapezoid 148"/>
          <p:cNvSpPr/>
          <p:nvPr/>
        </p:nvSpPr>
        <p:spPr>
          <a:xfrm flipV="1">
            <a:off x="7592023" y="526198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rapezoid 149"/>
          <p:cNvSpPr/>
          <p:nvPr/>
        </p:nvSpPr>
        <p:spPr>
          <a:xfrm>
            <a:off x="7834211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293" y="5600344"/>
            <a:ext cx="1707028" cy="920576"/>
          </a:xfrm>
          <a:prstGeom prst="rect">
            <a:avLst/>
          </a:prstGeom>
        </p:spPr>
      </p:pic>
      <p:pic>
        <p:nvPicPr>
          <p:cNvPr id="164" name="Picture 16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00" y="616085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6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80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99" y="6146160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6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56" y="6146161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7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95" y="61502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7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98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7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82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8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45" y="616497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/>
          <p:cNvSpPr/>
          <p:nvPr/>
        </p:nvSpPr>
        <p:spPr>
          <a:xfrm>
            <a:off x="1678426" y="6038329"/>
            <a:ext cx="2601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noFill/>
                  <a:prstDash val="solid"/>
                </a:ln>
                <a:solidFill>
                  <a:srgbClr val="FB87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Get your colour: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95" y="4753563"/>
            <a:ext cx="302387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6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3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3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149190" y="5525897"/>
            <a:ext cx="4084507" cy="468000"/>
          </a:xfrm>
          <a:prstGeom prst="rect">
            <a:avLst/>
          </a:prstGeom>
        </p:spPr>
      </p:pic>
      <p:pic>
        <p:nvPicPr>
          <p:cNvPr id="154" name="Picture 153"/>
          <p:cNvPicPr>
            <a:picLocks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189907" y="4541177"/>
            <a:ext cx="4003074" cy="46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091683" y="391887"/>
            <a:ext cx="9531796" cy="3945652"/>
          </a:xfrm>
          <a:prstGeom prst="roundRect">
            <a:avLst>
              <a:gd name="adj" fmla="val 32642"/>
            </a:avLst>
          </a:prstGeom>
          <a:noFill/>
          <a:ln w="2222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6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3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0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7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59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6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3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0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0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4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1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8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5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7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4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1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1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8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1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rapezoid 118"/>
          <p:cNvSpPr/>
          <p:nvPr/>
        </p:nvSpPr>
        <p:spPr>
          <a:xfrm>
            <a:off x="4201475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rapezoid 119"/>
          <p:cNvSpPr/>
          <p:nvPr/>
        </p:nvSpPr>
        <p:spPr>
          <a:xfrm flipV="1">
            <a:off x="4443657" y="488577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rapezoid 120"/>
          <p:cNvSpPr/>
          <p:nvPr/>
        </p:nvSpPr>
        <p:spPr>
          <a:xfrm>
            <a:off x="4685839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rapezoid 121"/>
          <p:cNvSpPr/>
          <p:nvPr/>
        </p:nvSpPr>
        <p:spPr>
          <a:xfrm flipV="1">
            <a:off x="4928021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rapezoid 122"/>
          <p:cNvSpPr/>
          <p:nvPr/>
        </p:nvSpPr>
        <p:spPr>
          <a:xfrm>
            <a:off x="5170203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rapezoid 123"/>
          <p:cNvSpPr/>
          <p:nvPr/>
        </p:nvSpPr>
        <p:spPr>
          <a:xfrm flipV="1">
            <a:off x="5412385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rapezoid 124"/>
          <p:cNvSpPr/>
          <p:nvPr/>
        </p:nvSpPr>
        <p:spPr>
          <a:xfrm>
            <a:off x="5654567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rapezoid 125"/>
          <p:cNvSpPr/>
          <p:nvPr/>
        </p:nvSpPr>
        <p:spPr>
          <a:xfrm flipV="1">
            <a:off x="5896749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rapezoid 126"/>
          <p:cNvSpPr/>
          <p:nvPr/>
        </p:nvSpPr>
        <p:spPr>
          <a:xfrm>
            <a:off x="6138931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rapezoid 127"/>
          <p:cNvSpPr/>
          <p:nvPr/>
        </p:nvSpPr>
        <p:spPr>
          <a:xfrm flipV="1">
            <a:off x="6381113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rapezoid 128"/>
          <p:cNvSpPr/>
          <p:nvPr/>
        </p:nvSpPr>
        <p:spPr>
          <a:xfrm>
            <a:off x="6623295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rapezoid 129"/>
          <p:cNvSpPr/>
          <p:nvPr/>
        </p:nvSpPr>
        <p:spPr>
          <a:xfrm flipV="1">
            <a:off x="6865477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rapezoid 130"/>
          <p:cNvSpPr/>
          <p:nvPr/>
        </p:nvSpPr>
        <p:spPr>
          <a:xfrm>
            <a:off x="7107659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rapezoid 131"/>
          <p:cNvSpPr/>
          <p:nvPr/>
        </p:nvSpPr>
        <p:spPr>
          <a:xfrm flipV="1">
            <a:off x="7349841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rapezoid 132"/>
          <p:cNvSpPr/>
          <p:nvPr/>
        </p:nvSpPr>
        <p:spPr>
          <a:xfrm>
            <a:off x="7592023" y="487548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rapezoid 133"/>
          <p:cNvSpPr/>
          <p:nvPr/>
        </p:nvSpPr>
        <p:spPr>
          <a:xfrm flipV="1">
            <a:off x="7834211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rapezoid 134"/>
          <p:cNvSpPr/>
          <p:nvPr/>
        </p:nvSpPr>
        <p:spPr>
          <a:xfrm flipV="1">
            <a:off x="4201475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rapezoid 135"/>
          <p:cNvSpPr/>
          <p:nvPr/>
        </p:nvSpPr>
        <p:spPr>
          <a:xfrm>
            <a:off x="4443657" y="527227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rapezoid 136"/>
          <p:cNvSpPr/>
          <p:nvPr/>
        </p:nvSpPr>
        <p:spPr>
          <a:xfrm flipV="1">
            <a:off x="4685839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rapezoid 137"/>
          <p:cNvSpPr/>
          <p:nvPr/>
        </p:nvSpPr>
        <p:spPr>
          <a:xfrm>
            <a:off x="4928021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rapezoid 138"/>
          <p:cNvSpPr/>
          <p:nvPr/>
        </p:nvSpPr>
        <p:spPr>
          <a:xfrm flipV="1">
            <a:off x="5170203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rapezoid 139"/>
          <p:cNvSpPr/>
          <p:nvPr/>
        </p:nvSpPr>
        <p:spPr>
          <a:xfrm>
            <a:off x="5412385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rapezoid 140"/>
          <p:cNvSpPr/>
          <p:nvPr/>
        </p:nvSpPr>
        <p:spPr>
          <a:xfrm flipV="1">
            <a:off x="5654567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rapezoid 141"/>
          <p:cNvSpPr/>
          <p:nvPr/>
        </p:nvSpPr>
        <p:spPr>
          <a:xfrm>
            <a:off x="5896749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rapezoid 142"/>
          <p:cNvSpPr/>
          <p:nvPr/>
        </p:nvSpPr>
        <p:spPr>
          <a:xfrm flipV="1">
            <a:off x="6138931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rapezoid 143"/>
          <p:cNvSpPr/>
          <p:nvPr/>
        </p:nvSpPr>
        <p:spPr>
          <a:xfrm>
            <a:off x="6381113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rapezoid 144"/>
          <p:cNvSpPr/>
          <p:nvPr/>
        </p:nvSpPr>
        <p:spPr>
          <a:xfrm flipV="1">
            <a:off x="6623295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rapezoid 145"/>
          <p:cNvSpPr/>
          <p:nvPr/>
        </p:nvSpPr>
        <p:spPr>
          <a:xfrm>
            <a:off x="6865477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rapezoid 146"/>
          <p:cNvSpPr/>
          <p:nvPr/>
        </p:nvSpPr>
        <p:spPr>
          <a:xfrm flipV="1">
            <a:off x="7107659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rapezoid 147"/>
          <p:cNvSpPr/>
          <p:nvPr/>
        </p:nvSpPr>
        <p:spPr>
          <a:xfrm>
            <a:off x="7349841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rapezoid 148"/>
          <p:cNvSpPr/>
          <p:nvPr/>
        </p:nvSpPr>
        <p:spPr>
          <a:xfrm flipV="1">
            <a:off x="7592023" y="526198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rapezoid 149"/>
          <p:cNvSpPr/>
          <p:nvPr/>
        </p:nvSpPr>
        <p:spPr>
          <a:xfrm>
            <a:off x="7834211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293" y="5600344"/>
            <a:ext cx="1707028" cy="920576"/>
          </a:xfrm>
          <a:prstGeom prst="rect">
            <a:avLst/>
          </a:prstGeom>
        </p:spPr>
      </p:pic>
      <p:pic>
        <p:nvPicPr>
          <p:cNvPr id="164" name="Picture 16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00" y="616085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6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80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99" y="6146160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6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56" y="6146161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7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95" y="61502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7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98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7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82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8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45" y="616497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/>
          <p:cNvSpPr/>
          <p:nvPr/>
        </p:nvSpPr>
        <p:spPr>
          <a:xfrm>
            <a:off x="1678426" y="6038329"/>
            <a:ext cx="2601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noFill/>
                  <a:prstDash val="solid"/>
                </a:ln>
                <a:solidFill>
                  <a:srgbClr val="FB87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Get your colour: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95" y="4753563"/>
            <a:ext cx="302387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9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149190" y="5525897"/>
            <a:ext cx="4084507" cy="468000"/>
          </a:xfrm>
          <a:prstGeom prst="rect">
            <a:avLst/>
          </a:prstGeom>
        </p:spPr>
      </p:pic>
      <p:pic>
        <p:nvPicPr>
          <p:cNvPr id="154" name="Picture 153"/>
          <p:cNvPicPr>
            <a:picLocks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189907" y="4541177"/>
            <a:ext cx="4003074" cy="46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091683" y="391887"/>
            <a:ext cx="9531796" cy="3945652"/>
          </a:xfrm>
          <a:prstGeom prst="roundRect">
            <a:avLst>
              <a:gd name="adj" fmla="val 32642"/>
            </a:avLst>
          </a:prstGeom>
          <a:noFill/>
          <a:ln w="2222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6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3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0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7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59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6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3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0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0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4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1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8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5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7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4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1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1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8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1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rapezoid 118"/>
          <p:cNvSpPr/>
          <p:nvPr/>
        </p:nvSpPr>
        <p:spPr>
          <a:xfrm>
            <a:off x="4201475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rapezoid 119"/>
          <p:cNvSpPr/>
          <p:nvPr/>
        </p:nvSpPr>
        <p:spPr>
          <a:xfrm flipV="1">
            <a:off x="4443657" y="488577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rapezoid 120"/>
          <p:cNvSpPr/>
          <p:nvPr/>
        </p:nvSpPr>
        <p:spPr>
          <a:xfrm>
            <a:off x="4685839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rapezoid 121"/>
          <p:cNvSpPr/>
          <p:nvPr/>
        </p:nvSpPr>
        <p:spPr>
          <a:xfrm flipV="1">
            <a:off x="4928021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rapezoid 122"/>
          <p:cNvSpPr/>
          <p:nvPr/>
        </p:nvSpPr>
        <p:spPr>
          <a:xfrm>
            <a:off x="5170203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rapezoid 123"/>
          <p:cNvSpPr/>
          <p:nvPr/>
        </p:nvSpPr>
        <p:spPr>
          <a:xfrm flipV="1">
            <a:off x="5412385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rapezoid 124"/>
          <p:cNvSpPr/>
          <p:nvPr/>
        </p:nvSpPr>
        <p:spPr>
          <a:xfrm>
            <a:off x="5654567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rapezoid 125"/>
          <p:cNvSpPr/>
          <p:nvPr/>
        </p:nvSpPr>
        <p:spPr>
          <a:xfrm flipV="1">
            <a:off x="5896749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rapezoid 126"/>
          <p:cNvSpPr/>
          <p:nvPr/>
        </p:nvSpPr>
        <p:spPr>
          <a:xfrm>
            <a:off x="6138931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rapezoid 127"/>
          <p:cNvSpPr/>
          <p:nvPr/>
        </p:nvSpPr>
        <p:spPr>
          <a:xfrm flipV="1">
            <a:off x="6381113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rapezoid 128"/>
          <p:cNvSpPr/>
          <p:nvPr/>
        </p:nvSpPr>
        <p:spPr>
          <a:xfrm>
            <a:off x="6623295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rapezoid 129"/>
          <p:cNvSpPr/>
          <p:nvPr/>
        </p:nvSpPr>
        <p:spPr>
          <a:xfrm flipV="1">
            <a:off x="6865477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rapezoid 130"/>
          <p:cNvSpPr/>
          <p:nvPr/>
        </p:nvSpPr>
        <p:spPr>
          <a:xfrm>
            <a:off x="7107659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rapezoid 131"/>
          <p:cNvSpPr/>
          <p:nvPr/>
        </p:nvSpPr>
        <p:spPr>
          <a:xfrm flipV="1">
            <a:off x="7349841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rapezoid 132"/>
          <p:cNvSpPr/>
          <p:nvPr/>
        </p:nvSpPr>
        <p:spPr>
          <a:xfrm>
            <a:off x="7592023" y="487548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rapezoid 133"/>
          <p:cNvSpPr/>
          <p:nvPr/>
        </p:nvSpPr>
        <p:spPr>
          <a:xfrm flipV="1">
            <a:off x="7834211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rapezoid 134"/>
          <p:cNvSpPr/>
          <p:nvPr/>
        </p:nvSpPr>
        <p:spPr>
          <a:xfrm flipV="1">
            <a:off x="4201475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rapezoid 135"/>
          <p:cNvSpPr/>
          <p:nvPr/>
        </p:nvSpPr>
        <p:spPr>
          <a:xfrm>
            <a:off x="4443657" y="527227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rapezoid 136"/>
          <p:cNvSpPr/>
          <p:nvPr/>
        </p:nvSpPr>
        <p:spPr>
          <a:xfrm flipV="1">
            <a:off x="4685839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rapezoid 137"/>
          <p:cNvSpPr/>
          <p:nvPr/>
        </p:nvSpPr>
        <p:spPr>
          <a:xfrm>
            <a:off x="4928021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rapezoid 138"/>
          <p:cNvSpPr/>
          <p:nvPr/>
        </p:nvSpPr>
        <p:spPr>
          <a:xfrm flipV="1">
            <a:off x="5170203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rapezoid 139"/>
          <p:cNvSpPr/>
          <p:nvPr/>
        </p:nvSpPr>
        <p:spPr>
          <a:xfrm>
            <a:off x="5412385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rapezoid 140"/>
          <p:cNvSpPr/>
          <p:nvPr/>
        </p:nvSpPr>
        <p:spPr>
          <a:xfrm flipV="1">
            <a:off x="5654567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rapezoid 141"/>
          <p:cNvSpPr/>
          <p:nvPr/>
        </p:nvSpPr>
        <p:spPr>
          <a:xfrm>
            <a:off x="5896749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rapezoid 142"/>
          <p:cNvSpPr/>
          <p:nvPr/>
        </p:nvSpPr>
        <p:spPr>
          <a:xfrm flipV="1">
            <a:off x="6138931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rapezoid 143"/>
          <p:cNvSpPr/>
          <p:nvPr/>
        </p:nvSpPr>
        <p:spPr>
          <a:xfrm>
            <a:off x="6381113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rapezoid 144"/>
          <p:cNvSpPr/>
          <p:nvPr/>
        </p:nvSpPr>
        <p:spPr>
          <a:xfrm flipV="1">
            <a:off x="6623295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rapezoid 145"/>
          <p:cNvSpPr/>
          <p:nvPr/>
        </p:nvSpPr>
        <p:spPr>
          <a:xfrm>
            <a:off x="6865477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rapezoid 146"/>
          <p:cNvSpPr/>
          <p:nvPr/>
        </p:nvSpPr>
        <p:spPr>
          <a:xfrm flipV="1">
            <a:off x="7107659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rapezoid 147"/>
          <p:cNvSpPr/>
          <p:nvPr/>
        </p:nvSpPr>
        <p:spPr>
          <a:xfrm>
            <a:off x="7349841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rapezoid 148"/>
          <p:cNvSpPr/>
          <p:nvPr/>
        </p:nvSpPr>
        <p:spPr>
          <a:xfrm flipV="1">
            <a:off x="7592023" y="526198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rapezoid 149"/>
          <p:cNvSpPr/>
          <p:nvPr/>
        </p:nvSpPr>
        <p:spPr>
          <a:xfrm>
            <a:off x="7834211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293" y="5600344"/>
            <a:ext cx="1707028" cy="920576"/>
          </a:xfrm>
          <a:prstGeom prst="rect">
            <a:avLst/>
          </a:prstGeom>
        </p:spPr>
      </p:pic>
      <p:pic>
        <p:nvPicPr>
          <p:cNvPr id="164" name="Picture 16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00" y="616085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6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80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99" y="6146160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6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56" y="6146161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7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95" y="61502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7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98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7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82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8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45" y="616497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/>
          <p:cNvSpPr/>
          <p:nvPr/>
        </p:nvSpPr>
        <p:spPr>
          <a:xfrm>
            <a:off x="1678426" y="6038329"/>
            <a:ext cx="2601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noFill/>
                  <a:prstDash val="solid"/>
                </a:ln>
                <a:solidFill>
                  <a:srgbClr val="FB87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Get your colour: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95" y="4753563"/>
            <a:ext cx="302387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1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149190" y="5525897"/>
            <a:ext cx="4084507" cy="468000"/>
          </a:xfrm>
          <a:prstGeom prst="rect">
            <a:avLst/>
          </a:prstGeom>
        </p:spPr>
      </p:pic>
      <p:pic>
        <p:nvPicPr>
          <p:cNvPr id="154" name="Picture 153"/>
          <p:cNvPicPr>
            <a:picLocks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189907" y="4541177"/>
            <a:ext cx="4003074" cy="46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091683" y="391887"/>
            <a:ext cx="9531796" cy="3945652"/>
          </a:xfrm>
          <a:prstGeom prst="roundRect">
            <a:avLst>
              <a:gd name="adj" fmla="val 32642"/>
            </a:avLst>
          </a:prstGeom>
          <a:noFill/>
          <a:ln w="2222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6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3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0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7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59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6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3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0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0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4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1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8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5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7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4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1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1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8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1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rapezoid 118"/>
          <p:cNvSpPr/>
          <p:nvPr/>
        </p:nvSpPr>
        <p:spPr>
          <a:xfrm>
            <a:off x="4201475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rapezoid 119"/>
          <p:cNvSpPr/>
          <p:nvPr/>
        </p:nvSpPr>
        <p:spPr>
          <a:xfrm flipV="1">
            <a:off x="4443657" y="488577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rapezoid 120"/>
          <p:cNvSpPr/>
          <p:nvPr/>
        </p:nvSpPr>
        <p:spPr>
          <a:xfrm>
            <a:off x="4685839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rapezoid 121"/>
          <p:cNvSpPr/>
          <p:nvPr/>
        </p:nvSpPr>
        <p:spPr>
          <a:xfrm flipV="1">
            <a:off x="4928021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rapezoid 122"/>
          <p:cNvSpPr/>
          <p:nvPr/>
        </p:nvSpPr>
        <p:spPr>
          <a:xfrm>
            <a:off x="5170203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rapezoid 123"/>
          <p:cNvSpPr/>
          <p:nvPr/>
        </p:nvSpPr>
        <p:spPr>
          <a:xfrm flipV="1">
            <a:off x="5412385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rapezoid 124"/>
          <p:cNvSpPr/>
          <p:nvPr/>
        </p:nvSpPr>
        <p:spPr>
          <a:xfrm>
            <a:off x="5654567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rapezoid 125"/>
          <p:cNvSpPr/>
          <p:nvPr/>
        </p:nvSpPr>
        <p:spPr>
          <a:xfrm flipV="1">
            <a:off x="5896749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rapezoid 126"/>
          <p:cNvSpPr/>
          <p:nvPr/>
        </p:nvSpPr>
        <p:spPr>
          <a:xfrm>
            <a:off x="6138931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rapezoid 127"/>
          <p:cNvSpPr/>
          <p:nvPr/>
        </p:nvSpPr>
        <p:spPr>
          <a:xfrm flipV="1">
            <a:off x="6381113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rapezoid 128"/>
          <p:cNvSpPr/>
          <p:nvPr/>
        </p:nvSpPr>
        <p:spPr>
          <a:xfrm>
            <a:off x="6623295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rapezoid 129"/>
          <p:cNvSpPr/>
          <p:nvPr/>
        </p:nvSpPr>
        <p:spPr>
          <a:xfrm flipV="1">
            <a:off x="6865477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rapezoid 130"/>
          <p:cNvSpPr/>
          <p:nvPr/>
        </p:nvSpPr>
        <p:spPr>
          <a:xfrm>
            <a:off x="7107659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rapezoid 131"/>
          <p:cNvSpPr/>
          <p:nvPr/>
        </p:nvSpPr>
        <p:spPr>
          <a:xfrm flipV="1">
            <a:off x="7349841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rapezoid 132"/>
          <p:cNvSpPr/>
          <p:nvPr/>
        </p:nvSpPr>
        <p:spPr>
          <a:xfrm>
            <a:off x="7592023" y="487548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rapezoid 133"/>
          <p:cNvSpPr/>
          <p:nvPr/>
        </p:nvSpPr>
        <p:spPr>
          <a:xfrm flipV="1">
            <a:off x="7834211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rapezoid 134"/>
          <p:cNvSpPr/>
          <p:nvPr/>
        </p:nvSpPr>
        <p:spPr>
          <a:xfrm flipV="1">
            <a:off x="4201475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rapezoid 135"/>
          <p:cNvSpPr/>
          <p:nvPr/>
        </p:nvSpPr>
        <p:spPr>
          <a:xfrm>
            <a:off x="4443657" y="527227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rapezoid 136"/>
          <p:cNvSpPr/>
          <p:nvPr/>
        </p:nvSpPr>
        <p:spPr>
          <a:xfrm flipV="1">
            <a:off x="4685839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rapezoid 137"/>
          <p:cNvSpPr/>
          <p:nvPr/>
        </p:nvSpPr>
        <p:spPr>
          <a:xfrm>
            <a:off x="4928021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rapezoid 138"/>
          <p:cNvSpPr/>
          <p:nvPr/>
        </p:nvSpPr>
        <p:spPr>
          <a:xfrm flipV="1">
            <a:off x="5170203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rapezoid 139"/>
          <p:cNvSpPr/>
          <p:nvPr/>
        </p:nvSpPr>
        <p:spPr>
          <a:xfrm>
            <a:off x="5412385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rapezoid 140"/>
          <p:cNvSpPr/>
          <p:nvPr/>
        </p:nvSpPr>
        <p:spPr>
          <a:xfrm flipV="1">
            <a:off x="5654567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rapezoid 141"/>
          <p:cNvSpPr/>
          <p:nvPr/>
        </p:nvSpPr>
        <p:spPr>
          <a:xfrm>
            <a:off x="5896749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rapezoid 142"/>
          <p:cNvSpPr/>
          <p:nvPr/>
        </p:nvSpPr>
        <p:spPr>
          <a:xfrm flipV="1">
            <a:off x="6138931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rapezoid 143"/>
          <p:cNvSpPr/>
          <p:nvPr/>
        </p:nvSpPr>
        <p:spPr>
          <a:xfrm>
            <a:off x="6381113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rapezoid 144"/>
          <p:cNvSpPr/>
          <p:nvPr/>
        </p:nvSpPr>
        <p:spPr>
          <a:xfrm flipV="1">
            <a:off x="6623295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rapezoid 145"/>
          <p:cNvSpPr/>
          <p:nvPr/>
        </p:nvSpPr>
        <p:spPr>
          <a:xfrm>
            <a:off x="6865477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rapezoid 146"/>
          <p:cNvSpPr/>
          <p:nvPr/>
        </p:nvSpPr>
        <p:spPr>
          <a:xfrm flipV="1">
            <a:off x="7107659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rapezoid 147"/>
          <p:cNvSpPr/>
          <p:nvPr/>
        </p:nvSpPr>
        <p:spPr>
          <a:xfrm>
            <a:off x="7349841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rapezoid 148"/>
          <p:cNvSpPr/>
          <p:nvPr/>
        </p:nvSpPr>
        <p:spPr>
          <a:xfrm flipV="1">
            <a:off x="7592023" y="526198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rapezoid 149"/>
          <p:cNvSpPr/>
          <p:nvPr/>
        </p:nvSpPr>
        <p:spPr>
          <a:xfrm>
            <a:off x="7834211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293" y="5600344"/>
            <a:ext cx="1707028" cy="920576"/>
          </a:xfrm>
          <a:prstGeom prst="rect">
            <a:avLst/>
          </a:prstGeom>
        </p:spPr>
      </p:pic>
      <p:pic>
        <p:nvPicPr>
          <p:cNvPr id="164" name="Picture 16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00" y="616085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6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80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99" y="6146160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6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56" y="6146161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7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95" y="61502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7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98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7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82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8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45" y="616497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/>
          <p:cNvSpPr/>
          <p:nvPr/>
        </p:nvSpPr>
        <p:spPr>
          <a:xfrm>
            <a:off x="1678426" y="6038329"/>
            <a:ext cx="2601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noFill/>
                  <a:prstDash val="solid"/>
                </a:ln>
                <a:solidFill>
                  <a:srgbClr val="FB87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Get your colour: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95" y="4753563"/>
            <a:ext cx="302387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5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2"/>
          <p:cNvPicPr>
            <a:picLocks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4149190" y="5525897"/>
            <a:ext cx="4084507" cy="468000"/>
          </a:xfrm>
          <a:prstGeom prst="rect">
            <a:avLst/>
          </a:prstGeom>
        </p:spPr>
      </p:pic>
      <p:pic>
        <p:nvPicPr>
          <p:cNvPr id="154" name="Picture 153"/>
          <p:cNvPicPr>
            <a:picLocks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4189907" y="4541177"/>
            <a:ext cx="4003074" cy="4680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1091683" y="391887"/>
            <a:ext cx="9531796" cy="3945652"/>
          </a:xfrm>
          <a:prstGeom prst="roundRect">
            <a:avLst>
              <a:gd name="adj" fmla="val 32642"/>
            </a:avLst>
          </a:prstGeom>
          <a:noFill/>
          <a:ln w="2222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6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87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3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94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0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911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7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18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59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260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6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367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3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784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92467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0" y="3412176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252879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91" y="168651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0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801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8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4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5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9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1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9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72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9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8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9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89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9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5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0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96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0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0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7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0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538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0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4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645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1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11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62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11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924679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1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8" y="34121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11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252879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1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69" y="1686515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rapezoid 118"/>
          <p:cNvSpPr/>
          <p:nvPr/>
        </p:nvSpPr>
        <p:spPr>
          <a:xfrm>
            <a:off x="4201475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rapezoid 119"/>
          <p:cNvSpPr/>
          <p:nvPr/>
        </p:nvSpPr>
        <p:spPr>
          <a:xfrm flipV="1">
            <a:off x="4443657" y="488577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rapezoid 120"/>
          <p:cNvSpPr/>
          <p:nvPr/>
        </p:nvSpPr>
        <p:spPr>
          <a:xfrm>
            <a:off x="4685839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rapezoid 121"/>
          <p:cNvSpPr/>
          <p:nvPr/>
        </p:nvSpPr>
        <p:spPr>
          <a:xfrm flipV="1">
            <a:off x="4928021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rapezoid 122"/>
          <p:cNvSpPr/>
          <p:nvPr/>
        </p:nvSpPr>
        <p:spPr>
          <a:xfrm>
            <a:off x="5170203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rapezoid 123"/>
          <p:cNvSpPr/>
          <p:nvPr/>
        </p:nvSpPr>
        <p:spPr>
          <a:xfrm flipV="1">
            <a:off x="5412385" y="4883720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rapezoid 124"/>
          <p:cNvSpPr/>
          <p:nvPr/>
        </p:nvSpPr>
        <p:spPr>
          <a:xfrm>
            <a:off x="5654567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rapezoid 125"/>
          <p:cNvSpPr/>
          <p:nvPr/>
        </p:nvSpPr>
        <p:spPr>
          <a:xfrm flipV="1">
            <a:off x="5896749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rapezoid 126"/>
          <p:cNvSpPr/>
          <p:nvPr/>
        </p:nvSpPr>
        <p:spPr>
          <a:xfrm>
            <a:off x="6138931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Trapezoid 127"/>
          <p:cNvSpPr/>
          <p:nvPr/>
        </p:nvSpPr>
        <p:spPr>
          <a:xfrm flipV="1">
            <a:off x="6381113" y="4881662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rapezoid 128"/>
          <p:cNvSpPr/>
          <p:nvPr/>
        </p:nvSpPr>
        <p:spPr>
          <a:xfrm>
            <a:off x="6623295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rapezoid 129"/>
          <p:cNvSpPr/>
          <p:nvPr/>
        </p:nvSpPr>
        <p:spPr>
          <a:xfrm flipV="1">
            <a:off x="6865477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rapezoid 130"/>
          <p:cNvSpPr/>
          <p:nvPr/>
        </p:nvSpPr>
        <p:spPr>
          <a:xfrm>
            <a:off x="7107659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Trapezoid 131"/>
          <p:cNvSpPr/>
          <p:nvPr/>
        </p:nvSpPr>
        <p:spPr>
          <a:xfrm flipV="1">
            <a:off x="7349841" y="4879604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rapezoid 132"/>
          <p:cNvSpPr/>
          <p:nvPr/>
        </p:nvSpPr>
        <p:spPr>
          <a:xfrm>
            <a:off x="7592023" y="4875488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rapezoid 133"/>
          <p:cNvSpPr/>
          <p:nvPr/>
        </p:nvSpPr>
        <p:spPr>
          <a:xfrm flipV="1">
            <a:off x="7834211" y="4877546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rapezoid 134"/>
          <p:cNvSpPr/>
          <p:nvPr/>
        </p:nvSpPr>
        <p:spPr>
          <a:xfrm flipV="1">
            <a:off x="4201475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rapezoid 135"/>
          <p:cNvSpPr/>
          <p:nvPr/>
        </p:nvSpPr>
        <p:spPr>
          <a:xfrm>
            <a:off x="4443657" y="527227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Trapezoid 136"/>
          <p:cNvSpPr/>
          <p:nvPr/>
        </p:nvSpPr>
        <p:spPr>
          <a:xfrm flipV="1">
            <a:off x="4685839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Trapezoid 137"/>
          <p:cNvSpPr/>
          <p:nvPr/>
        </p:nvSpPr>
        <p:spPr>
          <a:xfrm>
            <a:off x="4928021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rapezoid 138"/>
          <p:cNvSpPr/>
          <p:nvPr/>
        </p:nvSpPr>
        <p:spPr>
          <a:xfrm flipV="1">
            <a:off x="5170203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Trapezoid 139"/>
          <p:cNvSpPr/>
          <p:nvPr/>
        </p:nvSpPr>
        <p:spPr>
          <a:xfrm>
            <a:off x="5412385" y="5270213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rapezoid 140"/>
          <p:cNvSpPr/>
          <p:nvPr/>
        </p:nvSpPr>
        <p:spPr>
          <a:xfrm flipV="1">
            <a:off x="5654567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rapezoid 141"/>
          <p:cNvSpPr/>
          <p:nvPr/>
        </p:nvSpPr>
        <p:spPr>
          <a:xfrm>
            <a:off x="5896749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rapezoid 142"/>
          <p:cNvSpPr/>
          <p:nvPr/>
        </p:nvSpPr>
        <p:spPr>
          <a:xfrm flipV="1">
            <a:off x="6138931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rapezoid 143"/>
          <p:cNvSpPr/>
          <p:nvPr/>
        </p:nvSpPr>
        <p:spPr>
          <a:xfrm>
            <a:off x="6381113" y="5268155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rapezoid 144"/>
          <p:cNvSpPr/>
          <p:nvPr/>
        </p:nvSpPr>
        <p:spPr>
          <a:xfrm flipV="1">
            <a:off x="6623295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rapezoid 145"/>
          <p:cNvSpPr/>
          <p:nvPr/>
        </p:nvSpPr>
        <p:spPr>
          <a:xfrm>
            <a:off x="6865477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rapezoid 146"/>
          <p:cNvSpPr/>
          <p:nvPr/>
        </p:nvSpPr>
        <p:spPr>
          <a:xfrm flipV="1">
            <a:off x="7107659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rapezoid 147"/>
          <p:cNvSpPr/>
          <p:nvPr/>
        </p:nvSpPr>
        <p:spPr>
          <a:xfrm>
            <a:off x="7349841" y="5266097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rapezoid 148"/>
          <p:cNvSpPr/>
          <p:nvPr/>
        </p:nvSpPr>
        <p:spPr>
          <a:xfrm flipV="1">
            <a:off x="7592023" y="5261981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rapezoid 149"/>
          <p:cNvSpPr/>
          <p:nvPr/>
        </p:nvSpPr>
        <p:spPr>
          <a:xfrm>
            <a:off x="7834211" y="5264039"/>
            <a:ext cx="267643" cy="338363"/>
          </a:xfrm>
          <a:prstGeom prst="trapezoid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293" y="5600344"/>
            <a:ext cx="1707028" cy="920576"/>
          </a:xfrm>
          <a:prstGeom prst="rect">
            <a:avLst/>
          </a:prstGeom>
        </p:spPr>
      </p:pic>
      <p:pic>
        <p:nvPicPr>
          <p:cNvPr id="164" name="Picture 163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300" y="616085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64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80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5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099" y="6146160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66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56" y="6146161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177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95" y="6150277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78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98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79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282" y="6153768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80" descr="C:\Users\John\AppData\Local\Microsoft\Windows\INetCache\IE\L475XUPE\glassball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945" y="6164974"/>
            <a:ext cx="363121" cy="36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Rectangle 154"/>
          <p:cNvSpPr/>
          <p:nvPr/>
        </p:nvSpPr>
        <p:spPr>
          <a:xfrm>
            <a:off x="1678426" y="6038329"/>
            <a:ext cx="26019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noFill/>
                  <a:prstDash val="solid"/>
                </a:ln>
                <a:solidFill>
                  <a:srgbClr val="FB8738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Get your colour: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95" y="4753563"/>
            <a:ext cx="3023878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4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9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0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9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0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194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53</cp:revision>
  <dcterms:created xsi:type="dcterms:W3CDTF">2017-01-03T21:46:39Z</dcterms:created>
  <dcterms:modified xsi:type="dcterms:W3CDTF">2017-01-18T21:55:04Z</dcterms:modified>
</cp:coreProperties>
</file>