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4" r:id="rId2"/>
    <p:sldId id="262" r:id="rId3"/>
    <p:sldId id="274" r:id="rId4"/>
    <p:sldId id="265" r:id="rId5"/>
    <p:sldId id="266" r:id="rId6"/>
    <p:sldId id="276" r:id="rId7"/>
    <p:sldId id="267" r:id="rId8"/>
    <p:sldId id="278" r:id="rId9"/>
    <p:sldId id="279" r:id="rId10"/>
    <p:sldId id="280" r:id="rId11"/>
    <p:sldId id="290" r:id="rId12"/>
    <p:sldId id="287" r:id="rId13"/>
    <p:sldId id="288" r:id="rId14"/>
    <p:sldId id="289" r:id="rId15"/>
    <p:sldId id="291" r:id="rId16"/>
    <p:sldId id="292" r:id="rId17"/>
    <p:sldId id="293" r:id="rId18"/>
    <p:sldId id="269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0CECE"/>
    <a:srgbClr val="000000"/>
    <a:srgbClr val="FF0000"/>
    <a:srgbClr val="767171"/>
    <a:srgbClr val="2C3345"/>
    <a:srgbClr val="4472C4"/>
    <a:srgbClr val="843C0C"/>
    <a:srgbClr val="F2F2F2"/>
    <a:srgbClr val="B3F117"/>
    <a:srgbClr val="FFC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9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99509-F39F-4ED0-A1DA-2EC5F1299C49}" type="datetimeFigureOut">
              <a:rPr lang="en-US" smtClean="0"/>
              <a:t>17-Jan-17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8C5F-0492-4FAF-BEDA-17FD6FF370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6888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99509-F39F-4ED0-A1DA-2EC5F1299C49}" type="datetimeFigureOut">
              <a:rPr lang="en-US" smtClean="0"/>
              <a:t>17-Jan-17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8C5F-0492-4FAF-BEDA-17FD6FF370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2153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99509-F39F-4ED0-A1DA-2EC5F1299C49}" type="datetimeFigureOut">
              <a:rPr lang="en-US" smtClean="0"/>
              <a:t>17-Jan-17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8C5F-0492-4FAF-BEDA-17FD6FF370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84055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99509-F39F-4ED0-A1DA-2EC5F1299C49}" type="datetimeFigureOut">
              <a:rPr lang="en-US" smtClean="0"/>
              <a:t>17-Jan-17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8C5F-0492-4FAF-BEDA-17FD6FF370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8217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99509-F39F-4ED0-A1DA-2EC5F1299C49}" type="datetimeFigureOut">
              <a:rPr lang="en-US" smtClean="0"/>
              <a:t>17-Jan-17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8C5F-0492-4FAF-BEDA-17FD6FF370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2852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99509-F39F-4ED0-A1DA-2EC5F1299C49}" type="datetimeFigureOut">
              <a:rPr lang="en-US" smtClean="0"/>
              <a:t>17-Jan-17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8C5F-0492-4FAF-BEDA-17FD6FF370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9351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99509-F39F-4ED0-A1DA-2EC5F1299C49}" type="datetimeFigureOut">
              <a:rPr lang="en-US" smtClean="0"/>
              <a:t>17-Jan-17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8C5F-0492-4FAF-BEDA-17FD6FF370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8995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99509-F39F-4ED0-A1DA-2EC5F1299C49}" type="datetimeFigureOut">
              <a:rPr lang="en-US" smtClean="0"/>
              <a:t>17-Jan-17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8C5F-0492-4FAF-BEDA-17FD6FF370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0289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99509-F39F-4ED0-A1DA-2EC5F1299C49}" type="datetimeFigureOut">
              <a:rPr lang="en-US" smtClean="0"/>
              <a:t>17-Jan-17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8C5F-0492-4FAF-BEDA-17FD6FF370D6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6626" y="6666406"/>
            <a:ext cx="2260605" cy="216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4172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99509-F39F-4ED0-A1DA-2EC5F1299C49}" type="datetimeFigureOut">
              <a:rPr lang="en-US" smtClean="0"/>
              <a:t>17-Jan-17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8C5F-0492-4FAF-BEDA-17FD6FF370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7434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99509-F39F-4ED0-A1DA-2EC5F1299C49}" type="datetimeFigureOut">
              <a:rPr lang="en-US" smtClean="0"/>
              <a:t>17-Jan-17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8C5F-0492-4FAF-BEDA-17FD6FF370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3828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799509-F39F-4ED0-A1DA-2EC5F1299C49}" type="datetimeFigureOut">
              <a:rPr lang="en-US" smtClean="0"/>
              <a:t>17-Jan-17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C08C5F-0492-4FAF-BEDA-17FD6FF370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112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image" Target="../media/image4.png"/><Relationship Id="rId7" Type="http://schemas.microsoft.com/office/2007/relationships/hdphoto" Target="../media/hdphoto2.wdp"/><Relationship Id="rId12" Type="http://schemas.openxmlformats.org/officeDocument/2006/relationships/slide" Target="slide2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9.png"/><Relationship Id="rId5" Type="http://schemas.microsoft.com/office/2007/relationships/hdphoto" Target="../media/hdphoto1.wdp"/><Relationship Id="rId10" Type="http://schemas.openxmlformats.org/officeDocument/2006/relationships/image" Target="../media/image8.png"/><Relationship Id="rId4" Type="http://schemas.openxmlformats.org/officeDocument/2006/relationships/image" Target="../media/image5.png"/><Relationship Id="rId9" Type="http://schemas.openxmlformats.org/officeDocument/2006/relationships/slide" Target="slide18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13" Type="http://schemas.openxmlformats.org/officeDocument/2006/relationships/slide" Target="slide2.xml"/><Relationship Id="rId3" Type="http://schemas.openxmlformats.org/officeDocument/2006/relationships/image" Target="../media/image4.png"/><Relationship Id="rId7" Type="http://schemas.microsoft.com/office/2007/relationships/hdphoto" Target="../media/hdphoto2.wdp"/><Relationship Id="rId12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3.png"/><Relationship Id="rId5" Type="http://schemas.microsoft.com/office/2007/relationships/hdphoto" Target="../media/hdphoto1.wdp"/><Relationship Id="rId15" Type="http://schemas.openxmlformats.org/officeDocument/2006/relationships/image" Target="../media/image8.png"/><Relationship Id="rId10" Type="http://schemas.microsoft.com/office/2007/relationships/hdphoto" Target="../media/hdphoto3.wdp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slide" Target="slide18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13" Type="http://schemas.openxmlformats.org/officeDocument/2006/relationships/slide" Target="slide2.xml"/><Relationship Id="rId3" Type="http://schemas.openxmlformats.org/officeDocument/2006/relationships/image" Target="../media/image4.png"/><Relationship Id="rId7" Type="http://schemas.microsoft.com/office/2007/relationships/hdphoto" Target="../media/hdphoto2.wdp"/><Relationship Id="rId12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3.png"/><Relationship Id="rId5" Type="http://schemas.microsoft.com/office/2007/relationships/hdphoto" Target="../media/hdphoto1.wdp"/><Relationship Id="rId15" Type="http://schemas.openxmlformats.org/officeDocument/2006/relationships/image" Target="../media/image8.png"/><Relationship Id="rId10" Type="http://schemas.microsoft.com/office/2007/relationships/hdphoto" Target="../media/hdphoto3.wdp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slide" Target="slide18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microsoft.com/office/2007/relationships/hdphoto" Target="../media/hdphoto3.wdp"/><Relationship Id="rId3" Type="http://schemas.openxmlformats.org/officeDocument/2006/relationships/image" Target="../media/image13.png"/><Relationship Id="rId7" Type="http://schemas.openxmlformats.org/officeDocument/2006/relationships/slide" Target="slide2.xml"/><Relationship Id="rId12" Type="http://schemas.openxmlformats.org/officeDocument/2006/relationships/image" Target="../media/image10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microsoft.com/office/2007/relationships/hdphoto" Target="../media/hdphoto2.wdp"/><Relationship Id="rId5" Type="http://schemas.openxmlformats.org/officeDocument/2006/relationships/image" Target="../media/image3.png"/><Relationship Id="rId15" Type="http://schemas.openxmlformats.org/officeDocument/2006/relationships/image" Target="../media/image8.png"/><Relationship Id="rId10" Type="http://schemas.openxmlformats.org/officeDocument/2006/relationships/image" Target="../media/image6.png"/><Relationship Id="rId4" Type="http://schemas.openxmlformats.org/officeDocument/2006/relationships/image" Target="../media/image14.png"/><Relationship Id="rId9" Type="http://schemas.microsoft.com/office/2007/relationships/hdphoto" Target="../media/hdphoto1.wdp"/><Relationship Id="rId14" Type="http://schemas.openxmlformats.org/officeDocument/2006/relationships/slide" Target="slide18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microsoft.com/office/2007/relationships/hdphoto" Target="../media/hdphoto3.wdp"/><Relationship Id="rId3" Type="http://schemas.openxmlformats.org/officeDocument/2006/relationships/image" Target="../media/image13.png"/><Relationship Id="rId7" Type="http://schemas.openxmlformats.org/officeDocument/2006/relationships/slide" Target="slide2.xml"/><Relationship Id="rId12" Type="http://schemas.openxmlformats.org/officeDocument/2006/relationships/image" Target="../media/image10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microsoft.com/office/2007/relationships/hdphoto" Target="../media/hdphoto2.wdp"/><Relationship Id="rId5" Type="http://schemas.openxmlformats.org/officeDocument/2006/relationships/image" Target="../media/image3.png"/><Relationship Id="rId15" Type="http://schemas.openxmlformats.org/officeDocument/2006/relationships/image" Target="../media/image8.png"/><Relationship Id="rId10" Type="http://schemas.openxmlformats.org/officeDocument/2006/relationships/image" Target="../media/image6.png"/><Relationship Id="rId4" Type="http://schemas.openxmlformats.org/officeDocument/2006/relationships/image" Target="../media/image14.png"/><Relationship Id="rId9" Type="http://schemas.microsoft.com/office/2007/relationships/hdphoto" Target="../media/hdphoto1.wdp"/><Relationship Id="rId14" Type="http://schemas.openxmlformats.org/officeDocument/2006/relationships/slide" Target="slide18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microsoft.com/office/2007/relationships/hdphoto" Target="../media/hdphoto3.wdp"/><Relationship Id="rId3" Type="http://schemas.openxmlformats.org/officeDocument/2006/relationships/image" Target="../media/image13.png"/><Relationship Id="rId7" Type="http://schemas.openxmlformats.org/officeDocument/2006/relationships/slide" Target="slide2.xml"/><Relationship Id="rId12" Type="http://schemas.openxmlformats.org/officeDocument/2006/relationships/image" Target="../media/image10.png"/><Relationship Id="rId2" Type="http://schemas.openxmlformats.org/officeDocument/2006/relationships/image" Target="../media/image7.jpg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microsoft.com/office/2007/relationships/hdphoto" Target="../media/hdphoto2.wdp"/><Relationship Id="rId5" Type="http://schemas.openxmlformats.org/officeDocument/2006/relationships/image" Target="../media/image3.png"/><Relationship Id="rId15" Type="http://schemas.openxmlformats.org/officeDocument/2006/relationships/image" Target="../media/image8.png"/><Relationship Id="rId10" Type="http://schemas.openxmlformats.org/officeDocument/2006/relationships/image" Target="../media/image6.png"/><Relationship Id="rId4" Type="http://schemas.openxmlformats.org/officeDocument/2006/relationships/image" Target="../media/image14.png"/><Relationship Id="rId9" Type="http://schemas.microsoft.com/office/2007/relationships/hdphoto" Target="../media/hdphoto1.wdp"/><Relationship Id="rId14" Type="http://schemas.openxmlformats.org/officeDocument/2006/relationships/slide" Target="slide18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microsoft.com/office/2007/relationships/hdphoto" Target="../media/hdphoto3.wdp"/><Relationship Id="rId3" Type="http://schemas.openxmlformats.org/officeDocument/2006/relationships/image" Target="../media/image13.png"/><Relationship Id="rId7" Type="http://schemas.openxmlformats.org/officeDocument/2006/relationships/slide" Target="slide2.xml"/><Relationship Id="rId12" Type="http://schemas.openxmlformats.org/officeDocument/2006/relationships/image" Target="../media/image10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microsoft.com/office/2007/relationships/hdphoto" Target="../media/hdphoto2.wdp"/><Relationship Id="rId5" Type="http://schemas.openxmlformats.org/officeDocument/2006/relationships/image" Target="../media/image3.png"/><Relationship Id="rId15" Type="http://schemas.openxmlformats.org/officeDocument/2006/relationships/image" Target="../media/image8.png"/><Relationship Id="rId10" Type="http://schemas.openxmlformats.org/officeDocument/2006/relationships/image" Target="../media/image6.png"/><Relationship Id="rId4" Type="http://schemas.openxmlformats.org/officeDocument/2006/relationships/image" Target="../media/image14.png"/><Relationship Id="rId9" Type="http://schemas.microsoft.com/office/2007/relationships/hdphoto" Target="../media/hdphoto1.wdp"/><Relationship Id="rId14" Type="http://schemas.openxmlformats.org/officeDocument/2006/relationships/slide" Target="slide18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microsoft.com/office/2007/relationships/hdphoto" Target="../media/hdphoto3.wdp"/><Relationship Id="rId3" Type="http://schemas.openxmlformats.org/officeDocument/2006/relationships/image" Target="../media/image13.png"/><Relationship Id="rId7" Type="http://schemas.openxmlformats.org/officeDocument/2006/relationships/slide" Target="slide2.xml"/><Relationship Id="rId12" Type="http://schemas.openxmlformats.org/officeDocument/2006/relationships/image" Target="../media/image10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microsoft.com/office/2007/relationships/hdphoto" Target="../media/hdphoto2.wdp"/><Relationship Id="rId5" Type="http://schemas.openxmlformats.org/officeDocument/2006/relationships/image" Target="../media/image3.png"/><Relationship Id="rId15" Type="http://schemas.openxmlformats.org/officeDocument/2006/relationships/image" Target="../media/image8.png"/><Relationship Id="rId10" Type="http://schemas.openxmlformats.org/officeDocument/2006/relationships/image" Target="../media/image6.png"/><Relationship Id="rId4" Type="http://schemas.openxmlformats.org/officeDocument/2006/relationships/image" Target="../media/image14.png"/><Relationship Id="rId9" Type="http://schemas.microsoft.com/office/2007/relationships/hdphoto" Target="../media/hdphoto1.wdp"/><Relationship Id="rId14" Type="http://schemas.openxmlformats.org/officeDocument/2006/relationships/slide" Target="slide18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microsoft.com/office/2007/relationships/hdphoto" Target="../media/hdphoto3.wdp"/><Relationship Id="rId3" Type="http://schemas.openxmlformats.org/officeDocument/2006/relationships/image" Target="../media/image13.png"/><Relationship Id="rId7" Type="http://schemas.openxmlformats.org/officeDocument/2006/relationships/slide" Target="slide2.xml"/><Relationship Id="rId12" Type="http://schemas.openxmlformats.org/officeDocument/2006/relationships/image" Target="../media/image10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microsoft.com/office/2007/relationships/hdphoto" Target="../media/hdphoto2.wdp"/><Relationship Id="rId5" Type="http://schemas.openxmlformats.org/officeDocument/2006/relationships/image" Target="../media/image3.png"/><Relationship Id="rId15" Type="http://schemas.openxmlformats.org/officeDocument/2006/relationships/image" Target="../media/image8.png"/><Relationship Id="rId10" Type="http://schemas.openxmlformats.org/officeDocument/2006/relationships/image" Target="../media/image6.png"/><Relationship Id="rId4" Type="http://schemas.openxmlformats.org/officeDocument/2006/relationships/image" Target="../media/image14.png"/><Relationship Id="rId9" Type="http://schemas.microsoft.com/office/2007/relationships/hdphoto" Target="../media/hdphoto1.wdp"/><Relationship Id="rId14" Type="http://schemas.openxmlformats.org/officeDocument/2006/relationships/slide" Target="slide18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13" Type="http://schemas.openxmlformats.org/officeDocument/2006/relationships/image" Target="../media/image29.png"/><Relationship Id="rId18" Type="http://schemas.openxmlformats.org/officeDocument/2006/relationships/image" Target="../media/image25.png"/><Relationship Id="rId3" Type="http://schemas.openxmlformats.org/officeDocument/2006/relationships/image" Target="../media/image5.png"/><Relationship Id="rId7" Type="http://schemas.openxmlformats.org/officeDocument/2006/relationships/image" Target="../media/image7.jpg"/><Relationship Id="rId12" Type="http://schemas.microsoft.com/office/2007/relationships/hdphoto" Target="../media/hdphoto6.wdp"/><Relationship Id="rId17" Type="http://schemas.openxmlformats.org/officeDocument/2006/relationships/image" Target="../media/image32.png"/><Relationship Id="rId2" Type="http://schemas.openxmlformats.org/officeDocument/2006/relationships/image" Target="../media/image12.png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11" Type="http://schemas.openxmlformats.org/officeDocument/2006/relationships/image" Target="../media/image28.png"/><Relationship Id="rId5" Type="http://schemas.openxmlformats.org/officeDocument/2006/relationships/image" Target="../media/image6.png"/><Relationship Id="rId15" Type="http://schemas.openxmlformats.org/officeDocument/2006/relationships/image" Target="../media/image31.png"/><Relationship Id="rId10" Type="http://schemas.microsoft.com/office/2007/relationships/hdphoto" Target="../media/hdphoto3.wdp"/><Relationship Id="rId4" Type="http://schemas.microsoft.com/office/2007/relationships/hdphoto" Target="../media/hdphoto1.wdp"/><Relationship Id="rId9" Type="http://schemas.openxmlformats.org/officeDocument/2006/relationships/image" Target="../media/image10.png"/><Relationship Id="rId1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13" Type="http://schemas.openxmlformats.org/officeDocument/2006/relationships/slide" Target="slide13.xml"/><Relationship Id="rId18" Type="http://schemas.microsoft.com/office/2007/relationships/hdphoto" Target="../media/hdphoto1.wdp"/><Relationship Id="rId26" Type="http://schemas.openxmlformats.org/officeDocument/2006/relationships/slide" Target="slide18.xml"/><Relationship Id="rId3" Type="http://schemas.openxmlformats.org/officeDocument/2006/relationships/image" Target="../media/image3.png"/><Relationship Id="rId21" Type="http://schemas.openxmlformats.org/officeDocument/2006/relationships/slide" Target="slide8.xml"/><Relationship Id="rId7" Type="http://schemas.openxmlformats.org/officeDocument/2006/relationships/slide" Target="slide12.xml"/><Relationship Id="rId12" Type="http://schemas.openxmlformats.org/officeDocument/2006/relationships/slide" Target="slide7.xml"/><Relationship Id="rId17" Type="http://schemas.openxmlformats.org/officeDocument/2006/relationships/image" Target="../media/image5.png"/><Relationship Id="rId25" Type="http://schemas.microsoft.com/office/2007/relationships/hdphoto" Target="../media/hdphoto3.wdp"/><Relationship Id="rId2" Type="http://schemas.openxmlformats.org/officeDocument/2006/relationships/slide" Target="slide4.xml"/><Relationship Id="rId16" Type="http://schemas.openxmlformats.org/officeDocument/2006/relationships/image" Target="../media/image4.png"/><Relationship Id="rId20" Type="http://schemas.microsoft.com/office/2007/relationships/hdphoto" Target="../media/hdphoto2.wdp"/><Relationship Id="rId1" Type="http://schemas.openxmlformats.org/officeDocument/2006/relationships/slideLayout" Target="../slideLayouts/slideLayout7.xml"/><Relationship Id="rId6" Type="http://schemas.openxmlformats.org/officeDocument/2006/relationships/slide" Target="slide16.xml"/><Relationship Id="rId11" Type="http://schemas.openxmlformats.org/officeDocument/2006/relationships/slide" Target="slide11.xml"/><Relationship Id="rId24" Type="http://schemas.openxmlformats.org/officeDocument/2006/relationships/image" Target="../media/image10.png"/><Relationship Id="rId5" Type="http://schemas.openxmlformats.org/officeDocument/2006/relationships/slide" Target="slide3.xml"/><Relationship Id="rId15" Type="http://schemas.openxmlformats.org/officeDocument/2006/relationships/slide" Target="slide2.xml"/><Relationship Id="rId23" Type="http://schemas.openxmlformats.org/officeDocument/2006/relationships/image" Target="../media/image7.jpg"/><Relationship Id="rId10" Type="http://schemas.openxmlformats.org/officeDocument/2006/relationships/slide" Target="slide6.xml"/><Relationship Id="rId19" Type="http://schemas.openxmlformats.org/officeDocument/2006/relationships/image" Target="../media/image6.png"/><Relationship Id="rId4" Type="http://schemas.openxmlformats.org/officeDocument/2006/relationships/slide" Target="slide10.xml"/><Relationship Id="rId9" Type="http://schemas.openxmlformats.org/officeDocument/2006/relationships/slide" Target="slide15.xml"/><Relationship Id="rId14" Type="http://schemas.openxmlformats.org/officeDocument/2006/relationships/slide" Target="slide17.xml"/><Relationship Id="rId22" Type="http://schemas.openxmlformats.org/officeDocument/2006/relationships/slide" Target="slide9.xml"/><Relationship Id="rId27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microsoft.com/office/2007/relationships/hdphoto" Target="../media/hdphoto1.wdp"/><Relationship Id="rId18" Type="http://schemas.openxmlformats.org/officeDocument/2006/relationships/image" Target="../media/image8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5.png"/><Relationship Id="rId17" Type="http://schemas.openxmlformats.org/officeDocument/2006/relationships/slide" Target="slide18.xml"/><Relationship Id="rId2" Type="http://schemas.openxmlformats.org/officeDocument/2006/relationships/audio" Target="../media/audio1.wav"/><Relationship Id="rId16" Type="http://schemas.microsoft.com/office/2007/relationships/hdphoto" Target="../media/hdphoto3.wdp"/><Relationship Id="rId20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microsoft.com/office/2007/relationships/hdphoto" Target="../media/hdphoto2.wdp"/><Relationship Id="rId5" Type="http://schemas.openxmlformats.org/officeDocument/2006/relationships/image" Target="../media/image13.png"/><Relationship Id="rId15" Type="http://schemas.openxmlformats.org/officeDocument/2006/relationships/image" Target="../media/image10.png"/><Relationship Id="rId10" Type="http://schemas.openxmlformats.org/officeDocument/2006/relationships/image" Target="../media/image6.png"/><Relationship Id="rId19" Type="http://schemas.openxmlformats.org/officeDocument/2006/relationships/slide" Target="slide2.xml"/><Relationship Id="rId4" Type="http://schemas.openxmlformats.org/officeDocument/2006/relationships/image" Target="../media/image12.png"/><Relationship Id="rId9" Type="http://schemas.openxmlformats.org/officeDocument/2006/relationships/image" Target="../media/image17.png"/><Relationship Id="rId1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14.png"/><Relationship Id="rId18" Type="http://schemas.openxmlformats.org/officeDocument/2006/relationships/slide" Target="slide18.xml"/><Relationship Id="rId3" Type="http://schemas.openxmlformats.org/officeDocument/2006/relationships/image" Target="../media/image11.png"/><Relationship Id="rId7" Type="http://schemas.openxmlformats.org/officeDocument/2006/relationships/image" Target="../media/image5.png"/><Relationship Id="rId12" Type="http://schemas.openxmlformats.org/officeDocument/2006/relationships/image" Target="../media/image13.png"/><Relationship Id="rId17" Type="http://schemas.openxmlformats.org/officeDocument/2006/relationships/image" Target="../media/image17.png"/><Relationship Id="rId2" Type="http://schemas.openxmlformats.org/officeDocument/2006/relationships/audio" Target="../media/audio1.wav"/><Relationship Id="rId16" Type="http://schemas.openxmlformats.org/officeDocument/2006/relationships/slide" Target="slide2.xml"/><Relationship Id="rId20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11" Type="http://schemas.microsoft.com/office/2007/relationships/hdphoto" Target="../media/hdphoto3.wdp"/><Relationship Id="rId5" Type="http://schemas.openxmlformats.org/officeDocument/2006/relationships/image" Target="../media/image6.png"/><Relationship Id="rId15" Type="http://schemas.openxmlformats.org/officeDocument/2006/relationships/image" Target="../media/image18.png"/><Relationship Id="rId10" Type="http://schemas.openxmlformats.org/officeDocument/2006/relationships/image" Target="../media/image10.png"/><Relationship Id="rId19" Type="http://schemas.openxmlformats.org/officeDocument/2006/relationships/image" Target="../media/image8.png"/><Relationship Id="rId4" Type="http://schemas.openxmlformats.org/officeDocument/2006/relationships/image" Target="../media/image12.png"/><Relationship Id="rId9" Type="http://schemas.openxmlformats.org/officeDocument/2006/relationships/image" Target="../media/image7.jpg"/><Relationship Id="rId1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6.png"/><Relationship Id="rId18" Type="http://schemas.openxmlformats.org/officeDocument/2006/relationships/slide" Target="slide18.xml"/><Relationship Id="rId3" Type="http://schemas.openxmlformats.org/officeDocument/2006/relationships/image" Target="../media/image7.jpg"/><Relationship Id="rId7" Type="http://schemas.openxmlformats.org/officeDocument/2006/relationships/image" Target="../media/image3.png"/><Relationship Id="rId12" Type="http://schemas.microsoft.com/office/2007/relationships/hdphoto" Target="../media/hdphoto2.wdp"/><Relationship Id="rId17" Type="http://schemas.microsoft.com/office/2007/relationships/hdphoto" Target="../media/hdphoto3.wdp"/><Relationship Id="rId2" Type="http://schemas.openxmlformats.org/officeDocument/2006/relationships/audio" Target="../media/audio1.wav"/><Relationship Id="rId16" Type="http://schemas.openxmlformats.org/officeDocument/2006/relationships/image" Target="../media/image10.png"/><Relationship Id="rId20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slide" Target="slide2.xml"/><Relationship Id="rId11" Type="http://schemas.openxmlformats.org/officeDocument/2006/relationships/image" Target="../media/image6.png"/><Relationship Id="rId5" Type="http://schemas.openxmlformats.org/officeDocument/2006/relationships/image" Target="../media/image14.png"/><Relationship Id="rId15" Type="http://schemas.microsoft.com/office/2007/relationships/hdphoto" Target="../media/hdphoto4.wdp"/><Relationship Id="rId10" Type="http://schemas.microsoft.com/office/2007/relationships/hdphoto" Target="../media/hdphoto1.wdp"/><Relationship Id="rId19" Type="http://schemas.openxmlformats.org/officeDocument/2006/relationships/image" Target="../media/image8.png"/><Relationship Id="rId4" Type="http://schemas.openxmlformats.org/officeDocument/2006/relationships/image" Target="../media/image13.png"/><Relationship Id="rId9" Type="http://schemas.openxmlformats.org/officeDocument/2006/relationships/image" Target="../media/image5.png"/><Relationship Id="rId1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microsoft.com/office/2007/relationships/hdphoto" Target="../media/hdphoto2.wdp"/><Relationship Id="rId18" Type="http://schemas.microsoft.com/office/2007/relationships/hdphoto" Target="../media/hdphoto3.wdp"/><Relationship Id="rId3" Type="http://schemas.openxmlformats.org/officeDocument/2006/relationships/image" Target="../media/image11.png"/><Relationship Id="rId21" Type="http://schemas.openxmlformats.org/officeDocument/2006/relationships/audio" Target="../media/audio1.wav"/><Relationship Id="rId7" Type="http://schemas.openxmlformats.org/officeDocument/2006/relationships/image" Target="../media/image3.png"/><Relationship Id="rId12" Type="http://schemas.openxmlformats.org/officeDocument/2006/relationships/image" Target="../media/image6.png"/><Relationship Id="rId17" Type="http://schemas.openxmlformats.org/officeDocument/2006/relationships/image" Target="../media/image10.png"/><Relationship Id="rId2" Type="http://schemas.openxmlformats.org/officeDocument/2006/relationships/audio" Target="../media/audio1.wav"/><Relationship Id="rId16" Type="http://schemas.openxmlformats.org/officeDocument/2006/relationships/image" Target="../media/image17.png"/><Relationship Id="rId20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microsoft.com/office/2007/relationships/hdphoto" Target="../media/hdphoto1.wdp"/><Relationship Id="rId5" Type="http://schemas.openxmlformats.org/officeDocument/2006/relationships/image" Target="../media/image13.png"/><Relationship Id="rId15" Type="http://schemas.openxmlformats.org/officeDocument/2006/relationships/image" Target="../media/image20.png"/><Relationship Id="rId10" Type="http://schemas.openxmlformats.org/officeDocument/2006/relationships/image" Target="../media/image5.png"/><Relationship Id="rId19" Type="http://schemas.openxmlformats.org/officeDocument/2006/relationships/slide" Target="slide18.xml"/><Relationship Id="rId4" Type="http://schemas.openxmlformats.org/officeDocument/2006/relationships/image" Target="../media/image7.jpg"/><Relationship Id="rId9" Type="http://schemas.openxmlformats.org/officeDocument/2006/relationships/slide" Target="slide2.xml"/><Relationship Id="rId1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6.png"/><Relationship Id="rId18" Type="http://schemas.openxmlformats.org/officeDocument/2006/relationships/slide" Target="slide2.xml"/><Relationship Id="rId3" Type="http://schemas.openxmlformats.org/officeDocument/2006/relationships/image" Target="../media/image3.png"/><Relationship Id="rId21" Type="http://schemas.openxmlformats.org/officeDocument/2006/relationships/audio" Target="../media/audio1.wav"/><Relationship Id="rId7" Type="http://schemas.openxmlformats.org/officeDocument/2006/relationships/image" Target="../media/image23.png"/><Relationship Id="rId12" Type="http://schemas.microsoft.com/office/2007/relationships/hdphoto" Target="../media/hdphoto1.wdp"/><Relationship Id="rId17" Type="http://schemas.microsoft.com/office/2007/relationships/hdphoto" Target="../media/hdphoto3.wdp"/><Relationship Id="rId2" Type="http://schemas.openxmlformats.org/officeDocument/2006/relationships/audio" Target="../media/audio1.wav"/><Relationship Id="rId16" Type="http://schemas.openxmlformats.org/officeDocument/2006/relationships/image" Target="../media/image10.png"/><Relationship Id="rId20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5.png"/><Relationship Id="rId5" Type="http://schemas.microsoft.com/office/2007/relationships/hdphoto" Target="../media/hdphoto5.wdp"/><Relationship Id="rId15" Type="http://schemas.openxmlformats.org/officeDocument/2006/relationships/image" Target="../media/image7.jpg"/><Relationship Id="rId10" Type="http://schemas.openxmlformats.org/officeDocument/2006/relationships/image" Target="../media/image4.png"/><Relationship Id="rId19" Type="http://schemas.openxmlformats.org/officeDocument/2006/relationships/slide" Target="slide18.xml"/><Relationship Id="rId4" Type="http://schemas.openxmlformats.org/officeDocument/2006/relationships/image" Target="../media/image21.png"/><Relationship Id="rId9" Type="http://schemas.openxmlformats.org/officeDocument/2006/relationships/image" Target="../media/image14.png"/><Relationship Id="rId1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slide" Target="slide18.xml"/><Relationship Id="rId18" Type="http://schemas.openxmlformats.org/officeDocument/2006/relationships/image" Target="../media/image16.png"/><Relationship Id="rId3" Type="http://schemas.openxmlformats.org/officeDocument/2006/relationships/image" Target="../media/image12.png"/><Relationship Id="rId21" Type="http://schemas.openxmlformats.org/officeDocument/2006/relationships/audio" Target="../media/audio1.wav"/><Relationship Id="rId7" Type="http://schemas.microsoft.com/office/2007/relationships/hdphoto" Target="../media/hdphoto2.wdp"/><Relationship Id="rId12" Type="http://schemas.microsoft.com/office/2007/relationships/hdphoto" Target="../media/hdphoto3.wdp"/><Relationship Id="rId17" Type="http://schemas.openxmlformats.org/officeDocument/2006/relationships/image" Target="../media/image25.png"/><Relationship Id="rId2" Type="http://schemas.openxmlformats.org/officeDocument/2006/relationships/audio" Target="../media/audio1.wav"/><Relationship Id="rId16" Type="http://schemas.openxmlformats.org/officeDocument/2006/relationships/image" Target="../media/image24.png"/><Relationship Id="rId20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0.png"/><Relationship Id="rId5" Type="http://schemas.openxmlformats.org/officeDocument/2006/relationships/image" Target="../media/image14.png"/><Relationship Id="rId15" Type="http://schemas.openxmlformats.org/officeDocument/2006/relationships/slide" Target="slide2.xml"/><Relationship Id="rId10" Type="http://schemas.openxmlformats.org/officeDocument/2006/relationships/image" Target="../media/image7.jpg"/><Relationship Id="rId19" Type="http://schemas.openxmlformats.org/officeDocument/2006/relationships/image" Target="../media/image26.png"/><Relationship Id="rId4" Type="http://schemas.openxmlformats.org/officeDocument/2006/relationships/image" Target="../media/image13.png"/><Relationship Id="rId9" Type="http://schemas.microsoft.com/office/2007/relationships/hdphoto" Target="../media/hdphoto1.wdp"/><Relationship Id="rId1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13" Type="http://schemas.openxmlformats.org/officeDocument/2006/relationships/slide" Target="slide2.xml"/><Relationship Id="rId3" Type="http://schemas.openxmlformats.org/officeDocument/2006/relationships/image" Target="../media/image4.png"/><Relationship Id="rId7" Type="http://schemas.microsoft.com/office/2007/relationships/hdphoto" Target="../media/hdphoto2.wdp"/><Relationship Id="rId12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3.png"/><Relationship Id="rId5" Type="http://schemas.microsoft.com/office/2007/relationships/hdphoto" Target="../media/hdphoto1.wdp"/><Relationship Id="rId15" Type="http://schemas.openxmlformats.org/officeDocument/2006/relationships/image" Target="../media/image8.png"/><Relationship Id="rId10" Type="http://schemas.microsoft.com/office/2007/relationships/hdphoto" Target="../media/hdphoto3.wdp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slide" Target="slide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 rot="14280000">
            <a:off x="5903314" y="2132521"/>
            <a:ext cx="10359952" cy="5269545"/>
            <a:chOff x="2585682" y="1500939"/>
            <a:chExt cx="10359952" cy="5269545"/>
          </a:xfrm>
        </p:grpSpPr>
        <p:grpSp>
          <p:nvGrpSpPr>
            <p:cNvPr id="7" name="Group 6"/>
            <p:cNvGrpSpPr/>
            <p:nvPr/>
          </p:nvGrpSpPr>
          <p:grpSpPr>
            <a:xfrm>
              <a:off x="7842581" y="1500939"/>
              <a:ext cx="5103053" cy="2846770"/>
              <a:chOff x="3707690" y="2562643"/>
              <a:chExt cx="5103053" cy="2846770"/>
            </a:xfrm>
          </p:grpSpPr>
          <p:grpSp>
            <p:nvGrpSpPr>
              <p:cNvPr id="13" name="Group 12"/>
              <p:cNvGrpSpPr/>
              <p:nvPr/>
            </p:nvGrpSpPr>
            <p:grpSpPr>
              <a:xfrm>
                <a:off x="3707690" y="4352027"/>
                <a:ext cx="777510" cy="1057386"/>
                <a:chOff x="7940461" y="3129546"/>
                <a:chExt cx="777510" cy="1057386"/>
              </a:xfrm>
            </p:grpSpPr>
            <p:sp>
              <p:nvSpPr>
                <p:cNvPr id="15" name="Rectangle: Rounded Corners 14"/>
                <p:cNvSpPr/>
                <p:nvPr/>
              </p:nvSpPr>
              <p:spPr>
                <a:xfrm rot="19084171">
                  <a:off x="8411782" y="3129546"/>
                  <a:ext cx="306189" cy="283170"/>
                </a:xfrm>
                <a:prstGeom prst="roundRect">
                  <a:avLst>
                    <a:gd name="adj" fmla="val 41564"/>
                  </a:avLst>
                </a:prstGeom>
                <a:solidFill>
                  <a:schemeClr val="accent2">
                    <a:lumMod val="40000"/>
                    <a:lumOff val="60000"/>
                  </a:schemeClr>
                </a:solidFill>
                <a:ln w="28575">
                  <a:solidFill>
                    <a:schemeClr val="bg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" name="Rectangle: Rounded Corners 15"/>
                <p:cNvSpPr/>
                <p:nvPr/>
              </p:nvSpPr>
              <p:spPr>
                <a:xfrm rot="2627848">
                  <a:off x="7940461" y="3163605"/>
                  <a:ext cx="430167" cy="1023327"/>
                </a:xfrm>
                <a:prstGeom prst="roundRect">
                  <a:avLst>
                    <a:gd name="adj" fmla="val 28018"/>
                  </a:avLst>
                </a:prstGeom>
                <a:gradFill flip="none" rotWithShape="1">
                  <a:gsLst>
                    <a:gs pos="0">
                      <a:schemeClr val="tx1">
                        <a:lumMod val="85000"/>
                        <a:lumOff val="15000"/>
                      </a:schemeClr>
                    </a:gs>
                    <a:gs pos="95000">
                      <a:schemeClr val="accent6">
                        <a:lumMod val="75000"/>
                      </a:schemeClr>
                    </a:gs>
                    <a:gs pos="53000">
                      <a:schemeClr val="accent6">
                        <a:lumMod val="50000"/>
                      </a:schemeClr>
                    </a:gs>
                  </a:gsLst>
                  <a:lin ang="16200000" scaled="1"/>
                  <a:tileRect/>
                </a:gradFill>
                <a:ln w="28575">
                  <a:solidFill>
                    <a:schemeClr val="bg2">
                      <a:lumMod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14" name="Isosceles Triangle 13"/>
              <p:cNvSpPr/>
              <p:nvPr/>
            </p:nvSpPr>
            <p:spPr>
              <a:xfrm rot="2795246">
                <a:off x="6197108" y="106025"/>
                <a:ext cx="157018" cy="5070253"/>
              </a:xfrm>
              <a:prstGeom prst="triangle">
                <a:avLst/>
              </a:prstGeom>
              <a:gradFill flip="none" rotWithShape="1">
                <a:gsLst>
                  <a:gs pos="0">
                    <a:schemeClr val="bg2">
                      <a:lumMod val="25000"/>
                      <a:shade val="30000"/>
                      <a:satMod val="115000"/>
                    </a:schemeClr>
                  </a:gs>
                  <a:gs pos="50000">
                    <a:schemeClr val="bg2">
                      <a:lumMod val="25000"/>
                      <a:shade val="67500"/>
                      <a:satMod val="115000"/>
                    </a:schemeClr>
                  </a:gs>
                  <a:gs pos="100000">
                    <a:schemeClr val="bg2">
                      <a:lumMod val="75000"/>
                    </a:schemeClr>
                  </a:gs>
                </a:gsLst>
                <a:lin ang="27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" name="Group 7"/>
            <p:cNvGrpSpPr/>
            <p:nvPr/>
          </p:nvGrpSpPr>
          <p:grpSpPr>
            <a:xfrm rot="10800000">
              <a:off x="2585682" y="3923714"/>
              <a:ext cx="5103053" cy="2846770"/>
              <a:chOff x="3707690" y="2562643"/>
              <a:chExt cx="5103053" cy="2846770"/>
            </a:xfrm>
          </p:grpSpPr>
          <p:grpSp>
            <p:nvGrpSpPr>
              <p:cNvPr id="9" name="Group 8"/>
              <p:cNvGrpSpPr/>
              <p:nvPr/>
            </p:nvGrpSpPr>
            <p:grpSpPr>
              <a:xfrm>
                <a:off x="3707690" y="4352027"/>
                <a:ext cx="777510" cy="1057386"/>
                <a:chOff x="7940461" y="3129546"/>
                <a:chExt cx="777510" cy="1057386"/>
              </a:xfrm>
            </p:grpSpPr>
            <p:sp>
              <p:nvSpPr>
                <p:cNvPr id="11" name="Rectangle: Rounded Corners 10"/>
                <p:cNvSpPr/>
                <p:nvPr/>
              </p:nvSpPr>
              <p:spPr>
                <a:xfrm rot="19084171">
                  <a:off x="8411782" y="3129546"/>
                  <a:ext cx="306189" cy="283170"/>
                </a:xfrm>
                <a:prstGeom prst="roundRect">
                  <a:avLst>
                    <a:gd name="adj" fmla="val 41564"/>
                  </a:avLst>
                </a:prstGeom>
                <a:solidFill>
                  <a:srgbClr val="F8CBAD">
                    <a:alpha val="1176"/>
                  </a:srgbClr>
                </a:solidFill>
                <a:ln w="285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" name="Rectangle: Rounded Corners 11"/>
                <p:cNvSpPr/>
                <p:nvPr/>
              </p:nvSpPr>
              <p:spPr>
                <a:xfrm rot="2627848">
                  <a:off x="7940461" y="3163605"/>
                  <a:ext cx="430167" cy="1023327"/>
                </a:xfrm>
                <a:prstGeom prst="roundRect">
                  <a:avLst>
                    <a:gd name="adj" fmla="val 28018"/>
                  </a:avLst>
                </a:prstGeom>
                <a:solidFill>
                  <a:srgbClr val="000000">
                    <a:alpha val="1176"/>
                  </a:srgbClr>
                </a:solidFill>
                <a:ln w="285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10" name="Isosceles Triangle 9"/>
              <p:cNvSpPr/>
              <p:nvPr/>
            </p:nvSpPr>
            <p:spPr>
              <a:xfrm rot="2795246">
                <a:off x="6197108" y="106025"/>
                <a:ext cx="157018" cy="5070253"/>
              </a:xfrm>
              <a:prstGeom prst="triangle">
                <a:avLst/>
              </a:prstGeom>
              <a:solidFill>
                <a:srgbClr val="000000">
                  <a:alpha val="117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68" name="Picture 6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385511">
            <a:off x="6761508" y="5163652"/>
            <a:ext cx="2481287" cy="492069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 rotWithShape="1">
          <a:blip r:embed="rId3"/>
          <a:srcRect t="33491"/>
          <a:stretch/>
        </p:blipFill>
        <p:spPr>
          <a:xfrm rot="385511">
            <a:off x="6669464" y="5655466"/>
            <a:ext cx="2481287" cy="97719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7200" b="99200" l="10000" r="99667">
                        <a14:backgroundMark x1="88467" y1="71200" x2="75867" y2="838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0548" t="67744" r="-1"/>
          <a:stretch/>
        </p:blipFill>
        <p:spPr>
          <a:xfrm rot="1616585">
            <a:off x="7676124" y="5133767"/>
            <a:ext cx="2373291" cy="221210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backgroundMark x1="44528" y1="13495" x2="0" y2="442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97874">
            <a:off x="4126257" y="5699823"/>
            <a:ext cx="2153495" cy="175972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backgroundMark x1="44528" y1="13495" x2="0" y2="442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97874">
            <a:off x="5800364" y="5546443"/>
            <a:ext cx="2153495" cy="1759720"/>
          </a:xfrm>
          <a:prstGeom prst="rect">
            <a:avLst/>
          </a:prstGeom>
        </p:spPr>
      </p:pic>
      <p:grpSp>
        <p:nvGrpSpPr>
          <p:cNvPr id="37" name="Group 36"/>
          <p:cNvGrpSpPr/>
          <p:nvPr/>
        </p:nvGrpSpPr>
        <p:grpSpPr>
          <a:xfrm>
            <a:off x="9009543" y="3686446"/>
            <a:ext cx="2651752" cy="3134994"/>
            <a:chOff x="5769096" y="3022363"/>
            <a:chExt cx="2651752" cy="3134994"/>
          </a:xfrm>
        </p:grpSpPr>
        <p:grpSp>
          <p:nvGrpSpPr>
            <p:cNvPr id="38" name="Group 37"/>
            <p:cNvGrpSpPr/>
            <p:nvPr/>
          </p:nvGrpSpPr>
          <p:grpSpPr>
            <a:xfrm rot="565832">
              <a:off x="7997100" y="5158993"/>
              <a:ext cx="319874" cy="719582"/>
              <a:chOff x="8061198" y="5141323"/>
              <a:chExt cx="319874" cy="719582"/>
            </a:xfrm>
          </p:grpSpPr>
          <p:sp>
            <p:nvSpPr>
              <p:cNvPr id="78" name="Oval 77"/>
              <p:cNvSpPr/>
              <p:nvPr/>
            </p:nvSpPr>
            <p:spPr>
              <a:xfrm rot="21549030" flipV="1">
                <a:off x="8061198" y="5676201"/>
                <a:ext cx="319874" cy="184704"/>
              </a:xfrm>
              <a:prstGeom prst="ellipse">
                <a:avLst/>
              </a:prstGeom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50000">
                    <a:schemeClr val="tx1">
                      <a:lumMod val="65000"/>
                      <a:lumOff val="35000"/>
                      <a:shade val="67500"/>
                      <a:satMod val="115000"/>
                    </a:schemeClr>
                  </a:gs>
                  <a:gs pos="100000">
                    <a:schemeClr val="tx1">
                      <a:lumMod val="95000"/>
                      <a:lumOff val="5000"/>
                    </a:schemeClr>
                  </a:gs>
                </a:gsLst>
                <a:lin ang="96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1" name="Cylinder 80"/>
              <p:cNvSpPr/>
              <p:nvPr/>
            </p:nvSpPr>
            <p:spPr>
              <a:xfrm rot="20563296">
                <a:off x="8090265" y="5141323"/>
                <a:ext cx="115786" cy="637820"/>
              </a:xfrm>
              <a:prstGeom prst="can">
                <a:avLst>
                  <a:gd name="adj" fmla="val 62354"/>
                </a:avLst>
              </a:prstGeom>
              <a:gradFill flip="none" rotWithShape="1">
                <a:gsLst>
                  <a:gs pos="92000">
                    <a:schemeClr val="bg2">
                      <a:lumMod val="90000"/>
                    </a:schemeClr>
                  </a:gs>
                  <a:gs pos="37000">
                    <a:schemeClr val="tx1">
                      <a:lumMod val="65000"/>
                      <a:lumOff val="35000"/>
                      <a:shade val="67500"/>
                      <a:satMod val="115000"/>
                    </a:schemeClr>
                  </a:gs>
                  <a:gs pos="15000">
                    <a:schemeClr val="tx1">
                      <a:lumMod val="85000"/>
                      <a:lumOff val="15000"/>
                    </a:schemeClr>
                  </a:gs>
                </a:gsLst>
                <a:lin ang="10800000" scaled="1"/>
                <a:tileRect/>
              </a:gra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9" name="Group 38"/>
            <p:cNvGrpSpPr/>
            <p:nvPr/>
          </p:nvGrpSpPr>
          <p:grpSpPr>
            <a:xfrm rot="766152">
              <a:off x="6963015" y="5422870"/>
              <a:ext cx="319874" cy="734487"/>
              <a:chOff x="7058357" y="5321103"/>
              <a:chExt cx="319874" cy="734487"/>
            </a:xfrm>
          </p:grpSpPr>
          <p:sp>
            <p:nvSpPr>
              <p:cNvPr id="69" name="Oval 68"/>
              <p:cNvSpPr/>
              <p:nvPr/>
            </p:nvSpPr>
            <p:spPr>
              <a:xfrm rot="21339928" flipV="1">
                <a:off x="7058357" y="5870886"/>
                <a:ext cx="319874" cy="184704"/>
              </a:xfrm>
              <a:prstGeom prst="ellipse">
                <a:avLst/>
              </a:prstGeom>
              <a:gradFill>
                <a:gsLst>
                  <a:gs pos="0">
                    <a:schemeClr val="bg2">
                      <a:lumMod val="10000"/>
                    </a:schemeClr>
                  </a:gs>
                  <a:gs pos="50000">
                    <a:schemeClr val="tx1">
                      <a:lumMod val="65000"/>
                      <a:lumOff val="35000"/>
                      <a:shade val="67500"/>
                      <a:satMod val="115000"/>
                    </a:schemeClr>
                  </a:gs>
                  <a:gs pos="100000">
                    <a:schemeClr val="tx1">
                      <a:lumMod val="95000"/>
                      <a:lumOff val="5000"/>
                    </a:schemeClr>
                  </a:gs>
                </a:gsLst>
                <a:lin ang="96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7" name="Cylinder 76"/>
              <p:cNvSpPr/>
              <p:nvPr/>
            </p:nvSpPr>
            <p:spPr>
              <a:xfrm rot="20726704">
                <a:off x="7079237" y="5321103"/>
                <a:ext cx="115786" cy="637820"/>
              </a:xfrm>
              <a:prstGeom prst="can">
                <a:avLst>
                  <a:gd name="adj" fmla="val 62354"/>
                </a:avLst>
              </a:prstGeom>
              <a:gradFill flip="none" rotWithShape="1">
                <a:gsLst>
                  <a:gs pos="92000">
                    <a:schemeClr val="bg2">
                      <a:lumMod val="90000"/>
                    </a:schemeClr>
                  </a:gs>
                  <a:gs pos="37000">
                    <a:schemeClr val="tx1">
                      <a:lumMod val="65000"/>
                      <a:lumOff val="35000"/>
                      <a:shade val="67500"/>
                      <a:satMod val="115000"/>
                    </a:schemeClr>
                  </a:gs>
                  <a:gs pos="15000">
                    <a:schemeClr val="tx1">
                      <a:lumMod val="85000"/>
                      <a:lumOff val="15000"/>
                    </a:schemeClr>
                  </a:gs>
                </a:gsLst>
                <a:lin ang="10800000" scaled="1"/>
                <a:tileRect/>
              </a:gra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40" name="Freeform: Shape 39"/>
            <p:cNvSpPr/>
            <p:nvPr/>
          </p:nvSpPr>
          <p:spPr>
            <a:xfrm rot="20585882">
              <a:off x="5769096" y="4886639"/>
              <a:ext cx="516907" cy="635538"/>
            </a:xfrm>
            <a:custGeom>
              <a:avLst/>
              <a:gdLst>
                <a:gd name="connsiteX0" fmla="*/ 642487 w 716408"/>
                <a:gd name="connsiteY0" fmla="*/ 334025 h 659913"/>
                <a:gd name="connsiteX1" fmla="*/ 356159 w 716408"/>
                <a:gd name="connsiteY1" fmla="*/ 10752 h 659913"/>
                <a:gd name="connsiteX2" fmla="*/ 69832 w 716408"/>
                <a:gd name="connsiteY2" fmla="*/ 93879 h 659913"/>
                <a:gd name="connsiteX3" fmla="*/ 23650 w 716408"/>
                <a:gd name="connsiteY3" fmla="*/ 260134 h 659913"/>
                <a:gd name="connsiteX4" fmla="*/ 383868 w 716408"/>
                <a:gd name="connsiteY4" fmla="*/ 611116 h 659913"/>
                <a:gd name="connsiteX5" fmla="*/ 697905 w 716408"/>
                <a:gd name="connsiteY5" fmla="*/ 629588 h 659913"/>
                <a:gd name="connsiteX6" fmla="*/ 642487 w 716408"/>
                <a:gd name="connsiteY6" fmla="*/ 334025 h 659913"/>
                <a:gd name="connsiteX0" fmla="*/ 630183 w 704104"/>
                <a:gd name="connsiteY0" fmla="*/ 324921 h 650809"/>
                <a:gd name="connsiteX1" fmla="*/ 343855 w 704104"/>
                <a:gd name="connsiteY1" fmla="*/ 1648 h 650809"/>
                <a:gd name="connsiteX2" fmla="*/ 113189 w 704104"/>
                <a:gd name="connsiteY2" fmla="*/ 201305 h 650809"/>
                <a:gd name="connsiteX3" fmla="*/ 11346 w 704104"/>
                <a:gd name="connsiteY3" fmla="*/ 251030 h 650809"/>
                <a:gd name="connsiteX4" fmla="*/ 371564 w 704104"/>
                <a:gd name="connsiteY4" fmla="*/ 602012 h 650809"/>
                <a:gd name="connsiteX5" fmla="*/ 685601 w 704104"/>
                <a:gd name="connsiteY5" fmla="*/ 620484 h 650809"/>
                <a:gd name="connsiteX6" fmla="*/ 630183 w 704104"/>
                <a:gd name="connsiteY6" fmla="*/ 324921 h 650809"/>
                <a:gd name="connsiteX0" fmla="*/ 523361 w 597282"/>
                <a:gd name="connsiteY0" fmla="*/ 325065 h 650953"/>
                <a:gd name="connsiteX1" fmla="*/ 237033 w 597282"/>
                <a:gd name="connsiteY1" fmla="*/ 1792 h 650953"/>
                <a:gd name="connsiteX2" fmla="*/ 6367 w 597282"/>
                <a:gd name="connsiteY2" fmla="*/ 201449 h 650953"/>
                <a:gd name="connsiteX3" fmla="*/ 81964 w 597282"/>
                <a:gd name="connsiteY3" fmla="*/ 347711 h 650953"/>
                <a:gd name="connsiteX4" fmla="*/ 264742 w 597282"/>
                <a:gd name="connsiteY4" fmla="*/ 602156 h 650953"/>
                <a:gd name="connsiteX5" fmla="*/ 578779 w 597282"/>
                <a:gd name="connsiteY5" fmla="*/ 620628 h 650953"/>
                <a:gd name="connsiteX6" fmla="*/ 523361 w 597282"/>
                <a:gd name="connsiteY6" fmla="*/ 325065 h 650953"/>
                <a:gd name="connsiteX0" fmla="*/ 520888 w 596192"/>
                <a:gd name="connsiteY0" fmla="*/ 404331 h 730219"/>
                <a:gd name="connsiteX1" fmla="*/ 190405 w 596192"/>
                <a:gd name="connsiteY1" fmla="*/ 1305 h 730219"/>
                <a:gd name="connsiteX2" fmla="*/ 3894 w 596192"/>
                <a:gd name="connsiteY2" fmla="*/ 280715 h 730219"/>
                <a:gd name="connsiteX3" fmla="*/ 79491 w 596192"/>
                <a:gd name="connsiteY3" fmla="*/ 426977 h 730219"/>
                <a:gd name="connsiteX4" fmla="*/ 262269 w 596192"/>
                <a:gd name="connsiteY4" fmla="*/ 681422 h 730219"/>
                <a:gd name="connsiteX5" fmla="*/ 576306 w 596192"/>
                <a:gd name="connsiteY5" fmla="*/ 699894 h 730219"/>
                <a:gd name="connsiteX6" fmla="*/ 520888 w 596192"/>
                <a:gd name="connsiteY6" fmla="*/ 404331 h 730219"/>
                <a:gd name="connsiteX0" fmla="*/ 543039 w 618343"/>
                <a:gd name="connsiteY0" fmla="*/ 407243 h 733131"/>
                <a:gd name="connsiteX1" fmla="*/ 212556 w 618343"/>
                <a:gd name="connsiteY1" fmla="*/ 4217 h 733131"/>
                <a:gd name="connsiteX2" fmla="*/ 3031 w 618343"/>
                <a:gd name="connsiteY2" fmla="*/ 210068 h 733131"/>
                <a:gd name="connsiteX3" fmla="*/ 101642 w 618343"/>
                <a:gd name="connsiteY3" fmla="*/ 429889 h 733131"/>
                <a:gd name="connsiteX4" fmla="*/ 284420 w 618343"/>
                <a:gd name="connsiteY4" fmla="*/ 684334 h 733131"/>
                <a:gd name="connsiteX5" fmla="*/ 598457 w 618343"/>
                <a:gd name="connsiteY5" fmla="*/ 702806 h 733131"/>
                <a:gd name="connsiteX6" fmla="*/ 543039 w 618343"/>
                <a:gd name="connsiteY6" fmla="*/ 407243 h 733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18343" h="733131">
                  <a:moveTo>
                    <a:pt x="543039" y="407243"/>
                  </a:moveTo>
                  <a:cubicBezTo>
                    <a:pt x="478722" y="290812"/>
                    <a:pt x="302557" y="37079"/>
                    <a:pt x="212556" y="4217"/>
                  </a:cubicBezTo>
                  <a:cubicBezTo>
                    <a:pt x="122555" y="-28645"/>
                    <a:pt x="21517" y="139123"/>
                    <a:pt x="3031" y="210068"/>
                  </a:cubicBezTo>
                  <a:cubicBezTo>
                    <a:pt x="-15455" y="281013"/>
                    <a:pt x="54744" y="350845"/>
                    <a:pt x="101642" y="429889"/>
                  </a:cubicBezTo>
                  <a:cubicBezTo>
                    <a:pt x="148540" y="508933"/>
                    <a:pt x="172044" y="622758"/>
                    <a:pt x="284420" y="684334"/>
                  </a:cubicBezTo>
                  <a:cubicBezTo>
                    <a:pt x="396796" y="745910"/>
                    <a:pt x="553814" y="745909"/>
                    <a:pt x="598457" y="702806"/>
                  </a:cubicBezTo>
                  <a:cubicBezTo>
                    <a:pt x="643100" y="659703"/>
                    <a:pt x="607356" y="523674"/>
                    <a:pt x="543039" y="407243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tx1"/>
                </a:gs>
                <a:gs pos="61000">
                  <a:schemeClr val="bg2">
                    <a:lumMod val="50000"/>
                    <a:shade val="67500"/>
                    <a:satMod val="115000"/>
                  </a:schemeClr>
                </a:gs>
                <a:gs pos="100000">
                  <a:schemeClr val="bg2">
                    <a:lumMod val="50000"/>
                    <a:shade val="100000"/>
                    <a:satMod val="115000"/>
                  </a:schemeClr>
                </a:gs>
              </a:gsLst>
              <a:lin ang="186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41" name="Group 40"/>
            <p:cNvGrpSpPr/>
            <p:nvPr/>
          </p:nvGrpSpPr>
          <p:grpSpPr>
            <a:xfrm>
              <a:off x="6084204" y="4954955"/>
              <a:ext cx="356068" cy="723450"/>
              <a:chOff x="6084204" y="4954955"/>
              <a:chExt cx="356068" cy="723450"/>
            </a:xfrm>
          </p:grpSpPr>
          <p:sp>
            <p:nvSpPr>
              <p:cNvPr id="65" name="Oval 64"/>
              <p:cNvSpPr/>
              <p:nvPr/>
            </p:nvSpPr>
            <p:spPr>
              <a:xfrm rot="846179" flipV="1">
                <a:off x="6084204" y="5493701"/>
                <a:ext cx="319874" cy="184704"/>
              </a:xfrm>
              <a:prstGeom prst="ellipse">
                <a:avLst/>
              </a:prstGeom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50000">
                    <a:schemeClr val="tx1">
                      <a:lumMod val="65000"/>
                      <a:lumOff val="35000"/>
                      <a:shade val="67500"/>
                      <a:satMod val="115000"/>
                    </a:schemeClr>
                  </a:gs>
                  <a:gs pos="100000">
                    <a:schemeClr val="tx1">
                      <a:lumMod val="95000"/>
                      <a:lumOff val="5000"/>
                    </a:schemeClr>
                  </a:gs>
                </a:gsLst>
                <a:lin ang="96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" name="Cylinder 65"/>
              <p:cNvSpPr/>
              <p:nvPr/>
            </p:nvSpPr>
            <p:spPr>
              <a:xfrm rot="1305914">
                <a:off x="6324486" y="4954955"/>
                <a:ext cx="115786" cy="637820"/>
              </a:xfrm>
              <a:prstGeom prst="can">
                <a:avLst>
                  <a:gd name="adj" fmla="val 62354"/>
                </a:avLst>
              </a:prstGeom>
              <a:gradFill flip="none" rotWithShape="1">
                <a:gsLst>
                  <a:gs pos="92000">
                    <a:schemeClr val="bg2">
                      <a:lumMod val="90000"/>
                    </a:schemeClr>
                  </a:gs>
                  <a:gs pos="37000">
                    <a:schemeClr val="tx1">
                      <a:lumMod val="65000"/>
                      <a:lumOff val="35000"/>
                      <a:shade val="67500"/>
                      <a:satMod val="115000"/>
                    </a:schemeClr>
                  </a:gs>
                  <a:gs pos="15000">
                    <a:schemeClr val="tx1">
                      <a:lumMod val="95000"/>
                      <a:lumOff val="5000"/>
                    </a:schemeClr>
                  </a:gs>
                </a:gsLst>
                <a:lin ang="10800000" scaled="1"/>
                <a:tileRect/>
              </a:gra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2" name="Freeform: Shape 41"/>
            <p:cNvSpPr/>
            <p:nvPr/>
          </p:nvSpPr>
          <p:spPr>
            <a:xfrm rot="20585882">
              <a:off x="6254979" y="4826392"/>
              <a:ext cx="516907" cy="635538"/>
            </a:xfrm>
            <a:custGeom>
              <a:avLst/>
              <a:gdLst>
                <a:gd name="connsiteX0" fmla="*/ 642487 w 716408"/>
                <a:gd name="connsiteY0" fmla="*/ 334025 h 659913"/>
                <a:gd name="connsiteX1" fmla="*/ 356159 w 716408"/>
                <a:gd name="connsiteY1" fmla="*/ 10752 h 659913"/>
                <a:gd name="connsiteX2" fmla="*/ 69832 w 716408"/>
                <a:gd name="connsiteY2" fmla="*/ 93879 h 659913"/>
                <a:gd name="connsiteX3" fmla="*/ 23650 w 716408"/>
                <a:gd name="connsiteY3" fmla="*/ 260134 h 659913"/>
                <a:gd name="connsiteX4" fmla="*/ 383868 w 716408"/>
                <a:gd name="connsiteY4" fmla="*/ 611116 h 659913"/>
                <a:gd name="connsiteX5" fmla="*/ 697905 w 716408"/>
                <a:gd name="connsiteY5" fmla="*/ 629588 h 659913"/>
                <a:gd name="connsiteX6" fmla="*/ 642487 w 716408"/>
                <a:gd name="connsiteY6" fmla="*/ 334025 h 659913"/>
                <a:gd name="connsiteX0" fmla="*/ 630183 w 704104"/>
                <a:gd name="connsiteY0" fmla="*/ 324921 h 650809"/>
                <a:gd name="connsiteX1" fmla="*/ 343855 w 704104"/>
                <a:gd name="connsiteY1" fmla="*/ 1648 h 650809"/>
                <a:gd name="connsiteX2" fmla="*/ 113189 w 704104"/>
                <a:gd name="connsiteY2" fmla="*/ 201305 h 650809"/>
                <a:gd name="connsiteX3" fmla="*/ 11346 w 704104"/>
                <a:gd name="connsiteY3" fmla="*/ 251030 h 650809"/>
                <a:gd name="connsiteX4" fmla="*/ 371564 w 704104"/>
                <a:gd name="connsiteY4" fmla="*/ 602012 h 650809"/>
                <a:gd name="connsiteX5" fmla="*/ 685601 w 704104"/>
                <a:gd name="connsiteY5" fmla="*/ 620484 h 650809"/>
                <a:gd name="connsiteX6" fmla="*/ 630183 w 704104"/>
                <a:gd name="connsiteY6" fmla="*/ 324921 h 650809"/>
                <a:gd name="connsiteX0" fmla="*/ 523361 w 597282"/>
                <a:gd name="connsiteY0" fmla="*/ 325065 h 650953"/>
                <a:gd name="connsiteX1" fmla="*/ 237033 w 597282"/>
                <a:gd name="connsiteY1" fmla="*/ 1792 h 650953"/>
                <a:gd name="connsiteX2" fmla="*/ 6367 w 597282"/>
                <a:gd name="connsiteY2" fmla="*/ 201449 h 650953"/>
                <a:gd name="connsiteX3" fmla="*/ 81964 w 597282"/>
                <a:gd name="connsiteY3" fmla="*/ 347711 h 650953"/>
                <a:gd name="connsiteX4" fmla="*/ 264742 w 597282"/>
                <a:gd name="connsiteY4" fmla="*/ 602156 h 650953"/>
                <a:gd name="connsiteX5" fmla="*/ 578779 w 597282"/>
                <a:gd name="connsiteY5" fmla="*/ 620628 h 650953"/>
                <a:gd name="connsiteX6" fmla="*/ 523361 w 597282"/>
                <a:gd name="connsiteY6" fmla="*/ 325065 h 650953"/>
                <a:gd name="connsiteX0" fmla="*/ 520888 w 596192"/>
                <a:gd name="connsiteY0" fmla="*/ 404331 h 730219"/>
                <a:gd name="connsiteX1" fmla="*/ 190405 w 596192"/>
                <a:gd name="connsiteY1" fmla="*/ 1305 h 730219"/>
                <a:gd name="connsiteX2" fmla="*/ 3894 w 596192"/>
                <a:gd name="connsiteY2" fmla="*/ 280715 h 730219"/>
                <a:gd name="connsiteX3" fmla="*/ 79491 w 596192"/>
                <a:gd name="connsiteY3" fmla="*/ 426977 h 730219"/>
                <a:gd name="connsiteX4" fmla="*/ 262269 w 596192"/>
                <a:gd name="connsiteY4" fmla="*/ 681422 h 730219"/>
                <a:gd name="connsiteX5" fmla="*/ 576306 w 596192"/>
                <a:gd name="connsiteY5" fmla="*/ 699894 h 730219"/>
                <a:gd name="connsiteX6" fmla="*/ 520888 w 596192"/>
                <a:gd name="connsiteY6" fmla="*/ 404331 h 730219"/>
                <a:gd name="connsiteX0" fmla="*/ 543039 w 618343"/>
                <a:gd name="connsiteY0" fmla="*/ 407243 h 733131"/>
                <a:gd name="connsiteX1" fmla="*/ 212556 w 618343"/>
                <a:gd name="connsiteY1" fmla="*/ 4217 h 733131"/>
                <a:gd name="connsiteX2" fmla="*/ 3031 w 618343"/>
                <a:gd name="connsiteY2" fmla="*/ 210068 h 733131"/>
                <a:gd name="connsiteX3" fmla="*/ 101642 w 618343"/>
                <a:gd name="connsiteY3" fmla="*/ 429889 h 733131"/>
                <a:gd name="connsiteX4" fmla="*/ 284420 w 618343"/>
                <a:gd name="connsiteY4" fmla="*/ 684334 h 733131"/>
                <a:gd name="connsiteX5" fmla="*/ 598457 w 618343"/>
                <a:gd name="connsiteY5" fmla="*/ 702806 h 733131"/>
                <a:gd name="connsiteX6" fmla="*/ 543039 w 618343"/>
                <a:gd name="connsiteY6" fmla="*/ 407243 h 733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18343" h="733131">
                  <a:moveTo>
                    <a:pt x="543039" y="407243"/>
                  </a:moveTo>
                  <a:cubicBezTo>
                    <a:pt x="478722" y="290812"/>
                    <a:pt x="302557" y="37079"/>
                    <a:pt x="212556" y="4217"/>
                  </a:cubicBezTo>
                  <a:cubicBezTo>
                    <a:pt x="122555" y="-28645"/>
                    <a:pt x="21517" y="139123"/>
                    <a:pt x="3031" y="210068"/>
                  </a:cubicBezTo>
                  <a:cubicBezTo>
                    <a:pt x="-15455" y="281013"/>
                    <a:pt x="54744" y="350845"/>
                    <a:pt x="101642" y="429889"/>
                  </a:cubicBezTo>
                  <a:cubicBezTo>
                    <a:pt x="148540" y="508933"/>
                    <a:pt x="172044" y="622758"/>
                    <a:pt x="284420" y="684334"/>
                  </a:cubicBezTo>
                  <a:cubicBezTo>
                    <a:pt x="396796" y="745910"/>
                    <a:pt x="553814" y="745909"/>
                    <a:pt x="598457" y="702806"/>
                  </a:cubicBezTo>
                  <a:cubicBezTo>
                    <a:pt x="643100" y="659703"/>
                    <a:pt x="607356" y="523674"/>
                    <a:pt x="543039" y="407243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tx1"/>
                </a:gs>
                <a:gs pos="61000">
                  <a:schemeClr val="bg2">
                    <a:lumMod val="50000"/>
                    <a:shade val="67500"/>
                    <a:satMod val="115000"/>
                  </a:schemeClr>
                </a:gs>
                <a:gs pos="100000">
                  <a:schemeClr val="bg2">
                    <a:lumMod val="50000"/>
                    <a:shade val="100000"/>
                    <a:satMod val="115000"/>
                  </a:schemeClr>
                </a:gs>
              </a:gsLst>
              <a:lin ang="186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3" name="Rectangle: Rounded Corners 42"/>
            <p:cNvSpPr/>
            <p:nvPr/>
          </p:nvSpPr>
          <p:spPr>
            <a:xfrm>
              <a:off x="6449597" y="4405266"/>
              <a:ext cx="451951" cy="796701"/>
            </a:xfrm>
            <a:prstGeom prst="roundRect">
              <a:avLst>
                <a:gd name="adj" fmla="val 34435"/>
              </a:avLst>
            </a:prstGeom>
            <a:blipFill dpi="0"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28575"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: Rounded Corners 43"/>
            <p:cNvSpPr/>
            <p:nvPr/>
          </p:nvSpPr>
          <p:spPr>
            <a:xfrm rot="17881063">
              <a:off x="6639275" y="4249144"/>
              <a:ext cx="458964" cy="985234"/>
            </a:xfrm>
            <a:prstGeom prst="roundRect">
              <a:avLst>
                <a:gd name="adj" fmla="val 41564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: Rounded Corners 44"/>
            <p:cNvSpPr/>
            <p:nvPr/>
          </p:nvSpPr>
          <p:spPr>
            <a:xfrm>
              <a:off x="6000658" y="4447041"/>
              <a:ext cx="451951" cy="796701"/>
            </a:xfrm>
            <a:prstGeom prst="roundRect">
              <a:avLst>
                <a:gd name="adj" fmla="val 34435"/>
              </a:avLst>
            </a:prstGeom>
            <a:blipFill dpi="0"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28575"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/>
            <p:cNvSpPr/>
            <p:nvPr/>
          </p:nvSpPr>
          <p:spPr>
            <a:xfrm rot="576203">
              <a:off x="6962104" y="3058189"/>
              <a:ext cx="752815" cy="989839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  <a:shade val="30000"/>
                    <a:satMod val="115000"/>
                  </a:schemeClr>
                </a:gs>
                <a:gs pos="50000">
                  <a:schemeClr val="accent2">
                    <a:lumMod val="40000"/>
                    <a:lumOff val="60000"/>
                    <a:shade val="67500"/>
                    <a:satMod val="115000"/>
                  </a:schemeClr>
                </a:gs>
                <a:gs pos="100000">
                  <a:schemeClr val="accent2">
                    <a:lumMod val="40000"/>
                    <a:lumOff val="60000"/>
                    <a:shade val="100000"/>
                    <a:satMod val="115000"/>
                  </a:schemeClr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tangle: Rounded Corners 46"/>
            <p:cNvSpPr/>
            <p:nvPr/>
          </p:nvSpPr>
          <p:spPr>
            <a:xfrm>
              <a:off x="6333689" y="4098486"/>
              <a:ext cx="1648401" cy="1938944"/>
            </a:xfrm>
            <a:prstGeom prst="roundRect">
              <a:avLst/>
            </a:prstGeom>
            <a:solidFill>
              <a:srgbClr val="003300"/>
            </a:solidFill>
            <a:ln w="57150">
              <a:solidFill>
                <a:schemeClr val="tx1">
                  <a:lumMod val="65000"/>
                  <a:lumOff val="35000"/>
                </a:schemeClr>
              </a:solidFill>
            </a:ln>
            <a:scene3d>
              <a:camera prst="isometricOffAxis1Top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: Rounded Corners 47"/>
            <p:cNvSpPr/>
            <p:nvPr/>
          </p:nvSpPr>
          <p:spPr>
            <a:xfrm rot="21118257">
              <a:off x="6862620" y="5304619"/>
              <a:ext cx="1427442" cy="100944"/>
            </a:xfrm>
            <a:prstGeom prst="roundRect">
              <a:avLst/>
            </a:prstGeom>
            <a:gradFill flip="none" rotWithShape="1">
              <a:gsLst>
                <a:gs pos="0">
                  <a:schemeClr val="bg2">
                    <a:lumMod val="90000"/>
                  </a:schemeClr>
                </a:gs>
                <a:gs pos="50000">
                  <a:schemeClr val="tx1">
                    <a:lumMod val="65000"/>
                    <a:lumOff val="35000"/>
                    <a:shade val="67500"/>
                    <a:satMod val="115000"/>
                  </a:schemeClr>
                </a:gs>
                <a:gs pos="100000">
                  <a:schemeClr val="tx1">
                    <a:lumMod val="65000"/>
                    <a:lumOff val="35000"/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: Rounded Corners 48"/>
            <p:cNvSpPr/>
            <p:nvPr/>
          </p:nvSpPr>
          <p:spPr>
            <a:xfrm rot="21181011">
              <a:off x="6882791" y="4697414"/>
              <a:ext cx="1244967" cy="51771"/>
            </a:xfrm>
            <a:prstGeom prst="round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ectangle: Rounded Corners 49"/>
            <p:cNvSpPr/>
            <p:nvPr/>
          </p:nvSpPr>
          <p:spPr>
            <a:xfrm rot="17881063">
              <a:off x="6304724" y="4243111"/>
              <a:ext cx="458964" cy="1125639"/>
            </a:xfrm>
            <a:prstGeom prst="roundRect">
              <a:avLst>
                <a:gd name="adj" fmla="val 41564"/>
              </a:avLst>
            </a:prstGeom>
            <a:blipFill dpi="0"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28575"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: Rounded Corners 50"/>
            <p:cNvSpPr/>
            <p:nvPr/>
          </p:nvSpPr>
          <p:spPr>
            <a:xfrm rot="21314897">
              <a:off x="6680441" y="3835532"/>
              <a:ext cx="1371128" cy="1391463"/>
            </a:xfrm>
            <a:prstGeom prst="roundRect">
              <a:avLst>
                <a:gd name="adj" fmla="val 34960"/>
              </a:avLst>
            </a:prstGeom>
            <a:blipFill dpi="0"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38100"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: Shape 51"/>
            <p:cNvSpPr/>
            <p:nvPr/>
          </p:nvSpPr>
          <p:spPr>
            <a:xfrm>
              <a:off x="7001166" y="3463636"/>
              <a:ext cx="694283" cy="323273"/>
            </a:xfrm>
            <a:custGeom>
              <a:avLst/>
              <a:gdLst>
                <a:gd name="connsiteX0" fmla="*/ 0 w 637309"/>
                <a:gd name="connsiteY0" fmla="*/ 0 h 341746"/>
                <a:gd name="connsiteX1" fmla="*/ 27709 w 637309"/>
                <a:gd name="connsiteY1" fmla="*/ 221673 h 341746"/>
                <a:gd name="connsiteX2" fmla="*/ 55418 w 637309"/>
                <a:gd name="connsiteY2" fmla="*/ 240146 h 341746"/>
                <a:gd name="connsiteX3" fmla="*/ 83127 w 637309"/>
                <a:gd name="connsiteY3" fmla="*/ 267855 h 341746"/>
                <a:gd name="connsiteX4" fmla="*/ 101600 w 637309"/>
                <a:gd name="connsiteY4" fmla="*/ 295564 h 341746"/>
                <a:gd name="connsiteX5" fmla="*/ 129309 w 637309"/>
                <a:gd name="connsiteY5" fmla="*/ 304800 h 341746"/>
                <a:gd name="connsiteX6" fmla="*/ 212436 w 637309"/>
                <a:gd name="connsiteY6" fmla="*/ 314037 h 341746"/>
                <a:gd name="connsiteX7" fmla="*/ 249382 w 637309"/>
                <a:gd name="connsiteY7" fmla="*/ 323273 h 341746"/>
                <a:gd name="connsiteX8" fmla="*/ 304800 w 637309"/>
                <a:gd name="connsiteY8" fmla="*/ 341746 h 341746"/>
                <a:gd name="connsiteX9" fmla="*/ 600363 w 637309"/>
                <a:gd name="connsiteY9" fmla="*/ 332509 h 341746"/>
                <a:gd name="connsiteX10" fmla="*/ 628073 w 637309"/>
                <a:gd name="connsiteY10" fmla="*/ 323273 h 341746"/>
                <a:gd name="connsiteX11" fmla="*/ 637309 w 637309"/>
                <a:gd name="connsiteY11" fmla="*/ 286328 h 341746"/>
                <a:gd name="connsiteX12" fmla="*/ 628073 w 637309"/>
                <a:gd name="connsiteY12" fmla="*/ 240146 h 341746"/>
                <a:gd name="connsiteX13" fmla="*/ 544945 w 637309"/>
                <a:gd name="connsiteY13" fmla="*/ 193964 h 341746"/>
                <a:gd name="connsiteX14" fmla="*/ 471054 w 637309"/>
                <a:gd name="connsiteY14" fmla="*/ 175491 h 341746"/>
                <a:gd name="connsiteX15" fmla="*/ 415636 w 637309"/>
                <a:gd name="connsiteY15" fmla="*/ 157019 h 341746"/>
                <a:gd name="connsiteX16" fmla="*/ 350982 w 637309"/>
                <a:gd name="connsiteY16" fmla="*/ 147782 h 341746"/>
                <a:gd name="connsiteX17" fmla="*/ 323273 w 637309"/>
                <a:gd name="connsiteY17" fmla="*/ 138546 h 341746"/>
                <a:gd name="connsiteX18" fmla="*/ 286327 w 637309"/>
                <a:gd name="connsiteY18" fmla="*/ 129309 h 341746"/>
                <a:gd name="connsiteX19" fmla="*/ 249382 w 637309"/>
                <a:gd name="connsiteY19" fmla="*/ 110837 h 341746"/>
                <a:gd name="connsiteX20" fmla="*/ 166254 w 637309"/>
                <a:gd name="connsiteY20" fmla="*/ 64655 h 341746"/>
                <a:gd name="connsiteX21" fmla="*/ 36945 w 637309"/>
                <a:gd name="connsiteY21" fmla="*/ 73891 h 341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637309" h="341746">
                  <a:moveTo>
                    <a:pt x="0" y="0"/>
                  </a:moveTo>
                  <a:cubicBezTo>
                    <a:pt x="54533" y="136330"/>
                    <a:pt x="-32936" y="-96718"/>
                    <a:pt x="27709" y="221673"/>
                  </a:cubicBezTo>
                  <a:cubicBezTo>
                    <a:pt x="29786" y="232578"/>
                    <a:pt x="46890" y="233039"/>
                    <a:pt x="55418" y="240146"/>
                  </a:cubicBezTo>
                  <a:cubicBezTo>
                    <a:pt x="65453" y="248508"/>
                    <a:pt x="74765" y="257820"/>
                    <a:pt x="83127" y="267855"/>
                  </a:cubicBezTo>
                  <a:cubicBezTo>
                    <a:pt x="90234" y="276383"/>
                    <a:pt x="92932" y="288629"/>
                    <a:pt x="101600" y="295564"/>
                  </a:cubicBezTo>
                  <a:cubicBezTo>
                    <a:pt x="109203" y="301646"/>
                    <a:pt x="119706" y="303199"/>
                    <a:pt x="129309" y="304800"/>
                  </a:cubicBezTo>
                  <a:cubicBezTo>
                    <a:pt x="156809" y="309383"/>
                    <a:pt x="184727" y="310958"/>
                    <a:pt x="212436" y="314037"/>
                  </a:cubicBezTo>
                  <a:cubicBezTo>
                    <a:pt x="224751" y="317116"/>
                    <a:pt x="237223" y="319625"/>
                    <a:pt x="249382" y="323273"/>
                  </a:cubicBezTo>
                  <a:cubicBezTo>
                    <a:pt x="268033" y="328868"/>
                    <a:pt x="304800" y="341746"/>
                    <a:pt x="304800" y="341746"/>
                  </a:cubicBezTo>
                  <a:cubicBezTo>
                    <a:pt x="403321" y="338667"/>
                    <a:pt x="501954" y="338132"/>
                    <a:pt x="600363" y="332509"/>
                  </a:cubicBezTo>
                  <a:cubicBezTo>
                    <a:pt x="610083" y="331954"/>
                    <a:pt x="621991" y="330876"/>
                    <a:pt x="628073" y="323273"/>
                  </a:cubicBezTo>
                  <a:cubicBezTo>
                    <a:pt x="636003" y="313361"/>
                    <a:pt x="634230" y="298643"/>
                    <a:pt x="637309" y="286328"/>
                  </a:cubicBezTo>
                  <a:cubicBezTo>
                    <a:pt x="634230" y="270934"/>
                    <a:pt x="635094" y="254187"/>
                    <a:pt x="628073" y="240146"/>
                  </a:cubicBezTo>
                  <a:cubicBezTo>
                    <a:pt x="612463" y="208927"/>
                    <a:pt x="574192" y="201276"/>
                    <a:pt x="544945" y="193964"/>
                  </a:cubicBezTo>
                  <a:cubicBezTo>
                    <a:pt x="520315" y="187806"/>
                    <a:pt x="495140" y="183519"/>
                    <a:pt x="471054" y="175491"/>
                  </a:cubicBezTo>
                  <a:cubicBezTo>
                    <a:pt x="452581" y="169334"/>
                    <a:pt x="434912" y="159773"/>
                    <a:pt x="415636" y="157019"/>
                  </a:cubicBezTo>
                  <a:lnTo>
                    <a:pt x="350982" y="147782"/>
                  </a:lnTo>
                  <a:cubicBezTo>
                    <a:pt x="341746" y="144703"/>
                    <a:pt x="332634" y="141221"/>
                    <a:pt x="323273" y="138546"/>
                  </a:cubicBezTo>
                  <a:cubicBezTo>
                    <a:pt x="311067" y="135059"/>
                    <a:pt x="298213" y="133766"/>
                    <a:pt x="286327" y="129309"/>
                  </a:cubicBezTo>
                  <a:cubicBezTo>
                    <a:pt x="273435" y="124475"/>
                    <a:pt x="261188" y="117921"/>
                    <a:pt x="249382" y="110837"/>
                  </a:cubicBezTo>
                  <a:cubicBezTo>
                    <a:pt x="169982" y="63197"/>
                    <a:pt x="221989" y="83233"/>
                    <a:pt x="166254" y="64655"/>
                  </a:cubicBezTo>
                  <a:lnTo>
                    <a:pt x="36945" y="73891"/>
                  </a:lnTo>
                </a:path>
              </a:pathLst>
            </a:custGeom>
            <a:solidFill>
              <a:srgbClr val="503D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Freeform: Shape 52"/>
            <p:cNvSpPr/>
            <p:nvPr/>
          </p:nvSpPr>
          <p:spPr>
            <a:xfrm>
              <a:off x="6991216" y="3814608"/>
              <a:ext cx="766272" cy="94785"/>
            </a:xfrm>
            <a:custGeom>
              <a:avLst/>
              <a:gdLst>
                <a:gd name="connsiteX0" fmla="*/ 56014 w 766272"/>
                <a:gd name="connsiteY0" fmla="*/ 83127 h 94785"/>
                <a:gd name="connsiteX1" fmla="*/ 102196 w 766272"/>
                <a:gd name="connsiteY1" fmla="*/ 9236 h 94785"/>
                <a:gd name="connsiteX2" fmla="*/ 702560 w 766272"/>
                <a:gd name="connsiteY2" fmla="*/ 9236 h 94785"/>
                <a:gd name="connsiteX3" fmla="*/ 674851 w 766272"/>
                <a:gd name="connsiteY3" fmla="*/ 83127 h 94785"/>
                <a:gd name="connsiteX4" fmla="*/ 56014 w 766272"/>
                <a:gd name="connsiteY4" fmla="*/ 83127 h 947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6272" h="94785">
                  <a:moveTo>
                    <a:pt x="56014" y="83127"/>
                  </a:moveTo>
                  <a:cubicBezTo>
                    <a:pt x="-39429" y="70812"/>
                    <a:pt x="-5562" y="21551"/>
                    <a:pt x="102196" y="9236"/>
                  </a:cubicBezTo>
                  <a:cubicBezTo>
                    <a:pt x="209954" y="-3079"/>
                    <a:pt x="607118" y="-3079"/>
                    <a:pt x="702560" y="9236"/>
                  </a:cubicBezTo>
                  <a:cubicBezTo>
                    <a:pt x="798003" y="21551"/>
                    <a:pt x="784148" y="64654"/>
                    <a:pt x="674851" y="83127"/>
                  </a:cubicBezTo>
                  <a:cubicBezTo>
                    <a:pt x="565554" y="101600"/>
                    <a:pt x="151457" y="95442"/>
                    <a:pt x="56014" y="83127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 w="28575"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4" name="Group 53"/>
            <p:cNvGrpSpPr/>
            <p:nvPr/>
          </p:nvGrpSpPr>
          <p:grpSpPr>
            <a:xfrm>
              <a:off x="6754748" y="3022363"/>
              <a:ext cx="1110882" cy="620406"/>
              <a:chOff x="9688717" y="1360122"/>
              <a:chExt cx="1110882" cy="609704"/>
            </a:xfrm>
          </p:grpSpPr>
          <p:sp>
            <p:nvSpPr>
              <p:cNvPr id="61" name="Oval 60"/>
              <p:cNvSpPr/>
              <p:nvPr/>
            </p:nvSpPr>
            <p:spPr>
              <a:xfrm rot="1722890">
                <a:off x="9688717" y="1464737"/>
                <a:ext cx="1110882" cy="505089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75000"/>
                      <a:shade val="30000"/>
                      <a:satMod val="115000"/>
                    </a:schemeClr>
                  </a:gs>
                  <a:gs pos="50000">
                    <a:schemeClr val="accent6">
                      <a:lumMod val="75000"/>
                      <a:shade val="67500"/>
                      <a:satMod val="115000"/>
                    </a:schemeClr>
                  </a:gs>
                  <a:gs pos="100000">
                    <a:schemeClr val="accent6">
                      <a:lumMod val="75000"/>
                      <a:shade val="100000"/>
                      <a:satMod val="115000"/>
                    </a:schemeClr>
                  </a:gs>
                </a:gsLst>
                <a:lin ang="13500000" scaled="1"/>
                <a:tileRect/>
              </a:gradFill>
              <a:ln w="38100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Cylinder 62"/>
              <p:cNvSpPr/>
              <p:nvPr/>
            </p:nvSpPr>
            <p:spPr>
              <a:xfrm rot="2077581">
                <a:off x="9976471" y="1360122"/>
                <a:ext cx="748447" cy="406809"/>
              </a:xfrm>
              <a:prstGeom prst="can">
                <a:avLst>
                  <a:gd name="adj" fmla="val 37493"/>
                </a:avLst>
              </a:prstGeom>
              <a:gradFill flip="none" rotWithShape="1">
                <a:gsLst>
                  <a:gs pos="0">
                    <a:schemeClr val="accent6">
                      <a:lumMod val="75000"/>
                      <a:shade val="30000"/>
                      <a:satMod val="115000"/>
                    </a:schemeClr>
                  </a:gs>
                  <a:gs pos="50000">
                    <a:schemeClr val="accent6">
                      <a:lumMod val="75000"/>
                      <a:shade val="67500"/>
                      <a:satMod val="115000"/>
                    </a:schemeClr>
                  </a:gs>
                  <a:gs pos="100000">
                    <a:schemeClr val="accent6">
                      <a:lumMod val="75000"/>
                      <a:shade val="100000"/>
                      <a:satMod val="115000"/>
                    </a:schemeClr>
                  </a:gs>
                </a:gsLst>
                <a:lin ang="13500000" scaled="1"/>
                <a:tileRect/>
              </a:gradFill>
              <a:ln w="28575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" name="Freeform: Shape 63"/>
              <p:cNvSpPr/>
              <p:nvPr/>
            </p:nvSpPr>
            <p:spPr>
              <a:xfrm>
                <a:off x="9945648" y="1417465"/>
                <a:ext cx="683770" cy="476734"/>
              </a:xfrm>
              <a:custGeom>
                <a:avLst/>
                <a:gdLst>
                  <a:gd name="connsiteX0" fmla="*/ 1216 w 661179"/>
                  <a:gd name="connsiteY0" fmla="*/ 74058 h 518431"/>
                  <a:gd name="connsiteX1" fmla="*/ 84343 w 661179"/>
                  <a:gd name="connsiteY1" fmla="*/ 221840 h 518431"/>
                  <a:gd name="connsiteX2" fmla="*/ 195180 w 661179"/>
                  <a:gd name="connsiteY2" fmla="*/ 304967 h 518431"/>
                  <a:gd name="connsiteX3" fmla="*/ 278307 w 661179"/>
                  <a:gd name="connsiteY3" fmla="*/ 369622 h 518431"/>
                  <a:gd name="connsiteX4" fmla="*/ 342962 w 661179"/>
                  <a:gd name="connsiteY4" fmla="*/ 406567 h 518431"/>
                  <a:gd name="connsiteX5" fmla="*/ 426089 w 661179"/>
                  <a:gd name="connsiteY5" fmla="*/ 452749 h 518431"/>
                  <a:gd name="connsiteX6" fmla="*/ 555398 w 661179"/>
                  <a:gd name="connsiteY6" fmla="*/ 517404 h 518431"/>
                  <a:gd name="connsiteX7" fmla="*/ 610816 w 661179"/>
                  <a:gd name="connsiteY7" fmla="*/ 489694 h 518431"/>
                  <a:gd name="connsiteX8" fmla="*/ 656998 w 661179"/>
                  <a:gd name="connsiteY8" fmla="*/ 452749 h 518431"/>
                  <a:gd name="connsiteX9" fmla="*/ 499980 w 661179"/>
                  <a:gd name="connsiteY9" fmla="*/ 378858 h 518431"/>
                  <a:gd name="connsiteX10" fmla="*/ 379907 w 661179"/>
                  <a:gd name="connsiteY10" fmla="*/ 323440 h 518431"/>
                  <a:gd name="connsiteX11" fmla="*/ 269071 w 661179"/>
                  <a:gd name="connsiteY11" fmla="*/ 249549 h 518431"/>
                  <a:gd name="connsiteX12" fmla="*/ 167471 w 661179"/>
                  <a:gd name="connsiteY12" fmla="*/ 166422 h 518431"/>
                  <a:gd name="connsiteX13" fmla="*/ 84343 w 661179"/>
                  <a:gd name="connsiteY13" fmla="*/ 111004 h 518431"/>
                  <a:gd name="connsiteX14" fmla="*/ 38162 w 661179"/>
                  <a:gd name="connsiteY14" fmla="*/ 167 h 518431"/>
                  <a:gd name="connsiteX15" fmla="*/ 1216 w 661179"/>
                  <a:gd name="connsiteY15" fmla="*/ 74058 h 5184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61179" h="518431">
                    <a:moveTo>
                      <a:pt x="1216" y="74058"/>
                    </a:moveTo>
                    <a:cubicBezTo>
                      <a:pt x="8913" y="111004"/>
                      <a:pt x="52016" y="183355"/>
                      <a:pt x="84343" y="221840"/>
                    </a:cubicBezTo>
                    <a:cubicBezTo>
                      <a:pt x="116670" y="260325"/>
                      <a:pt x="162853" y="280337"/>
                      <a:pt x="195180" y="304967"/>
                    </a:cubicBezTo>
                    <a:cubicBezTo>
                      <a:pt x="227507" y="329597"/>
                      <a:pt x="253677" y="352689"/>
                      <a:pt x="278307" y="369622"/>
                    </a:cubicBezTo>
                    <a:cubicBezTo>
                      <a:pt x="302937" y="386555"/>
                      <a:pt x="342962" y="406567"/>
                      <a:pt x="342962" y="406567"/>
                    </a:cubicBezTo>
                    <a:cubicBezTo>
                      <a:pt x="367592" y="420421"/>
                      <a:pt x="390683" y="434276"/>
                      <a:pt x="426089" y="452749"/>
                    </a:cubicBezTo>
                    <a:cubicBezTo>
                      <a:pt x="461495" y="471222"/>
                      <a:pt x="524610" y="511247"/>
                      <a:pt x="555398" y="517404"/>
                    </a:cubicBezTo>
                    <a:cubicBezTo>
                      <a:pt x="586186" y="523562"/>
                      <a:pt x="593883" y="500470"/>
                      <a:pt x="610816" y="489694"/>
                    </a:cubicBezTo>
                    <a:cubicBezTo>
                      <a:pt x="627749" y="478918"/>
                      <a:pt x="675471" y="471222"/>
                      <a:pt x="656998" y="452749"/>
                    </a:cubicBezTo>
                    <a:cubicBezTo>
                      <a:pt x="638525" y="434276"/>
                      <a:pt x="499980" y="378858"/>
                      <a:pt x="499980" y="378858"/>
                    </a:cubicBezTo>
                    <a:cubicBezTo>
                      <a:pt x="453798" y="357307"/>
                      <a:pt x="418392" y="344992"/>
                      <a:pt x="379907" y="323440"/>
                    </a:cubicBezTo>
                    <a:cubicBezTo>
                      <a:pt x="341422" y="301889"/>
                      <a:pt x="304477" y="275719"/>
                      <a:pt x="269071" y="249549"/>
                    </a:cubicBezTo>
                    <a:cubicBezTo>
                      <a:pt x="233665" y="223379"/>
                      <a:pt x="198259" y="189513"/>
                      <a:pt x="167471" y="166422"/>
                    </a:cubicBezTo>
                    <a:cubicBezTo>
                      <a:pt x="136683" y="143331"/>
                      <a:pt x="105895" y="138713"/>
                      <a:pt x="84343" y="111004"/>
                    </a:cubicBezTo>
                    <a:cubicBezTo>
                      <a:pt x="62792" y="83295"/>
                      <a:pt x="52016" y="3246"/>
                      <a:pt x="38162" y="167"/>
                    </a:cubicBezTo>
                    <a:cubicBezTo>
                      <a:pt x="24308" y="-2912"/>
                      <a:pt x="-6481" y="37112"/>
                      <a:pt x="1216" y="74058"/>
                    </a:cubicBezTo>
                    <a:close/>
                  </a:path>
                </a:pathLst>
              </a:custGeom>
              <a:blipFill dpi="0" rotWithShape="1"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5" name="Cylinder 54"/>
            <p:cNvSpPr/>
            <p:nvPr/>
          </p:nvSpPr>
          <p:spPr>
            <a:xfrm>
              <a:off x="6829400" y="4738827"/>
              <a:ext cx="115786" cy="637820"/>
            </a:xfrm>
            <a:prstGeom prst="can">
              <a:avLst>
                <a:gd name="adj" fmla="val 62354"/>
              </a:avLst>
            </a:prstGeom>
            <a:gradFill flip="none" rotWithShape="1">
              <a:gsLst>
                <a:gs pos="92000">
                  <a:schemeClr val="bg2">
                    <a:lumMod val="90000"/>
                  </a:schemeClr>
                </a:gs>
                <a:gs pos="37000">
                  <a:schemeClr val="tx1">
                    <a:lumMod val="65000"/>
                    <a:lumOff val="35000"/>
                    <a:shade val="67500"/>
                    <a:satMod val="115000"/>
                  </a:schemeClr>
                </a:gs>
                <a:gs pos="15000">
                  <a:schemeClr val="tx1">
                    <a:lumMod val="75000"/>
                    <a:lumOff val="25000"/>
                  </a:schemeClr>
                </a:gs>
              </a:gsLst>
              <a:lin ang="108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Cylinder 55"/>
            <p:cNvSpPr/>
            <p:nvPr/>
          </p:nvSpPr>
          <p:spPr>
            <a:xfrm>
              <a:off x="8144249" y="4567550"/>
              <a:ext cx="115786" cy="637820"/>
            </a:xfrm>
            <a:prstGeom prst="can">
              <a:avLst>
                <a:gd name="adj" fmla="val 62354"/>
              </a:avLst>
            </a:prstGeom>
            <a:gradFill flip="none" rotWithShape="1">
              <a:gsLst>
                <a:gs pos="92000">
                  <a:schemeClr val="bg2">
                    <a:lumMod val="90000"/>
                  </a:schemeClr>
                </a:gs>
                <a:gs pos="37000">
                  <a:schemeClr val="tx1">
                    <a:lumMod val="65000"/>
                    <a:lumOff val="35000"/>
                    <a:shade val="67500"/>
                    <a:satMod val="115000"/>
                  </a:schemeClr>
                </a:gs>
                <a:gs pos="15000">
                  <a:schemeClr val="tx1">
                    <a:lumMod val="75000"/>
                    <a:lumOff val="25000"/>
                  </a:schemeClr>
                </a:gs>
              </a:gsLst>
              <a:lin ang="108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Cylinder 56"/>
            <p:cNvSpPr/>
            <p:nvPr/>
          </p:nvSpPr>
          <p:spPr>
            <a:xfrm>
              <a:off x="6229291" y="4455565"/>
              <a:ext cx="89948" cy="554030"/>
            </a:xfrm>
            <a:prstGeom prst="can">
              <a:avLst>
                <a:gd name="adj" fmla="val 62354"/>
              </a:avLst>
            </a:prstGeom>
            <a:gradFill flip="none" rotWithShape="1">
              <a:gsLst>
                <a:gs pos="92000">
                  <a:schemeClr val="bg2">
                    <a:lumMod val="90000"/>
                  </a:schemeClr>
                </a:gs>
                <a:gs pos="37000">
                  <a:schemeClr val="tx1">
                    <a:lumMod val="65000"/>
                    <a:lumOff val="35000"/>
                    <a:shade val="67500"/>
                    <a:satMod val="115000"/>
                  </a:schemeClr>
                </a:gs>
                <a:gs pos="15000">
                  <a:schemeClr val="tx1">
                    <a:lumMod val="75000"/>
                    <a:lumOff val="25000"/>
                  </a:schemeClr>
                </a:gs>
              </a:gsLst>
              <a:lin ang="108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Rectangle: Rounded Corners 57"/>
            <p:cNvSpPr/>
            <p:nvPr/>
          </p:nvSpPr>
          <p:spPr>
            <a:xfrm>
              <a:off x="5958523" y="4452282"/>
              <a:ext cx="1089203" cy="268136"/>
            </a:xfrm>
            <a:prstGeom prst="roundRect">
              <a:avLst>
                <a:gd name="adj" fmla="val 34936"/>
              </a:avLst>
            </a:prstGeom>
            <a:gradFill>
              <a:gsLst>
                <a:gs pos="0">
                  <a:schemeClr val="tx1">
                    <a:lumMod val="85000"/>
                    <a:lumOff val="15000"/>
                  </a:schemeClr>
                </a:gs>
                <a:gs pos="50000">
                  <a:schemeClr val="accent6">
                    <a:lumMod val="50000"/>
                    <a:shade val="67500"/>
                    <a:satMod val="115000"/>
                  </a:schemeClr>
                </a:gs>
                <a:gs pos="100000">
                  <a:schemeClr val="accent6">
                    <a:lumMod val="50000"/>
                  </a:schemeClr>
                </a:gs>
              </a:gsLst>
              <a:lin ang="14400000" scaled="0"/>
            </a:gradFill>
            <a:ln w="57150">
              <a:solidFill>
                <a:schemeClr val="tx1">
                  <a:lumMod val="65000"/>
                  <a:lumOff val="35000"/>
                </a:schemeClr>
              </a:solidFill>
            </a:ln>
            <a:scene3d>
              <a:camera prst="isometricBottomDown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9" name="Rectangle: Rounded Corners 58"/>
            <p:cNvSpPr/>
            <p:nvPr/>
          </p:nvSpPr>
          <p:spPr>
            <a:xfrm rot="2627848">
              <a:off x="6514664" y="3921102"/>
              <a:ext cx="430167" cy="784320"/>
            </a:xfrm>
            <a:prstGeom prst="roundRect">
              <a:avLst>
                <a:gd name="adj" fmla="val 41564"/>
              </a:avLst>
            </a:prstGeom>
            <a:gradFill flip="none" rotWithShape="1">
              <a:gsLst>
                <a:gs pos="0">
                  <a:schemeClr val="tx1">
                    <a:lumMod val="85000"/>
                    <a:lumOff val="15000"/>
                  </a:schemeClr>
                </a:gs>
                <a:gs pos="95000">
                  <a:schemeClr val="accent6">
                    <a:lumMod val="75000"/>
                  </a:schemeClr>
                </a:gs>
                <a:gs pos="53000">
                  <a:schemeClr val="accent6">
                    <a:lumMod val="50000"/>
                  </a:schemeClr>
                </a:gs>
              </a:gsLst>
              <a:lin ang="16200000" scaled="1"/>
              <a:tileRect/>
            </a:gradFill>
            <a:ln w="28575"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0" name="Rectangle: Rounded Corners 59"/>
            <p:cNvSpPr/>
            <p:nvPr/>
          </p:nvSpPr>
          <p:spPr>
            <a:xfrm rot="196706">
              <a:off x="6692716" y="4043177"/>
              <a:ext cx="1728132" cy="940345"/>
            </a:xfrm>
            <a:prstGeom prst="roundRect">
              <a:avLst/>
            </a:prstGeom>
            <a:gradFill>
              <a:gsLst>
                <a:gs pos="0">
                  <a:schemeClr val="tx1">
                    <a:lumMod val="85000"/>
                    <a:lumOff val="15000"/>
                  </a:schemeClr>
                </a:gs>
                <a:gs pos="50000">
                  <a:schemeClr val="accent6">
                    <a:lumMod val="50000"/>
                    <a:shade val="67500"/>
                    <a:satMod val="115000"/>
                  </a:schemeClr>
                </a:gs>
                <a:gs pos="100000">
                  <a:schemeClr val="accent6">
                    <a:lumMod val="50000"/>
                  </a:schemeClr>
                </a:gs>
              </a:gsLst>
              <a:lin ang="16200000" scaled="1"/>
            </a:gradFill>
            <a:ln w="57150">
              <a:solidFill>
                <a:schemeClr val="tx1">
                  <a:lumMod val="65000"/>
                  <a:lumOff val="35000"/>
                </a:schemeClr>
              </a:solidFill>
            </a:ln>
            <a:scene3d>
              <a:camera prst="isometricOffAxis1Right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62" name="Picture 61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791292">
            <a:off x="9641048" y="5430916"/>
            <a:ext cx="788004" cy="1544628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182442"/>
            <a:ext cx="12192000" cy="6113982"/>
          </a:xfrm>
          <a:prstGeom prst="rect">
            <a:avLst/>
          </a:prstGeom>
        </p:spPr>
      </p:pic>
      <p:sp>
        <p:nvSpPr>
          <p:cNvPr id="3" name="Rectangle 2">
            <a:hlinkClick r:id="rId12" action="ppaction://hlinksldjump"/>
          </p:cNvPr>
          <p:cNvSpPr/>
          <p:nvPr/>
        </p:nvSpPr>
        <p:spPr>
          <a:xfrm>
            <a:off x="3813943" y="5584924"/>
            <a:ext cx="4395906" cy="911226"/>
          </a:xfrm>
          <a:prstGeom prst="rect">
            <a:avLst/>
          </a:prstGeom>
          <a:solidFill>
            <a:srgbClr val="D0CECE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615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7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7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Picture 7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385511">
            <a:off x="6216155" y="5307076"/>
            <a:ext cx="2481287" cy="492069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 rotWithShape="1">
          <a:blip r:embed="rId3"/>
          <a:srcRect t="33491"/>
          <a:stretch/>
        </p:blipFill>
        <p:spPr>
          <a:xfrm rot="385511">
            <a:off x="6124111" y="5798890"/>
            <a:ext cx="2481287" cy="977194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8768033" y="3096805"/>
            <a:ext cx="4670502" cy="3522746"/>
            <a:chOff x="10969688" y="2894787"/>
            <a:chExt cx="4144051" cy="3231273"/>
          </a:xfrm>
        </p:grpSpPr>
        <p:grpSp>
          <p:nvGrpSpPr>
            <p:cNvPr id="18" name="Group 17"/>
            <p:cNvGrpSpPr/>
            <p:nvPr/>
          </p:nvGrpSpPr>
          <p:grpSpPr>
            <a:xfrm rot="21000000">
              <a:off x="13026839" y="2894787"/>
              <a:ext cx="2086900" cy="1565319"/>
              <a:chOff x="3778540" y="3724697"/>
              <a:chExt cx="2120606" cy="1557911"/>
            </a:xfrm>
          </p:grpSpPr>
          <p:grpSp>
            <p:nvGrpSpPr>
              <p:cNvPr id="27" name="Group 26"/>
              <p:cNvGrpSpPr/>
              <p:nvPr/>
            </p:nvGrpSpPr>
            <p:grpSpPr>
              <a:xfrm>
                <a:off x="3778540" y="4323116"/>
                <a:ext cx="750854" cy="959492"/>
                <a:chOff x="8011311" y="3100635"/>
                <a:chExt cx="750854" cy="959492"/>
              </a:xfrm>
            </p:grpSpPr>
            <p:sp>
              <p:nvSpPr>
                <p:cNvPr id="29" name="Rectangle: Rounded Corners 28"/>
                <p:cNvSpPr/>
                <p:nvPr/>
              </p:nvSpPr>
              <p:spPr>
                <a:xfrm rot="19084171">
                  <a:off x="8401294" y="3100635"/>
                  <a:ext cx="360871" cy="299727"/>
                </a:xfrm>
                <a:prstGeom prst="roundRect">
                  <a:avLst>
                    <a:gd name="adj" fmla="val 41564"/>
                  </a:avLst>
                </a:prstGeom>
                <a:solidFill>
                  <a:schemeClr val="accent2">
                    <a:lumMod val="40000"/>
                    <a:lumOff val="60000"/>
                  </a:schemeClr>
                </a:solidFill>
                <a:ln w="28575">
                  <a:solidFill>
                    <a:schemeClr val="bg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0" name="Rectangle: Rounded Corners 29"/>
                <p:cNvSpPr/>
                <p:nvPr/>
              </p:nvSpPr>
              <p:spPr>
                <a:xfrm rot="2627848">
                  <a:off x="8011311" y="3201035"/>
                  <a:ext cx="419102" cy="859092"/>
                </a:xfrm>
                <a:prstGeom prst="roundRect">
                  <a:avLst>
                    <a:gd name="adj" fmla="val 28018"/>
                  </a:avLst>
                </a:prstGeom>
                <a:gradFill flip="none" rotWithShape="1">
                  <a:gsLst>
                    <a:gs pos="0">
                      <a:schemeClr val="tx1">
                        <a:lumMod val="85000"/>
                        <a:lumOff val="15000"/>
                      </a:schemeClr>
                    </a:gs>
                    <a:gs pos="95000">
                      <a:schemeClr val="accent6">
                        <a:lumMod val="75000"/>
                      </a:schemeClr>
                    </a:gs>
                    <a:gs pos="53000">
                      <a:schemeClr val="accent6">
                        <a:lumMod val="50000"/>
                      </a:schemeClr>
                    </a:gs>
                  </a:gsLst>
                  <a:lin ang="16200000" scaled="1"/>
                  <a:tileRect/>
                </a:gradFill>
                <a:ln w="28575">
                  <a:solidFill>
                    <a:schemeClr val="bg2">
                      <a:lumMod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28" name="Isosceles Triangle 27"/>
              <p:cNvSpPr/>
              <p:nvPr/>
            </p:nvSpPr>
            <p:spPr>
              <a:xfrm rot="2795246" flipH="1">
                <a:off x="4997542" y="2922253"/>
                <a:ext cx="99159" cy="1704048"/>
              </a:xfrm>
              <a:prstGeom prst="triangle">
                <a:avLst/>
              </a:prstGeom>
              <a:gradFill flip="none" rotWithShape="1">
                <a:gsLst>
                  <a:gs pos="0">
                    <a:schemeClr val="bg2">
                      <a:lumMod val="25000"/>
                      <a:shade val="30000"/>
                      <a:satMod val="115000"/>
                    </a:schemeClr>
                  </a:gs>
                  <a:gs pos="50000">
                    <a:schemeClr val="bg2">
                      <a:lumMod val="25000"/>
                      <a:shade val="67500"/>
                      <a:satMod val="115000"/>
                    </a:schemeClr>
                  </a:gs>
                  <a:gs pos="100000">
                    <a:schemeClr val="bg2">
                      <a:lumMod val="75000"/>
                    </a:schemeClr>
                  </a:gs>
                </a:gsLst>
                <a:lin ang="27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6" name="Group 95"/>
            <p:cNvGrpSpPr/>
            <p:nvPr/>
          </p:nvGrpSpPr>
          <p:grpSpPr>
            <a:xfrm rot="10034685">
              <a:off x="10969688" y="4581104"/>
              <a:ext cx="2067374" cy="1544956"/>
              <a:chOff x="3782697" y="3686103"/>
              <a:chExt cx="2100765" cy="1537644"/>
            </a:xfrm>
          </p:grpSpPr>
          <p:grpSp>
            <p:nvGrpSpPr>
              <p:cNvPr id="97" name="Group 96"/>
              <p:cNvGrpSpPr/>
              <p:nvPr/>
            </p:nvGrpSpPr>
            <p:grpSpPr>
              <a:xfrm>
                <a:off x="3782697" y="4364655"/>
                <a:ext cx="622909" cy="859092"/>
                <a:chOff x="8015468" y="3142174"/>
                <a:chExt cx="622909" cy="859092"/>
              </a:xfrm>
            </p:grpSpPr>
            <p:sp>
              <p:nvSpPr>
                <p:cNvPr id="99" name="Rectangle: Rounded Corners 98"/>
                <p:cNvSpPr/>
                <p:nvPr/>
              </p:nvSpPr>
              <p:spPr>
                <a:xfrm rot="19084171">
                  <a:off x="8391008" y="3159418"/>
                  <a:ext cx="247369" cy="200198"/>
                </a:xfrm>
                <a:prstGeom prst="roundRect">
                  <a:avLst>
                    <a:gd name="adj" fmla="val 41564"/>
                  </a:avLst>
                </a:prstGeom>
                <a:solidFill>
                  <a:srgbClr val="F2F2F2">
                    <a:alpha val="1176"/>
                  </a:srgbClr>
                </a:solidFill>
                <a:ln w="285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0" name="Rectangle: Rounded Corners 99"/>
                <p:cNvSpPr/>
                <p:nvPr/>
              </p:nvSpPr>
              <p:spPr>
                <a:xfrm rot="2627848">
                  <a:off x="8015468" y="3142174"/>
                  <a:ext cx="299531" cy="859092"/>
                </a:xfrm>
                <a:prstGeom prst="roundRect">
                  <a:avLst>
                    <a:gd name="adj" fmla="val 28018"/>
                  </a:avLst>
                </a:prstGeom>
                <a:solidFill>
                  <a:srgbClr val="F2F2F2">
                    <a:alpha val="1176"/>
                  </a:srgbClr>
                </a:solidFill>
                <a:ln w="285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98" name="Isosceles Triangle 97"/>
              <p:cNvSpPr/>
              <p:nvPr/>
            </p:nvSpPr>
            <p:spPr>
              <a:xfrm rot="2795246" flipH="1">
                <a:off x="4908761" y="2883740"/>
                <a:ext cx="172337" cy="1777064"/>
              </a:xfrm>
              <a:prstGeom prst="triangle">
                <a:avLst/>
              </a:prstGeom>
              <a:solidFill>
                <a:srgbClr val="F2F2F2">
                  <a:alpha val="117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7200" b="99200" l="10000" r="99667">
                        <a14:backgroundMark x1="88467" y1="71200" x2="75867" y2="838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0548" t="67744" r="-1"/>
          <a:stretch/>
        </p:blipFill>
        <p:spPr>
          <a:xfrm rot="1616585">
            <a:off x="7676124" y="5133767"/>
            <a:ext cx="2373291" cy="221210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backgroundMark x1="44528" y1="13495" x2="0" y2="442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97874">
            <a:off x="4126257" y="5699823"/>
            <a:ext cx="2153495" cy="175972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 rot="14280000">
            <a:off x="5903314" y="2132521"/>
            <a:ext cx="10359952" cy="5269545"/>
            <a:chOff x="2585682" y="1500939"/>
            <a:chExt cx="10359952" cy="5269545"/>
          </a:xfrm>
        </p:grpSpPr>
        <p:grpSp>
          <p:nvGrpSpPr>
            <p:cNvPr id="7" name="Group 6"/>
            <p:cNvGrpSpPr/>
            <p:nvPr/>
          </p:nvGrpSpPr>
          <p:grpSpPr>
            <a:xfrm>
              <a:off x="7842581" y="1500939"/>
              <a:ext cx="5103053" cy="2846770"/>
              <a:chOff x="3707690" y="2562643"/>
              <a:chExt cx="5103053" cy="2846770"/>
            </a:xfrm>
          </p:grpSpPr>
          <p:grpSp>
            <p:nvGrpSpPr>
              <p:cNvPr id="13" name="Group 12"/>
              <p:cNvGrpSpPr/>
              <p:nvPr/>
            </p:nvGrpSpPr>
            <p:grpSpPr>
              <a:xfrm>
                <a:off x="3707690" y="4352027"/>
                <a:ext cx="777510" cy="1057386"/>
                <a:chOff x="7940461" y="3129546"/>
                <a:chExt cx="777510" cy="1057386"/>
              </a:xfrm>
            </p:grpSpPr>
            <p:sp>
              <p:nvSpPr>
                <p:cNvPr id="15" name="Rectangle: Rounded Corners 14"/>
                <p:cNvSpPr/>
                <p:nvPr/>
              </p:nvSpPr>
              <p:spPr>
                <a:xfrm rot="19084171">
                  <a:off x="8411782" y="3129546"/>
                  <a:ext cx="306189" cy="283170"/>
                </a:xfrm>
                <a:prstGeom prst="roundRect">
                  <a:avLst>
                    <a:gd name="adj" fmla="val 41564"/>
                  </a:avLst>
                </a:prstGeom>
                <a:solidFill>
                  <a:schemeClr val="accent2">
                    <a:lumMod val="40000"/>
                    <a:lumOff val="60000"/>
                  </a:schemeClr>
                </a:solidFill>
                <a:ln w="28575">
                  <a:solidFill>
                    <a:schemeClr val="bg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" name="Rectangle: Rounded Corners 15"/>
                <p:cNvSpPr/>
                <p:nvPr/>
              </p:nvSpPr>
              <p:spPr>
                <a:xfrm rot="2627848">
                  <a:off x="7940461" y="3163605"/>
                  <a:ext cx="430167" cy="1023327"/>
                </a:xfrm>
                <a:prstGeom prst="roundRect">
                  <a:avLst>
                    <a:gd name="adj" fmla="val 28018"/>
                  </a:avLst>
                </a:prstGeom>
                <a:gradFill flip="none" rotWithShape="1">
                  <a:gsLst>
                    <a:gs pos="0">
                      <a:schemeClr val="tx1">
                        <a:lumMod val="85000"/>
                        <a:lumOff val="15000"/>
                      </a:schemeClr>
                    </a:gs>
                    <a:gs pos="95000">
                      <a:schemeClr val="accent6">
                        <a:lumMod val="75000"/>
                      </a:schemeClr>
                    </a:gs>
                    <a:gs pos="53000">
                      <a:schemeClr val="accent6">
                        <a:lumMod val="50000"/>
                      </a:schemeClr>
                    </a:gs>
                  </a:gsLst>
                  <a:lin ang="16200000" scaled="1"/>
                  <a:tileRect/>
                </a:gradFill>
                <a:ln w="28575">
                  <a:solidFill>
                    <a:schemeClr val="bg2">
                      <a:lumMod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14" name="Isosceles Triangle 13"/>
              <p:cNvSpPr/>
              <p:nvPr/>
            </p:nvSpPr>
            <p:spPr>
              <a:xfrm rot="2795246">
                <a:off x="6197108" y="106025"/>
                <a:ext cx="157018" cy="5070253"/>
              </a:xfrm>
              <a:prstGeom prst="triangle">
                <a:avLst/>
              </a:prstGeom>
              <a:gradFill flip="none" rotWithShape="1">
                <a:gsLst>
                  <a:gs pos="0">
                    <a:schemeClr val="bg2">
                      <a:lumMod val="25000"/>
                      <a:shade val="30000"/>
                      <a:satMod val="115000"/>
                    </a:schemeClr>
                  </a:gs>
                  <a:gs pos="50000">
                    <a:schemeClr val="bg2">
                      <a:lumMod val="25000"/>
                      <a:shade val="67500"/>
                      <a:satMod val="115000"/>
                    </a:schemeClr>
                  </a:gs>
                  <a:gs pos="100000">
                    <a:schemeClr val="bg2">
                      <a:lumMod val="75000"/>
                    </a:schemeClr>
                  </a:gs>
                </a:gsLst>
                <a:lin ang="27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" name="Group 7"/>
            <p:cNvGrpSpPr/>
            <p:nvPr/>
          </p:nvGrpSpPr>
          <p:grpSpPr>
            <a:xfrm rot="10800000">
              <a:off x="2585682" y="3923714"/>
              <a:ext cx="5103053" cy="2846770"/>
              <a:chOff x="3707690" y="2562643"/>
              <a:chExt cx="5103053" cy="2846770"/>
            </a:xfrm>
          </p:grpSpPr>
          <p:grpSp>
            <p:nvGrpSpPr>
              <p:cNvPr id="9" name="Group 8"/>
              <p:cNvGrpSpPr/>
              <p:nvPr/>
            </p:nvGrpSpPr>
            <p:grpSpPr>
              <a:xfrm>
                <a:off x="3707690" y="4352027"/>
                <a:ext cx="777510" cy="1057386"/>
                <a:chOff x="7940461" y="3129546"/>
                <a:chExt cx="777510" cy="1057386"/>
              </a:xfrm>
            </p:grpSpPr>
            <p:sp>
              <p:nvSpPr>
                <p:cNvPr id="11" name="Rectangle: Rounded Corners 10"/>
                <p:cNvSpPr/>
                <p:nvPr/>
              </p:nvSpPr>
              <p:spPr>
                <a:xfrm rot="19084171">
                  <a:off x="8411782" y="3129546"/>
                  <a:ext cx="306189" cy="283170"/>
                </a:xfrm>
                <a:prstGeom prst="roundRect">
                  <a:avLst>
                    <a:gd name="adj" fmla="val 41564"/>
                  </a:avLst>
                </a:prstGeom>
                <a:solidFill>
                  <a:srgbClr val="F8CBAD">
                    <a:alpha val="1176"/>
                  </a:srgbClr>
                </a:solidFill>
                <a:ln w="285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" name="Rectangle: Rounded Corners 11"/>
                <p:cNvSpPr/>
                <p:nvPr/>
              </p:nvSpPr>
              <p:spPr>
                <a:xfrm rot="2627848">
                  <a:off x="7940461" y="3163605"/>
                  <a:ext cx="430167" cy="1023327"/>
                </a:xfrm>
                <a:prstGeom prst="roundRect">
                  <a:avLst>
                    <a:gd name="adj" fmla="val 28018"/>
                  </a:avLst>
                </a:prstGeom>
                <a:solidFill>
                  <a:srgbClr val="000000">
                    <a:alpha val="1176"/>
                  </a:srgbClr>
                </a:solidFill>
                <a:ln w="285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10" name="Isosceles Triangle 9"/>
              <p:cNvSpPr/>
              <p:nvPr/>
            </p:nvSpPr>
            <p:spPr>
              <a:xfrm rot="2795246">
                <a:off x="6197108" y="106025"/>
                <a:ext cx="157018" cy="5070253"/>
              </a:xfrm>
              <a:prstGeom prst="triangle">
                <a:avLst/>
              </a:prstGeom>
              <a:solidFill>
                <a:srgbClr val="000000">
                  <a:alpha val="117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31" name="Rectangle: Rounded Corners 30"/>
          <p:cNvSpPr/>
          <p:nvPr/>
        </p:nvSpPr>
        <p:spPr>
          <a:xfrm rot="17881063">
            <a:off x="10068275" y="4763494"/>
            <a:ext cx="458964" cy="985234"/>
          </a:xfrm>
          <a:prstGeom prst="roundRect">
            <a:avLst>
              <a:gd name="adj" fmla="val 4156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: Rounded Corners 31"/>
          <p:cNvSpPr/>
          <p:nvPr/>
        </p:nvSpPr>
        <p:spPr>
          <a:xfrm rot="18106454">
            <a:off x="9497127" y="5448957"/>
            <a:ext cx="288246" cy="700326"/>
          </a:xfrm>
          <a:prstGeom prst="roundRect">
            <a:avLst>
              <a:gd name="adj" fmla="val 37138"/>
            </a:avLst>
          </a:prstGeom>
          <a:solidFill>
            <a:srgbClr val="3333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: Rounded Corners 32"/>
          <p:cNvSpPr/>
          <p:nvPr/>
        </p:nvSpPr>
        <p:spPr>
          <a:xfrm>
            <a:off x="9529935" y="5136275"/>
            <a:ext cx="451951" cy="796701"/>
          </a:xfrm>
          <a:prstGeom prst="roundRect">
            <a:avLst>
              <a:gd name="adj" fmla="val 34435"/>
            </a:avLst>
          </a:prstGeom>
          <a:blipFill dpi="0"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 rot="576203">
            <a:off x="10391104" y="3572539"/>
            <a:ext cx="752815" cy="989839"/>
          </a:xfrm>
          <a:prstGeom prst="ellipse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  <a:shade val="30000"/>
                  <a:satMod val="115000"/>
                </a:schemeClr>
              </a:gs>
              <a:gs pos="50000">
                <a:schemeClr val="accent2">
                  <a:lumMod val="40000"/>
                  <a:lumOff val="60000"/>
                  <a:shade val="67500"/>
                  <a:satMod val="115000"/>
                </a:schemeClr>
              </a:gs>
              <a:gs pos="100000">
                <a:schemeClr val="accent2">
                  <a:lumMod val="40000"/>
                  <a:lumOff val="60000"/>
                  <a:shade val="100000"/>
                  <a:satMod val="115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5" name="Group 34"/>
          <p:cNvGrpSpPr/>
          <p:nvPr/>
        </p:nvGrpSpPr>
        <p:grpSpPr>
          <a:xfrm rot="20295430">
            <a:off x="9457022" y="5552996"/>
            <a:ext cx="368784" cy="570922"/>
            <a:chOff x="8889420" y="4448386"/>
            <a:chExt cx="368784" cy="737097"/>
          </a:xfrm>
        </p:grpSpPr>
        <p:sp>
          <p:nvSpPr>
            <p:cNvPr id="36" name="Oval 35"/>
            <p:cNvSpPr/>
            <p:nvPr/>
          </p:nvSpPr>
          <p:spPr>
            <a:xfrm rot="1564008" flipV="1">
              <a:off x="8889420" y="5009313"/>
              <a:ext cx="318782" cy="176170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: Rounded Corners 36"/>
            <p:cNvSpPr/>
            <p:nvPr/>
          </p:nvSpPr>
          <p:spPr>
            <a:xfrm rot="7750165">
              <a:off x="8872298" y="4763643"/>
              <a:ext cx="701164" cy="70649"/>
            </a:xfrm>
            <a:prstGeom prst="round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8" name="Group 37"/>
          <p:cNvGrpSpPr/>
          <p:nvPr/>
        </p:nvGrpSpPr>
        <p:grpSpPr>
          <a:xfrm rot="846179">
            <a:off x="10374475" y="5859769"/>
            <a:ext cx="331873" cy="779216"/>
            <a:chOff x="10020142" y="4766994"/>
            <a:chExt cx="331873" cy="779216"/>
          </a:xfrm>
        </p:grpSpPr>
        <p:sp>
          <p:nvSpPr>
            <p:cNvPr id="39" name="Oval 38"/>
            <p:cNvSpPr/>
            <p:nvPr/>
          </p:nvSpPr>
          <p:spPr>
            <a:xfrm flipV="1">
              <a:off x="10033233" y="5370041"/>
              <a:ext cx="318782" cy="176169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: Rounded Corners 39"/>
            <p:cNvSpPr/>
            <p:nvPr/>
          </p:nvSpPr>
          <p:spPr>
            <a:xfrm rot="3906204">
              <a:off x="9704885" y="5082251"/>
              <a:ext cx="701164" cy="70649"/>
            </a:xfrm>
            <a:prstGeom prst="round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1" name="Group 40"/>
          <p:cNvGrpSpPr/>
          <p:nvPr/>
        </p:nvGrpSpPr>
        <p:grpSpPr>
          <a:xfrm rot="685599">
            <a:off x="11550421" y="5644094"/>
            <a:ext cx="334615" cy="778865"/>
            <a:chOff x="11214457" y="4591176"/>
            <a:chExt cx="334615" cy="778865"/>
          </a:xfrm>
        </p:grpSpPr>
        <p:sp>
          <p:nvSpPr>
            <p:cNvPr id="42" name="Oval 41"/>
            <p:cNvSpPr/>
            <p:nvPr/>
          </p:nvSpPr>
          <p:spPr>
            <a:xfrm flipV="1">
              <a:off x="11230290" y="5193872"/>
              <a:ext cx="318782" cy="176169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: Rounded Corners 42"/>
            <p:cNvSpPr/>
            <p:nvPr/>
          </p:nvSpPr>
          <p:spPr>
            <a:xfrm rot="3906204">
              <a:off x="10899200" y="4906433"/>
              <a:ext cx="701164" cy="70649"/>
            </a:xfrm>
            <a:prstGeom prst="round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4" name="Rectangle: Rounded Corners 43"/>
          <p:cNvSpPr/>
          <p:nvPr/>
        </p:nvSpPr>
        <p:spPr>
          <a:xfrm>
            <a:off x="9762689" y="4612836"/>
            <a:ext cx="1648401" cy="1938944"/>
          </a:xfrm>
          <a:prstGeom prst="roundRect">
            <a:avLst/>
          </a:prstGeom>
          <a:solidFill>
            <a:srgbClr val="003300"/>
          </a:solidFill>
          <a:ln w="57150">
            <a:solidFill>
              <a:schemeClr val="tx1">
                <a:lumMod val="65000"/>
                <a:lumOff val="35000"/>
              </a:schemeClr>
            </a:solidFill>
          </a:ln>
          <a:scene3d>
            <a:camera prst="isometricOffAxis1To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: Rounded Corners 44"/>
          <p:cNvSpPr/>
          <p:nvPr/>
        </p:nvSpPr>
        <p:spPr>
          <a:xfrm rot="21118257">
            <a:off x="10291620" y="5818969"/>
            <a:ext cx="1427442" cy="100944"/>
          </a:xfrm>
          <a:prstGeom prst="round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: Rounded Corners 45"/>
          <p:cNvSpPr/>
          <p:nvPr/>
        </p:nvSpPr>
        <p:spPr>
          <a:xfrm rot="21181011">
            <a:off x="10311791" y="5211764"/>
            <a:ext cx="1244967" cy="51771"/>
          </a:xfrm>
          <a:prstGeom prst="round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: Rounded Corners 46"/>
          <p:cNvSpPr/>
          <p:nvPr/>
        </p:nvSpPr>
        <p:spPr>
          <a:xfrm rot="17881063">
            <a:off x="9773214" y="4843315"/>
            <a:ext cx="458964" cy="1016650"/>
          </a:xfrm>
          <a:prstGeom prst="roundRect">
            <a:avLst>
              <a:gd name="adj" fmla="val 41564"/>
            </a:avLst>
          </a:prstGeom>
          <a:blipFill dpi="0"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: Rounded Corners 47"/>
          <p:cNvSpPr/>
          <p:nvPr/>
        </p:nvSpPr>
        <p:spPr>
          <a:xfrm rot="21314897">
            <a:off x="10109441" y="4349882"/>
            <a:ext cx="1371128" cy="1391463"/>
          </a:xfrm>
          <a:prstGeom prst="roundRect">
            <a:avLst>
              <a:gd name="adj" fmla="val 34960"/>
            </a:avLst>
          </a:prstGeom>
          <a:blipFill dpi="0"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: Rounded Corners 48"/>
          <p:cNvSpPr/>
          <p:nvPr/>
        </p:nvSpPr>
        <p:spPr>
          <a:xfrm rot="2627848">
            <a:off x="10001720" y="4464480"/>
            <a:ext cx="430167" cy="784320"/>
          </a:xfrm>
          <a:prstGeom prst="roundRect">
            <a:avLst>
              <a:gd name="adj" fmla="val 41564"/>
            </a:avLst>
          </a:prstGeom>
          <a:gradFill flip="none" rotWithShape="1">
            <a:gsLst>
              <a:gs pos="0">
                <a:schemeClr val="tx1">
                  <a:lumMod val="85000"/>
                  <a:lumOff val="15000"/>
                </a:schemeClr>
              </a:gs>
              <a:gs pos="95000">
                <a:schemeClr val="accent6">
                  <a:lumMod val="75000"/>
                </a:schemeClr>
              </a:gs>
              <a:gs pos="53000">
                <a:schemeClr val="accent6">
                  <a:lumMod val="50000"/>
                </a:schemeClr>
              </a:gs>
            </a:gsLst>
            <a:lin ang="16200000" scaled="1"/>
            <a:tileRect/>
          </a:gradFill>
          <a:ln w="28575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50" name="Group 49"/>
          <p:cNvGrpSpPr/>
          <p:nvPr/>
        </p:nvGrpSpPr>
        <p:grpSpPr>
          <a:xfrm rot="196706">
            <a:off x="10111338" y="4612998"/>
            <a:ext cx="1728132" cy="1316123"/>
            <a:chOff x="6630911" y="4098301"/>
            <a:chExt cx="1728132" cy="1316123"/>
          </a:xfrm>
          <a:solidFill>
            <a:srgbClr val="003300"/>
          </a:solidFill>
        </p:grpSpPr>
        <p:sp>
          <p:nvSpPr>
            <p:cNvPr id="51" name="Rectangle: Rounded Corners 50"/>
            <p:cNvSpPr/>
            <p:nvPr/>
          </p:nvSpPr>
          <p:spPr>
            <a:xfrm rot="5400000">
              <a:off x="6613457" y="5065018"/>
              <a:ext cx="620212" cy="78600"/>
            </a:xfrm>
            <a:prstGeom prst="round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ctangle: Rounded Corners 51"/>
            <p:cNvSpPr/>
            <p:nvPr/>
          </p:nvSpPr>
          <p:spPr>
            <a:xfrm rot="5400000">
              <a:off x="7776882" y="4905611"/>
              <a:ext cx="620212" cy="78600"/>
            </a:xfrm>
            <a:prstGeom prst="round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ectangle: Rounded Corners 52"/>
            <p:cNvSpPr/>
            <p:nvPr/>
          </p:nvSpPr>
          <p:spPr>
            <a:xfrm>
              <a:off x="6630911" y="4098301"/>
              <a:ext cx="1728132" cy="940345"/>
            </a:xfrm>
            <a:prstGeom prst="roundRect">
              <a:avLst/>
            </a:prstGeom>
            <a:gradFill>
              <a:gsLst>
                <a:gs pos="0">
                  <a:schemeClr val="tx1">
                    <a:lumMod val="85000"/>
                    <a:lumOff val="15000"/>
                  </a:schemeClr>
                </a:gs>
                <a:gs pos="50000">
                  <a:schemeClr val="accent6">
                    <a:lumMod val="50000"/>
                    <a:shade val="67500"/>
                    <a:satMod val="115000"/>
                  </a:schemeClr>
                </a:gs>
                <a:gs pos="100000">
                  <a:schemeClr val="accent6">
                    <a:lumMod val="50000"/>
                  </a:schemeClr>
                </a:gs>
              </a:gsLst>
              <a:lin ang="16200000" scaled="1"/>
            </a:gradFill>
            <a:ln w="57150">
              <a:solidFill>
                <a:schemeClr val="tx1">
                  <a:lumMod val="65000"/>
                  <a:lumOff val="35000"/>
                </a:schemeClr>
              </a:solidFill>
            </a:ln>
            <a:scene3d>
              <a:camera prst="isometricOffAxis1Right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54" name="Freeform: Shape 53"/>
          <p:cNvSpPr/>
          <p:nvPr/>
        </p:nvSpPr>
        <p:spPr>
          <a:xfrm>
            <a:off x="10430166" y="3977986"/>
            <a:ext cx="694283" cy="323273"/>
          </a:xfrm>
          <a:custGeom>
            <a:avLst/>
            <a:gdLst>
              <a:gd name="connsiteX0" fmla="*/ 0 w 637309"/>
              <a:gd name="connsiteY0" fmla="*/ 0 h 341746"/>
              <a:gd name="connsiteX1" fmla="*/ 27709 w 637309"/>
              <a:gd name="connsiteY1" fmla="*/ 221673 h 341746"/>
              <a:gd name="connsiteX2" fmla="*/ 55418 w 637309"/>
              <a:gd name="connsiteY2" fmla="*/ 240146 h 341746"/>
              <a:gd name="connsiteX3" fmla="*/ 83127 w 637309"/>
              <a:gd name="connsiteY3" fmla="*/ 267855 h 341746"/>
              <a:gd name="connsiteX4" fmla="*/ 101600 w 637309"/>
              <a:gd name="connsiteY4" fmla="*/ 295564 h 341746"/>
              <a:gd name="connsiteX5" fmla="*/ 129309 w 637309"/>
              <a:gd name="connsiteY5" fmla="*/ 304800 h 341746"/>
              <a:gd name="connsiteX6" fmla="*/ 212436 w 637309"/>
              <a:gd name="connsiteY6" fmla="*/ 314037 h 341746"/>
              <a:gd name="connsiteX7" fmla="*/ 249382 w 637309"/>
              <a:gd name="connsiteY7" fmla="*/ 323273 h 341746"/>
              <a:gd name="connsiteX8" fmla="*/ 304800 w 637309"/>
              <a:gd name="connsiteY8" fmla="*/ 341746 h 341746"/>
              <a:gd name="connsiteX9" fmla="*/ 600363 w 637309"/>
              <a:gd name="connsiteY9" fmla="*/ 332509 h 341746"/>
              <a:gd name="connsiteX10" fmla="*/ 628073 w 637309"/>
              <a:gd name="connsiteY10" fmla="*/ 323273 h 341746"/>
              <a:gd name="connsiteX11" fmla="*/ 637309 w 637309"/>
              <a:gd name="connsiteY11" fmla="*/ 286328 h 341746"/>
              <a:gd name="connsiteX12" fmla="*/ 628073 w 637309"/>
              <a:gd name="connsiteY12" fmla="*/ 240146 h 341746"/>
              <a:gd name="connsiteX13" fmla="*/ 544945 w 637309"/>
              <a:gd name="connsiteY13" fmla="*/ 193964 h 341746"/>
              <a:gd name="connsiteX14" fmla="*/ 471054 w 637309"/>
              <a:gd name="connsiteY14" fmla="*/ 175491 h 341746"/>
              <a:gd name="connsiteX15" fmla="*/ 415636 w 637309"/>
              <a:gd name="connsiteY15" fmla="*/ 157019 h 341746"/>
              <a:gd name="connsiteX16" fmla="*/ 350982 w 637309"/>
              <a:gd name="connsiteY16" fmla="*/ 147782 h 341746"/>
              <a:gd name="connsiteX17" fmla="*/ 323273 w 637309"/>
              <a:gd name="connsiteY17" fmla="*/ 138546 h 341746"/>
              <a:gd name="connsiteX18" fmla="*/ 286327 w 637309"/>
              <a:gd name="connsiteY18" fmla="*/ 129309 h 341746"/>
              <a:gd name="connsiteX19" fmla="*/ 249382 w 637309"/>
              <a:gd name="connsiteY19" fmla="*/ 110837 h 341746"/>
              <a:gd name="connsiteX20" fmla="*/ 166254 w 637309"/>
              <a:gd name="connsiteY20" fmla="*/ 64655 h 341746"/>
              <a:gd name="connsiteX21" fmla="*/ 36945 w 637309"/>
              <a:gd name="connsiteY21" fmla="*/ 73891 h 341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637309" h="341746">
                <a:moveTo>
                  <a:pt x="0" y="0"/>
                </a:moveTo>
                <a:cubicBezTo>
                  <a:pt x="54533" y="136330"/>
                  <a:pt x="-32936" y="-96718"/>
                  <a:pt x="27709" y="221673"/>
                </a:cubicBezTo>
                <a:cubicBezTo>
                  <a:pt x="29786" y="232578"/>
                  <a:pt x="46890" y="233039"/>
                  <a:pt x="55418" y="240146"/>
                </a:cubicBezTo>
                <a:cubicBezTo>
                  <a:pt x="65453" y="248508"/>
                  <a:pt x="74765" y="257820"/>
                  <a:pt x="83127" y="267855"/>
                </a:cubicBezTo>
                <a:cubicBezTo>
                  <a:pt x="90234" y="276383"/>
                  <a:pt x="92932" y="288629"/>
                  <a:pt x="101600" y="295564"/>
                </a:cubicBezTo>
                <a:cubicBezTo>
                  <a:pt x="109203" y="301646"/>
                  <a:pt x="119706" y="303199"/>
                  <a:pt x="129309" y="304800"/>
                </a:cubicBezTo>
                <a:cubicBezTo>
                  <a:pt x="156809" y="309383"/>
                  <a:pt x="184727" y="310958"/>
                  <a:pt x="212436" y="314037"/>
                </a:cubicBezTo>
                <a:cubicBezTo>
                  <a:pt x="224751" y="317116"/>
                  <a:pt x="237223" y="319625"/>
                  <a:pt x="249382" y="323273"/>
                </a:cubicBezTo>
                <a:cubicBezTo>
                  <a:pt x="268033" y="328868"/>
                  <a:pt x="304800" y="341746"/>
                  <a:pt x="304800" y="341746"/>
                </a:cubicBezTo>
                <a:cubicBezTo>
                  <a:pt x="403321" y="338667"/>
                  <a:pt x="501954" y="338132"/>
                  <a:pt x="600363" y="332509"/>
                </a:cubicBezTo>
                <a:cubicBezTo>
                  <a:pt x="610083" y="331954"/>
                  <a:pt x="621991" y="330876"/>
                  <a:pt x="628073" y="323273"/>
                </a:cubicBezTo>
                <a:cubicBezTo>
                  <a:pt x="636003" y="313361"/>
                  <a:pt x="634230" y="298643"/>
                  <a:pt x="637309" y="286328"/>
                </a:cubicBezTo>
                <a:cubicBezTo>
                  <a:pt x="634230" y="270934"/>
                  <a:pt x="635094" y="254187"/>
                  <a:pt x="628073" y="240146"/>
                </a:cubicBezTo>
                <a:cubicBezTo>
                  <a:pt x="612463" y="208927"/>
                  <a:pt x="574192" y="201276"/>
                  <a:pt x="544945" y="193964"/>
                </a:cubicBezTo>
                <a:cubicBezTo>
                  <a:pt x="520315" y="187806"/>
                  <a:pt x="495140" y="183519"/>
                  <a:pt x="471054" y="175491"/>
                </a:cubicBezTo>
                <a:cubicBezTo>
                  <a:pt x="452581" y="169334"/>
                  <a:pt x="434912" y="159773"/>
                  <a:pt x="415636" y="157019"/>
                </a:cubicBezTo>
                <a:lnTo>
                  <a:pt x="350982" y="147782"/>
                </a:lnTo>
                <a:cubicBezTo>
                  <a:pt x="341746" y="144703"/>
                  <a:pt x="332634" y="141221"/>
                  <a:pt x="323273" y="138546"/>
                </a:cubicBezTo>
                <a:cubicBezTo>
                  <a:pt x="311067" y="135059"/>
                  <a:pt x="298213" y="133766"/>
                  <a:pt x="286327" y="129309"/>
                </a:cubicBezTo>
                <a:cubicBezTo>
                  <a:pt x="273435" y="124475"/>
                  <a:pt x="261188" y="117921"/>
                  <a:pt x="249382" y="110837"/>
                </a:cubicBezTo>
                <a:cubicBezTo>
                  <a:pt x="169982" y="63197"/>
                  <a:pt x="221989" y="83233"/>
                  <a:pt x="166254" y="64655"/>
                </a:cubicBezTo>
                <a:lnTo>
                  <a:pt x="36945" y="73891"/>
                </a:lnTo>
              </a:path>
            </a:pathLst>
          </a:custGeom>
          <a:solidFill>
            <a:srgbClr val="503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Freeform: Shape 54"/>
          <p:cNvSpPr/>
          <p:nvPr/>
        </p:nvSpPr>
        <p:spPr>
          <a:xfrm>
            <a:off x="10420216" y="4328958"/>
            <a:ext cx="766272" cy="94785"/>
          </a:xfrm>
          <a:custGeom>
            <a:avLst/>
            <a:gdLst>
              <a:gd name="connsiteX0" fmla="*/ 56014 w 766272"/>
              <a:gd name="connsiteY0" fmla="*/ 83127 h 94785"/>
              <a:gd name="connsiteX1" fmla="*/ 102196 w 766272"/>
              <a:gd name="connsiteY1" fmla="*/ 9236 h 94785"/>
              <a:gd name="connsiteX2" fmla="*/ 702560 w 766272"/>
              <a:gd name="connsiteY2" fmla="*/ 9236 h 94785"/>
              <a:gd name="connsiteX3" fmla="*/ 674851 w 766272"/>
              <a:gd name="connsiteY3" fmla="*/ 83127 h 94785"/>
              <a:gd name="connsiteX4" fmla="*/ 56014 w 766272"/>
              <a:gd name="connsiteY4" fmla="*/ 83127 h 94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6272" h="94785">
                <a:moveTo>
                  <a:pt x="56014" y="83127"/>
                </a:moveTo>
                <a:cubicBezTo>
                  <a:pt x="-39429" y="70812"/>
                  <a:pt x="-5562" y="21551"/>
                  <a:pt x="102196" y="9236"/>
                </a:cubicBezTo>
                <a:cubicBezTo>
                  <a:pt x="209954" y="-3079"/>
                  <a:pt x="607118" y="-3079"/>
                  <a:pt x="702560" y="9236"/>
                </a:cubicBezTo>
                <a:cubicBezTo>
                  <a:pt x="798003" y="21551"/>
                  <a:pt x="784148" y="64654"/>
                  <a:pt x="674851" y="83127"/>
                </a:cubicBezTo>
                <a:cubicBezTo>
                  <a:pt x="565554" y="101600"/>
                  <a:pt x="151457" y="95442"/>
                  <a:pt x="56014" y="83127"/>
                </a:cubicBezTo>
                <a:close/>
              </a:path>
            </a:pathLst>
          </a:custGeom>
          <a:solidFill>
            <a:schemeClr val="accent6">
              <a:lumMod val="50000"/>
            </a:schemeClr>
          </a:solidFill>
          <a:ln w="28575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6" name="Group 55"/>
          <p:cNvGrpSpPr/>
          <p:nvPr/>
        </p:nvGrpSpPr>
        <p:grpSpPr>
          <a:xfrm>
            <a:off x="10183748" y="3536713"/>
            <a:ext cx="1110882" cy="620406"/>
            <a:chOff x="9688717" y="1360122"/>
            <a:chExt cx="1110882" cy="609704"/>
          </a:xfrm>
        </p:grpSpPr>
        <p:sp>
          <p:nvSpPr>
            <p:cNvPr id="57" name="Oval 56"/>
            <p:cNvSpPr/>
            <p:nvPr/>
          </p:nvSpPr>
          <p:spPr>
            <a:xfrm rot="1722890">
              <a:off x="9688717" y="1464737"/>
              <a:ext cx="1110882" cy="505089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75000"/>
                    <a:shade val="30000"/>
                    <a:satMod val="115000"/>
                  </a:schemeClr>
                </a:gs>
                <a:gs pos="50000">
                  <a:schemeClr val="accent6">
                    <a:lumMod val="75000"/>
                    <a:shade val="67500"/>
                    <a:satMod val="115000"/>
                  </a:schemeClr>
                </a:gs>
                <a:gs pos="100000">
                  <a:schemeClr val="accent6">
                    <a:lumMod val="75000"/>
                    <a:shade val="100000"/>
                    <a:satMod val="115000"/>
                  </a:schemeClr>
                </a:gs>
              </a:gsLst>
              <a:lin ang="13500000" scaled="1"/>
              <a:tileRect/>
            </a:gradFill>
            <a:ln w="3810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Cylinder 57"/>
            <p:cNvSpPr/>
            <p:nvPr/>
          </p:nvSpPr>
          <p:spPr>
            <a:xfrm rot="2077581">
              <a:off x="9976471" y="1360122"/>
              <a:ext cx="748447" cy="406809"/>
            </a:xfrm>
            <a:prstGeom prst="can">
              <a:avLst>
                <a:gd name="adj" fmla="val 37493"/>
              </a:avLst>
            </a:prstGeom>
            <a:gradFill flip="none" rotWithShape="1">
              <a:gsLst>
                <a:gs pos="0">
                  <a:schemeClr val="accent6">
                    <a:lumMod val="75000"/>
                    <a:shade val="30000"/>
                    <a:satMod val="115000"/>
                  </a:schemeClr>
                </a:gs>
                <a:gs pos="50000">
                  <a:schemeClr val="accent6">
                    <a:lumMod val="75000"/>
                    <a:shade val="67500"/>
                    <a:satMod val="115000"/>
                  </a:schemeClr>
                </a:gs>
                <a:gs pos="100000">
                  <a:schemeClr val="accent6">
                    <a:lumMod val="75000"/>
                    <a:shade val="100000"/>
                    <a:satMod val="115000"/>
                  </a:schemeClr>
                </a:gs>
              </a:gsLst>
              <a:lin ang="13500000" scaled="1"/>
              <a:tileRect/>
            </a:gradFill>
            <a:ln w="28575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: Shape 58"/>
            <p:cNvSpPr/>
            <p:nvPr/>
          </p:nvSpPr>
          <p:spPr>
            <a:xfrm>
              <a:off x="9945648" y="1417465"/>
              <a:ext cx="683770" cy="476734"/>
            </a:xfrm>
            <a:custGeom>
              <a:avLst/>
              <a:gdLst>
                <a:gd name="connsiteX0" fmla="*/ 1216 w 661179"/>
                <a:gd name="connsiteY0" fmla="*/ 74058 h 518431"/>
                <a:gd name="connsiteX1" fmla="*/ 84343 w 661179"/>
                <a:gd name="connsiteY1" fmla="*/ 221840 h 518431"/>
                <a:gd name="connsiteX2" fmla="*/ 195180 w 661179"/>
                <a:gd name="connsiteY2" fmla="*/ 304967 h 518431"/>
                <a:gd name="connsiteX3" fmla="*/ 278307 w 661179"/>
                <a:gd name="connsiteY3" fmla="*/ 369622 h 518431"/>
                <a:gd name="connsiteX4" fmla="*/ 342962 w 661179"/>
                <a:gd name="connsiteY4" fmla="*/ 406567 h 518431"/>
                <a:gd name="connsiteX5" fmla="*/ 426089 w 661179"/>
                <a:gd name="connsiteY5" fmla="*/ 452749 h 518431"/>
                <a:gd name="connsiteX6" fmla="*/ 555398 w 661179"/>
                <a:gd name="connsiteY6" fmla="*/ 517404 h 518431"/>
                <a:gd name="connsiteX7" fmla="*/ 610816 w 661179"/>
                <a:gd name="connsiteY7" fmla="*/ 489694 h 518431"/>
                <a:gd name="connsiteX8" fmla="*/ 656998 w 661179"/>
                <a:gd name="connsiteY8" fmla="*/ 452749 h 518431"/>
                <a:gd name="connsiteX9" fmla="*/ 499980 w 661179"/>
                <a:gd name="connsiteY9" fmla="*/ 378858 h 518431"/>
                <a:gd name="connsiteX10" fmla="*/ 379907 w 661179"/>
                <a:gd name="connsiteY10" fmla="*/ 323440 h 518431"/>
                <a:gd name="connsiteX11" fmla="*/ 269071 w 661179"/>
                <a:gd name="connsiteY11" fmla="*/ 249549 h 518431"/>
                <a:gd name="connsiteX12" fmla="*/ 167471 w 661179"/>
                <a:gd name="connsiteY12" fmla="*/ 166422 h 518431"/>
                <a:gd name="connsiteX13" fmla="*/ 84343 w 661179"/>
                <a:gd name="connsiteY13" fmla="*/ 111004 h 518431"/>
                <a:gd name="connsiteX14" fmla="*/ 38162 w 661179"/>
                <a:gd name="connsiteY14" fmla="*/ 167 h 518431"/>
                <a:gd name="connsiteX15" fmla="*/ 1216 w 661179"/>
                <a:gd name="connsiteY15" fmla="*/ 74058 h 5184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61179" h="518431">
                  <a:moveTo>
                    <a:pt x="1216" y="74058"/>
                  </a:moveTo>
                  <a:cubicBezTo>
                    <a:pt x="8913" y="111004"/>
                    <a:pt x="52016" y="183355"/>
                    <a:pt x="84343" y="221840"/>
                  </a:cubicBezTo>
                  <a:cubicBezTo>
                    <a:pt x="116670" y="260325"/>
                    <a:pt x="162853" y="280337"/>
                    <a:pt x="195180" y="304967"/>
                  </a:cubicBezTo>
                  <a:cubicBezTo>
                    <a:pt x="227507" y="329597"/>
                    <a:pt x="253677" y="352689"/>
                    <a:pt x="278307" y="369622"/>
                  </a:cubicBezTo>
                  <a:cubicBezTo>
                    <a:pt x="302937" y="386555"/>
                    <a:pt x="342962" y="406567"/>
                    <a:pt x="342962" y="406567"/>
                  </a:cubicBezTo>
                  <a:cubicBezTo>
                    <a:pt x="367592" y="420421"/>
                    <a:pt x="390683" y="434276"/>
                    <a:pt x="426089" y="452749"/>
                  </a:cubicBezTo>
                  <a:cubicBezTo>
                    <a:pt x="461495" y="471222"/>
                    <a:pt x="524610" y="511247"/>
                    <a:pt x="555398" y="517404"/>
                  </a:cubicBezTo>
                  <a:cubicBezTo>
                    <a:pt x="586186" y="523562"/>
                    <a:pt x="593883" y="500470"/>
                    <a:pt x="610816" y="489694"/>
                  </a:cubicBezTo>
                  <a:cubicBezTo>
                    <a:pt x="627749" y="478918"/>
                    <a:pt x="675471" y="471222"/>
                    <a:pt x="656998" y="452749"/>
                  </a:cubicBezTo>
                  <a:cubicBezTo>
                    <a:pt x="638525" y="434276"/>
                    <a:pt x="499980" y="378858"/>
                    <a:pt x="499980" y="378858"/>
                  </a:cubicBezTo>
                  <a:cubicBezTo>
                    <a:pt x="453798" y="357307"/>
                    <a:pt x="418392" y="344992"/>
                    <a:pt x="379907" y="323440"/>
                  </a:cubicBezTo>
                  <a:cubicBezTo>
                    <a:pt x="341422" y="301889"/>
                    <a:pt x="304477" y="275719"/>
                    <a:pt x="269071" y="249549"/>
                  </a:cubicBezTo>
                  <a:cubicBezTo>
                    <a:pt x="233665" y="223379"/>
                    <a:pt x="198259" y="189513"/>
                    <a:pt x="167471" y="166422"/>
                  </a:cubicBezTo>
                  <a:cubicBezTo>
                    <a:pt x="136683" y="143331"/>
                    <a:pt x="105895" y="138713"/>
                    <a:pt x="84343" y="111004"/>
                  </a:cubicBezTo>
                  <a:cubicBezTo>
                    <a:pt x="62792" y="83295"/>
                    <a:pt x="52016" y="3246"/>
                    <a:pt x="38162" y="167"/>
                  </a:cubicBezTo>
                  <a:cubicBezTo>
                    <a:pt x="24308" y="-2912"/>
                    <a:pt x="-6481" y="37112"/>
                    <a:pt x="1216" y="74058"/>
                  </a:cubicBezTo>
                  <a:close/>
                </a:path>
              </a:pathLst>
            </a:custGeom>
            <a:blipFill dpi="0"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backgroundMark x1="44528" y1="13495" x2="0" y2="442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97874">
            <a:off x="5925414" y="5440013"/>
            <a:ext cx="2153495" cy="175972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5223" y="5683818"/>
            <a:ext cx="1426884" cy="1348002"/>
          </a:xfrm>
          <a:prstGeom prst="rect">
            <a:avLst/>
          </a:prstGeom>
        </p:spPr>
      </p:pic>
      <p:grpSp>
        <p:nvGrpSpPr>
          <p:cNvPr id="66" name="Group 65"/>
          <p:cNvGrpSpPr/>
          <p:nvPr/>
        </p:nvGrpSpPr>
        <p:grpSpPr>
          <a:xfrm>
            <a:off x="9659695" y="2947121"/>
            <a:ext cx="770471" cy="404896"/>
            <a:chOff x="3549654" y="4493467"/>
            <a:chExt cx="1391547" cy="504177"/>
          </a:xfrm>
        </p:grpSpPr>
        <p:sp>
          <p:nvSpPr>
            <p:cNvPr id="67" name="Teardrop 66"/>
            <p:cNvSpPr/>
            <p:nvPr/>
          </p:nvSpPr>
          <p:spPr>
            <a:xfrm rot="13140337">
              <a:off x="4622010" y="4552325"/>
              <a:ext cx="87645" cy="172588"/>
            </a:xfrm>
            <a:prstGeom prst="teardrop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Teardrop 67"/>
            <p:cNvSpPr/>
            <p:nvPr/>
          </p:nvSpPr>
          <p:spPr>
            <a:xfrm rot="10444780" flipH="1">
              <a:off x="4216829" y="4493467"/>
              <a:ext cx="87645" cy="172588"/>
            </a:xfrm>
            <a:prstGeom prst="teardrop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Teardrop 68"/>
            <p:cNvSpPr/>
            <p:nvPr/>
          </p:nvSpPr>
          <p:spPr>
            <a:xfrm rot="13140337">
              <a:off x="4727194" y="4793656"/>
              <a:ext cx="68230" cy="109833"/>
            </a:xfrm>
            <a:prstGeom prst="teardrop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Teardrop 69"/>
            <p:cNvSpPr/>
            <p:nvPr/>
          </p:nvSpPr>
          <p:spPr>
            <a:xfrm rot="18178948">
              <a:off x="3934865" y="4658395"/>
              <a:ext cx="68230" cy="109833"/>
            </a:xfrm>
            <a:prstGeom prst="teardrop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1" name="Picture 70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3549654" y="4573455"/>
              <a:ext cx="1391547" cy="424189"/>
            </a:xfrm>
            <a:prstGeom prst="rect">
              <a:avLst/>
            </a:prstGeom>
          </p:spPr>
        </p:pic>
      </p:grpSp>
      <p:pic>
        <p:nvPicPr>
          <p:cNvPr id="76" name="Picture 7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022822" y="3112370"/>
            <a:ext cx="137545" cy="214986"/>
          </a:xfrm>
          <a:prstGeom prst="rect">
            <a:avLst/>
          </a:prstGeom>
        </p:spPr>
      </p:pic>
      <p:sp>
        <p:nvSpPr>
          <p:cNvPr id="62" name="Rectangle: Rounded Corners 61">
            <a:hlinkClick r:id="rId13" action="ppaction://hlinksldjump"/>
          </p:cNvPr>
          <p:cNvSpPr/>
          <p:nvPr/>
        </p:nvSpPr>
        <p:spPr>
          <a:xfrm>
            <a:off x="7895282" y="6136894"/>
            <a:ext cx="1372392" cy="453988"/>
          </a:xfrm>
          <a:prstGeom prst="roundRect">
            <a:avLst/>
          </a:prstGeom>
          <a:ln w="28575">
            <a:solidFill>
              <a:srgbClr val="FFFF00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solidFill>
                  <a:schemeClr val="bg2">
                    <a:lumMod val="10000"/>
                  </a:schemeClr>
                </a:solidFill>
              </a:rPr>
              <a:t>Try somewhere else</a:t>
            </a:r>
            <a:endParaRPr lang="en-US" sz="1400" b="1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61" name="Rectangle: Rounded Corners 60"/>
          <p:cNvSpPr/>
          <p:nvPr/>
        </p:nvSpPr>
        <p:spPr>
          <a:xfrm>
            <a:off x="6730934" y="6143115"/>
            <a:ext cx="914400" cy="453988"/>
          </a:xfrm>
          <a:prstGeom prst="roundRect">
            <a:avLst/>
          </a:prstGeom>
          <a:ln w="28575">
            <a:solidFill>
              <a:srgbClr val="FFFF00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Strike!</a:t>
            </a:r>
            <a:endParaRPr lang="en-US" dirty="0"/>
          </a:p>
        </p:txBody>
      </p:sp>
      <p:sp>
        <p:nvSpPr>
          <p:cNvPr id="81" name="Rectangle: Rounded Corners 80"/>
          <p:cNvSpPr/>
          <p:nvPr/>
        </p:nvSpPr>
        <p:spPr>
          <a:xfrm rot="17881063">
            <a:off x="10068275" y="4763494"/>
            <a:ext cx="458964" cy="985234"/>
          </a:xfrm>
          <a:prstGeom prst="roundRect">
            <a:avLst>
              <a:gd name="adj" fmla="val 4156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2" name="Group 81"/>
          <p:cNvGrpSpPr/>
          <p:nvPr/>
        </p:nvGrpSpPr>
        <p:grpSpPr>
          <a:xfrm rot="846179">
            <a:off x="10374475" y="5859769"/>
            <a:ext cx="331873" cy="779216"/>
            <a:chOff x="10020142" y="4766994"/>
            <a:chExt cx="331873" cy="779216"/>
          </a:xfrm>
        </p:grpSpPr>
        <p:sp>
          <p:nvSpPr>
            <p:cNvPr id="83" name="Oval 82"/>
            <p:cNvSpPr/>
            <p:nvPr/>
          </p:nvSpPr>
          <p:spPr>
            <a:xfrm flipV="1">
              <a:off x="10033233" y="5370041"/>
              <a:ext cx="318782" cy="176169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Rectangle: Rounded Corners 83"/>
            <p:cNvSpPr/>
            <p:nvPr/>
          </p:nvSpPr>
          <p:spPr>
            <a:xfrm rot="3906204">
              <a:off x="9704885" y="5082251"/>
              <a:ext cx="701164" cy="70649"/>
            </a:xfrm>
            <a:prstGeom prst="round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5" name="Group 84"/>
          <p:cNvGrpSpPr/>
          <p:nvPr/>
        </p:nvGrpSpPr>
        <p:grpSpPr>
          <a:xfrm rot="846179">
            <a:off x="10374475" y="5859769"/>
            <a:ext cx="331873" cy="779216"/>
            <a:chOff x="10020142" y="4766994"/>
            <a:chExt cx="331873" cy="779216"/>
          </a:xfrm>
        </p:grpSpPr>
        <p:sp>
          <p:nvSpPr>
            <p:cNvPr id="86" name="Oval 85"/>
            <p:cNvSpPr/>
            <p:nvPr/>
          </p:nvSpPr>
          <p:spPr>
            <a:xfrm flipV="1">
              <a:off x="10033233" y="5370041"/>
              <a:ext cx="318782" cy="176169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Rectangle: Rounded Corners 86"/>
            <p:cNvSpPr/>
            <p:nvPr/>
          </p:nvSpPr>
          <p:spPr>
            <a:xfrm rot="3906204">
              <a:off x="9704885" y="5082251"/>
              <a:ext cx="701164" cy="70649"/>
            </a:xfrm>
            <a:prstGeom prst="round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8" name="Picture 87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791292">
            <a:off x="10039181" y="5148668"/>
            <a:ext cx="788004" cy="1544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883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8" presetClass="emph" presetSubtype="0" accel="20000" fill="hold" nodeType="after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animRot by="7200000" p14:bounceEnd="20000">
                                          <p:cBhvr>
                                            <p:cTn id="6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8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3" presetID="8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4500000">
                                          <p:cBhvr>
                                            <p:cTn id="1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6" presetID="22" presetClass="entr" presetSubtype="4" fill="hold" nodeType="after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3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3800"/>
                                </p:stCondLst>
                                <p:childTnLst>
                                  <p:par>
                                    <p:cTn id="20" presetID="22" presetClass="exit" presetSubtype="1" fill="hold" nodeType="after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1" dur="2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24" presetID="12" presetClass="entr" presetSubtype="4" fill="hold" nodeType="after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500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27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6500"/>
                                </p:stCondLst>
                                <p:childTnLst>
                                  <p:par>
                                    <p:cTn id="29" presetID="32" presetClass="emph" presetSubtype="0" repeatCount="indefinite" nodeType="afterEffect">
                                      <p:stCondLst>
                                        <p:cond delay="10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120000">
                                          <p:cBhvr>
                                            <p:cTn id="3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5" restart="whenNotActive" fill="hold" evtFilter="cancelBubble" nodeType="interactiveSeq">
                    <p:stCondLst>
                      <p:cond evt="onClick" delay="0">
                        <p:tgtEl>
                          <p:spTgt spid="6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6" fill="hold">
                          <p:stCondLst>
                            <p:cond delay="0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8" presetClass="emph" presetSubtype="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800000">
                                          <p:cBhvr>
                                            <p:cTn id="39" dur="1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1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8" presetClass="emph" presetSubtype="0" accel="2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7200000">
                                          <p:cBhvr>
                                            <p:cTn id="6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8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3" presetID="8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4500000">
                                          <p:cBhvr>
                                            <p:cTn id="1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6" presetID="22" presetClass="entr" presetSubtype="4" fill="hold" nodeType="after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3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3800"/>
                                </p:stCondLst>
                                <p:childTnLst>
                                  <p:par>
                                    <p:cTn id="20" presetID="22" presetClass="exit" presetSubtype="1" fill="hold" nodeType="after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1" dur="2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24" presetID="12" presetClass="entr" presetSubtype="4" fill="hold" nodeType="after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500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27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6500"/>
                                </p:stCondLst>
                                <p:childTnLst>
                                  <p:par>
                                    <p:cTn id="29" presetID="32" presetClass="emph" presetSubtype="0" repeatCount="indefinite" nodeType="afterEffect">
                                      <p:stCondLst>
                                        <p:cond delay="10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120000">
                                          <p:cBhvr>
                                            <p:cTn id="3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5" restart="whenNotActive" fill="hold" evtFilter="cancelBubble" nodeType="interactiveSeq">
                    <p:stCondLst>
                      <p:cond evt="onClick" delay="0">
                        <p:tgtEl>
                          <p:spTgt spid="6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6" fill="hold">
                          <p:stCondLst>
                            <p:cond delay="0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8" presetClass="emph" presetSubtype="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800000">
                                          <p:cBhvr>
                                            <p:cTn id="39" dur="1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1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Picture 7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385511">
            <a:off x="6216155" y="5307076"/>
            <a:ext cx="2481287" cy="492069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 rotWithShape="1">
          <a:blip r:embed="rId3"/>
          <a:srcRect t="33491"/>
          <a:stretch/>
        </p:blipFill>
        <p:spPr>
          <a:xfrm rot="385511">
            <a:off x="6124111" y="5798890"/>
            <a:ext cx="2481287" cy="977194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8768033" y="3096805"/>
            <a:ext cx="4670502" cy="3522746"/>
            <a:chOff x="10969688" y="2894787"/>
            <a:chExt cx="4144051" cy="3231273"/>
          </a:xfrm>
        </p:grpSpPr>
        <p:grpSp>
          <p:nvGrpSpPr>
            <p:cNvPr id="18" name="Group 17"/>
            <p:cNvGrpSpPr/>
            <p:nvPr/>
          </p:nvGrpSpPr>
          <p:grpSpPr>
            <a:xfrm rot="21000000">
              <a:off x="13026839" y="2894787"/>
              <a:ext cx="2086900" cy="1565319"/>
              <a:chOff x="3778540" y="3724697"/>
              <a:chExt cx="2120606" cy="1557911"/>
            </a:xfrm>
          </p:grpSpPr>
          <p:grpSp>
            <p:nvGrpSpPr>
              <p:cNvPr id="27" name="Group 26"/>
              <p:cNvGrpSpPr/>
              <p:nvPr/>
            </p:nvGrpSpPr>
            <p:grpSpPr>
              <a:xfrm>
                <a:off x="3778540" y="4323116"/>
                <a:ext cx="750854" cy="959492"/>
                <a:chOff x="8011311" y="3100635"/>
                <a:chExt cx="750854" cy="959492"/>
              </a:xfrm>
            </p:grpSpPr>
            <p:sp>
              <p:nvSpPr>
                <p:cNvPr id="29" name="Rectangle: Rounded Corners 28"/>
                <p:cNvSpPr/>
                <p:nvPr/>
              </p:nvSpPr>
              <p:spPr>
                <a:xfrm rot="19084171">
                  <a:off x="8401294" y="3100635"/>
                  <a:ext cx="360871" cy="299727"/>
                </a:xfrm>
                <a:prstGeom prst="roundRect">
                  <a:avLst>
                    <a:gd name="adj" fmla="val 41564"/>
                  </a:avLst>
                </a:prstGeom>
                <a:solidFill>
                  <a:schemeClr val="accent2">
                    <a:lumMod val="40000"/>
                    <a:lumOff val="60000"/>
                  </a:schemeClr>
                </a:solidFill>
                <a:ln w="28575">
                  <a:solidFill>
                    <a:schemeClr val="bg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0" name="Rectangle: Rounded Corners 29"/>
                <p:cNvSpPr/>
                <p:nvPr/>
              </p:nvSpPr>
              <p:spPr>
                <a:xfrm rot="2627848">
                  <a:off x="8011311" y="3201035"/>
                  <a:ext cx="419102" cy="859092"/>
                </a:xfrm>
                <a:prstGeom prst="roundRect">
                  <a:avLst>
                    <a:gd name="adj" fmla="val 28018"/>
                  </a:avLst>
                </a:prstGeom>
                <a:gradFill flip="none" rotWithShape="1">
                  <a:gsLst>
                    <a:gs pos="0">
                      <a:schemeClr val="tx1">
                        <a:lumMod val="85000"/>
                        <a:lumOff val="15000"/>
                      </a:schemeClr>
                    </a:gs>
                    <a:gs pos="95000">
                      <a:schemeClr val="accent6">
                        <a:lumMod val="75000"/>
                      </a:schemeClr>
                    </a:gs>
                    <a:gs pos="53000">
                      <a:schemeClr val="accent6">
                        <a:lumMod val="50000"/>
                      </a:schemeClr>
                    </a:gs>
                  </a:gsLst>
                  <a:lin ang="16200000" scaled="1"/>
                  <a:tileRect/>
                </a:gradFill>
                <a:ln w="28575">
                  <a:solidFill>
                    <a:schemeClr val="bg2">
                      <a:lumMod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28" name="Isosceles Triangle 27"/>
              <p:cNvSpPr/>
              <p:nvPr/>
            </p:nvSpPr>
            <p:spPr>
              <a:xfrm rot="2795246" flipH="1">
                <a:off x="4997542" y="2922253"/>
                <a:ext cx="99159" cy="1704048"/>
              </a:xfrm>
              <a:prstGeom prst="triangle">
                <a:avLst/>
              </a:prstGeom>
              <a:gradFill flip="none" rotWithShape="1">
                <a:gsLst>
                  <a:gs pos="0">
                    <a:schemeClr val="bg2">
                      <a:lumMod val="25000"/>
                      <a:shade val="30000"/>
                      <a:satMod val="115000"/>
                    </a:schemeClr>
                  </a:gs>
                  <a:gs pos="50000">
                    <a:schemeClr val="bg2">
                      <a:lumMod val="25000"/>
                      <a:shade val="67500"/>
                      <a:satMod val="115000"/>
                    </a:schemeClr>
                  </a:gs>
                  <a:gs pos="100000">
                    <a:schemeClr val="bg2">
                      <a:lumMod val="75000"/>
                    </a:schemeClr>
                  </a:gs>
                </a:gsLst>
                <a:lin ang="27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6" name="Group 95"/>
            <p:cNvGrpSpPr/>
            <p:nvPr/>
          </p:nvGrpSpPr>
          <p:grpSpPr>
            <a:xfrm rot="10034685">
              <a:off x="10969688" y="4581104"/>
              <a:ext cx="2067374" cy="1544956"/>
              <a:chOff x="3782697" y="3686103"/>
              <a:chExt cx="2100765" cy="1537644"/>
            </a:xfrm>
          </p:grpSpPr>
          <p:grpSp>
            <p:nvGrpSpPr>
              <p:cNvPr id="97" name="Group 96"/>
              <p:cNvGrpSpPr/>
              <p:nvPr/>
            </p:nvGrpSpPr>
            <p:grpSpPr>
              <a:xfrm>
                <a:off x="3782697" y="4364655"/>
                <a:ext cx="622909" cy="859092"/>
                <a:chOff x="8015468" y="3142174"/>
                <a:chExt cx="622909" cy="859092"/>
              </a:xfrm>
            </p:grpSpPr>
            <p:sp>
              <p:nvSpPr>
                <p:cNvPr id="99" name="Rectangle: Rounded Corners 98"/>
                <p:cNvSpPr/>
                <p:nvPr/>
              </p:nvSpPr>
              <p:spPr>
                <a:xfrm rot="19084171">
                  <a:off x="8391008" y="3159418"/>
                  <a:ext cx="247369" cy="200198"/>
                </a:xfrm>
                <a:prstGeom prst="roundRect">
                  <a:avLst>
                    <a:gd name="adj" fmla="val 41564"/>
                  </a:avLst>
                </a:prstGeom>
                <a:solidFill>
                  <a:srgbClr val="F2F2F2">
                    <a:alpha val="1176"/>
                  </a:srgbClr>
                </a:solidFill>
                <a:ln w="285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0" name="Rectangle: Rounded Corners 99"/>
                <p:cNvSpPr/>
                <p:nvPr/>
              </p:nvSpPr>
              <p:spPr>
                <a:xfrm rot="2627848">
                  <a:off x="8015468" y="3142174"/>
                  <a:ext cx="299531" cy="859092"/>
                </a:xfrm>
                <a:prstGeom prst="roundRect">
                  <a:avLst>
                    <a:gd name="adj" fmla="val 28018"/>
                  </a:avLst>
                </a:prstGeom>
                <a:solidFill>
                  <a:srgbClr val="F2F2F2">
                    <a:alpha val="1176"/>
                  </a:srgbClr>
                </a:solidFill>
                <a:ln w="285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98" name="Isosceles Triangle 97"/>
              <p:cNvSpPr/>
              <p:nvPr/>
            </p:nvSpPr>
            <p:spPr>
              <a:xfrm rot="2795246" flipH="1">
                <a:off x="4908761" y="2883740"/>
                <a:ext cx="172337" cy="1777064"/>
              </a:xfrm>
              <a:prstGeom prst="triangle">
                <a:avLst/>
              </a:prstGeom>
              <a:solidFill>
                <a:srgbClr val="F2F2F2">
                  <a:alpha val="117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7200" b="99200" l="10000" r="99667">
                        <a14:backgroundMark x1="88467" y1="71200" x2="75867" y2="838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0548" t="67744" r="-1"/>
          <a:stretch/>
        </p:blipFill>
        <p:spPr>
          <a:xfrm rot="1616585">
            <a:off x="7676124" y="5133767"/>
            <a:ext cx="2373291" cy="221210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backgroundMark x1="44528" y1="13495" x2="0" y2="442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97874">
            <a:off x="4126257" y="5699823"/>
            <a:ext cx="2153495" cy="175972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 rot="14280000">
            <a:off x="5903314" y="2132521"/>
            <a:ext cx="10359952" cy="5269545"/>
            <a:chOff x="2585682" y="1500939"/>
            <a:chExt cx="10359952" cy="5269545"/>
          </a:xfrm>
        </p:grpSpPr>
        <p:grpSp>
          <p:nvGrpSpPr>
            <p:cNvPr id="7" name="Group 6"/>
            <p:cNvGrpSpPr/>
            <p:nvPr/>
          </p:nvGrpSpPr>
          <p:grpSpPr>
            <a:xfrm>
              <a:off x="7842581" y="1500939"/>
              <a:ext cx="5103053" cy="2846770"/>
              <a:chOff x="3707690" y="2562643"/>
              <a:chExt cx="5103053" cy="2846770"/>
            </a:xfrm>
          </p:grpSpPr>
          <p:grpSp>
            <p:nvGrpSpPr>
              <p:cNvPr id="13" name="Group 12"/>
              <p:cNvGrpSpPr/>
              <p:nvPr/>
            </p:nvGrpSpPr>
            <p:grpSpPr>
              <a:xfrm>
                <a:off x="3707690" y="4352027"/>
                <a:ext cx="777510" cy="1057386"/>
                <a:chOff x="7940461" y="3129546"/>
                <a:chExt cx="777510" cy="1057386"/>
              </a:xfrm>
            </p:grpSpPr>
            <p:sp>
              <p:nvSpPr>
                <p:cNvPr id="15" name="Rectangle: Rounded Corners 14"/>
                <p:cNvSpPr/>
                <p:nvPr/>
              </p:nvSpPr>
              <p:spPr>
                <a:xfrm rot="19084171">
                  <a:off x="8411782" y="3129546"/>
                  <a:ext cx="306189" cy="283170"/>
                </a:xfrm>
                <a:prstGeom prst="roundRect">
                  <a:avLst>
                    <a:gd name="adj" fmla="val 41564"/>
                  </a:avLst>
                </a:prstGeom>
                <a:solidFill>
                  <a:schemeClr val="accent2">
                    <a:lumMod val="40000"/>
                    <a:lumOff val="60000"/>
                  </a:schemeClr>
                </a:solidFill>
                <a:ln w="28575">
                  <a:solidFill>
                    <a:schemeClr val="bg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" name="Rectangle: Rounded Corners 15"/>
                <p:cNvSpPr/>
                <p:nvPr/>
              </p:nvSpPr>
              <p:spPr>
                <a:xfrm rot="2627848">
                  <a:off x="7940461" y="3163605"/>
                  <a:ext cx="430167" cy="1023327"/>
                </a:xfrm>
                <a:prstGeom prst="roundRect">
                  <a:avLst>
                    <a:gd name="adj" fmla="val 28018"/>
                  </a:avLst>
                </a:prstGeom>
                <a:gradFill flip="none" rotWithShape="1">
                  <a:gsLst>
                    <a:gs pos="0">
                      <a:schemeClr val="tx1">
                        <a:lumMod val="85000"/>
                        <a:lumOff val="15000"/>
                      </a:schemeClr>
                    </a:gs>
                    <a:gs pos="95000">
                      <a:schemeClr val="accent6">
                        <a:lumMod val="75000"/>
                      </a:schemeClr>
                    </a:gs>
                    <a:gs pos="53000">
                      <a:schemeClr val="accent6">
                        <a:lumMod val="50000"/>
                      </a:schemeClr>
                    </a:gs>
                  </a:gsLst>
                  <a:lin ang="16200000" scaled="1"/>
                  <a:tileRect/>
                </a:gradFill>
                <a:ln w="28575">
                  <a:solidFill>
                    <a:schemeClr val="bg2">
                      <a:lumMod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14" name="Isosceles Triangle 13"/>
              <p:cNvSpPr/>
              <p:nvPr/>
            </p:nvSpPr>
            <p:spPr>
              <a:xfrm rot="2795246">
                <a:off x="6197108" y="106025"/>
                <a:ext cx="157018" cy="5070253"/>
              </a:xfrm>
              <a:prstGeom prst="triangle">
                <a:avLst/>
              </a:prstGeom>
              <a:gradFill flip="none" rotWithShape="1">
                <a:gsLst>
                  <a:gs pos="0">
                    <a:schemeClr val="bg2">
                      <a:lumMod val="25000"/>
                      <a:shade val="30000"/>
                      <a:satMod val="115000"/>
                    </a:schemeClr>
                  </a:gs>
                  <a:gs pos="50000">
                    <a:schemeClr val="bg2">
                      <a:lumMod val="25000"/>
                      <a:shade val="67500"/>
                      <a:satMod val="115000"/>
                    </a:schemeClr>
                  </a:gs>
                  <a:gs pos="100000">
                    <a:schemeClr val="bg2">
                      <a:lumMod val="75000"/>
                    </a:schemeClr>
                  </a:gs>
                </a:gsLst>
                <a:lin ang="27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" name="Group 7"/>
            <p:cNvGrpSpPr/>
            <p:nvPr/>
          </p:nvGrpSpPr>
          <p:grpSpPr>
            <a:xfrm rot="10800000">
              <a:off x="2585682" y="3923714"/>
              <a:ext cx="5103053" cy="2846770"/>
              <a:chOff x="3707690" y="2562643"/>
              <a:chExt cx="5103053" cy="2846770"/>
            </a:xfrm>
          </p:grpSpPr>
          <p:grpSp>
            <p:nvGrpSpPr>
              <p:cNvPr id="9" name="Group 8"/>
              <p:cNvGrpSpPr/>
              <p:nvPr/>
            </p:nvGrpSpPr>
            <p:grpSpPr>
              <a:xfrm>
                <a:off x="3707690" y="4352027"/>
                <a:ext cx="777510" cy="1057386"/>
                <a:chOff x="7940461" y="3129546"/>
                <a:chExt cx="777510" cy="1057386"/>
              </a:xfrm>
            </p:grpSpPr>
            <p:sp>
              <p:nvSpPr>
                <p:cNvPr id="11" name="Rectangle: Rounded Corners 10"/>
                <p:cNvSpPr/>
                <p:nvPr/>
              </p:nvSpPr>
              <p:spPr>
                <a:xfrm rot="19084171">
                  <a:off x="8411782" y="3129546"/>
                  <a:ext cx="306189" cy="283170"/>
                </a:xfrm>
                <a:prstGeom prst="roundRect">
                  <a:avLst>
                    <a:gd name="adj" fmla="val 41564"/>
                  </a:avLst>
                </a:prstGeom>
                <a:solidFill>
                  <a:srgbClr val="F8CBAD">
                    <a:alpha val="1176"/>
                  </a:srgbClr>
                </a:solidFill>
                <a:ln w="285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" name="Rectangle: Rounded Corners 11"/>
                <p:cNvSpPr/>
                <p:nvPr/>
              </p:nvSpPr>
              <p:spPr>
                <a:xfrm rot="2627848">
                  <a:off x="7940461" y="3163605"/>
                  <a:ext cx="430167" cy="1023327"/>
                </a:xfrm>
                <a:prstGeom prst="roundRect">
                  <a:avLst>
                    <a:gd name="adj" fmla="val 28018"/>
                  </a:avLst>
                </a:prstGeom>
                <a:solidFill>
                  <a:srgbClr val="000000">
                    <a:alpha val="1176"/>
                  </a:srgbClr>
                </a:solidFill>
                <a:ln w="285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10" name="Isosceles Triangle 9"/>
              <p:cNvSpPr/>
              <p:nvPr/>
            </p:nvSpPr>
            <p:spPr>
              <a:xfrm rot="2795246">
                <a:off x="6197108" y="106025"/>
                <a:ext cx="157018" cy="5070253"/>
              </a:xfrm>
              <a:prstGeom prst="triangle">
                <a:avLst/>
              </a:prstGeom>
              <a:solidFill>
                <a:srgbClr val="000000">
                  <a:alpha val="117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31" name="Rectangle: Rounded Corners 30"/>
          <p:cNvSpPr/>
          <p:nvPr/>
        </p:nvSpPr>
        <p:spPr>
          <a:xfrm rot="17881063">
            <a:off x="10068275" y="4763494"/>
            <a:ext cx="458964" cy="985234"/>
          </a:xfrm>
          <a:prstGeom prst="roundRect">
            <a:avLst>
              <a:gd name="adj" fmla="val 4156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: Rounded Corners 31"/>
          <p:cNvSpPr/>
          <p:nvPr/>
        </p:nvSpPr>
        <p:spPr>
          <a:xfrm rot="18106454">
            <a:off x="9497127" y="5448957"/>
            <a:ext cx="288246" cy="700326"/>
          </a:xfrm>
          <a:prstGeom prst="roundRect">
            <a:avLst>
              <a:gd name="adj" fmla="val 37138"/>
            </a:avLst>
          </a:prstGeom>
          <a:solidFill>
            <a:srgbClr val="3333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: Rounded Corners 32"/>
          <p:cNvSpPr/>
          <p:nvPr/>
        </p:nvSpPr>
        <p:spPr>
          <a:xfrm>
            <a:off x="9529935" y="5136275"/>
            <a:ext cx="451951" cy="796701"/>
          </a:xfrm>
          <a:prstGeom prst="roundRect">
            <a:avLst>
              <a:gd name="adj" fmla="val 34435"/>
            </a:avLst>
          </a:prstGeom>
          <a:blipFill dpi="0"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 rot="576203">
            <a:off x="10391104" y="3572539"/>
            <a:ext cx="752815" cy="989839"/>
          </a:xfrm>
          <a:prstGeom prst="ellipse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  <a:shade val="30000"/>
                  <a:satMod val="115000"/>
                </a:schemeClr>
              </a:gs>
              <a:gs pos="50000">
                <a:schemeClr val="accent2">
                  <a:lumMod val="40000"/>
                  <a:lumOff val="60000"/>
                  <a:shade val="67500"/>
                  <a:satMod val="115000"/>
                </a:schemeClr>
              </a:gs>
              <a:gs pos="100000">
                <a:schemeClr val="accent2">
                  <a:lumMod val="40000"/>
                  <a:lumOff val="60000"/>
                  <a:shade val="100000"/>
                  <a:satMod val="115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5" name="Group 34"/>
          <p:cNvGrpSpPr/>
          <p:nvPr/>
        </p:nvGrpSpPr>
        <p:grpSpPr>
          <a:xfrm rot="20295430">
            <a:off x="9457022" y="5552996"/>
            <a:ext cx="368784" cy="570922"/>
            <a:chOff x="8889420" y="4448386"/>
            <a:chExt cx="368784" cy="737097"/>
          </a:xfrm>
        </p:grpSpPr>
        <p:sp>
          <p:nvSpPr>
            <p:cNvPr id="36" name="Oval 35"/>
            <p:cNvSpPr/>
            <p:nvPr/>
          </p:nvSpPr>
          <p:spPr>
            <a:xfrm rot="1564008" flipV="1">
              <a:off x="8889420" y="5009313"/>
              <a:ext cx="318782" cy="176170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: Rounded Corners 36"/>
            <p:cNvSpPr/>
            <p:nvPr/>
          </p:nvSpPr>
          <p:spPr>
            <a:xfrm rot="7750165">
              <a:off x="8872298" y="4763643"/>
              <a:ext cx="701164" cy="70649"/>
            </a:xfrm>
            <a:prstGeom prst="round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8" name="Group 37"/>
          <p:cNvGrpSpPr/>
          <p:nvPr/>
        </p:nvGrpSpPr>
        <p:grpSpPr>
          <a:xfrm rot="846179">
            <a:off x="10374475" y="5859769"/>
            <a:ext cx="331873" cy="779216"/>
            <a:chOff x="10020142" y="4766994"/>
            <a:chExt cx="331873" cy="779216"/>
          </a:xfrm>
        </p:grpSpPr>
        <p:sp>
          <p:nvSpPr>
            <p:cNvPr id="39" name="Oval 38"/>
            <p:cNvSpPr/>
            <p:nvPr/>
          </p:nvSpPr>
          <p:spPr>
            <a:xfrm flipV="1">
              <a:off x="10033233" y="5370041"/>
              <a:ext cx="318782" cy="176169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: Rounded Corners 39"/>
            <p:cNvSpPr/>
            <p:nvPr/>
          </p:nvSpPr>
          <p:spPr>
            <a:xfrm rot="3906204">
              <a:off x="9704885" y="5082251"/>
              <a:ext cx="701164" cy="70649"/>
            </a:xfrm>
            <a:prstGeom prst="round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1" name="Group 40"/>
          <p:cNvGrpSpPr/>
          <p:nvPr/>
        </p:nvGrpSpPr>
        <p:grpSpPr>
          <a:xfrm rot="685599">
            <a:off x="11550421" y="5644094"/>
            <a:ext cx="334615" cy="778865"/>
            <a:chOff x="11214457" y="4591176"/>
            <a:chExt cx="334615" cy="778865"/>
          </a:xfrm>
        </p:grpSpPr>
        <p:sp>
          <p:nvSpPr>
            <p:cNvPr id="42" name="Oval 41"/>
            <p:cNvSpPr/>
            <p:nvPr/>
          </p:nvSpPr>
          <p:spPr>
            <a:xfrm flipV="1">
              <a:off x="11230290" y="5193872"/>
              <a:ext cx="318782" cy="176169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: Rounded Corners 42"/>
            <p:cNvSpPr/>
            <p:nvPr/>
          </p:nvSpPr>
          <p:spPr>
            <a:xfrm rot="3906204">
              <a:off x="10899200" y="4906433"/>
              <a:ext cx="701164" cy="70649"/>
            </a:xfrm>
            <a:prstGeom prst="round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4" name="Rectangle: Rounded Corners 43"/>
          <p:cNvSpPr/>
          <p:nvPr/>
        </p:nvSpPr>
        <p:spPr>
          <a:xfrm>
            <a:off x="9762689" y="4612836"/>
            <a:ext cx="1648401" cy="1938944"/>
          </a:xfrm>
          <a:prstGeom prst="roundRect">
            <a:avLst/>
          </a:prstGeom>
          <a:solidFill>
            <a:srgbClr val="003300"/>
          </a:solidFill>
          <a:ln w="57150">
            <a:solidFill>
              <a:schemeClr val="tx1">
                <a:lumMod val="65000"/>
                <a:lumOff val="35000"/>
              </a:schemeClr>
            </a:solidFill>
          </a:ln>
          <a:scene3d>
            <a:camera prst="isometricOffAxis1To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: Rounded Corners 44"/>
          <p:cNvSpPr/>
          <p:nvPr/>
        </p:nvSpPr>
        <p:spPr>
          <a:xfrm rot="21118257">
            <a:off x="10291620" y="5818969"/>
            <a:ext cx="1427442" cy="100944"/>
          </a:xfrm>
          <a:prstGeom prst="round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: Rounded Corners 45"/>
          <p:cNvSpPr/>
          <p:nvPr/>
        </p:nvSpPr>
        <p:spPr>
          <a:xfrm rot="21181011">
            <a:off x="10311791" y="5211764"/>
            <a:ext cx="1244967" cy="51771"/>
          </a:xfrm>
          <a:prstGeom prst="round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: Rounded Corners 46"/>
          <p:cNvSpPr/>
          <p:nvPr/>
        </p:nvSpPr>
        <p:spPr>
          <a:xfrm rot="17881063">
            <a:off x="9773214" y="4843315"/>
            <a:ext cx="458964" cy="1016650"/>
          </a:xfrm>
          <a:prstGeom prst="roundRect">
            <a:avLst>
              <a:gd name="adj" fmla="val 41564"/>
            </a:avLst>
          </a:prstGeom>
          <a:blipFill dpi="0"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: Rounded Corners 47"/>
          <p:cNvSpPr/>
          <p:nvPr/>
        </p:nvSpPr>
        <p:spPr>
          <a:xfrm rot="21314897">
            <a:off x="10109441" y="4349882"/>
            <a:ext cx="1371128" cy="1391463"/>
          </a:xfrm>
          <a:prstGeom prst="roundRect">
            <a:avLst>
              <a:gd name="adj" fmla="val 34960"/>
            </a:avLst>
          </a:prstGeom>
          <a:blipFill dpi="0"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: Rounded Corners 48"/>
          <p:cNvSpPr/>
          <p:nvPr/>
        </p:nvSpPr>
        <p:spPr>
          <a:xfrm rot="2627848">
            <a:off x="10001720" y="4464480"/>
            <a:ext cx="430167" cy="784320"/>
          </a:xfrm>
          <a:prstGeom prst="roundRect">
            <a:avLst>
              <a:gd name="adj" fmla="val 41564"/>
            </a:avLst>
          </a:prstGeom>
          <a:gradFill flip="none" rotWithShape="1">
            <a:gsLst>
              <a:gs pos="0">
                <a:schemeClr val="tx1">
                  <a:lumMod val="85000"/>
                  <a:lumOff val="15000"/>
                </a:schemeClr>
              </a:gs>
              <a:gs pos="95000">
                <a:schemeClr val="accent6">
                  <a:lumMod val="75000"/>
                </a:schemeClr>
              </a:gs>
              <a:gs pos="53000">
                <a:schemeClr val="accent6">
                  <a:lumMod val="50000"/>
                </a:schemeClr>
              </a:gs>
            </a:gsLst>
            <a:lin ang="16200000" scaled="1"/>
            <a:tileRect/>
          </a:gradFill>
          <a:ln w="28575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50" name="Group 49"/>
          <p:cNvGrpSpPr/>
          <p:nvPr/>
        </p:nvGrpSpPr>
        <p:grpSpPr>
          <a:xfrm rot="196706">
            <a:off x="10111338" y="4612998"/>
            <a:ext cx="1728132" cy="1316123"/>
            <a:chOff x="6630911" y="4098301"/>
            <a:chExt cx="1728132" cy="1316123"/>
          </a:xfrm>
          <a:solidFill>
            <a:srgbClr val="003300"/>
          </a:solidFill>
        </p:grpSpPr>
        <p:sp>
          <p:nvSpPr>
            <p:cNvPr id="51" name="Rectangle: Rounded Corners 50"/>
            <p:cNvSpPr/>
            <p:nvPr/>
          </p:nvSpPr>
          <p:spPr>
            <a:xfrm rot="5400000">
              <a:off x="6613457" y="5065018"/>
              <a:ext cx="620212" cy="78600"/>
            </a:xfrm>
            <a:prstGeom prst="round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ctangle: Rounded Corners 51"/>
            <p:cNvSpPr/>
            <p:nvPr/>
          </p:nvSpPr>
          <p:spPr>
            <a:xfrm rot="5400000">
              <a:off x="7776882" y="4905611"/>
              <a:ext cx="620212" cy="78600"/>
            </a:xfrm>
            <a:prstGeom prst="round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ectangle: Rounded Corners 52"/>
            <p:cNvSpPr/>
            <p:nvPr/>
          </p:nvSpPr>
          <p:spPr>
            <a:xfrm>
              <a:off x="6630911" y="4098301"/>
              <a:ext cx="1728132" cy="940345"/>
            </a:xfrm>
            <a:prstGeom prst="roundRect">
              <a:avLst/>
            </a:prstGeom>
            <a:gradFill>
              <a:gsLst>
                <a:gs pos="0">
                  <a:schemeClr val="tx1">
                    <a:lumMod val="85000"/>
                    <a:lumOff val="15000"/>
                  </a:schemeClr>
                </a:gs>
                <a:gs pos="50000">
                  <a:schemeClr val="accent6">
                    <a:lumMod val="50000"/>
                    <a:shade val="67500"/>
                    <a:satMod val="115000"/>
                  </a:schemeClr>
                </a:gs>
                <a:gs pos="100000">
                  <a:schemeClr val="accent6">
                    <a:lumMod val="50000"/>
                  </a:schemeClr>
                </a:gs>
              </a:gsLst>
              <a:lin ang="16200000" scaled="1"/>
            </a:gradFill>
            <a:ln w="57150">
              <a:solidFill>
                <a:schemeClr val="tx1">
                  <a:lumMod val="65000"/>
                  <a:lumOff val="35000"/>
                </a:schemeClr>
              </a:solidFill>
            </a:ln>
            <a:scene3d>
              <a:camera prst="isometricOffAxis1Right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54" name="Freeform: Shape 53"/>
          <p:cNvSpPr/>
          <p:nvPr/>
        </p:nvSpPr>
        <p:spPr>
          <a:xfrm>
            <a:off x="10430166" y="3977986"/>
            <a:ext cx="694283" cy="323273"/>
          </a:xfrm>
          <a:custGeom>
            <a:avLst/>
            <a:gdLst>
              <a:gd name="connsiteX0" fmla="*/ 0 w 637309"/>
              <a:gd name="connsiteY0" fmla="*/ 0 h 341746"/>
              <a:gd name="connsiteX1" fmla="*/ 27709 w 637309"/>
              <a:gd name="connsiteY1" fmla="*/ 221673 h 341746"/>
              <a:gd name="connsiteX2" fmla="*/ 55418 w 637309"/>
              <a:gd name="connsiteY2" fmla="*/ 240146 h 341746"/>
              <a:gd name="connsiteX3" fmla="*/ 83127 w 637309"/>
              <a:gd name="connsiteY3" fmla="*/ 267855 h 341746"/>
              <a:gd name="connsiteX4" fmla="*/ 101600 w 637309"/>
              <a:gd name="connsiteY4" fmla="*/ 295564 h 341746"/>
              <a:gd name="connsiteX5" fmla="*/ 129309 w 637309"/>
              <a:gd name="connsiteY5" fmla="*/ 304800 h 341746"/>
              <a:gd name="connsiteX6" fmla="*/ 212436 w 637309"/>
              <a:gd name="connsiteY6" fmla="*/ 314037 h 341746"/>
              <a:gd name="connsiteX7" fmla="*/ 249382 w 637309"/>
              <a:gd name="connsiteY7" fmla="*/ 323273 h 341746"/>
              <a:gd name="connsiteX8" fmla="*/ 304800 w 637309"/>
              <a:gd name="connsiteY8" fmla="*/ 341746 h 341746"/>
              <a:gd name="connsiteX9" fmla="*/ 600363 w 637309"/>
              <a:gd name="connsiteY9" fmla="*/ 332509 h 341746"/>
              <a:gd name="connsiteX10" fmla="*/ 628073 w 637309"/>
              <a:gd name="connsiteY10" fmla="*/ 323273 h 341746"/>
              <a:gd name="connsiteX11" fmla="*/ 637309 w 637309"/>
              <a:gd name="connsiteY11" fmla="*/ 286328 h 341746"/>
              <a:gd name="connsiteX12" fmla="*/ 628073 w 637309"/>
              <a:gd name="connsiteY12" fmla="*/ 240146 h 341746"/>
              <a:gd name="connsiteX13" fmla="*/ 544945 w 637309"/>
              <a:gd name="connsiteY13" fmla="*/ 193964 h 341746"/>
              <a:gd name="connsiteX14" fmla="*/ 471054 w 637309"/>
              <a:gd name="connsiteY14" fmla="*/ 175491 h 341746"/>
              <a:gd name="connsiteX15" fmla="*/ 415636 w 637309"/>
              <a:gd name="connsiteY15" fmla="*/ 157019 h 341746"/>
              <a:gd name="connsiteX16" fmla="*/ 350982 w 637309"/>
              <a:gd name="connsiteY16" fmla="*/ 147782 h 341746"/>
              <a:gd name="connsiteX17" fmla="*/ 323273 w 637309"/>
              <a:gd name="connsiteY17" fmla="*/ 138546 h 341746"/>
              <a:gd name="connsiteX18" fmla="*/ 286327 w 637309"/>
              <a:gd name="connsiteY18" fmla="*/ 129309 h 341746"/>
              <a:gd name="connsiteX19" fmla="*/ 249382 w 637309"/>
              <a:gd name="connsiteY19" fmla="*/ 110837 h 341746"/>
              <a:gd name="connsiteX20" fmla="*/ 166254 w 637309"/>
              <a:gd name="connsiteY20" fmla="*/ 64655 h 341746"/>
              <a:gd name="connsiteX21" fmla="*/ 36945 w 637309"/>
              <a:gd name="connsiteY21" fmla="*/ 73891 h 341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637309" h="341746">
                <a:moveTo>
                  <a:pt x="0" y="0"/>
                </a:moveTo>
                <a:cubicBezTo>
                  <a:pt x="54533" y="136330"/>
                  <a:pt x="-32936" y="-96718"/>
                  <a:pt x="27709" y="221673"/>
                </a:cubicBezTo>
                <a:cubicBezTo>
                  <a:pt x="29786" y="232578"/>
                  <a:pt x="46890" y="233039"/>
                  <a:pt x="55418" y="240146"/>
                </a:cubicBezTo>
                <a:cubicBezTo>
                  <a:pt x="65453" y="248508"/>
                  <a:pt x="74765" y="257820"/>
                  <a:pt x="83127" y="267855"/>
                </a:cubicBezTo>
                <a:cubicBezTo>
                  <a:pt x="90234" y="276383"/>
                  <a:pt x="92932" y="288629"/>
                  <a:pt x="101600" y="295564"/>
                </a:cubicBezTo>
                <a:cubicBezTo>
                  <a:pt x="109203" y="301646"/>
                  <a:pt x="119706" y="303199"/>
                  <a:pt x="129309" y="304800"/>
                </a:cubicBezTo>
                <a:cubicBezTo>
                  <a:pt x="156809" y="309383"/>
                  <a:pt x="184727" y="310958"/>
                  <a:pt x="212436" y="314037"/>
                </a:cubicBezTo>
                <a:cubicBezTo>
                  <a:pt x="224751" y="317116"/>
                  <a:pt x="237223" y="319625"/>
                  <a:pt x="249382" y="323273"/>
                </a:cubicBezTo>
                <a:cubicBezTo>
                  <a:pt x="268033" y="328868"/>
                  <a:pt x="304800" y="341746"/>
                  <a:pt x="304800" y="341746"/>
                </a:cubicBezTo>
                <a:cubicBezTo>
                  <a:pt x="403321" y="338667"/>
                  <a:pt x="501954" y="338132"/>
                  <a:pt x="600363" y="332509"/>
                </a:cubicBezTo>
                <a:cubicBezTo>
                  <a:pt x="610083" y="331954"/>
                  <a:pt x="621991" y="330876"/>
                  <a:pt x="628073" y="323273"/>
                </a:cubicBezTo>
                <a:cubicBezTo>
                  <a:pt x="636003" y="313361"/>
                  <a:pt x="634230" y="298643"/>
                  <a:pt x="637309" y="286328"/>
                </a:cubicBezTo>
                <a:cubicBezTo>
                  <a:pt x="634230" y="270934"/>
                  <a:pt x="635094" y="254187"/>
                  <a:pt x="628073" y="240146"/>
                </a:cubicBezTo>
                <a:cubicBezTo>
                  <a:pt x="612463" y="208927"/>
                  <a:pt x="574192" y="201276"/>
                  <a:pt x="544945" y="193964"/>
                </a:cubicBezTo>
                <a:cubicBezTo>
                  <a:pt x="520315" y="187806"/>
                  <a:pt x="495140" y="183519"/>
                  <a:pt x="471054" y="175491"/>
                </a:cubicBezTo>
                <a:cubicBezTo>
                  <a:pt x="452581" y="169334"/>
                  <a:pt x="434912" y="159773"/>
                  <a:pt x="415636" y="157019"/>
                </a:cubicBezTo>
                <a:lnTo>
                  <a:pt x="350982" y="147782"/>
                </a:lnTo>
                <a:cubicBezTo>
                  <a:pt x="341746" y="144703"/>
                  <a:pt x="332634" y="141221"/>
                  <a:pt x="323273" y="138546"/>
                </a:cubicBezTo>
                <a:cubicBezTo>
                  <a:pt x="311067" y="135059"/>
                  <a:pt x="298213" y="133766"/>
                  <a:pt x="286327" y="129309"/>
                </a:cubicBezTo>
                <a:cubicBezTo>
                  <a:pt x="273435" y="124475"/>
                  <a:pt x="261188" y="117921"/>
                  <a:pt x="249382" y="110837"/>
                </a:cubicBezTo>
                <a:cubicBezTo>
                  <a:pt x="169982" y="63197"/>
                  <a:pt x="221989" y="83233"/>
                  <a:pt x="166254" y="64655"/>
                </a:cubicBezTo>
                <a:lnTo>
                  <a:pt x="36945" y="73891"/>
                </a:lnTo>
              </a:path>
            </a:pathLst>
          </a:custGeom>
          <a:solidFill>
            <a:srgbClr val="503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Freeform: Shape 54"/>
          <p:cNvSpPr/>
          <p:nvPr/>
        </p:nvSpPr>
        <p:spPr>
          <a:xfrm>
            <a:off x="10420216" y="4328958"/>
            <a:ext cx="766272" cy="94785"/>
          </a:xfrm>
          <a:custGeom>
            <a:avLst/>
            <a:gdLst>
              <a:gd name="connsiteX0" fmla="*/ 56014 w 766272"/>
              <a:gd name="connsiteY0" fmla="*/ 83127 h 94785"/>
              <a:gd name="connsiteX1" fmla="*/ 102196 w 766272"/>
              <a:gd name="connsiteY1" fmla="*/ 9236 h 94785"/>
              <a:gd name="connsiteX2" fmla="*/ 702560 w 766272"/>
              <a:gd name="connsiteY2" fmla="*/ 9236 h 94785"/>
              <a:gd name="connsiteX3" fmla="*/ 674851 w 766272"/>
              <a:gd name="connsiteY3" fmla="*/ 83127 h 94785"/>
              <a:gd name="connsiteX4" fmla="*/ 56014 w 766272"/>
              <a:gd name="connsiteY4" fmla="*/ 83127 h 94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6272" h="94785">
                <a:moveTo>
                  <a:pt x="56014" y="83127"/>
                </a:moveTo>
                <a:cubicBezTo>
                  <a:pt x="-39429" y="70812"/>
                  <a:pt x="-5562" y="21551"/>
                  <a:pt x="102196" y="9236"/>
                </a:cubicBezTo>
                <a:cubicBezTo>
                  <a:pt x="209954" y="-3079"/>
                  <a:pt x="607118" y="-3079"/>
                  <a:pt x="702560" y="9236"/>
                </a:cubicBezTo>
                <a:cubicBezTo>
                  <a:pt x="798003" y="21551"/>
                  <a:pt x="784148" y="64654"/>
                  <a:pt x="674851" y="83127"/>
                </a:cubicBezTo>
                <a:cubicBezTo>
                  <a:pt x="565554" y="101600"/>
                  <a:pt x="151457" y="95442"/>
                  <a:pt x="56014" y="83127"/>
                </a:cubicBezTo>
                <a:close/>
              </a:path>
            </a:pathLst>
          </a:custGeom>
          <a:solidFill>
            <a:schemeClr val="accent6">
              <a:lumMod val="50000"/>
            </a:schemeClr>
          </a:solidFill>
          <a:ln w="28575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6" name="Group 55"/>
          <p:cNvGrpSpPr/>
          <p:nvPr/>
        </p:nvGrpSpPr>
        <p:grpSpPr>
          <a:xfrm>
            <a:off x="10183748" y="3536713"/>
            <a:ext cx="1110882" cy="620406"/>
            <a:chOff x="9688717" y="1360122"/>
            <a:chExt cx="1110882" cy="609704"/>
          </a:xfrm>
        </p:grpSpPr>
        <p:sp>
          <p:nvSpPr>
            <p:cNvPr id="57" name="Oval 56"/>
            <p:cNvSpPr/>
            <p:nvPr/>
          </p:nvSpPr>
          <p:spPr>
            <a:xfrm rot="1722890">
              <a:off x="9688717" y="1464737"/>
              <a:ext cx="1110882" cy="505089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75000"/>
                    <a:shade val="30000"/>
                    <a:satMod val="115000"/>
                  </a:schemeClr>
                </a:gs>
                <a:gs pos="50000">
                  <a:schemeClr val="accent6">
                    <a:lumMod val="75000"/>
                    <a:shade val="67500"/>
                    <a:satMod val="115000"/>
                  </a:schemeClr>
                </a:gs>
                <a:gs pos="100000">
                  <a:schemeClr val="accent6">
                    <a:lumMod val="75000"/>
                    <a:shade val="100000"/>
                    <a:satMod val="115000"/>
                  </a:schemeClr>
                </a:gs>
              </a:gsLst>
              <a:lin ang="13500000" scaled="1"/>
              <a:tileRect/>
            </a:gradFill>
            <a:ln w="3810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Cylinder 57"/>
            <p:cNvSpPr/>
            <p:nvPr/>
          </p:nvSpPr>
          <p:spPr>
            <a:xfrm rot="2077581">
              <a:off x="9976471" y="1360122"/>
              <a:ext cx="748447" cy="406809"/>
            </a:xfrm>
            <a:prstGeom prst="can">
              <a:avLst>
                <a:gd name="adj" fmla="val 37493"/>
              </a:avLst>
            </a:prstGeom>
            <a:gradFill flip="none" rotWithShape="1">
              <a:gsLst>
                <a:gs pos="0">
                  <a:schemeClr val="accent6">
                    <a:lumMod val="75000"/>
                    <a:shade val="30000"/>
                    <a:satMod val="115000"/>
                  </a:schemeClr>
                </a:gs>
                <a:gs pos="50000">
                  <a:schemeClr val="accent6">
                    <a:lumMod val="75000"/>
                    <a:shade val="67500"/>
                    <a:satMod val="115000"/>
                  </a:schemeClr>
                </a:gs>
                <a:gs pos="100000">
                  <a:schemeClr val="accent6">
                    <a:lumMod val="75000"/>
                    <a:shade val="100000"/>
                    <a:satMod val="115000"/>
                  </a:schemeClr>
                </a:gs>
              </a:gsLst>
              <a:lin ang="13500000" scaled="1"/>
              <a:tileRect/>
            </a:gradFill>
            <a:ln w="28575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: Shape 58"/>
            <p:cNvSpPr/>
            <p:nvPr/>
          </p:nvSpPr>
          <p:spPr>
            <a:xfrm>
              <a:off x="9945648" y="1417465"/>
              <a:ext cx="683770" cy="476734"/>
            </a:xfrm>
            <a:custGeom>
              <a:avLst/>
              <a:gdLst>
                <a:gd name="connsiteX0" fmla="*/ 1216 w 661179"/>
                <a:gd name="connsiteY0" fmla="*/ 74058 h 518431"/>
                <a:gd name="connsiteX1" fmla="*/ 84343 w 661179"/>
                <a:gd name="connsiteY1" fmla="*/ 221840 h 518431"/>
                <a:gd name="connsiteX2" fmla="*/ 195180 w 661179"/>
                <a:gd name="connsiteY2" fmla="*/ 304967 h 518431"/>
                <a:gd name="connsiteX3" fmla="*/ 278307 w 661179"/>
                <a:gd name="connsiteY3" fmla="*/ 369622 h 518431"/>
                <a:gd name="connsiteX4" fmla="*/ 342962 w 661179"/>
                <a:gd name="connsiteY4" fmla="*/ 406567 h 518431"/>
                <a:gd name="connsiteX5" fmla="*/ 426089 w 661179"/>
                <a:gd name="connsiteY5" fmla="*/ 452749 h 518431"/>
                <a:gd name="connsiteX6" fmla="*/ 555398 w 661179"/>
                <a:gd name="connsiteY6" fmla="*/ 517404 h 518431"/>
                <a:gd name="connsiteX7" fmla="*/ 610816 w 661179"/>
                <a:gd name="connsiteY7" fmla="*/ 489694 h 518431"/>
                <a:gd name="connsiteX8" fmla="*/ 656998 w 661179"/>
                <a:gd name="connsiteY8" fmla="*/ 452749 h 518431"/>
                <a:gd name="connsiteX9" fmla="*/ 499980 w 661179"/>
                <a:gd name="connsiteY9" fmla="*/ 378858 h 518431"/>
                <a:gd name="connsiteX10" fmla="*/ 379907 w 661179"/>
                <a:gd name="connsiteY10" fmla="*/ 323440 h 518431"/>
                <a:gd name="connsiteX11" fmla="*/ 269071 w 661179"/>
                <a:gd name="connsiteY11" fmla="*/ 249549 h 518431"/>
                <a:gd name="connsiteX12" fmla="*/ 167471 w 661179"/>
                <a:gd name="connsiteY12" fmla="*/ 166422 h 518431"/>
                <a:gd name="connsiteX13" fmla="*/ 84343 w 661179"/>
                <a:gd name="connsiteY13" fmla="*/ 111004 h 518431"/>
                <a:gd name="connsiteX14" fmla="*/ 38162 w 661179"/>
                <a:gd name="connsiteY14" fmla="*/ 167 h 518431"/>
                <a:gd name="connsiteX15" fmla="*/ 1216 w 661179"/>
                <a:gd name="connsiteY15" fmla="*/ 74058 h 5184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61179" h="518431">
                  <a:moveTo>
                    <a:pt x="1216" y="74058"/>
                  </a:moveTo>
                  <a:cubicBezTo>
                    <a:pt x="8913" y="111004"/>
                    <a:pt x="52016" y="183355"/>
                    <a:pt x="84343" y="221840"/>
                  </a:cubicBezTo>
                  <a:cubicBezTo>
                    <a:pt x="116670" y="260325"/>
                    <a:pt x="162853" y="280337"/>
                    <a:pt x="195180" y="304967"/>
                  </a:cubicBezTo>
                  <a:cubicBezTo>
                    <a:pt x="227507" y="329597"/>
                    <a:pt x="253677" y="352689"/>
                    <a:pt x="278307" y="369622"/>
                  </a:cubicBezTo>
                  <a:cubicBezTo>
                    <a:pt x="302937" y="386555"/>
                    <a:pt x="342962" y="406567"/>
                    <a:pt x="342962" y="406567"/>
                  </a:cubicBezTo>
                  <a:cubicBezTo>
                    <a:pt x="367592" y="420421"/>
                    <a:pt x="390683" y="434276"/>
                    <a:pt x="426089" y="452749"/>
                  </a:cubicBezTo>
                  <a:cubicBezTo>
                    <a:pt x="461495" y="471222"/>
                    <a:pt x="524610" y="511247"/>
                    <a:pt x="555398" y="517404"/>
                  </a:cubicBezTo>
                  <a:cubicBezTo>
                    <a:pt x="586186" y="523562"/>
                    <a:pt x="593883" y="500470"/>
                    <a:pt x="610816" y="489694"/>
                  </a:cubicBezTo>
                  <a:cubicBezTo>
                    <a:pt x="627749" y="478918"/>
                    <a:pt x="675471" y="471222"/>
                    <a:pt x="656998" y="452749"/>
                  </a:cubicBezTo>
                  <a:cubicBezTo>
                    <a:pt x="638525" y="434276"/>
                    <a:pt x="499980" y="378858"/>
                    <a:pt x="499980" y="378858"/>
                  </a:cubicBezTo>
                  <a:cubicBezTo>
                    <a:pt x="453798" y="357307"/>
                    <a:pt x="418392" y="344992"/>
                    <a:pt x="379907" y="323440"/>
                  </a:cubicBezTo>
                  <a:cubicBezTo>
                    <a:pt x="341422" y="301889"/>
                    <a:pt x="304477" y="275719"/>
                    <a:pt x="269071" y="249549"/>
                  </a:cubicBezTo>
                  <a:cubicBezTo>
                    <a:pt x="233665" y="223379"/>
                    <a:pt x="198259" y="189513"/>
                    <a:pt x="167471" y="166422"/>
                  </a:cubicBezTo>
                  <a:cubicBezTo>
                    <a:pt x="136683" y="143331"/>
                    <a:pt x="105895" y="138713"/>
                    <a:pt x="84343" y="111004"/>
                  </a:cubicBezTo>
                  <a:cubicBezTo>
                    <a:pt x="62792" y="83295"/>
                    <a:pt x="52016" y="3246"/>
                    <a:pt x="38162" y="167"/>
                  </a:cubicBezTo>
                  <a:cubicBezTo>
                    <a:pt x="24308" y="-2912"/>
                    <a:pt x="-6481" y="37112"/>
                    <a:pt x="1216" y="74058"/>
                  </a:cubicBezTo>
                  <a:close/>
                </a:path>
              </a:pathLst>
            </a:custGeom>
            <a:blipFill dpi="0"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backgroundMark x1="44528" y1="13495" x2="0" y2="442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97874">
            <a:off x="5925414" y="5440013"/>
            <a:ext cx="2153495" cy="175972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5223" y="5683818"/>
            <a:ext cx="1426884" cy="1348002"/>
          </a:xfrm>
          <a:prstGeom prst="rect">
            <a:avLst/>
          </a:prstGeom>
        </p:spPr>
      </p:pic>
      <p:grpSp>
        <p:nvGrpSpPr>
          <p:cNvPr id="66" name="Group 65"/>
          <p:cNvGrpSpPr/>
          <p:nvPr/>
        </p:nvGrpSpPr>
        <p:grpSpPr>
          <a:xfrm>
            <a:off x="7645334" y="3145058"/>
            <a:ext cx="797911" cy="471098"/>
            <a:chOff x="3549654" y="4493467"/>
            <a:chExt cx="1391547" cy="504177"/>
          </a:xfrm>
        </p:grpSpPr>
        <p:sp>
          <p:nvSpPr>
            <p:cNvPr id="67" name="Teardrop 66"/>
            <p:cNvSpPr/>
            <p:nvPr/>
          </p:nvSpPr>
          <p:spPr>
            <a:xfrm rot="13140337">
              <a:off x="4622010" y="4552325"/>
              <a:ext cx="87645" cy="172588"/>
            </a:xfrm>
            <a:prstGeom prst="teardrop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Teardrop 67"/>
            <p:cNvSpPr/>
            <p:nvPr/>
          </p:nvSpPr>
          <p:spPr>
            <a:xfrm rot="10444780" flipH="1">
              <a:off x="4216829" y="4493467"/>
              <a:ext cx="87645" cy="172588"/>
            </a:xfrm>
            <a:prstGeom prst="teardrop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Teardrop 68"/>
            <p:cNvSpPr/>
            <p:nvPr/>
          </p:nvSpPr>
          <p:spPr>
            <a:xfrm rot="13140337">
              <a:off x="4727194" y="4793656"/>
              <a:ext cx="68230" cy="109833"/>
            </a:xfrm>
            <a:prstGeom prst="teardrop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Teardrop 69"/>
            <p:cNvSpPr/>
            <p:nvPr/>
          </p:nvSpPr>
          <p:spPr>
            <a:xfrm rot="18178948">
              <a:off x="3934865" y="4658395"/>
              <a:ext cx="68230" cy="109833"/>
            </a:xfrm>
            <a:prstGeom prst="teardrop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1" name="Picture 70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3549654" y="4573455"/>
              <a:ext cx="1391547" cy="424189"/>
            </a:xfrm>
            <a:prstGeom prst="rect">
              <a:avLst/>
            </a:prstGeom>
          </p:spPr>
        </p:pic>
      </p:grpSp>
      <p:pic>
        <p:nvPicPr>
          <p:cNvPr id="76" name="Picture 7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024999" y="3360731"/>
            <a:ext cx="148858" cy="232669"/>
          </a:xfrm>
          <a:prstGeom prst="rect">
            <a:avLst/>
          </a:prstGeom>
        </p:spPr>
      </p:pic>
      <p:sp>
        <p:nvSpPr>
          <p:cNvPr id="62" name="Rectangle: Rounded Corners 61">
            <a:hlinkClick r:id="rId13" action="ppaction://hlinksldjump"/>
          </p:cNvPr>
          <p:cNvSpPr/>
          <p:nvPr/>
        </p:nvSpPr>
        <p:spPr>
          <a:xfrm>
            <a:off x="7895282" y="6136894"/>
            <a:ext cx="1372392" cy="453988"/>
          </a:xfrm>
          <a:prstGeom prst="roundRect">
            <a:avLst/>
          </a:prstGeom>
          <a:ln w="28575">
            <a:solidFill>
              <a:srgbClr val="FFFF00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solidFill>
                  <a:schemeClr val="bg2">
                    <a:lumMod val="10000"/>
                  </a:schemeClr>
                </a:solidFill>
              </a:rPr>
              <a:t>Try somewhere else</a:t>
            </a:r>
            <a:endParaRPr lang="en-US" sz="1400" b="1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61" name="Rectangle: Rounded Corners 60"/>
          <p:cNvSpPr/>
          <p:nvPr/>
        </p:nvSpPr>
        <p:spPr>
          <a:xfrm>
            <a:off x="6730934" y="6143115"/>
            <a:ext cx="914400" cy="453988"/>
          </a:xfrm>
          <a:prstGeom prst="roundRect">
            <a:avLst/>
          </a:prstGeom>
          <a:ln w="28575">
            <a:solidFill>
              <a:srgbClr val="FFFF00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Strike!</a:t>
            </a:r>
            <a:endParaRPr lang="en-US" dirty="0"/>
          </a:p>
        </p:txBody>
      </p:sp>
      <p:sp>
        <p:nvSpPr>
          <p:cNvPr id="81" name="Rectangle: Rounded Corners 80"/>
          <p:cNvSpPr/>
          <p:nvPr/>
        </p:nvSpPr>
        <p:spPr>
          <a:xfrm rot="17881063">
            <a:off x="10068275" y="4763494"/>
            <a:ext cx="458964" cy="985234"/>
          </a:xfrm>
          <a:prstGeom prst="roundRect">
            <a:avLst>
              <a:gd name="adj" fmla="val 4156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2" name="Group 81"/>
          <p:cNvGrpSpPr/>
          <p:nvPr/>
        </p:nvGrpSpPr>
        <p:grpSpPr>
          <a:xfrm rot="846179">
            <a:off x="10374475" y="5859769"/>
            <a:ext cx="331873" cy="779216"/>
            <a:chOff x="10020142" y="4766994"/>
            <a:chExt cx="331873" cy="779216"/>
          </a:xfrm>
        </p:grpSpPr>
        <p:sp>
          <p:nvSpPr>
            <p:cNvPr id="83" name="Oval 82"/>
            <p:cNvSpPr/>
            <p:nvPr/>
          </p:nvSpPr>
          <p:spPr>
            <a:xfrm flipV="1">
              <a:off x="10033233" y="5370041"/>
              <a:ext cx="318782" cy="176169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Rectangle: Rounded Corners 83"/>
            <p:cNvSpPr/>
            <p:nvPr/>
          </p:nvSpPr>
          <p:spPr>
            <a:xfrm rot="3906204">
              <a:off x="9704885" y="5082251"/>
              <a:ext cx="701164" cy="70649"/>
            </a:xfrm>
            <a:prstGeom prst="round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5" name="Group 84"/>
          <p:cNvGrpSpPr/>
          <p:nvPr/>
        </p:nvGrpSpPr>
        <p:grpSpPr>
          <a:xfrm rot="846179">
            <a:off x="10374475" y="5859769"/>
            <a:ext cx="331873" cy="779216"/>
            <a:chOff x="10020142" y="4766994"/>
            <a:chExt cx="331873" cy="779216"/>
          </a:xfrm>
        </p:grpSpPr>
        <p:sp>
          <p:nvSpPr>
            <p:cNvPr id="86" name="Oval 85"/>
            <p:cNvSpPr/>
            <p:nvPr/>
          </p:nvSpPr>
          <p:spPr>
            <a:xfrm flipV="1">
              <a:off x="10033233" y="5370041"/>
              <a:ext cx="318782" cy="176169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Rectangle: Rounded Corners 86"/>
            <p:cNvSpPr/>
            <p:nvPr/>
          </p:nvSpPr>
          <p:spPr>
            <a:xfrm rot="3906204">
              <a:off x="9704885" y="5082251"/>
              <a:ext cx="701164" cy="70649"/>
            </a:xfrm>
            <a:prstGeom prst="round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8" name="Picture 87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791292">
            <a:off x="10039181" y="5148668"/>
            <a:ext cx="788004" cy="1544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740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8" presetClass="emph" presetSubtype="0" accel="20000" fill="hold" nodeType="after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animRot by="7200000" p14:bounceEnd="20000">
                                          <p:cBhvr>
                                            <p:cTn id="6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8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3" presetID="8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4500000">
                                          <p:cBhvr>
                                            <p:cTn id="1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6" presetID="22" presetClass="entr" presetSubtype="4" fill="hold" nodeType="after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3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3800"/>
                                </p:stCondLst>
                                <p:childTnLst>
                                  <p:par>
                                    <p:cTn id="20" presetID="22" presetClass="exit" presetSubtype="1" fill="hold" nodeType="after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1" dur="2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24" presetID="12" presetClass="entr" presetSubtype="4" fill="hold" nodeType="after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500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27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6500"/>
                                </p:stCondLst>
                                <p:childTnLst>
                                  <p:par>
                                    <p:cTn id="29" presetID="32" presetClass="emph" presetSubtype="0" repeatCount="indefinite" nodeType="afterEffect">
                                      <p:stCondLst>
                                        <p:cond delay="10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120000">
                                          <p:cBhvr>
                                            <p:cTn id="3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5" restart="whenNotActive" fill="hold" evtFilter="cancelBubble" nodeType="interactiveSeq">
                    <p:stCondLst>
                      <p:cond evt="onClick" delay="0">
                        <p:tgtEl>
                          <p:spTgt spid="6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6" fill="hold">
                          <p:stCondLst>
                            <p:cond delay="0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8" presetClass="emph" presetSubtype="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800000">
                                          <p:cBhvr>
                                            <p:cTn id="39" dur="1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1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8" presetClass="emph" presetSubtype="0" accel="2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7200000">
                                          <p:cBhvr>
                                            <p:cTn id="6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8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3" presetID="8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4500000">
                                          <p:cBhvr>
                                            <p:cTn id="1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6" presetID="22" presetClass="entr" presetSubtype="4" fill="hold" nodeType="after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3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3800"/>
                                </p:stCondLst>
                                <p:childTnLst>
                                  <p:par>
                                    <p:cTn id="20" presetID="22" presetClass="exit" presetSubtype="1" fill="hold" nodeType="after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1" dur="2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24" presetID="12" presetClass="entr" presetSubtype="4" fill="hold" nodeType="after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500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27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6500"/>
                                </p:stCondLst>
                                <p:childTnLst>
                                  <p:par>
                                    <p:cTn id="29" presetID="32" presetClass="emph" presetSubtype="0" repeatCount="indefinite" nodeType="afterEffect">
                                      <p:stCondLst>
                                        <p:cond delay="10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120000">
                                          <p:cBhvr>
                                            <p:cTn id="3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5" restart="whenNotActive" fill="hold" evtFilter="cancelBubble" nodeType="interactiveSeq">
                    <p:stCondLst>
                      <p:cond evt="onClick" delay="0">
                        <p:tgtEl>
                          <p:spTgt spid="6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6" fill="hold">
                          <p:stCondLst>
                            <p:cond delay="0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8" presetClass="emph" presetSubtype="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800000">
                                          <p:cBhvr>
                                            <p:cTn id="39" dur="1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1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 rot="14280000">
            <a:off x="5903314" y="2132521"/>
            <a:ext cx="10359952" cy="5269545"/>
            <a:chOff x="2585682" y="1500939"/>
            <a:chExt cx="10359952" cy="5269545"/>
          </a:xfrm>
        </p:grpSpPr>
        <p:grpSp>
          <p:nvGrpSpPr>
            <p:cNvPr id="7" name="Group 6"/>
            <p:cNvGrpSpPr/>
            <p:nvPr/>
          </p:nvGrpSpPr>
          <p:grpSpPr>
            <a:xfrm>
              <a:off x="7842581" y="1500939"/>
              <a:ext cx="5103053" cy="2846770"/>
              <a:chOff x="3707690" y="2562643"/>
              <a:chExt cx="5103053" cy="2846770"/>
            </a:xfrm>
          </p:grpSpPr>
          <p:grpSp>
            <p:nvGrpSpPr>
              <p:cNvPr id="13" name="Group 12"/>
              <p:cNvGrpSpPr/>
              <p:nvPr/>
            </p:nvGrpSpPr>
            <p:grpSpPr>
              <a:xfrm>
                <a:off x="3707690" y="4352027"/>
                <a:ext cx="777510" cy="1057386"/>
                <a:chOff x="7940461" y="3129546"/>
                <a:chExt cx="777510" cy="1057386"/>
              </a:xfrm>
            </p:grpSpPr>
            <p:sp>
              <p:nvSpPr>
                <p:cNvPr id="15" name="Rectangle: Rounded Corners 14"/>
                <p:cNvSpPr/>
                <p:nvPr/>
              </p:nvSpPr>
              <p:spPr>
                <a:xfrm rot="19084171">
                  <a:off x="8411782" y="3129546"/>
                  <a:ext cx="306189" cy="283170"/>
                </a:xfrm>
                <a:prstGeom prst="roundRect">
                  <a:avLst>
                    <a:gd name="adj" fmla="val 41564"/>
                  </a:avLst>
                </a:prstGeom>
                <a:solidFill>
                  <a:schemeClr val="accent2">
                    <a:lumMod val="40000"/>
                    <a:lumOff val="60000"/>
                  </a:schemeClr>
                </a:solidFill>
                <a:ln w="28575">
                  <a:solidFill>
                    <a:schemeClr val="bg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" name="Rectangle: Rounded Corners 15"/>
                <p:cNvSpPr/>
                <p:nvPr/>
              </p:nvSpPr>
              <p:spPr>
                <a:xfrm rot="2627848">
                  <a:off x="7940461" y="3163605"/>
                  <a:ext cx="430167" cy="1023327"/>
                </a:xfrm>
                <a:prstGeom prst="roundRect">
                  <a:avLst>
                    <a:gd name="adj" fmla="val 28018"/>
                  </a:avLst>
                </a:prstGeom>
                <a:gradFill flip="none" rotWithShape="1">
                  <a:gsLst>
                    <a:gs pos="0">
                      <a:schemeClr val="tx1">
                        <a:lumMod val="85000"/>
                        <a:lumOff val="15000"/>
                      </a:schemeClr>
                    </a:gs>
                    <a:gs pos="95000">
                      <a:schemeClr val="accent6">
                        <a:lumMod val="75000"/>
                      </a:schemeClr>
                    </a:gs>
                    <a:gs pos="53000">
                      <a:schemeClr val="accent6">
                        <a:lumMod val="50000"/>
                      </a:schemeClr>
                    </a:gs>
                  </a:gsLst>
                  <a:lin ang="16200000" scaled="1"/>
                  <a:tileRect/>
                </a:gradFill>
                <a:ln w="28575">
                  <a:solidFill>
                    <a:schemeClr val="bg2">
                      <a:lumMod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14" name="Isosceles Triangle 13"/>
              <p:cNvSpPr/>
              <p:nvPr/>
            </p:nvSpPr>
            <p:spPr>
              <a:xfrm rot="2795246">
                <a:off x="6197108" y="106025"/>
                <a:ext cx="157018" cy="5070253"/>
              </a:xfrm>
              <a:prstGeom prst="triangle">
                <a:avLst/>
              </a:prstGeom>
              <a:gradFill flip="none" rotWithShape="1">
                <a:gsLst>
                  <a:gs pos="0">
                    <a:schemeClr val="bg2">
                      <a:lumMod val="25000"/>
                      <a:shade val="30000"/>
                      <a:satMod val="115000"/>
                    </a:schemeClr>
                  </a:gs>
                  <a:gs pos="50000">
                    <a:schemeClr val="bg2">
                      <a:lumMod val="25000"/>
                      <a:shade val="67500"/>
                      <a:satMod val="115000"/>
                    </a:schemeClr>
                  </a:gs>
                  <a:gs pos="100000">
                    <a:schemeClr val="bg2">
                      <a:lumMod val="75000"/>
                    </a:schemeClr>
                  </a:gs>
                </a:gsLst>
                <a:lin ang="27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" name="Group 7"/>
            <p:cNvGrpSpPr/>
            <p:nvPr/>
          </p:nvGrpSpPr>
          <p:grpSpPr>
            <a:xfrm rot="10800000">
              <a:off x="2585682" y="3923714"/>
              <a:ext cx="5103053" cy="2846770"/>
              <a:chOff x="3707690" y="2562643"/>
              <a:chExt cx="5103053" cy="2846770"/>
            </a:xfrm>
          </p:grpSpPr>
          <p:grpSp>
            <p:nvGrpSpPr>
              <p:cNvPr id="9" name="Group 8"/>
              <p:cNvGrpSpPr/>
              <p:nvPr/>
            </p:nvGrpSpPr>
            <p:grpSpPr>
              <a:xfrm>
                <a:off x="3707690" y="4352027"/>
                <a:ext cx="777510" cy="1057386"/>
                <a:chOff x="7940461" y="3129546"/>
                <a:chExt cx="777510" cy="1057386"/>
              </a:xfrm>
            </p:grpSpPr>
            <p:sp>
              <p:nvSpPr>
                <p:cNvPr id="11" name="Rectangle: Rounded Corners 10"/>
                <p:cNvSpPr/>
                <p:nvPr/>
              </p:nvSpPr>
              <p:spPr>
                <a:xfrm rot="19084171">
                  <a:off x="8411782" y="3129546"/>
                  <a:ext cx="306189" cy="283170"/>
                </a:xfrm>
                <a:prstGeom prst="roundRect">
                  <a:avLst>
                    <a:gd name="adj" fmla="val 41564"/>
                  </a:avLst>
                </a:prstGeom>
                <a:solidFill>
                  <a:srgbClr val="F8CBAD">
                    <a:alpha val="1176"/>
                  </a:srgbClr>
                </a:solidFill>
                <a:ln w="285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" name="Rectangle: Rounded Corners 11"/>
                <p:cNvSpPr/>
                <p:nvPr/>
              </p:nvSpPr>
              <p:spPr>
                <a:xfrm rot="2627848">
                  <a:off x="7940461" y="3163605"/>
                  <a:ext cx="430167" cy="1023327"/>
                </a:xfrm>
                <a:prstGeom prst="roundRect">
                  <a:avLst>
                    <a:gd name="adj" fmla="val 28018"/>
                  </a:avLst>
                </a:prstGeom>
                <a:solidFill>
                  <a:srgbClr val="000000">
                    <a:alpha val="1176"/>
                  </a:srgbClr>
                </a:solidFill>
                <a:ln w="285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10" name="Isosceles Triangle 9"/>
              <p:cNvSpPr/>
              <p:nvPr/>
            </p:nvSpPr>
            <p:spPr>
              <a:xfrm rot="2795246">
                <a:off x="6197108" y="106025"/>
                <a:ext cx="157018" cy="5070253"/>
              </a:xfrm>
              <a:prstGeom prst="triangle">
                <a:avLst/>
              </a:prstGeom>
              <a:solidFill>
                <a:srgbClr val="000000">
                  <a:alpha val="117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7" name="Group 16"/>
          <p:cNvGrpSpPr/>
          <p:nvPr/>
        </p:nvGrpSpPr>
        <p:grpSpPr>
          <a:xfrm rot="-600000">
            <a:off x="6014682" y="2015289"/>
            <a:ext cx="10359952" cy="5269545"/>
            <a:chOff x="2585682" y="1500939"/>
            <a:chExt cx="10359952" cy="5269545"/>
          </a:xfrm>
        </p:grpSpPr>
        <p:grpSp>
          <p:nvGrpSpPr>
            <p:cNvPr id="18" name="Group 17"/>
            <p:cNvGrpSpPr/>
            <p:nvPr/>
          </p:nvGrpSpPr>
          <p:grpSpPr>
            <a:xfrm>
              <a:off x="7842581" y="1500939"/>
              <a:ext cx="5103053" cy="2846770"/>
              <a:chOff x="3707690" y="2562643"/>
              <a:chExt cx="5103053" cy="2846770"/>
            </a:xfrm>
          </p:grpSpPr>
          <p:grpSp>
            <p:nvGrpSpPr>
              <p:cNvPr id="27" name="Group 26"/>
              <p:cNvGrpSpPr/>
              <p:nvPr/>
            </p:nvGrpSpPr>
            <p:grpSpPr>
              <a:xfrm>
                <a:off x="3707690" y="4352027"/>
                <a:ext cx="777510" cy="1057386"/>
                <a:chOff x="7940461" y="3129546"/>
                <a:chExt cx="777510" cy="1057386"/>
              </a:xfrm>
            </p:grpSpPr>
            <p:sp>
              <p:nvSpPr>
                <p:cNvPr id="29" name="Rectangle: Rounded Corners 28"/>
                <p:cNvSpPr/>
                <p:nvPr/>
              </p:nvSpPr>
              <p:spPr>
                <a:xfrm rot="19084171">
                  <a:off x="8411782" y="3129546"/>
                  <a:ext cx="306189" cy="283170"/>
                </a:xfrm>
                <a:prstGeom prst="roundRect">
                  <a:avLst>
                    <a:gd name="adj" fmla="val 41564"/>
                  </a:avLst>
                </a:prstGeom>
                <a:solidFill>
                  <a:schemeClr val="accent2">
                    <a:lumMod val="40000"/>
                    <a:lumOff val="60000"/>
                  </a:schemeClr>
                </a:solidFill>
                <a:ln w="28575">
                  <a:solidFill>
                    <a:schemeClr val="bg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0" name="Rectangle: Rounded Corners 29"/>
                <p:cNvSpPr/>
                <p:nvPr/>
              </p:nvSpPr>
              <p:spPr>
                <a:xfrm rot="2627848">
                  <a:off x="7940461" y="3163605"/>
                  <a:ext cx="430167" cy="1023327"/>
                </a:xfrm>
                <a:prstGeom prst="roundRect">
                  <a:avLst>
                    <a:gd name="adj" fmla="val 28018"/>
                  </a:avLst>
                </a:prstGeom>
                <a:gradFill flip="none" rotWithShape="1">
                  <a:gsLst>
                    <a:gs pos="0">
                      <a:schemeClr val="tx1">
                        <a:lumMod val="85000"/>
                        <a:lumOff val="15000"/>
                      </a:schemeClr>
                    </a:gs>
                    <a:gs pos="95000">
                      <a:schemeClr val="accent6">
                        <a:lumMod val="75000"/>
                      </a:schemeClr>
                    </a:gs>
                    <a:gs pos="53000">
                      <a:schemeClr val="accent6">
                        <a:lumMod val="50000"/>
                      </a:schemeClr>
                    </a:gs>
                  </a:gsLst>
                  <a:lin ang="16200000" scaled="1"/>
                  <a:tileRect/>
                </a:gradFill>
                <a:ln w="28575">
                  <a:solidFill>
                    <a:schemeClr val="bg2">
                      <a:lumMod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28" name="Isosceles Triangle 27"/>
              <p:cNvSpPr/>
              <p:nvPr/>
            </p:nvSpPr>
            <p:spPr>
              <a:xfrm rot="2795246">
                <a:off x="6197108" y="106025"/>
                <a:ext cx="157018" cy="5070253"/>
              </a:xfrm>
              <a:prstGeom prst="triangle">
                <a:avLst/>
              </a:prstGeom>
              <a:gradFill flip="none" rotWithShape="1">
                <a:gsLst>
                  <a:gs pos="0">
                    <a:schemeClr val="bg2">
                      <a:lumMod val="25000"/>
                      <a:shade val="30000"/>
                      <a:satMod val="115000"/>
                    </a:schemeClr>
                  </a:gs>
                  <a:gs pos="50000">
                    <a:schemeClr val="bg2">
                      <a:lumMod val="25000"/>
                      <a:shade val="67500"/>
                      <a:satMod val="115000"/>
                    </a:schemeClr>
                  </a:gs>
                  <a:gs pos="100000">
                    <a:schemeClr val="bg2">
                      <a:lumMod val="75000"/>
                    </a:schemeClr>
                  </a:gs>
                </a:gsLst>
                <a:lin ang="27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9" name="Group 18"/>
            <p:cNvGrpSpPr/>
            <p:nvPr/>
          </p:nvGrpSpPr>
          <p:grpSpPr>
            <a:xfrm rot="10800000">
              <a:off x="2585682" y="3923714"/>
              <a:ext cx="5103053" cy="2846770"/>
              <a:chOff x="3707690" y="2562643"/>
              <a:chExt cx="5103053" cy="2846770"/>
            </a:xfrm>
          </p:grpSpPr>
          <p:grpSp>
            <p:nvGrpSpPr>
              <p:cNvPr id="20" name="Group 19"/>
              <p:cNvGrpSpPr/>
              <p:nvPr/>
            </p:nvGrpSpPr>
            <p:grpSpPr>
              <a:xfrm>
                <a:off x="3707690" y="4352027"/>
                <a:ext cx="777510" cy="1057386"/>
                <a:chOff x="7940461" y="3129546"/>
                <a:chExt cx="777510" cy="1057386"/>
              </a:xfrm>
            </p:grpSpPr>
            <p:sp>
              <p:nvSpPr>
                <p:cNvPr id="25" name="Rectangle: Rounded Corners 24"/>
                <p:cNvSpPr/>
                <p:nvPr/>
              </p:nvSpPr>
              <p:spPr>
                <a:xfrm rot="19084171">
                  <a:off x="8411782" y="3129546"/>
                  <a:ext cx="306189" cy="283170"/>
                </a:xfrm>
                <a:prstGeom prst="roundRect">
                  <a:avLst>
                    <a:gd name="adj" fmla="val 41564"/>
                  </a:avLst>
                </a:prstGeom>
                <a:solidFill>
                  <a:srgbClr val="F8CBAD">
                    <a:alpha val="1176"/>
                  </a:srgbClr>
                </a:solidFill>
                <a:ln w="285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" name="Rectangle: Rounded Corners 25"/>
                <p:cNvSpPr/>
                <p:nvPr/>
              </p:nvSpPr>
              <p:spPr>
                <a:xfrm rot="2627848">
                  <a:off x="7940461" y="3163605"/>
                  <a:ext cx="430167" cy="1023327"/>
                </a:xfrm>
                <a:prstGeom prst="roundRect">
                  <a:avLst>
                    <a:gd name="adj" fmla="val 28018"/>
                  </a:avLst>
                </a:prstGeom>
                <a:solidFill>
                  <a:srgbClr val="000000">
                    <a:alpha val="1176"/>
                  </a:srgbClr>
                </a:solidFill>
                <a:ln w="285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24" name="Isosceles Triangle 23"/>
              <p:cNvSpPr/>
              <p:nvPr/>
            </p:nvSpPr>
            <p:spPr>
              <a:xfrm rot="2795246">
                <a:off x="6197108" y="106025"/>
                <a:ext cx="157018" cy="5070253"/>
              </a:xfrm>
              <a:prstGeom prst="triangle">
                <a:avLst/>
              </a:prstGeom>
              <a:solidFill>
                <a:srgbClr val="000000">
                  <a:alpha val="117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31" name="Rectangle: Rounded Corners 30"/>
          <p:cNvSpPr/>
          <p:nvPr/>
        </p:nvSpPr>
        <p:spPr>
          <a:xfrm rot="17881063">
            <a:off x="10068275" y="4763494"/>
            <a:ext cx="458964" cy="985234"/>
          </a:xfrm>
          <a:prstGeom prst="roundRect">
            <a:avLst>
              <a:gd name="adj" fmla="val 4156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: Rounded Corners 31"/>
          <p:cNvSpPr/>
          <p:nvPr/>
        </p:nvSpPr>
        <p:spPr>
          <a:xfrm rot="18106454">
            <a:off x="9497127" y="5448957"/>
            <a:ext cx="288246" cy="700326"/>
          </a:xfrm>
          <a:prstGeom prst="roundRect">
            <a:avLst>
              <a:gd name="adj" fmla="val 37138"/>
            </a:avLst>
          </a:prstGeom>
          <a:solidFill>
            <a:srgbClr val="3333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: Rounded Corners 32"/>
          <p:cNvSpPr/>
          <p:nvPr/>
        </p:nvSpPr>
        <p:spPr>
          <a:xfrm>
            <a:off x="9529935" y="5136275"/>
            <a:ext cx="451951" cy="796701"/>
          </a:xfrm>
          <a:prstGeom prst="roundRect">
            <a:avLst>
              <a:gd name="adj" fmla="val 34435"/>
            </a:avLst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 rot="576203">
            <a:off x="10391104" y="3572539"/>
            <a:ext cx="752815" cy="989839"/>
          </a:xfrm>
          <a:prstGeom prst="ellipse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  <a:shade val="30000"/>
                  <a:satMod val="115000"/>
                </a:schemeClr>
              </a:gs>
              <a:gs pos="50000">
                <a:schemeClr val="accent2">
                  <a:lumMod val="40000"/>
                  <a:lumOff val="60000"/>
                  <a:shade val="67500"/>
                  <a:satMod val="115000"/>
                </a:schemeClr>
              </a:gs>
              <a:gs pos="100000">
                <a:schemeClr val="accent2">
                  <a:lumMod val="40000"/>
                  <a:lumOff val="60000"/>
                  <a:shade val="100000"/>
                  <a:satMod val="115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5" name="Group 34"/>
          <p:cNvGrpSpPr/>
          <p:nvPr/>
        </p:nvGrpSpPr>
        <p:grpSpPr>
          <a:xfrm rot="20295430">
            <a:off x="9457022" y="5552996"/>
            <a:ext cx="368784" cy="570922"/>
            <a:chOff x="8889420" y="4448386"/>
            <a:chExt cx="368784" cy="737097"/>
          </a:xfrm>
        </p:grpSpPr>
        <p:sp>
          <p:nvSpPr>
            <p:cNvPr id="36" name="Oval 35"/>
            <p:cNvSpPr/>
            <p:nvPr/>
          </p:nvSpPr>
          <p:spPr>
            <a:xfrm rot="1564008" flipV="1">
              <a:off x="8889420" y="5009313"/>
              <a:ext cx="318782" cy="176170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: Rounded Corners 36"/>
            <p:cNvSpPr/>
            <p:nvPr/>
          </p:nvSpPr>
          <p:spPr>
            <a:xfrm rot="7750165">
              <a:off x="8872298" y="4763643"/>
              <a:ext cx="701164" cy="70649"/>
            </a:xfrm>
            <a:prstGeom prst="round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1" name="Group 40"/>
          <p:cNvGrpSpPr/>
          <p:nvPr/>
        </p:nvGrpSpPr>
        <p:grpSpPr>
          <a:xfrm rot="685599">
            <a:off x="11550421" y="5644094"/>
            <a:ext cx="334615" cy="778865"/>
            <a:chOff x="11214457" y="4591176"/>
            <a:chExt cx="334615" cy="778865"/>
          </a:xfrm>
        </p:grpSpPr>
        <p:sp>
          <p:nvSpPr>
            <p:cNvPr id="42" name="Oval 41"/>
            <p:cNvSpPr/>
            <p:nvPr/>
          </p:nvSpPr>
          <p:spPr>
            <a:xfrm flipV="1">
              <a:off x="11230290" y="5193872"/>
              <a:ext cx="318782" cy="176169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: Rounded Corners 42"/>
            <p:cNvSpPr/>
            <p:nvPr/>
          </p:nvSpPr>
          <p:spPr>
            <a:xfrm rot="3906204">
              <a:off x="10899200" y="4906433"/>
              <a:ext cx="701164" cy="70649"/>
            </a:xfrm>
            <a:prstGeom prst="round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4" name="Rectangle: Rounded Corners 43"/>
          <p:cNvSpPr/>
          <p:nvPr/>
        </p:nvSpPr>
        <p:spPr>
          <a:xfrm>
            <a:off x="9762689" y="4612836"/>
            <a:ext cx="1648401" cy="1938944"/>
          </a:xfrm>
          <a:prstGeom prst="roundRect">
            <a:avLst/>
          </a:prstGeom>
          <a:solidFill>
            <a:srgbClr val="003300"/>
          </a:solidFill>
          <a:ln w="57150">
            <a:solidFill>
              <a:schemeClr val="tx1">
                <a:lumMod val="65000"/>
                <a:lumOff val="35000"/>
              </a:schemeClr>
            </a:solidFill>
          </a:ln>
          <a:scene3d>
            <a:camera prst="isometricOffAxis1To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: Rounded Corners 44"/>
          <p:cNvSpPr/>
          <p:nvPr/>
        </p:nvSpPr>
        <p:spPr>
          <a:xfrm rot="21118257">
            <a:off x="10291620" y="5818969"/>
            <a:ext cx="1427442" cy="100944"/>
          </a:xfrm>
          <a:prstGeom prst="round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: Rounded Corners 46"/>
          <p:cNvSpPr/>
          <p:nvPr/>
        </p:nvSpPr>
        <p:spPr>
          <a:xfrm rot="17881063">
            <a:off x="9773214" y="4843315"/>
            <a:ext cx="458964" cy="1016650"/>
          </a:xfrm>
          <a:prstGeom prst="roundRect">
            <a:avLst>
              <a:gd name="adj" fmla="val 41564"/>
            </a:avLst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: Rounded Corners 47"/>
          <p:cNvSpPr/>
          <p:nvPr/>
        </p:nvSpPr>
        <p:spPr>
          <a:xfrm rot="21314897">
            <a:off x="10109441" y="4349882"/>
            <a:ext cx="1371128" cy="1391463"/>
          </a:xfrm>
          <a:prstGeom prst="roundRect">
            <a:avLst>
              <a:gd name="adj" fmla="val 34960"/>
            </a:avLst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: Rounded Corners 48"/>
          <p:cNvSpPr/>
          <p:nvPr/>
        </p:nvSpPr>
        <p:spPr>
          <a:xfrm rot="2627848">
            <a:off x="10001720" y="4464480"/>
            <a:ext cx="430167" cy="784320"/>
          </a:xfrm>
          <a:prstGeom prst="roundRect">
            <a:avLst>
              <a:gd name="adj" fmla="val 41564"/>
            </a:avLst>
          </a:prstGeom>
          <a:gradFill flip="none" rotWithShape="1">
            <a:gsLst>
              <a:gs pos="0">
                <a:schemeClr val="tx1">
                  <a:lumMod val="85000"/>
                  <a:lumOff val="15000"/>
                </a:schemeClr>
              </a:gs>
              <a:gs pos="95000">
                <a:schemeClr val="accent6">
                  <a:lumMod val="75000"/>
                </a:schemeClr>
              </a:gs>
              <a:gs pos="53000">
                <a:schemeClr val="accent6">
                  <a:lumMod val="50000"/>
                </a:schemeClr>
              </a:gs>
            </a:gsLst>
            <a:lin ang="16200000" scaled="1"/>
            <a:tileRect/>
          </a:gradFill>
          <a:ln w="28575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50" name="Group 49"/>
          <p:cNvGrpSpPr/>
          <p:nvPr/>
        </p:nvGrpSpPr>
        <p:grpSpPr>
          <a:xfrm rot="196706">
            <a:off x="10111338" y="4612998"/>
            <a:ext cx="1728132" cy="1316123"/>
            <a:chOff x="6630911" y="4098301"/>
            <a:chExt cx="1728132" cy="1316123"/>
          </a:xfrm>
          <a:solidFill>
            <a:srgbClr val="003300"/>
          </a:solidFill>
        </p:grpSpPr>
        <p:sp>
          <p:nvSpPr>
            <p:cNvPr id="51" name="Rectangle: Rounded Corners 50"/>
            <p:cNvSpPr/>
            <p:nvPr/>
          </p:nvSpPr>
          <p:spPr>
            <a:xfrm rot="5400000">
              <a:off x="6613457" y="5065018"/>
              <a:ext cx="620212" cy="78600"/>
            </a:xfrm>
            <a:prstGeom prst="round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ctangle: Rounded Corners 51"/>
            <p:cNvSpPr/>
            <p:nvPr/>
          </p:nvSpPr>
          <p:spPr>
            <a:xfrm rot="5400000">
              <a:off x="7776882" y="4905611"/>
              <a:ext cx="620212" cy="78600"/>
            </a:xfrm>
            <a:prstGeom prst="round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ectangle: Rounded Corners 52"/>
            <p:cNvSpPr/>
            <p:nvPr/>
          </p:nvSpPr>
          <p:spPr>
            <a:xfrm>
              <a:off x="6630911" y="4098301"/>
              <a:ext cx="1728132" cy="940345"/>
            </a:xfrm>
            <a:prstGeom prst="roundRect">
              <a:avLst/>
            </a:prstGeom>
            <a:gradFill>
              <a:gsLst>
                <a:gs pos="0">
                  <a:schemeClr val="tx1">
                    <a:lumMod val="85000"/>
                    <a:lumOff val="15000"/>
                  </a:schemeClr>
                </a:gs>
                <a:gs pos="50000">
                  <a:schemeClr val="accent6">
                    <a:lumMod val="50000"/>
                    <a:shade val="67500"/>
                    <a:satMod val="115000"/>
                  </a:schemeClr>
                </a:gs>
                <a:gs pos="100000">
                  <a:schemeClr val="accent6">
                    <a:lumMod val="50000"/>
                  </a:schemeClr>
                </a:gs>
              </a:gsLst>
              <a:lin ang="16200000" scaled="1"/>
            </a:gradFill>
            <a:ln w="57150">
              <a:solidFill>
                <a:schemeClr val="tx1">
                  <a:lumMod val="65000"/>
                  <a:lumOff val="35000"/>
                </a:schemeClr>
              </a:solidFill>
            </a:ln>
            <a:scene3d>
              <a:camera prst="isometricOffAxis1Right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54" name="Freeform: Shape 53"/>
          <p:cNvSpPr/>
          <p:nvPr/>
        </p:nvSpPr>
        <p:spPr>
          <a:xfrm>
            <a:off x="10430166" y="3977986"/>
            <a:ext cx="694283" cy="323273"/>
          </a:xfrm>
          <a:custGeom>
            <a:avLst/>
            <a:gdLst>
              <a:gd name="connsiteX0" fmla="*/ 0 w 637309"/>
              <a:gd name="connsiteY0" fmla="*/ 0 h 341746"/>
              <a:gd name="connsiteX1" fmla="*/ 27709 w 637309"/>
              <a:gd name="connsiteY1" fmla="*/ 221673 h 341746"/>
              <a:gd name="connsiteX2" fmla="*/ 55418 w 637309"/>
              <a:gd name="connsiteY2" fmla="*/ 240146 h 341746"/>
              <a:gd name="connsiteX3" fmla="*/ 83127 w 637309"/>
              <a:gd name="connsiteY3" fmla="*/ 267855 h 341746"/>
              <a:gd name="connsiteX4" fmla="*/ 101600 w 637309"/>
              <a:gd name="connsiteY4" fmla="*/ 295564 h 341746"/>
              <a:gd name="connsiteX5" fmla="*/ 129309 w 637309"/>
              <a:gd name="connsiteY5" fmla="*/ 304800 h 341746"/>
              <a:gd name="connsiteX6" fmla="*/ 212436 w 637309"/>
              <a:gd name="connsiteY6" fmla="*/ 314037 h 341746"/>
              <a:gd name="connsiteX7" fmla="*/ 249382 w 637309"/>
              <a:gd name="connsiteY7" fmla="*/ 323273 h 341746"/>
              <a:gd name="connsiteX8" fmla="*/ 304800 w 637309"/>
              <a:gd name="connsiteY8" fmla="*/ 341746 h 341746"/>
              <a:gd name="connsiteX9" fmla="*/ 600363 w 637309"/>
              <a:gd name="connsiteY9" fmla="*/ 332509 h 341746"/>
              <a:gd name="connsiteX10" fmla="*/ 628073 w 637309"/>
              <a:gd name="connsiteY10" fmla="*/ 323273 h 341746"/>
              <a:gd name="connsiteX11" fmla="*/ 637309 w 637309"/>
              <a:gd name="connsiteY11" fmla="*/ 286328 h 341746"/>
              <a:gd name="connsiteX12" fmla="*/ 628073 w 637309"/>
              <a:gd name="connsiteY12" fmla="*/ 240146 h 341746"/>
              <a:gd name="connsiteX13" fmla="*/ 544945 w 637309"/>
              <a:gd name="connsiteY13" fmla="*/ 193964 h 341746"/>
              <a:gd name="connsiteX14" fmla="*/ 471054 w 637309"/>
              <a:gd name="connsiteY14" fmla="*/ 175491 h 341746"/>
              <a:gd name="connsiteX15" fmla="*/ 415636 w 637309"/>
              <a:gd name="connsiteY15" fmla="*/ 157019 h 341746"/>
              <a:gd name="connsiteX16" fmla="*/ 350982 w 637309"/>
              <a:gd name="connsiteY16" fmla="*/ 147782 h 341746"/>
              <a:gd name="connsiteX17" fmla="*/ 323273 w 637309"/>
              <a:gd name="connsiteY17" fmla="*/ 138546 h 341746"/>
              <a:gd name="connsiteX18" fmla="*/ 286327 w 637309"/>
              <a:gd name="connsiteY18" fmla="*/ 129309 h 341746"/>
              <a:gd name="connsiteX19" fmla="*/ 249382 w 637309"/>
              <a:gd name="connsiteY19" fmla="*/ 110837 h 341746"/>
              <a:gd name="connsiteX20" fmla="*/ 166254 w 637309"/>
              <a:gd name="connsiteY20" fmla="*/ 64655 h 341746"/>
              <a:gd name="connsiteX21" fmla="*/ 36945 w 637309"/>
              <a:gd name="connsiteY21" fmla="*/ 73891 h 341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637309" h="341746">
                <a:moveTo>
                  <a:pt x="0" y="0"/>
                </a:moveTo>
                <a:cubicBezTo>
                  <a:pt x="54533" y="136330"/>
                  <a:pt x="-32936" y="-96718"/>
                  <a:pt x="27709" y="221673"/>
                </a:cubicBezTo>
                <a:cubicBezTo>
                  <a:pt x="29786" y="232578"/>
                  <a:pt x="46890" y="233039"/>
                  <a:pt x="55418" y="240146"/>
                </a:cubicBezTo>
                <a:cubicBezTo>
                  <a:pt x="65453" y="248508"/>
                  <a:pt x="74765" y="257820"/>
                  <a:pt x="83127" y="267855"/>
                </a:cubicBezTo>
                <a:cubicBezTo>
                  <a:pt x="90234" y="276383"/>
                  <a:pt x="92932" y="288629"/>
                  <a:pt x="101600" y="295564"/>
                </a:cubicBezTo>
                <a:cubicBezTo>
                  <a:pt x="109203" y="301646"/>
                  <a:pt x="119706" y="303199"/>
                  <a:pt x="129309" y="304800"/>
                </a:cubicBezTo>
                <a:cubicBezTo>
                  <a:pt x="156809" y="309383"/>
                  <a:pt x="184727" y="310958"/>
                  <a:pt x="212436" y="314037"/>
                </a:cubicBezTo>
                <a:cubicBezTo>
                  <a:pt x="224751" y="317116"/>
                  <a:pt x="237223" y="319625"/>
                  <a:pt x="249382" y="323273"/>
                </a:cubicBezTo>
                <a:cubicBezTo>
                  <a:pt x="268033" y="328868"/>
                  <a:pt x="304800" y="341746"/>
                  <a:pt x="304800" y="341746"/>
                </a:cubicBezTo>
                <a:cubicBezTo>
                  <a:pt x="403321" y="338667"/>
                  <a:pt x="501954" y="338132"/>
                  <a:pt x="600363" y="332509"/>
                </a:cubicBezTo>
                <a:cubicBezTo>
                  <a:pt x="610083" y="331954"/>
                  <a:pt x="621991" y="330876"/>
                  <a:pt x="628073" y="323273"/>
                </a:cubicBezTo>
                <a:cubicBezTo>
                  <a:pt x="636003" y="313361"/>
                  <a:pt x="634230" y="298643"/>
                  <a:pt x="637309" y="286328"/>
                </a:cubicBezTo>
                <a:cubicBezTo>
                  <a:pt x="634230" y="270934"/>
                  <a:pt x="635094" y="254187"/>
                  <a:pt x="628073" y="240146"/>
                </a:cubicBezTo>
                <a:cubicBezTo>
                  <a:pt x="612463" y="208927"/>
                  <a:pt x="574192" y="201276"/>
                  <a:pt x="544945" y="193964"/>
                </a:cubicBezTo>
                <a:cubicBezTo>
                  <a:pt x="520315" y="187806"/>
                  <a:pt x="495140" y="183519"/>
                  <a:pt x="471054" y="175491"/>
                </a:cubicBezTo>
                <a:cubicBezTo>
                  <a:pt x="452581" y="169334"/>
                  <a:pt x="434912" y="159773"/>
                  <a:pt x="415636" y="157019"/>
                </a:cubicBezTo>
                <a:lnTo>
                  <a:pt x="350982" y="147782"/>
                </a:lnTo>
                <a:cubicBezTo>
                  <a:pt x="341746" y="144703"/>
                  <a:pt x="332634" y="141221"/>
                  <a:pt x="323273" y="138546"/>
                </a:cubicBezTo>
                <a:cubicBezTo>
                  <a:pt x="311067" y="135059"/>
                  <a:pt x="298213" y="133766"/>
                  <a:pt x="286327" y="129309"/>
                </a:cubicBezTo>
                <a:cubicBezTo>
                  <a:pt x="273435" y="124475"/>
                  <a:pt x="261188" y="117921"/>
                  <a:pt x="249382" y="110837"/>
                </a:cubicBezTo>
                <a:cubicBezTo>
                  <a:pt x="169982" y="63197"/>
                  <a:pt x="221989" y="83233"/>
                  <a:pt x="166254" y="64655"/>
                </a:cubicBezTo>
                <a:lnTo>
                  <a:pt x="36945" y="73891"/>
                </a:lnTo>
              </a:path>
            </a:pathLst>
          </a:custGeom>
          <a:solidFill>
            <a:srgbClr val="503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Freeform: Shape 54"/>
          <p:cNvSpPr/>
          <p:nvPr/>
        </p:nvSpPr>
        <p:spPr>
          <a:xfrm>
            <a:off x="10420216" y="4328958"/>
            <a:ext cx="766272" cy="94785"/>
          </a:xfrm>
          <a:custGeom>
            <a:avLst/>
            <a:gdLst>
              <a:gd name="connsiteX0" fmla="*/ 56014 w 766272"/>
              <a:gd name="connsiteY0" fmla="*/ 83127 h 94785"/>
              <a:gd name="connsiteX1" fmla="*/ 102196 w 766272"/>
              <a:gd name="connsiteY1" fmla="*/ 9236 h 94785"/>
              <a:gd name="connsiteX2" fmla="*/ 702560 w 766272"/>
              <a:gd name="connsiteY2" fmla="*/ 9236 h 94785"/>
              <a:gd name="connsiteX3" fmla="*/ 674851 w 766272"/>
              <a:gd name="connsiteY3" fmla="*/ 83127 h 94785"/>
              <a:gd name="connsiteX4" fmla="*/ 56014 w 766272"/>
              <a:gd name="connsiteY4" fmla="*/ 83127 h 94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6272" h="94785">
                <a:moveTo>
                  <a:pt x="56014" y="83127"/>
                </a:moveTo>
                <a:cubicBezTo>
                  <a:pt x="-39429" y="70812"/>
                  <a:pt x="-5562" y="21551"/>
                  <a:pt x="102196" y="9236"/>
                </a:cubicBezTo>
                <a:cubicBezTo>
                  <a:pt x="209954" y="-3079"/>
                  <a:pt x="607118" y="-3079"/>
                  <a:pt x="702560" y="9236"/>
                </a:cubicBezTo>
                <a:cubicBezTo>
                  <a:pt x="798003" y="21551"/>
                  <a:pt x="784148" y="64654"/>
                  <a:pt x="674851" y="83127"/>
                </a:cubicBezTo>
                <a:cubicBezTo>
                  <a:pt x="565554" y="101600"/>
                  <a:pt x="151457" y="95442"/>
                  <a:pt x="56014" y="83127"/>
                </a:cubicBezTo>
                <a:close/>
              </a:path>
            </a:pathLst>
          </a:custGeom>
          <a:solidFill>
            <a:schemeClr val="accent6">
              <a:lumMod val="50000"/>
            </a:schemeClr>
          </a:solidFill>
          <a:ln w="28575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6" name="Group 55"/>
          <p:cNvGrpSpPr/>
          <p:nvPr/>
        </p:nvGrpSpPr>
        <p:grpSpPr>
          <a:xfrm>
            <a:off x="10183748" y="3536713"/>
            <a:ext cx="1110882" cy="620406"/>
            <a:chOff x="9688717" y="1360122"/>
            <a:chExt cx="1110882" cy="609704"/>
          </a:xfrm>
        </p:grpSpPr>
        <p:sp>
          <p:nvSpPr>
            <p:cNvPr id="57" name="Oval 56"/>
            <p:cNvSpPr/>
            <p:nvPr/>
          </p:nvSpPr>
          <p:spPr>
            <a:xfrm rot="1722890">
              <a:off x="9688717" y="1464737"/>
              <a:ext cx="1110882" cy="505089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75000"/>
                    <a:shade val="30000"/>
                    <a:satMod val="115000"/>
                  </a:schemeClr>
                </a:gs>
                <a:gs pos="50000">
                  <a:schemeClr val="accent6">
                    <a:lumMod val="75000"/>
                    <a:shade val="67500"/>
                    <a:satMod val="115000"/>
                  </a:schemeClr>
                </a:gs>
                <a:gs pos="100000">
                  <a:schemeClr val="accent6">
                    <a:lumMod val="75000"/>
                    <a:shade val="100000"/>
                    <a:satMod val="115000"/>
                  </a:schemeClr>
                </a:gs>
              </a:gsLst>
              <a:lin ang="13500000" scaled="1"/>
              <a:tileRect/>
            </a:gradFill>
            <a:ln w="3810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Cylinder 57"/>
            <p:cNvSpPr/>
            <p:nvPr/>
          </p:nvSpPr>
          <p:spPr>
            <a:xfrm rot="2077581">
              <a:off x="9976471" y="1360122"/>
              <a:ext cx="748447" cy="406809"/>
            </a:xfrm>
            <a:prstGeom prst="can">
              <a:avLst>
                <a:gd name="adj" fmla="val 37493"/>
              </a:avLst>
            </a:prstGeom>
            <a:gradFill flip="none" rotWithShape="1">
              <a:gsLst>
                <a:gs pos="0">
                  <a:schemeClr val="accent6">
                    <a:lumMod val="75000"/>
                    <a:shade val="30000"/>
                    <a:satMod val="115000"/>
                  </a:schemeClr>
                </a:gs>
                <a:gs pos="50000">
                  <a:schemeClr val="accent6">
                    <a:lumMod val="75000"/>
                    <a:shade val="67500"/>
                    <a:satMod val="115000"/>
                  </a:schemeClr>
                </a:gs>
                <a:gs pos="100000">
                  <a:schemeClr val="accent6">
                    <a:lumMod val="75000"/>
                    <a:shade val="100000"/>
                    <a:satMod val="115000"/>
                  </a:schemeClr>
                </a:gs>
              </a:gsLst>
              <a:lin ang="13500000" scaled="1"/>
              <a:tileRect/>
            </a:gradFill>
            <a:ln w="28575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: Shape 58"/>
            <p:cNvSpPr/>
            <p:nvPr/>
          </p:nvSpPr>
          <p:spPr>
            <a:xfrm>
              <a:off x="9945648" y="1417465"/>
              <a:ext cx="683770" cy="476734"/>
            </a:xfrm>
            <a:custGeom>
              <a:avLst/>
              <a:gdLst>
                <a:gd name="connsiteX0" fmla="*/ 1216 w 661179"/>
                <a:gd name="connsiteY0" fmla="*/ 74058 h 518431"/>
                <a:gd name="connsiteX1" fmla="*/ 84343 w 661179"/>
                <a:gd name="connsiteY1" fmla="*/ 221840 h 518431"/>
                <a:gd name="connsiteX2" fmla="*/ 195180 w 661179"/>
                <a:gd name="connsiteY2" fmla="*/ 304967 h 518431"/>
                <a:gd name="connsiteX3" fmla="*/ 278307 w 661179"/>
                <a:gd name="connsiteY3" fmla="*/ 369622 h 518431"/>
                <a:gd name="connsiteX4" fmla="*/ 342962 w 661179"/>
                <a:gd name="connsiteY4" fmla="*/ 406567 h 518431"/>
                <a:gd name="connsiteX5" fmla="*/ 426089 w 661179"/>
                <a:gd name="connsiteY5" fmla="*/ 452749 h 518431"/>
                <a:gd name="connsiteX6" fmla="*/ 555398 w 661179"/>
                <a:gd name="connsiteY6" fmla="*/ 517404 h 518431"/>
                <a:gd name="connsiteX7" fmla="*/ 610816 w 661179"/>
                <a:gd name="connsiteY7" fmla="*/ 489694 h 518431"/>
                <a:gd name="connsiteX8" fmla="*/ 656998 w 661179"/>
                <a:gd name="connsiteY8" fmla="*/ 452749 h 518431"/>
                <a:gd name="connsiteX9" fmla="*/ 499980 w 661179"/>
                <a:gd name="connsiteY9" fmla="*/ 378858 h 518431"/>
                <a:gd name="connsiteX10" fmla="*/ 379907 w 661179"/>
                <a:gd name="connsiteY10" fmla="*/ 323440 h 518431"/>
                <a:gd name="connsiteX11" fmla="*/ 269071 w 661179"/>
                <a:gd name="connsiteY11" fmla="*/ 249549 h 518431"/>
                <a:gd name="connsiteX12" fmla="*/ 167471 w 661179"/>
                <a:gd name="connsiteY12" fmla="*/ 166422 h 518431"/>
                <a:gd name="connsiteX13" fmla="*/ 84343 w 661179"/>
                <a:gd name="connsiteY13" fmla="*/ 111004 h 518431"/>
                <a:gd name="connsiteX14" fmla="*/ 38162 w 661179"/>
                <a:gd name="connsiteY14" fmla="*/ 167 h 518431"/>
                <a:gd name="connsiteX15" fmla="*/ 1216 w 661179"/>
                <a:gd name="connsiteY15" fmla="*/ 74058 h 5184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61179" h="518431">
                  <a:moveTo>
                    <a:pt x="1216" y="74058"/>
                  </a:moveTo>
                  <a:cubicBezTo>
                    <a:pt x="8913" y="111004"/>
                    <a:pt x="52016" y="183355"/>
                    <a:pt x="84343" y="221840"/>
                  </a:cubicBezTo>
                  <a:cubicBezTo>
                    <a:pt x="116670" y="260325"/>
                    <a:pt x="162853" y="280337"/>
                    <a:pt x="195180" y="304967"/>
                  </a:cubicBezTo>
                  <a:cubicBezTo>
                    <a:pt x="227507" y="329597"/>
                    <a:pt x="253677" y="352689"/>
                    <a:pt x="278307" y="369622"/>
                  </a:cubicBezTo>
                  <a:cubicBezTo>
                    <a:pt x="302937" y="386555"/>
                    <a:pt x="342962" y="406567"/>
                    <a:pt x="342962" y="406567"/>
                  </a:cubicBezTo>
                  <a:cubicBezTo>
                    <a:pt x="367592" y="420421"/>
                    <a:pt x="390683" y="434276"/>
                    <a:pt x="426089" y="452749"/>
                  </a:cubicBezTo>
                  <a:cubicBezTo>
                    <a:pt x="461495" y="471222"/>
                    <a:pt x="524610" y="511247"/>
                    <a:pt x="555398" y="517404"/>
                  </a:cubicBezTo>
                  <a:cubicBezTo>
                    <a:pt x="586186" y="523562"/>
                    <a:pt x="593883" y="500470"/>
                    <a:pt x="610816" y="489694"/>
                  </a:cubicBezTo>
                  <a:cubicBezTo>
                    <a:pt x="627749" y="478918"/>
                    <a:pt x="675471" y="471222"/>
                    <a:pt x="656998" y="452749"/>
                  </a:cubicBezTo>
                  <a:cubicBezTo>
                    <a:pt x="638525" y="434276"/>
                    <a:pt x="499980" y="378858"/>
                    <a:pt x="499980" y="378858"/>
                  </a:cubicBezTo>
                  <a:cubicBezTo>
                    <a:pt x="453798" y="357307"/>
                    <a:pt x="418392" y="344992"/>
                    <a:pt x="379907" y="323440"/>
                  </a:cubicBezTo>
                  <a:cubicBezTo>
                    <a:pt x="341422" y="301889"/>
                    <a:pt x="304477" y="275719"/>
                    <a:pt x="269071" y="249549"/>
                  </a:cubicBezTo>
                  <a:cubicBezTo>
                    <a:pt x="233665" y="223379"/>
                    <a:pt x="198259" y="189513"/>
                    <a:pt x="167471" y="166422"/>
                  </a:cubicBezTo>
                  <a:cubicBezTo>
                    <a:pt x="136683" y="143331"/>
                    <a:pt x="105895" y="138713"/>
                    <a:pt x="84343" y="111004"/>
                  </a:cubicBezTo>
                  <a:cubicBezTo>
                    <a:pt x="62792" y="83295"/>
                    <a:pt x="52016" y="3246"/>
                    <a:pt x="38162" y="167"/>
                  </a:cubicBezTo>
                  <a:cubicBezTo>
                    <a:pt x="24308" y="-2912"/>
                    <a:pt x="-6481" y="37112"/>
                    <a:pt x="1216" y="74058"/>
                  </a:cubicBezTo>
                  <a:close/>
                </a:path>
              </a:pathLst>
            </a:custGeom>
            <a:blipFill dpi="0"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0" name="Group 79"/>
          <p:cNvGrpSpPr/>
          <p:nvPr/>
        </p:nvGrpSpPr>
        <p:grpSpPr>
          <a:xfrm>
            <a:off x="3020092" y="5369958"/>
            <a:ext cx="802251" cy="499061"/>
            <a:chOff x="3549654" y="4493467"/>
            <a:chExt cx="1391547" cy="504177"/>
          </a:xfrm>
        </p:grpSpPr>
        <p:sp>
          <p:nvSpPr>
            <p:cNvPr id="81" name="Teardrop 80"/>
            <p:cNvSpPr/>
            <p:nvPr/>
          </p:nvSpPr>
          <p:spPr>
            <a:xfrm rot="13140337">
              <a:off x="4622010" y="4552325"/>
              <a:ext cx="87645" cy="172588"/>
            </a:xfrm>
            <a:prstGeom prst="teardrop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Teardrop 81"/>
            <p:cNvSpPr/>
            <p:nvPr/>
          </p:nvSpPr>
          <p:spPr>
            <a:xfrm rot="10444780" flipH="1">
              <a:off x="4216829" y="4493467"/>
              <a:ext cx="87645" cy="172588"/>
            </a:xfrm>
            <a:prstGeom prst="teardrop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Teardrop 82"/>
            <p:cNvSpPr/>
            <p:nvPr/>
          </p:nvSpPr>
          <p:spPr>
            <a:xfrm rot="13140337">
              <a:off x="4727194" y="4793656"/>
              <a:ext cx="68230" cy="109833"/>
            </a:xfrm>
            <a:prstGeom prst="teardrop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Teardrop 83"/>
            <p:cNvSpPr/>
            <p:nvPr/>
          </p:nvSpPr>
          <p:spPr>
            <a:xfrm rot="18178948">
              <a:off x="3934865" y="4658395"/>
              <a:ext cx="68230" cy="109833"/>
            </a:xfrm>
            <a:prstGeom prst="teardrop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5" name="Picture 8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49654" y="4573455"/>
              <a:ext cx="1391547" cy="424189"/>
            </a:xfrm>
            <a:prstGeom prst="rect">
              <a:avLst/>
            </a:prstGeom>
          </p:spPr>
        </p:pic>
      </p:grpSp>
      <p:pic>
        <p:nvPicPr>
          <p:cNvPr id="86" name="Picture 8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74711" y="5575873"/>
            <a:ext cx="191292" cy="298993"/>
          </a:xfrm>
          <a:prstGeom prst="rect">
            <a:avLst/>
          </a:prstGeom>
        </p:spPr>
      </p:pic>
      <p:pic>
        <p:nvPicPr>
          <p:cNvPr id="89" name="Picture 8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385511">
            <a:off x="6517719" y="5150855"/>
            <a:ext cx="2481287" cy="492069"/>
          </a:xfrm>
          <a:prstGeom prst="rect">
            <a:avLst/>
          </a:prstGeom>
        </p:spPr>
      </p:pic>
      <p:pic>
        <p:nvPicPr>
          <p:cNvPr id="94" name="Picture 93"/>
          <p:cNvPicPr>
            <a:picLocks noChangeAspect="1"/>
          </p:cNvPicPr>
          <p:nvPr/>
        </p:nvPicPr>
        <p:blipFill rotWithShape="1">
          <a:blip r:embed="rId6"/>
          <a:srcRect t="33491"/>
          <a:stretch/>
        </p:blipFill>
        <p:spPr>
          <a:xfrm rot="385511">
            <a:off x="6426392" y="5640952"/>
            <a:ext cx="2481287" cy="977194"/>
          </a:xfrm>
          <a:prstGeom prst="rect">
            <a:avLst/>
          </a:prstGeom>
        </p:spPr>
      </p:pic>
      <p:sp>
        <p:nvSpPr>
          <p:cNvPr id="95" name="Rectangle: Rounded Corners 94">
            <a:hlinkClick r:id="rId7" action="ppaction://hlinksldjump"/>
          </p:cNvPr>
          <p:cNvSpPr/>
          <p:nvPr/>
        </p:nvSpPr>
        <p:spPr>
          <a:xfrm>
            <a:off x="7895282" y="6136894"/>
            <a:ext cx="1372392" cy="453988"/>
          </a:xfrm>
          <a:prstGeom prst="roundRect">
            <a:avLst/>
          </a:prstGeom>
          <a:ln w="28575">
            <a:solidFill>
              <a:srgbClr val="FFFF00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solidFill>
                  <a:schemeClr val="bg2">
                    <a:lumMod val="10000"/>
                  </a:schemeClr>
                </a:solidFill>
              </a:rPr>
              <a:t>Try somewhere else</a:t>
            </a:r>
            <a:endParaRPr lang="en-US" sz="1400" b="1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7200" b="99200" l="10000" r="99667">
                        <a14:backgroundMark x1="88467" y1="71200" x2="75867" y2="838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0548" t="67744" r="-1"/>
          <a:stretch/>
        </p:blipFill>
        <p:spPr>
          <a:xfrm rot="1616585">
            <a:off x="7676124" y="5133767"/>
            <a:ext cx="2373291" cy="221210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10" cstate="screen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backgroundMark x1="44528" y1="13495" x2="0" y2="442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97874">
            <a:off x="4126257" y="5699823"/>
            <a:ext cx="2153495" cy="175972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0" cstate="screen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backgroundMark x1="44528" y1="13495" x2="0" y2="442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97874">
            <a:off x="5925414" y="5440013"/>
            <a:ext cx="2153495" cy="1759720"/>
          </a:xfrm>
          <a:prstGeom prst="rect">
            <a:avLst/>
          </a:prstGeom>
        </p:spPr>
      </p:pic>
      <p:sp>
        <p:nvSpPr>
          <p:cNvPr id="61" name="Rectangle: Rounded Corners 60"/>
          <p:cNvSpPr/>
          <p:nvPr/>
        </p:nvSpPr>
        <p:spPr>
          <a:xfrm>
            <a:off x="6629881" y="6106030"/>
            <a:ext cx="914400" cy="453988"/>
          </a:xfrm>
          <a:prstGeom prst="roundRect">
            <a:avLst/>
          </a:prstGeom>
          <a:ln w="28575">
            <a:solidFill>
              <a:srgbClr val="FFFF00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Strike!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5223" y="5683818"/>
            <a:ext cx="1426884" cy="1348002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 rot="846179">
            <a:off x="10374475" y="5859769"/>
            <a:ext cx="331873" cy="779216"/>
            <a:chOff x="10020142" y="4766994"/>
            <a:chExt cx="331873" cy="779216"/>
          </a:xfrm>
        </p:grpSpPr>
        <p:sp>
          <p:nvSpPr>
            <p:cNvPr id="39" name="Oval 38"/>
            <p:cNvSpPr/>
            <p:nvPr/>
          </p:nvSpPr>
          <p:spPr>
            <a:xfrm flipV="1">
              <a:off x="10033233" y="5370041"/>
              <a:ext cx="318782" cy="176169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: Rounded Corners 39"/>
            <p:cNvSpPr/>
            <p:nvPr/>
          </p:nvSpPr>
          <p:spPr>
            <a:xfrm rot="3906204">
              <a:off x="9704885" y="5082251"/>
              <a:ext cx="701164" cy="70649"/>
            </a:xfrm>
            <a:prstGeom prst="round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: Rounded Corners 45"/>
          <p:cNvSpPr/>
          <p:nvPr/>
        </p:nvSpPr>
        <p:spPr>
          <a:xfrm rot="1969900">
            <a:off x="9489832" y="5694059"/>
            <a:ext cx="754576" cy="45719"/>
          </a:xfrm>
          <a:prstGeom prst="round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9" name="Picture 108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791292">
            <a:off x="10039181" y="5148668"/>
            <a:ext cx="788004" cy="1544628"/>
          </a:xfrm>
          <a:prstGeom prst="rect">
            <a:avLst/>
          </a:prstGeom>
        </p:spPr>
      </p:pic>
      <p:sp>
        <p:nvSpPr>
          <p:cNvPr id="102" name="Rectangle: Rounded Corners 101">
            <a:hlinkClick r:id="rId7" action="ppaction://hlinksldjump"/>
          </p:cNvPr>
          <p:cNvSpPr/>
          <p:nvPr/>
        </p:nvSpPr>
        <p:spPr>
          <a:xfrm>
            <a:off x="7759441" y="6084047"/>
            <a:ext cx="1372392" cy="453988"/>
          </a:xfrm>
          <a:prstGeom prst="roundRect">
            <a:avLst/>
          </a:prstGeom>
          <a:ln w="28575">
            <a:solidFill>
              <a:srgbClr val="FFFF00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solidFill>
                  <a:schemeClr val="bg2">
                    <a:lumMod val="10000"/>
                  </a:schemeClr>
                </a:solidFill>
              </a:rPr>
              <a:t>Try somewhere else</a:t>
            </a:r>
            <a:endParaRPr lang="en-US" sz="1400" b="1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5679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8" presetClass="emph" presetSubtype="0" accel="20000" fill="hold" nodeType="after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animRot by="7200000" p14:bounceEnd="20000">
                                          <p:cBhvr>
                                            <p:cTn id="6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8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3" presetID="8" presetClass="emph" presetSubtype="0" accel="20000" fill="hold" nodeType="after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animRot by="-7800000" p14:bounceEnd="20000">
                                          <p:cBhvr>
                                            <p:cTn id="14" dur="2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16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300"/>
                                            <p:tgtEl>
                                              <p:spTgt spid="8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4300"/>
                                </p:stCondLst>
                                <p:childTnLst>
                                  <p:par>
                                    <p:cTn id="20" presetID="22" presetClass="exit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1" dur="200"/>
                                            <p:tgtEl>
                                              <p:spTgt spid="8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24" presetID="12" presetClass="entr" presetSubtype="4" fill="hold" nodeType="after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500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27" dur="500"/>
                                            <p:tgtEl>
                                              <p:spTgt spid="8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29" presetID="32" presetClass="emph" presetSubtype="0" repeatCount="indefinite" nodeType="afterEffect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120000">
                                          <p:cBhvr>
                                            <p:cTn id="3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5" restart="whenNotActive" fill="hold" evtFilter="cancelBubble" nodeType="interactiveSeq">
                    <p:stCondLst>
                      <p:cond evt="onClick" delay="0">
                        <p:tgtEl>
                          <p:spTgt spid="6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6" fill="hold">
                          <p:stCondLst>
                            <p:cond delay="0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8" presetClass="emph" presetSubtype="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400000">
                                          <p:cBhvr>
                                            <p:cTn id="39" dur="2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1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8" presetClass="emph" presetSubtype="0" accel="2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7200000">
                                          <p:cBhvr>
                                            <p:cTn id="6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8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3" presetID="8" presetClass="emph" presetSubtype="0" accel="2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7800000">
                                          <p:cBhvr>
                                            <p:cTn id="14" dur="2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16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300"/>
                                            <p:tgtEl>
                                              <p:spTgt spid="8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4300"/>
                                </p:stCondLst>
                                <p:childTnLst>
                                  <p:par>
                                    <p:cTn id="20" presetID="22" presetClass="exit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1" dur="200"/>
                                            <p:tgtEl>
                                              <p:spTgt spid="8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24" presetID="12" presetClass="entr" presetSubtype="4" fill="hold" nodeType="after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500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27" dur="500"/>
                                            <p:tgtEl>
                                              <p:spTgt spid="8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29" presetID="32" presetClass="emph" presetSubtype="0" repeatCount="indefinite" nodeType="afterEffect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120000">
                                          <p:cBhvr>
                                            <p:cTn id="3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5" restart="whenNotActive" fill="hold" evtFilter="cancelBubble" nodeType="interactiveSeq">
                    <p:stCondLst>
                      <p:cond evt="onClick" delay="0">
                        <p:tgtEl>
                          <p:spTgt spid="6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6" fill="hold">
                          <p:stCondLst>
                            <p:cond delay="0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8" presetClass="emph" presetSubtype="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400000">
                                          <p:cBhvr>
                                            <p:cTn id="39" dur="2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1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 rot="14280000">
            <a:off x="5903314" y="2132521"/>
            <a:ext cx="10359952" cy="5269545"/>
            <a:chOff x="2585682" y="1500939"/>
            <a:chExt cx="10359952" cy="5269545"/>
          </a:xfrm>
        </p:grpSpPr>
        <p:grpSp>
          <p:nvGrpSpPr>
            <p:cNvPr id="7" name="Group 6"/>
            <p:cNvGrpSpPr/>
            <p:nvPr/>
          </p:nvGrpSpPr>
          <p:grpSpPr>
            <a:xfrm>
              <a:off x="7842581" y="1500939"/>
              <a:ext cx="5103053" cy="2846770"/>
              <a:chOff x="3707690" y="2562643"/>
              <a:chExt cx="5103053" cy="2846770"/>
            </a:xfrm>
          </p:grpSpPr>
          <p:grpSp>
            <p:nvGrpSpPr>
              <p:cNvPr id="13" name="Group 12"/>
              <p:cNvGrpSpPr/>
              <p:nvPr/>
            </p:nvGrpSpPr>
            <p:grpSpPr>
              <a:xfrm>
                <a:off x="3707690" y="4352027"/>
                <a:ext cx="777510" cy="1057386"/>
                <a:chOff x="7940461" y="3129546"/>
                <a:chExt cx="777510" cy="1057386"/>
              </a:xfrm>
            </p:grpSpPr>
            <p:sp>
              <p:nvSpPr>
                <p:cNvPr id="15" name="Rectangle: Rounded Corners 14"/>
                <p:cNvSpPr/>
                <p:nvPr/>
              </p:nvSpPr>
              <p:spPr>
                <a:xfrm rot="19084171">
                  <a:off x="8411782" y="3129546"/>
                  <a:ext cx="306189" cy="283170"/>
                </a:xfrm>
                <a:prstGeom prst="roundRect">
                  <a:avLst>
                    <a:gd name="adj" fmla="val 41564"/>
                  </a:avLst>
                </a:prstGeom>
                <a:solidFill>
                  <a:schemeClr val="accent2">
                    <a:lumMod val="40000"/>
                    <a:lumOff val="60000"/>
                  </a:schemeClr>
                </a:solidFill>
                <a:ln w="28575">
                  <a:solidFill>
                    <a:schemeClr val="bg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" name="Rectangle: Rounded Corners 15"/>
                <p:cNvSpPr/>
                <p:nvPr/>
              </p:nvSpPr>
              <p:spPr>
                <a:xfrm rot="2627848">
                  <a:off x="7940461" y="3163605"/>
                  <a:ext cx="430167" cy="1023327"/>
                </a:xfrm>
                <a:prstGeom prst="roundRect">
                  <a:avLst>
                    <a:gd name="adj" fmla="val 28018"/>
                  </a:avLst>
                </a:prstGeom>
                <a:gradFill flip="none" rotWithShape="1">
                  <a:gsLst>
                    <a:gs pos="0">
                      <a:schemeClr val="tx1">
                        <a:lumMod val="85000"/>
                        <a:lumOff val="15000"/>
                      </a:schemeClr>
                    </a:gs>
                    <a:gs pos="95000">
                      <a:schemeClr val="accent6">
                        <a:lumMod val="75000"/>
                      </a:schemeClr>
                    </a:gs>
                    <a:gs pos="53000">
                      <a:schemeClr val="accent6">
                        <a:lumMod val="50000"/>
                      </a:schemeClr>
                    </a:gs>
                  </a:gsLst>
                  <a:lin ang="16200000" scaled="1"/>
                  <a:tileRect/>
                </a:gradFill>
                <a:ln w="28575">
                  <a:solidFill>
                    <a:schemeClr val="bg2">
                      <a:lumMod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14" name="Isosceles Triangle 13"/>
              <p:cNvSpPr/>
              <p:nvPr/>
            </p:nvSpPr>
            <p:spPr>
              <a:xfrm rot="2795246">
                <a:off x="6197108" y="106025"/>
                <a:ext cx="157018" cy="5070253"/>
              </a:xfrm>
              <a:prstGeom prst="triangle">
                <a:avLst/>
              </a:prstGeom>
              <a:gradFill flip="none" rotWithShape="1">
                <a:gsLst>
                  <a:gs pos="0">
                    <a:schemeClr val="bg2">
                      <a:lumMod val="25000"/>
                      <a:shade val="30000"/>
                      <a:satMod val="115000"/>
                    </a:schemeClr>
                  </a:gs>
                  <a:gs pos="50000">
                    <a:schemeClr val="bg2">
                      <a:lumMod val="25000"/>
                      <a:shade val="67500"/>
                      <a:satMod val="115000"/>
                    </a:schemeClr>
                  </a:gs>
                  <a:gs pos="100000">
                    <a:schemeClr val="bg2">
                      <a:lumMod val="75000"/>
                    </a:schemeClr>
                  </a:gs>
                </a:gsLst>
                <a:lin ang="27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" name="Group 7"/>
            <p:cNvGrpSpPr/>
            <p:nvPr/>
          </p:nvGrpSpPr>
          <p:grpSpPr>
            <a:xfrm rot="10800000">
              <a:off x="2585682" y="3923714"/>
              <a:ext cx="5103053" cy="2846770"/>
              <a:chOff x="3707690" y="2562643"/>
              <a:chExt cx="5103053" cy="2846770"/>
            </a:xfrm>
          </p:grpSpPr>
          <p:grpSp>
            <p:nvGrpSpPr>
              <p:cNvPr id="9" name="Group 8"/>
              <p:cNvGrpSpPr/>
              <p:nvPr/>
            </p:nvGrpSpPr>
            <p:grpSpPr>
              <a:xfrm>
                <a:off x="3707690" y="4352027"/>
                <a:ext cx="777510" cy="1057386"/>
                <a:chOff x="7940461" y="3129546"/>
                <a:chExt cx="777510" cy="1057386"/>
              </a:xfrm>
            </p:grpSpPr>
            <p:sp>
              <p:nvSpPr>
                <p:cNvPr id="11" name="Rectangle: Rounded Corners 10"/>
                <p:cNvSpPr/>
                <p:nvPr/>
              </p:nvSpPr>
              <p:spPr>
                <a:xfrm rot="19084171">
                  <a:off x="8411782" y="3129546"/>
                  <a:ext cx="306189" cy="283170"/>
                </a:xfrm>
                <a:prstGeom prst="roundRect">
                  <a:avLst>
                    <a:gd name="adj" fmla="val 41564"/>
                  </a:avLst>
                </a:prstGeom>
                <a:solidFill>
                  <a:srgbClr val="F8CBAD">
                    <a:alpha val="1176"/>
                  </a:srgbClr>
                </a:solidFill>
                <a:ln w="285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" name="Rectangle: Rounded Corners 11"/>
                <p:cNvSpPr/>
                <p:nvPr/>
              </p:nvSpPr>
              <p:spPr>
                <a:xfrm rot="2627848">
                  <a:off x="7940461" y="3163605"/>
                  <a:ext cx="430167" cy="1023327"/>
                </a:xfrm>
                <a:prstGeom prst="roundRect">
                  <a:avLst>
                    <a:gd name="adj" fmla="val 28018"/>
                  </a:avLst>
                </a:prstGeom>
                <a:solidFill>
                  <a:srgbClr val="000000">
                    <a:alpha val="1176"/>
                  </a:srgbClr>
                </a:solidFill>
                <a:ln w="285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10" name="Isosceles Triangle 9"/>
              <p:cNvSpPr/>
              <p:nvPr/>
            </p:nvSpPr>
            <p:spPr>
              <a:xfrm rot="2795246">
                <a:off x="6197108" y="106025"/>
                <a:ext cx="157018" cy="5070253"/>
              </a:xfrm>
              <a:prstGeom prst="triangle">
                <a:avLst/>
              </a:prstGeom>
              <a:solidFill>
                <a:srgbClr val="000000">
                  <a:alpha val="117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7" name="Group 16"/>
          <p:cNvGrpSpPr/>
          <p:nvPr/>
        </p:nvGrpSpPr>
        <p:grpSpPr>
          <a:xfrm rot="-600000">
            <a:off x="6014682" y="2015289"/>
            <a:ext cx="10359952" cy="5269545"/>
            <a:chOff x="2585682" y="1500939"/>
            <a:chExt cx="10359952" cy="5269545"/>
          </a:xfrm>
        </p:grpSpPr>
        <p:grpSp>
          <p:nvGrpSpPr>
            <p:cNvPr id="18" name="Group 17"/>
            <p:cNvGrpSpPr/>
            <p:nvPr/>
          </p:nvGrpSpPr>
          <p:grpSpPr>
            <a:xfrm>
              <a:off x="7842581" y="1500939"/>
              <a:ext cx="5103053" cy="2846770"/>
              <a:chOff x="3707690" y="2562643"/>
              <a:chExt cx="5103053" cy="2846770"/>
            </a:xfrm>
          </p:grpSpPr>
          <p:grpSp>
            <p:nvGrpSpPr>
              <p:cNvPr id="27" name="Group 26"/>
              <p:cNvGrpSpPr/>
              <p:nvPr/>
            </p:nvGrpSpPr>
            <p:grpSpPr>
              <a:xfrm>
                <a:off x="3707690" y="4352027"/>
                <a:ext cx="777510" cy="1057386"/>
                <a:chOff x="7940461" y="3129546"/>
                <a:chExt cx="777510" cy="1057386"/>
              </a:xfrm>
            </p:grpSpPr>
            <p:sp>
              <p:nvSpPr>
                <p:cNvPr id="29" name="Rectangle: Rounded Corners 28"/>
                <p:cNvSpPr/>
                <p:nvPr/>
              </p:nvSpPr>
              <p:spPr>
                <a:xfrm rot="19084171">
                  <a:off x="8411782" y="3129546"/>
                  <a:ext cx="306189" cy="283170"/>
                </a:xfrm>
                <a:prstGeom prst="roundRect">
                  <a:avLst>
                    <a:gd name="adj" fmla="val 41564"/>
                  </a:avLst>
                </a:prstGeom>
                <a:solidFill>
                  <a:schemeClr val="accent2">
                    <a:lumMod val="40000"/>
                    <a:lumOff val="60000"/>
                  </a:schemeClr>
                </a:solidFill>
                <a:ln w="28575">
                  <a:solidFill>
                    <a:schemeClr val="bg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0" name="Rectangle: Rounded Corners 29"/>
                <p:cNvSpPr/>
                <p:nvPr/>
              </p:nvSpPr>
              <p:spPr>
                <a:xfrm rot="2627848">
                  <a:off x="7940461" y="3163605"/>
                  <a:ext cx="430167" cy="1023327"/>
                </a:xfrm>
                <a:prstGeom prst="roundRect">
                  <a:avLst>
                    <a:gd name="adj" fmla="val 28018"/>
                  </a:avLst>
                </a:prstGeom>
                <a:gradFill flip="none" rotWithShape="1">
                  <a:gsLst>
                    <a:gs pos="0">
                      <a:schemeClr val="tx1">
                        <a:lumMod val="85000"/>
                        <a:lumOff val="15000"/>
                      </a:schemeClr>
                    </a:gs>
                    <a:gs pos="95000">
                      <a:schemeClr val="accent6">
                        <a:lumMod val="75000"/>
                      </a:schemeClr>
                    </a:gs>
                    <a:gs pos="53000">
                      <a:schemeClr val="accent6">
                        <a:lumMod val="50000"/>
                      </a:schemeClr>
                    </a:gs>
                  </a:gsLst>
                  <a:lin ang="16200000" scaled="1"/>
                  <a:tileRect/>
                </a:gradFill>
                <a:ln w="28575">
                  <a:solidFill>
                    <a:schemeClr val="bg2">
                      <a:lumMod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28" name="Isosceles Triangle 27"/>
              <p:cNvSpPr/>
              <p:nvPr/>
            </p:nvSpPr>
            <p:spPr>
              <a:xfrm rot="2795246">
                <a:off x="6197108" y="106025"/>
                <a:ext cx="157018" cy="5070253"/>
              </a:xfrm>
              <a:prstGeom prst="triangle">
                <a:avLst/>
              </a:prstGeom>
              <a:gradFill flip="none" rotWithShape="1">
                <a:gsLst>
                  <a:gs pos="0">
                    <a:schemeClr val="bg2">
                      <a:lumMod val="25000"/>
                      <a:shade val="30000"/>
                      <a:satMod val="115000"/>
                    </a:schemeClr>
                  </a:gs>
                  <a:gs pos="50000">
                    <a:schemeClr val="bg2">
                      <a:lumMod val="25000"/>
                      <a:shade val="67500"/>
                      <a:satMod val="115000"/>
                    </a:schemeClr>
                  </a:gs>
                  <a:gs pos="100000">
                    <a:schemeClr val="bg2">
                      <a:lumMod val="75000"/>
                    </a:schemeClr>
                  </a:gs>
                </a:gsLst>
                <a:lin ang="27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9" name="Group 18"/>
            <p:cNvGrpSpPr/>
            <p:nvPr/>
          </p:nvGrpSpPr>
          <p:grpSpPr>
            <a:xfrm rot="10800000">
              <a:off x="2585682" y="3923714"/>
              <a:ext cx="5103053" cy="2846770"/>
              <a:chOff x="3707690" y="2562643"/>
              <a:chExt cx="5103053" cy="2846770"/>
            </a:xfrm>
          </p:grpSpPr>
          <p:grpSp>
            <p:nvGrpSpPr>
              <p:cNvPr id="20" name="Group 19"/>
              <p:cNvGrpSpPr/>
              <p:nvPr/>
            </p:nvGrpSpPr>
            <p:grpSpPr>
              <a:xfrm>
                <a:off x="3707690" y="4352027"/>
                <a:ext cx="777510" cy="1057386"/>
                <a:chOff x="7940461" y="3129546"/>
                <a:chExt cx="777510" cy="1057386"/>
              </a:xfrm>
            </p:grpSpPr>
            <p:sp>
              <p:nvSpPr>
                <p:cNvPr id="25" name="Rectangle: Rounded Corners 24"/>
                <p:cNvSpPr/>
                <p:nvPr/>
              </p:nvSpPr>
              <p:spPr>
                <a:xfrm rot="19084171">
                  <a:off x="8411782" y="3129546"/>
                  <a:ext cx="306189" cy="283170"/>
                </a:xfrm>
                <a:prstGeom prst="roundRect">
                  <a:avLst>
                    <a:gd name="adj" fmla="val 41564"/>
                  </a:avLst>
                </a:prstGeom>
                <a:solidFill>
                  <a:srgbClr val="F8CBAD">
                    <a:alpha val="1176"/>
                  </a:srgbClr>
                </a:solidFill>
                <a:ln w="285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" name="Rectangle: Rounded Corners 25"/>
                <p:cNvSpPr/>
                <p:nvPr/>
              </p:nvSpPr>
              <p:spPr>
                <a:xfrm rot="2627848">
                  <a:off x="7940461" y="3163605"/>
                  <a:ext cx="430167" cy="1023327"/>
                </a:xfrm>
                <a:prstGeom prst="roundRect">
                  <a:avLst>
                    <a:gd name="adj" fmla="val 28018"/>
                  </a:avLst>
                </a:prstGeom>
                <a:solidFill>
                  <a:srgbClr val="000000">
                    <a:alpha val="1176"/>
                  </a:srgbClr>
                </a:solidFill>
                <a:ln w="285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24" name="Isosceles Triangle 23"/>
              <p:cNvSpPr/>
              <p:nvPr/>
            </p:nvSpPr>
            <p:spPr>
              <a:xfrm rot="2795246">
                <a:off x="6197108" y="106025"/>
                <a:ext cx="157018" cy="5070253"/>
              </a:xfrm>
              <a:prstGeom prst="triangle">
                <a:avLst/>
              </a:prstGeom>
              <a:solidFill>
                <a:srgbClr val="000000">
                  <a:alpha val="117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31" name="Rectangle: Rounded Corners 30"/>
          <p:cNvSpPr/>
          <p:nvPr/>
        </p:nvSpPr>
        <p:spPr>
          <a:xfrm rot="17881063">
            <a:off x="10068275" y="4763494"/>
            <a:ext cx="458964" cy="985234"/>
          </a:xfrm>
          <a:prstGeom prst="roundRect">
            <a:avLst>
              <a:gd name="adj" fmla="val 4156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: Rounded Corners 31"/>
          <p:cNvSpPr/>
          <p:nvPr/>
        </p:nvSpPr>
        <p:spPr>
          <a:xfrm rot="18106454">
            <a:off x="9497127" y="5448957"/>
            <a:ext cx="288246" cy="700326"/>
          </a:xfrm>
          <a:prstGeom prst="roundRect">
            <a:avLst>
              <a:gd name="adj" fmla="val 37138"/>
            </a:avLst>
          </a:prstGeom>
          <a:solidFill>
            <a:srgbClr val="3333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: Rounded Corners 32"/>
          <p:cNvSpPr/>
          <p:nvPr/>
        </p:nvSpPr>
        <p:spPr>
          <a:xfrm>
            <a:off x="9529935" y="5136275"/>
            <a:ext cx="451951" cy="796701"/>
          </a:xfrm>
          <a:prstGeom prst="roundRect">
            <a:avLst>
              <a:gd name="adj" fmla="val 34435"/>
            </a:avLst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 rot="576203">
            <a:off x="10391104" y="3572539"/>
            <a:ext cx="752815" cy="989839"/>
          </a:xfrm>
          <a:prstGeom prst="ellipse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  <a:shade val="30000"/>
                  <a:satMod val="115000"/>
                </a:schemeClr>
              </a:gs>
              <a:gs pos="50000">
                <a:schemeClr val="accent2">
                  <a:lumMod val="40000"/>
                  <a:lumOff val="60000"/>
                  <a:shade val="67500"/>
                  <a:satMod val="115000"/>
                </a:schemeClr>
              </a:gs>
              <a:gs pos="100000">
                <a:schemeClr val="accent2">
                  <a:lumMod val="40000"/>
                  <a:lumOff val="60000"/>
                  <a:shade val="100000"/>
                  <a:satMod val="115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5" name="Group 34"/>
          <p:cNvGrpSpPr/>
          <p:nvPr/>
        </p:nvGrpSpPr>
        <p:grpSpPr>
          <a:xfrm rot="20295430">
            <a:off x="9457022" y="5552996"/>
            <a:ext cx="368784" cy="570922"/>
            <a:chOff x="8889420" y="4448386"/>
            <a:chExt cx="368784" cy="737097"/>
          </a:xfrm>
        </p:grpSpPr>
        <p:sp>
          <p:nvSpPr>
            <p:cNvPr id="36" name="Oval 35"/>
            <p:cNvSpPr/>
            <p:nvPr/>
          </p:nvSpPr>
          <p:spPr>
            <a:xfrm rot="1564008" flipV="1">
              <a:off x="8889420" y="5009313"/>
              <a:ext cx="318782" cy="176170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: Rounded Corners 36"/>
            <p:cNvSpPr/>
            <p:nvPr/>
          </p:nvSpPr>
          <p:spPr>
            <a:xfrm rot="7750165">
              <a:off x="8872298" y="4763643"/>
              <a:ext cx="701164" cy="70649"/>
            </a:xfrm>
            <a:prstGeom prst="round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1" name="Group 40"/>
          <p:cNvGrpSpPr/>
          <p:nvPr/>
        </p:nvGrpSpPr>
        <p:grpSpPr>
          <a:xfrm rot="685599">
            <a:off x="11550421" y="5644094"/>
            <a:ext cx="334615" cy="778865"/>
            <a:chOff x="11214457" y="4591176"/>
            <a:chExt cx="334615" cy="778865"/>
          </a:xfrm>
        </p:grpSpPr>
        <p:sp>
          <p:nvSpPr>
            <p:cNvPr id="42" name="Oval 41"/>
            <p:cNvSpPr/>
            <p:nvPr/>
          </p:nvSpPr>
          <p:spPr>
            <a:xfrm flipV="1">
              <a:off x="11230290" y="5193872"/>
              <a:ext cx="318782" cy="176169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: Rounded Corners 42"/>
            <p:cNvSpPr/>
            <p:nvPr/>
          </p:nvSpPr>
          <p:spPr>
            <a:xfrm rot="3906204">
              <a:off x="10899200" y="4906433"/>
              <a:ext cx="701164" cy="70649"/>
            </a:xfrm>
            <a:prstGeom prst="round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4" name="Rectangle: Rounded Corners 43"/>
          <p:cNvSpPr/>
          <p:nvPr/>
        </p:nvSpPr>
        <p:spPr>
          <a:xfrm>
            <a:off x="9762689" y="4612836"/>
            <a:ext cx="1648401" cy="1938944"/>
          </a:xfrm>
          <a:prstGeom prst="roundRect">
            <a:avLst/>
          </a:prstGeom>
          <a:solidFill>
            <a:srgbClr val="003300"/>
          </a:solidFill>
          <a:ln w="57150">
            <a:solidFill>
              <a:schemeClr val="tx1">
                <a:lumMod val="65000"/>
                <a:lumOff val="35000"/>
              </a:schemeClr>
            </a:solidFill>
          </a:ln>
          <a:scene3d>
            <a:camera prst="isometricOffAxis1To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: Rounded Corners 44"/>
          <p:cNvSpPr/>
          <p:nvPr/>
        </p:nvSpPr>
        <p:spPr>
          <a:xfrm rot="21118257">
            <a:off x="10291620" y="5818969"/>
            <a:ext cx="1427442" cy="100944"/>
          </a:xfrm>
          <a:prstGeom prst="round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: Rounded Corners 46"/>
          <p:cNvSpPr/>
          <p:nvPr/>
        </p:nvSpPr>
        <p:spPr>
          <a:xfrm rot="17881063">
            <a:off x="9773214" y="4843315"/>
            <a:ext cx="458964" cy="1016650"/>
          </a:xfrm>
          <a:prstGeom prst="roundRect">
            <a:avLst>
              <a:gd name="adj" fmla="val 41564"/>
            </a:avLst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: Rounded Corners 47"/>
          <p:cNvSpPr/>
          <p:nvPr/>
        </p:nvSpPr>
        <p:spPr>
          <a:xfrm rot="21314897">
            <a:off x="10109441" y="4349882"/>
            <a:ext cx="1371128" cy="1391463"/>
          </a:xfrm>
          <a:prstGeom prst="roundRect">
            <a:avLst>
              <a:gd name="adj" fmla="val 34960"/>
            </a:avLst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: Rounded Corners 48"/>
          <p:cNvSpPr/>
          <p:nvPr/>
        </p:nvSpPr>
        <p:spPr>
          <a:xfrm rot="2627848">
            <a:off x="10001720" y="4464480"/>
            <a:ext cx="430167" cy="784320"/>
          </a:xfrm>
          <a:prstGeom prst="roundRect">
            <a:avLst>
              <a:gd name="adj" fmla="val 41564"/>
            </a:avLst>
          </a:prstGeom>
          <a:gradFill flip="none" rotWithShape="1">
            <a:gsLst>
              <a:gs pos="0">
                <a:schemeClr val="tx1">
                  <a:lumMod val="85000"/>
                  <a:lumOff val="15000"/>
                </a:schemeClr>
              </a:gs>
              <a:gs pos="95000">
                <a:schemeClr val="accent6">
                  <a:lumMod val="75000"/>
                </a:schemeClr>
              </a:gs>
              <a:gs pos="53000">
                <a:schemeClr val="accent6">
                  <a:lumMod val="50000"/>
                </a:schemeClr>
              </a:gs>
            </a:gsLst>
            <a:lin ang="16200000" scaled="1"/>
            <a:tileRect/>
          </a:gradFill>
          <a:ln w="28575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50" name="Group 49"/>
          <p:cNvGrpSpPr/>
          <p:nvPr/>
        </p:nvGrpSpPr>
        <p:grpSpPr>
          <a:xfrm rot="196706">
            <a:off x="10111338" y="4612998"/>
            <a:ext cx="1728132" cy="1316123"/>
            <a:chOff x="6630911" y="4098301"/>
            <a:chExt cx="1728132" cy="1316123"/>
          </a:xfrm>
          <a:solidFill>
            <a:srgbClr val="003300"/>
          </a:solidFill>
        </p:grpSpPr>
        <p:sp>
          <p:nvSpPr>
            <p:cNvPr id="51" name="Rectangle: Rounded Corners 50"/>
            <p:cNvSpPr/>
            <p:nvPr/>
          </p:nvSpPr>
          <p:spPr>
            <a:xfrm rot="5400000">
              <a:off x="6613457" y="5065018"/>
              <a:ext cx="620212" cy="78600"/>
            </a:xfrm>
            <a:prstGeom prst="round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ctangle: Rounded Corners 51"/>
            <p:cNvSpPr/>
            <p:nvPr/>
          </p:nvSpPr>
          <p:spPr>
            <a:xfrm rot="5400000">
              <a:off x="7776882" y="4905611"/>
              <a:ext cx="620212" cy="78600"/>
            </a:xfrm>
            <a:prstGeom prst="round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ectangle: Rounded Corners 52"/>
            <p:cNvSpPr/>
            <p:nvPr/>
          </p:nvSpPr>
          <p:spPr>
            <a:xfrm>
              <a:off x="6630911" y="4098301"/>
              <a:ext cx="1728132" cy="940345"/>
            </a:xfrm>
            <a:prstGeom prst="roundRect">
              <a:avLst/>
            </a:prstGeom>
            <a:gradFill>
              <a:gsLst>
                <a:gs pos="0">
                  <a:schemeClr val="tx1">
                    <a:lumMod val="85000"/>
                    <a:lumOff val="15000"/>
                  </a:schemeClr>
                </a:gs>
                <a:gs pos="50000">
                  <a:schemeClr val="accent6">
                    <a:lumMod val="50000"/>
                    <a:shade val="67500"/>
                    <a:satMod val="115000"/>
                  </a:schemeClr>
                </a:gs>
                <a:gs pos="100000">
                  <a:schemeClr val="accent6">
                    <a:lumMod val="50000"/>
                  </a:schemeClr>
                </a:gs>
              </a:gsLst>
              <a:lin ang="16200000" scaled="1"/>
            </a:gradFill>
            <a:ln w="57150">
              <a:solidFill>
                <a:schemeClr val="tx1">
                  <a:lumMod val="65000"/>
                  <a:lumOff val="35000"/>
                </a:schemeClr>
              </a:solidFill>
            </a:ln>
            <a:scene3d>
              <a:camera prst="isometricOffAxis1Right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54" name="Freeform: Shape 53"/>
          <p:cNvSpPr/>
          <p:nvPr/>
        </p:nvSpPr>
        <p:spPr>
          <a:xfrm>
            <a:off x="10430166" y="3977986"/>
            <a:ext cx="694283" cy="323273"/>
          </a:xfrm>
          <a:custGeom>
            <a:avLst/>
            <a:gdLst>
              <a:gd name="connsiteX0" fmla="*/ 0 w 637309"/>
              <a:gd name="connsiteY0" fmla="*/ 0 h 341746"/>
              <a:gd name="connsiteX1" fmla="*/ 27709 w 637309"/>
              <a:gd name="connsiteY1" fmla="*/ 221673 h 341746"/>
              <a:gd name="connsiteX2" fmla="*/ 55418 w 637309"/>
              <a:gd name="connsiteY2" fmla="*/ 240146 h 341746"/>
              <a:gd name="connsiteX3" fmla="*/ 83127 w 637309"/>
              <a:gd name="connsiteY3" fmla="*/ 267855 h 341746"/>
              <a:gd name="connsiteX4" fmla="*/ 101600 w 637309"/>
              <a:gd name="connsiteY4" fmla="*/ 295564 h 341746"/>
              <a:gd name="connsiteX5" fmla="*/ 129309 w 637309"/>
              <a:gd name="connsiteY5" fmla="*/ 304800 h 341746"/>
              <a:gd name="connsiteX6" fmla="*/ 212436 w 637309"/>
              <a:gd name="connsiteY6" fmla="*/ 314037 h 341746"/>
              <a:gd name="connsiteX7" fmla="*/ 249382 w 637309"/>
              <a:gd name="connsiteY7" fmla="*/ 323273 h 341746"/>
              <a:gd name="connsiteX8" fmla="*/ 304800 w 637309"/>
              <a:gd name="connsiteY8" fmla="*/ 341746 h 341746"/>
              <a:gd name="connsiteX9" fmla="*/ 600363 w 637309"/>
              <a:gd name="connsiteY9" fmla="*/ 332509 h 341746"/>
              <a:gd name="connsiteX10" fmla="*/ 628073 w 637309"/>
              <a:gd name="connsiteY10" fmla="*/ 323273 h 341746"/>
              <a:gd name="connsiteX11" fmla="*/ 637309 w 637309"/>
              <a:gd name="connsiteY11" fmla="*/ 286328 h 341746"/>
              <a:gd name="connsiteX12" fmla="*/ 628073 w 637309"/>
              <a:gd name="connsiteY12" fmla="*/ 240146 h 341746"/>
              <a:gd name="connsiteX13" fmla="*/ 544945 w 637309"/>
              <a:gd name="connsiteY13" fmla="*/ 193964 h 341746"/>
              <a:gd name="connsiteX14" fmla="*/ 471054 w 637309"/>
              <a:gd name="connsiteY14" fmla="*/ 175491 h 341746"/>
              <a:gd name="connsiteX15" fmla="*/ 415636 w 637309"/>
              <a:gd name="connsiteY15" fmla="*/ 157019 h 341746"/>
              <a:gd name="connsiteX16" fmla="*/ 350982 w 637309"/>
              <a:gd name="connsiteY16" fmla="*/ 147782 h 341746"/>
              <a:gd name="connsiteX17" fmla="*/ 323273 w 637309"/>
              <a:gd name="connsiteY17" fmla="*/ 138546 h 341746"/>
              <a:gd name="connsiteX18" fmla="*/ 286327 w 637309"/>
              <a:gd name="connsiteY18" fmla="*/ 129309 h 341746"/>
              <a:gd name="connsiteX19" fmla="*/ 249382 w 637309"/>
              <a:gd name="connsiteY19" fmla="*/ 110837 h 341746"/>
              <a:gd name="connsiteX20" fmla="*/ 166254 w 637309"/>
              <a:gd name="connsiteY20" fmla="*/ 64655 h 341746"/>
              <a:gd name="connsiteX21" fmla="*/ 36945 w 637309"/>
              <a:gd name="connsiteY21" fmla="*/ 73891 h 341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637309" h="341746">
                <a:moveTo>
                  <a:pt x="0" y="0"/>
                </a:moveTo>
                <a:cubicBezTo>
                  <a:pt x="54533" y="136330"/>
                  <a:pt x="-32936" y="-96718"/>
                  <a:pt x="27709" y="221673"/>
                </a:cubicBezTo>
                <a:cubicBezTo>
                  <a:pt x="29786" y="232578"/>
                  <a:pt x="46890" y="233039"/>
                  <a:pt x="55418" y="240146"/>
                </a:cubicBezTo>
                <a:cubicBezTo>
                  <a:pt x="65453" y="248508"/>
                  <a:pt x="74765" y="257820"/>
                  <a:pt x="83127" y="267855"/>
                </a:cubicBezTo>
                <a:cubicBezTo>
                  <a:pt x="90234" y="276383"/>
                  <a:pt x="92932" y="288629"/>
                  <a:pt x="101600" y="295564"/>
                </a:cubicBezTo>
                <a:cubicBezTo>
                  <a:pt x="109203" y="301646"/>
                  <a:pt x="119706" y="303199"/>
                  <a:pt x="129309" y="304800"/>
                </a:cubicBezTo>
                <a:cubicBezTo>
                  <a:pt x="156809" y="309383"/>
                  <a:pt x="184727" y="310958"/>
                  <a:pt x="212436" y="314037"/>
                </a:cubicBezTo>
                <a:cubicBezTo>
                  <a:pt x="224751" y="317116"/>
                  <a:pt x="237223" y="319625"/>
                  <a:pt x="249382" y="323273"/>
                </a:cubicBezTo>
                <a:cubicBezTo>
                  <a:pt x="268033" y="328868"/>
                  <a:pt x="304800" y="341746"/>
                  <a:pt x="304800" y="341746"/>
                </a:cubicBezTo>
                <a:cubicBezTo>
                  <a:pt x="403321" y="338667"/>
                  <a:pt x="501954" y="338132"/>
                  <a:pt x="600363" y="332509"/>
                </a:cubicBezTo>
                <a:cubicBezTo>
                  <a:pt x="610083" y="331954"/>
                  <a:pt x="621991" y="330876"/>
                  <a:pt x="628073" y="323273"/>
                </a:cubicBezTo>
                <a:cubicBezTo>
                  <a:pt x="636003" y="313361"/>
                  <a:pt x="634230" y="298643"/>
                  <a:pt x="637309" y="286328"/>
                </a:cubicBezTo>
                <a:cubicBezTo>
                  <a:pt x="634230" y="270934"/>
                  <a:pt x="635094" y="254187"/>
                  <a:pt x="628073" y="240146"/>
                </a:cubicBezTo>
                <a:cubicBezTo>
                  <a:pt x="612463" y="208927"/>
                  <a:pt x="574192" y="201276"/>
                  <a:pt x="544945" y="193964"/>
                </a:cubicBezTo>
                <a:cubicBezTo>
                  <a:pt x="520315" y="187806"/>
                  <a:pt x="495140" y="183519"/>
                  <a:pt x="471054" y="175491"/>
                </a:cubicBezTo>
                <a:cubicBezTo>
                  <a:pt x="452581" y="169334"/>
                  <a:pt x="434912" y="159773"/>
                  <a:pt x="415636" y="157019"/>
                </a:cubicBezTo>
                <a:lnTo>
                  <a:pt x="350982" y="147782"/>
                </a:lnTo>
                <a:cubicBezTo>
                  <a:pt x="341746" y="144703"/>
                  <a:pt x="332634" y="141221"/>
                  <a:pt x="323273" y="138546"/>
                </a:cubicBezTo>
                <a:cubicBezTo>
                  <a:pt x="311067" y="135059"/>
                  <a:pt x="298213" y="133766"/>
                  <a:pt x="286327" y="129309"/>
                </a:cubicBezTo>
                <a:cubicBezTo>
                  <a:pt x="273435" y="124475"/>
                  <a:pt x="261188" y="117921"/>
                  <a:pt x="249382" y="110837"/>
                </a:cubicBezTo>
                <a:cubicBezTo>
                  <a:pt x="169982" y="63197"/>
                  <a:pt x="221989" y="83233"/>
                  <a:pt x="166254" y="64655"/>
                </a:cubicBezTo>
                <a:lnTo>
                  <a:pt x="36945" y="73891"/>
                </a:lnTo>
              </a:path>
            </a:pathLst>
          </a:custGeom>
          <a:solidFill>
            <a:srgbClr val="503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Freeform: Shape 54"/>
          <p:cNvSpPr/>
          <p:nvPr/>
        </p:nvSpPr>
        <p:spPr>
          <a:xfrm>
            <a:off x="10420216" y="4328958"/>
            <a:ext cx="766272" cy="94785"/>
          </a:xfrm>
          <a:custGeom>
            <a:avLst/>
            <a:gdLst>
              <a:gd name="connsiteX0" fmla="*/ 56014 w 766272"/>
              <a:gd name="connsiteY0" fmla="*/ 83127 h 94785"/>
              <a:gd name="connsiteX1" fmla="*/ 102196 w 766272"/>
              <a:gd name="connsiteY1" fmla="*/ 9236 h 94785"/>
              <a:gd name="connsiteX2" fmla="*/ 702560 w 766272"/>
              <a:gd name="connsiteY2" fmla="*/ 9236 h 94785"/>
              <a:gd name="connsiteX3" fmla="*/ 674851 w 766272"/>
              <a:gd name="connsiteY3" fmla="*/ 83127 h 94785"/>
              <a:gd name="connsiteX4" fmla="*/ 56014 w 766272"/>
              <a:gd name="connsiteY4" fmla="*/ 83127 h 94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6272" h="94785">
                <a:moveTo>
                  <a:pt x="56014" y="83127"/>
                </a:moveTo>
                <a:cubicBezTo>
                  <a:pt x="-39429" y="70812"/>
                  <a:pt x="-5562" y="21551"/>
                  <a:pt x="102196" y="9236"/>
                </a:cubicBezTo>
                <a:cubicBezTo>
                  <a:pt x="209954" y="-3079"/>
                  <a:pt x="607118" y="-3079"/>
                  <a:pt x="702560" y="9236"/>
                </a:cubicBezTo>
                <a:cubicBezTo>
                  <a:pt x="798003" y="21551"/>
                  <a:pt x="784148" y="64654"/>
                  <a:pt x="674851" y="83127"/>
                </a:cubicBezTo>
                <a:cubicBezTo>
                  <a:pt x="565554" y="101600"/>
                  <a:pt x="151457" y="95442"/>
                  <a:pt x="56014" y="83127"/>
                </a:cubicBezTo>
                <a:close/>
              </a:path>
            </a:pathLst>
          </a:custGeom>
          <a:solidFill>
            <a:schemeClr val="accent6">
              <a:lumMod val="50000"/>
            </a:schemeClr>
          </a:solidFill>
          <a:ln w="28575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6" name="Group 55"/>
          <p:cNvGrpSpPr/>
          <p:nvPr/>
        </p:nvGrpSpPr>
        <p:grpSpPr>
          <a:xfrm>
            <a:off x="10183748" y="3536713"/>
            <a:ext cx="1110882" cy="620406"/>
            <a:chOff x="9688717" y="1360122"/>
            <a:chExt cx="1110882" cy="609704"/>
          </a:xfrm>
        </p:grpSpPr>
        <p:sp>
          <p:nvSpPr>
            <p:cNvPr id="57" name="Oval 56"/>
            <p:cNvSpPr/>
            <p:nvPr/>
          </p:nvSpPr>
          <p:spPr>
            <a:xfrm rot="1722890">
              <a:off x="9688717" y="1464737"/>
              <a:ext cx="1110882" cy="505089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75000"/>
                    <a:shade val="30000"/>
                    <a:satMod val="115000"/>
                  </a:schemeClr>
                </a:gs>
                <a:gs pos="50000">
                  <a:schemeClr val="accent6">
                    <a:lumMod val="75000"/>
                    <a:shade val="67500"/>
                    <a:satMod val="115000"/>
                  </a:schemeClr>
                </a:gs>
                <a:gs pos="100000">
                  <a:schemeClr val="accent6">
                    <a:lumMod val="75000"/>
                    <a:shade val="100000"/>
                    <a:satMod val="115000"/>
                  </a:schemeClr>
                </a:gs>
              </a:gsLst>
              <a:lin ang="13500000" scaled="1"/>
              <a:tileRect/>
            </a:gradFill>
            <a:ln w="3810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Cylinder 57"/>
            <p:cNvSpPr/>
            <p:nvPr/>
          </p:nvSpPr>
          <p:spPr>
            <a:xfrm rot="2077581">
              <a:off x="9976471" y="1360122"/>
              <a:ext cx="748447" cy="406809"/>
            </a:xfrm>
            <a:prstGeom prst="can">
              <a:avLst>
                <a:gd name="adj" fmla="val 37493"/>
              </a:avLst>
            </a:prstGeom>
            <a:gradFill flip="none" rotWithShape="1">
              <a:gsLst>
                <a:gs pos="0">
                  <a:schemeClr val="accent6">
                    <a:lumMod val="75000"/>
                    <a:shade val="30000"/>
                    <a:satMod val="115000"/>
                  </a:schemeClr>
                </a:gs>
                <a:gs pos="50000">
                  <a:schemeClr val="accent6">
                    <a:lumMod val="75000"/>
                    <a:shade val="67500"/>
                    <a:satMod val="115000"/>
                  </a:schemeClr>
                </a:gs>
                <a:gs pos="100000">
                  <a:schemeClr val="accent6">
                    <a:lumMod val="75000"/>
                    <a:shade val="100000"/>
                    <a:satMod val="115000"/>
                  </a:schemeClr>
                </a:gs>
              </a:gsLst>
              <a:lin ang="13500000" scaled="1"/>
              <a:tileRect/>
            </a:gradFill>
            <a:ln w="28575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: Shape 58"/>
            <p:cNvSpPr/>
            <p:nvPr/>
          </p:nvSpPr>
          <p:spPr>
            <a:xfrm>
              <a:off x="9945648" y="1417465"/>
              <a:ext cx="683770" cy="476734"/>
            </a:xfrm>
            <a:custGeom>
              <a:avLst/>
              <a:gdLst>
                <a:gd name="connsiteX0" fmla="*/ 1216 w 661179"/>
                <a:gd name="connsiteY0" fmla="*/ 74058 h 518431"/>
                <a:gd name="connsiteX1" fmla="*/ 84343 w 661179"/>
                <a:gd name="connsiteY1" fmla="*/ 221840 h 518431"/>
                <a:gd name="connsiteX2" fmla="*/ 195180 w 661179"/>
                <a:gd name="connsiteY2" fmla="*/ 304967 h 518431"/>
                <a:gd name="connsiteX3" fmla="*/ 278307 w 661179"/>
                <a:gd name="connsiteY3" fmla="*/ 369622 h 518431"/>
                <a:gd name="connsiteX4" fmla="*/ 342962 w 661179"/>
                <a:gd name="connsiteY4" fmla="*/ 406567 h 518431"/>
                <a:gd name="connsiteX5" fmla="*/ 426089 w 661179"/>
                <a:gd name="connsiteY5" fmla="*/ 452749 h 518431"/>
                <a:gd name="connsiteX6" fmla="*/ 555398 w 661179"/>
                <a:gd name="connsiteY6" fmla="*/ 517404 h 518431"/>
                <a:gd name="connsiteX7" fmla="*/ 610816 w 661179"/>
                <a:gd name="connsiteY7" fmla="*/ 489694 h 518431"/>
                <a:gd name="connsiteX8" fmla="*/ 656998 w 661179"/>
                <a:gd name="connsiteY8" fmla="*/ 452749 h 518431"/>
                <a:gd name="connsiteX9" fmla="*/ 499980 w 661179"/>
                <a:gd name="connsiteY9" fmla="*/ 378858 h 518431"/>
                <a:gd name="connsiteX10" fmla="*/ 379907 w 661179"/>
                <a:gd name="connsiteY10" fmla="*/ 323440 h 518431"/>
                <a:gd name="connsiteX11" fmla="*/ 269071 w 661179"/>
                <a:gd name="connsiteY11" fmla="*/ 249549 h 518431"/>
                <a:gd name="connsiteX12" fmla="*/ 167471 w 661179"/>
                <a:gd name="connsiteY12" fmla="*/ 166422 h 518431"/>
                <a:gd name="connsiteX13" fmla="*/ 84343 w 661179"/>
                <a:gd name="connsiteY13" fmla="*/ 111004 h 518431"/>
                <a:gd name="connsiteX14" fmla="*/ 38162 w 661179"/>
                <a:gd name="connsiteY14" fmla="*/ 167 h 518431"/>
                <a:gd name="connsiteX15" fmla="*/ 1216 w 661179"/>
                <a:gd name="connsiteY15" fmla="*/ 74058 h 5184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61179" h="518431">
                  <a:moveTo>
                    <a:pt x="1216" y="74058"/>
                  </a:moveTo>
                  <a:cubicBezTo>
                    <a:pt x="8913" y="111004"/>
                    <a:pt x="52016" y="183355"/>
                    <a:pt x="84343" y="221840"/>
                  </a:cubicBezTo>
                  <a:cubicBezTo>
                    <a:pt x="116670" y="260325"/>
                    <a:pt x="162853" y="280337"/>
                    <a:pt x="195180" y="304967"/>
                  </a:cubicBezTo>
                  <a:cubicBezTo>
                    <a:pt x="227507" y="329597"/>
                    <a:pt x="253677" y="352689"/>
                    <a:pt x="278307" y="369622"/>
                  </a:cubicBezTo>
                  <a:cubicBezTo>
                    <a:pt x="302937" y="386555"/>
                    <a:pt x="342962" y="406567"/>
                    <a:pt x="342962" y="406567"/>
                  </a:cubicBezTo>
                  <a:cubicBezTo>
                    <a:pt x="367592" y="420421"/>
                    <a:pt x="390683" y="434276"/>
                    <a:pt x="426089" y="452749"/>
                  </a:cubicBezTo>
                  <a:cubicBezTo>
                    <a:pt x="461495" y="471222"/>
                    <a:pt x="524610" y="511247"/>
                    <a:pt x="555398" y="517404"/>
                  </a:cubicBezTo>
                  <a:cubicBezTo>
                    <a:pt x="586186" y="523562"/>
                    <a:pt x="593883" y="500470"/>
                    <a:pt x="610816" y="489694"/>
                  </a:cubicBezTo>
                  <a:cubicBezTo>
                    <a:pt x="627749" y="478918"/>
                    <a:pt x="675471" y="471222"/>
                    <a:pt x="656998" y="452749"/>
                  </a:cubicBezTo>
                  <a:cubicBezTo>
                    <a:pt x="638525" y="434276"/>
                    <a:pt x="499980" y="378858"/>
                    <a:pt x="499980" y="378858"/>
                  </a:cubicBezTo>
                  <a:cubicBezTo>
                    <a:pt x="453798" y="357307"/>
                    <a:pt x="418392" y="344992"/>
                    <a:pt x="379907" y="323440"/>
                  </a:cubicBezTo>
                  <a:cubicBezTo>
                    <a:pt x="341422" y="301889"/>
                    <a:pt x="304477" y="275719"/>
                    <a:pt x="269071" y="249549"/>
                  </a:cubicBezTo>
                  <a:cubicBezTo>
                    <a:pt x="233665" y="223379"/>
                    <a:pt x="198259" y="189513"/>
                    <a:pt x="167471" y="166422"/>
                  </a:cubicBezTo>
                  <a:cubicBezTo>
                    <a:pt x="136683" y="143331"/>
                    <a:pt x="105895" y="138713"/>
                    <a:pt x="84343" y="111004"/>
                  </a:cubicBezTo>
                  <a:cubicBezTo>
                    <a:pt x="62792" y="83295"/>
                    <a:pt x="52016" y="3246"/>
                    <a:pt x="38162" y="167"/>
                  </a:cubicBezTo>
                  <a:cubicBezTo>
                    <a:pt x="24308" y="-2912"/>
                    <a:pt x="-6481" y="37112"/>
                    <a:pt x="1216" y="74058"/>
                  </a:cubicBezTo>
                  <a:close/>
                </a:path>
              </a:pathLst>
            </a:custGeom>
            <a:blipFill dpi="0"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0" name="Group 79"/>
          <p:cNvGrpSpPr/>
          <p:nvPr/>
        </p:nvGrpSpPr>
        <p:grpSpPr>
          <a:xfrm>
            <a:off x="2444209" y="4080267"/>
            <a:ext cx="802251" cy="499061"/>
            <a:chOff x="3549654" y="4493467"/>
            <a:chExt cx="1391547" cy="504177"/>
          </a:xfrm>
        </p:grpSpPr>
        <p:sp>
          <p:nvSpPr>
            <p:cNvPr id="81" name="Teardrop 80"/>
            <p:cNvSpPr/>
            <p:nvPr/>
          </p:nvSpPr>
          <p:spPr>
            <a:xfrm rot="13140337">
              <a:off x="4622010" y="4552325"/>
              <a:ext cx="87645" cy="172588"/>
            </a:xfrm>
            <a:prstGeom prst="teardrop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Teardrop 81"/>
            <p:cNvSpPr/>
            <p:nvPr/>
          </p:nvSpPr>
          <p:spPr>
            <a:xfrm rot="10444780" flipH="1">
              <a:off x="4216829" y="4493467"/>
              <a:ext cx="87645" cy="172588"/>
            </a:xfrm>
            <a:prstGeom prst="teardrop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Teardrop 82"/>
            <p:cNvSpPr/>
            <p:nvPr/>
          </p:nvSpPr>
          <p:spPr>
            <a:xfrm rot="13140337">
              <a:off x="4727194" y="4793656"/>
              <a:ext cx="68230" cy="109833"/>
            </a:xfrm>
            <a:prstGeom prst="teardrop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Teardrop 83"/>
            <p:cNvSpPr/>
            <p:nvPr/>
          </p:nvSpPr>
          <p:spPr>
            <a:xfrm rot="18178948">
              <a:off x="3934865" y="4658395"/>
              <a:ext cx="68230" cy="109833"/>
            </a:xfrm>
            <a:prstGeom prst="teardrop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5" name="Picture 8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49654" y="4573455"/>
              <a:ext cx="1391547" cy="424189"/>
            </a:xfrm>
            <a:prstGeom prst="rect">
              <a:avLst/>
            </a:prstGeom>
          </p:spPr>
        </p:pic>
      </p:grpSp>
      <p:pic>
        <p:nvPicPr>
          <p:cNvPr id="86" name="Picture 8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8828" y="4286182"/>
            <a:ext cx="191292" cy="298993"/>
          </a:xfrm>
          <a:prstGeom prst="rect">
            <a:avLst/>
          </a:prstGeom>
        </p:spPr>
      </p:pic>
      <p:pic>
        <p:nvPicPr>
          <p:cNvPr id="89" name="Picture 8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385511">
            <a:off x="6517719" y="5150855"/>
            <a:ext cx="2481287" cy="492069"/>
          </a:xfrm>
          <a:prstGeom prst="rect">
            <a:avLst/>
          </a:prstGeom>
        </p:spPr>
      </p:pic>
      <p:pic>
        <p:nvPicPr>
          <p:cNvPr id="94" name="Picture 93"/>
          <p:cNvPicPr>
            <a:picLocks noChangeAspect="1"/>
          </p:cNvPicPr>
          <p:nvPr/>
        </p:nvPicPr>
        <p:blipFill rotWithShape="1">
          <a:blip r:embed="rId6"/>
          <a:srcRect t="33491"/>
          <a:stretch/>
        </p:blipFill>
        <p:spPr>
          <a:xfrm rot="385511">
            <a:off x="6426392" y="5640952"/>
            <a:ext cx="2481287" cy="977194"/>
          </a:xfrm>
          <a:prstGeom prst="rect">
            <a:avLst/>
          </a:prstGeom>
        </p:spPr>
      </p:pic>
      <p:sp>
        <p:nvSpPr>
          <p:cNvPr id="95" name="Rectangle: Rounded Corners 94">
            <a:hlinkClick r:id="rId7" action="ppaction://hlinksldjump"/>
          </p:cNvPr>
          <p:cNvSpPr/>
          <p:nvPr/>
        </p:nvSpPr>
        <p:spPr>
          <a:xfrm>
            <a:off x="7895282" y="6136894"/>
            <a:ext cx="1372392" cy="453988"/>
          </a:xfrm>
          <a:prstGeom prst="roundRect">
            <a:avLst/>
          </a:prstGeom>
          <a:ln w="28575">
            <a:solidFill>
              <a:srgbClr val="FFFF00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solidFill>
                  <a:schemeClr val="bg2">
                    <a:lumMod val="10000"/>
                  </a:schemeClr>
                </a:solidFill>
              </a:rPr>
              <a:t>Try somewhere else</a:t>
            </a:r>
            <a:endParaRPr lang="en-US" sz="1400" b="1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7200" b="99200" l="10000" r="99667">
                        <a14:backgroundMark x1="88467" y1="71200" x2="75867" y2="838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0548" t="67744" r="-1"/>
          <a:stretch/>
        </p:blipFill>
        <p:spPr>
          <a:xfrm rot="1616585">
            <a:off x="7676124" y="5133767"/>
            <a:ext cx="2373291" cy="221210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10" cstate="screen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backgroundMark x1="44528" y1="13495" x2="0" y2="442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97874">
            <a:off x="4126257" y="5699823"/>
            <a:ext cx="2153495" cy="175972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0" cstate="screen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backgroundMark x1="44528" y1="13495" x2="0" y2="442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97874">
            <a:off x="5925414" y="5440013"/>
            <a:ext cx="2153495" cy="1759720"/>
          </a:xfrm>
          <a:prstGeom prst="rect">
            <a:avLst/>
          </a:prstGeom>
        </p:spPr>
      </p:pic>
      <p:sp>
        <p:nvSpPr>
          <p:cNvPr id="61" name="Rectangle: Rounded Corners 60"/>
          <p:cNvSpPr/>
          <p:nvPr/>
        </p:nvSpPr>
        <p:spPr>
          <a:xfrm>
            <a:off x="6629881" y="6106030"/>
            <a:ext cx="914400" cy="453988"/>
          </a:xfrm>
          <a:prstGeom prst="roundRect">
            <a:avLst/>
          </a:prstGeom>
          <a:ln w="28575">
            <a:solidFill>
              <a:srgbClr val="FFFF00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Strike!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5223" y="5683818"/>
            <a:ext cx="1426884" cy="1348002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 rot="846179">
            <a:off x="10374475" y="5859769"/>
            <a:ext cx="331873" cy="779216"/>
            <a:chOff x="10020142" y="4766994"/>
            <a:chExt cx="331873" cy="779216"/>
          </a:xfrm>
        </p:grpSpPr>
        <p:sp>
          <p:nvSpPr>
            <p:cNvPr id="39" name="Oval 38"/>
            <p:cNvSpPr/>
            <p:nvPr/>
          </p:nvSpPr>
          <p:spPr>
            <a:xfrm flipV="1">
              <a:off x="10033233" y="5370041"/>
              <a:ext cx="318782" cy="176169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: Rounded Corners 39"/>
            <p:cNvSpPr/>
            <p:nvPr/>
          </p:nvSpPr>
          <p:spPr>
            <a:xfrm rot="3906204">
              <a:off x="9704885" y="5082251"/>
              <a:ext cx="701164" cy="70649"/>
            </a:xfrm>
            <a:prstGeom prst="round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: Rounded Corners 45"/>
          <p:cNvSpPr/>
          <p:nvPr/>
        </p:nvSpPr>
        <p:spPr>
          <a:xfrm rot="21181011">
            <a:off x="10311791" y="5211764"/>
            <a:ext cx="1244967" cy="51771"/>
          </a:xfrm>
          <a:prstGeom prst="round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9" name="Picture 108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791292">
            <a:off x="10039181" y="5148668"/>
            <a:ext cx="788004" cy="1544628"/>
          </a:xfrm>
          <a:prstGeom prst="rect">
            <a:avLst/>
          </a:prstGeom>
        </p:spPr>
      </p:pic>
      <p:sp>
        <p:nvSpPr>
          <p:cNvPr id="102" name="Rectangle: Rounded Corners 101">
            <a:hlinkClick r:id="rId7" action="ppaction://hlinksldjump"/>
          </p:cNvPr>
          <p:cNvSpPr/>
          <p:nvPr/>
        </p:nvSpPr>
        <p:spPr>
          <a:xfrm>
            <a:off x="7759441" y="6084047"/>
            <a:ext cx="1372392" cy="453988"/>
          </a:xfrm>
          <a:prstGeom prst="roundRect">
            <a:avLst/>
          </a:prstGeom>
          <a:ln w="28575">
            <a:solidFill>
              <a:srgbClr val="FFFF00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solidFill>
                  <a:schemeClr val="bg2">
                    <a:lumMod val="10000"/>
                  </a:schemeClr>
                </a:solidFill>
              </a:rPr>
              <a:t>Try somewhere else</a:t>
            </a:r>
            <a:endParaRPr lang="en-US" sz="1400" b="1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1749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8" presetClass="emph" presetSubtype="0" accel="20000" fill="hold" nodeType="after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animRot by="7200000" p14:bounceEnd="20000">
                                          <p:cBhvr>
                                            <p:cTn id="6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8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3" presetID="8" presetClass="emph" presetSubtype="0" accel="20000" fill="hold" nodeType="after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animRot by="-7800000" p14:bounceEnd="20000">
                                          <p:cBhvr>
                                            <p:cTn id="14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16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300"/>
                                            <p:tgtEl>
                                              <p:spTgt spid="8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3300"/>
                                </p:stCondLst>
                                <p:childTnLst>
                                  <p:par>
                                    <p:cTn id="20" presetID="22" presetClass="exit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1" dur="200"/>
                                            <p:tgtEl>
                                              <p:spTgt spid="8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24" presetID="12" presetClass="entr" presetSubtype="4" fill="hold" nodeType="after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500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27" dur="500"/>
                                            <p:tgtEl>
                                              <p:spTgt spid="8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29" presetID="32" presetClass="emph" presetSubtype="0" repeatCount="indefinite" nodeType="afterEffect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120000">
                                          <p:cBhvr>
                                            <p:cTn id="3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5" restart="whenNotActive" fill="hold" evtFilter="cancelBubble" nodeType="interactiveSeq">
                    <p:stCondLst>
                      <p:cond evt="onClick" delay="0">
                        <p:tgtEl>
                          <p:spTgt spid="6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6" fill="hold">
                          <p:stCondLst>
                            <p:cond delay="0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8" presetClass="emph" presetSubtype="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400000">
                                          <p:cBhvr>
                                            <p:cTn id="39" dur="2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1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8" presetClass="emph" presetSubtype="0" accel="2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7200000">
                                          <p:cBhvr>
                                            <p:cTn id="6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8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3" presetID="8" presetClass="emph" presetSubtype="0" accel="2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7800000">
                                          <p:cBhvr>
                                            <p:cTn id="14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16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300"/>
                                            <p:tgtEl>
                                              <p:spTgt spid="8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3300"/>
                                </p:stCondLst>
                                <p:childTnLst>
                                  <p:par>
                                    <p:cTn id="20" presetID="22" presetClass="exit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1" dur="200"/>
                                            <p:tgtEl>
                                              <p:spTgt spid="8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24" presetID="12" presetClass="entr" presetSubtype="4" fill="hold" nodeType="after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500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27" dur="500"/>
                                            <p:tgtEl>
                                              <p:spTgt spid="8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29" presetID="32" presetClass="emph" presetSubtype="0" repeatCount="indefinite" nodeType="afterEffect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120000">
                                          <p:cBhvr>
                                            <p:cTn id="3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5" restart="whenNotActive" fill="hold" evtFilter="cancelBubble" nodeType="interactiveSeq">
                    <p:stCondLst>
                      <p:cond evt="onClick" delay="0">
                        <p:tgtEl>
                          <p:spTgt spid="6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6" fill="hold">
                          <p:stCondLst>
                            <p:cond delay="0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8" presetClass="emph" presetSubtype="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400000">
                                          <p:cBhvr>
                                            <p:cTn id="39" dur="2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1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 rot="14280000">
            <a:off x="5903314" y="2132521"/>
            <a:ext cx="10359952" cy="5269545"/>
            <a:chOff x="2585682" y="1500939"/>
            <a:chExt cx="10359952" cy="5269545"/>
          </a:xfrm>
        </p:grpSpPr>
        <p:grpSp>
          <p:nvGrpSpPr>
            <p:cNvPr id="7" name="Group 6"/>
            <p:cNvGrpSpPr/>
            <p:nvPr/>
          </p:nvGrpSpPr>
          <p:grpSpPr>
            <a:xfrm>
              <a:off x="7842581" y="1500939"/>
              <a:ext cx="5103053" cy="2846770"/>
              <a:chOff x="3707690" y="2562643"/>
              <a:chExt cx="5103053" cy="2846770"/>
            </a:xfrm>
          </p:grpSpPr>
          <p:grpSp>
            <p:nvGrpSpPr>
              <p:cNvPr id="13" name="Group 12"/>
              <p:cNvGrpSpPr/>
              <p:nvPr/>
            </p:nvGrpSpPr>
            <p:grpSpPr>
              <a:xfrm>
                <a:off x="3707690" y="4352027"/>
                <a:ext cx="777510" cy="1057386"/>
                <a:chOff x="7940461" y="3129546"/>
                <a:chExt cx="777510" cy="1057386"/>
              </a:xfrm>
            </p:grpSpPr>
            <p:sp>
              <p:nvSpPr>
                <p:cNvPr id="15" name="Rectangle: Rounded Corners 14"/>
                <p:cNvSpPr/>
                <p:nvPr/>
              </p:nvSpPr>
              <p:spPr>
                <a:xfrm rot="19084171">
                  <a:off x="8411782" y="3129546"/>
                  <a:ext cx="306189" cy="283170"/>
                </a:xfrm>
                <a:prstGeom prst="roundRect">
                  <a:avLst>
                    <a:gd name="adj" fmla="val 41564"/>
                  </a:avLst>
                </a:prstGeom>
                <a:solidFill>
                  <a:schemeClr val="accent2">
                    <a:lumMod val="40000"/>
                    <a:lumOff val="60000"/>
                  </a:schemeClr>
                </a:solidFill>
                <a:ln w="28575">
                  <a:solidFill>
                    <a:schemeClr val="bg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" name="Rectangle: Rounded Corners 15"/>
                <p:cNvSpPr/>
                <p:nvPr/>
              </p:nvSpPr>
              <p:spPr>
                <a:xfrm rot="2627848">
                  <a:off x="7940461" y="3163605"/>
                  <a:ext cx="430167" cy="1023327"/>
                </a:xfrm>
                <a:prstGeom prst="roundRect">
                  <a:avLst>
                    <a:gd name="adj" fmla="val 28018"/>
                  </a:avLst>
                </a:prstGeom>
                <a:gradFill flip="none" rotWithShape="1">
                  <a:gsLst>
                    <a:gs pos="0">
                      <a:schemeClr val="tx1">
                        <a:lumMod val="85000"/>
                        <a:lumOff val="15000"/>
                      </a:schemeClr>
                    </a:gs>
                    <a:gs pos="95000">
                      <a:schemeClr val="accent6">
                        <a:lumMod val="75000"/>
                      </a:schemeClr>
                    </a:gs>
                    <a:gs pos="53000">
                      <a:schemeClr val="accent6">
                        <a:lumMod val="50000"/>
                      </a:schemeClr>
                    </a:gs>
                  </a:gsLst>
                  <a:lin ang="16200000" scaled="1"/>
                  <a:tileRect/>
                </a:gradFill>
                <a:ln w="28575">
                  <a:solidFill>
                    <a:schemeClr val="bg2">
                      <a:lumMod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14" name="Isosceles Triangle 13"/>
              <p:cNvSpPr/>
              <p:nvPr/>
            </p:nvSpPr>
            <p:spPr>
              <a:xfrm rot="2795246">
                <a:off x="6197108" y="106025"/>
                <a:ext cx="157018" cy="5070253"/>
              </a:xfrm>
              <a:prstGeom prst="triangle">
                <a:avLst/>
              </a:prstGeom>
              <a:gradFill flip="none" rotWithShape="1">
                <a:gsLst>
                  <a:gs pos="0">
                    <a:schemeClr val="bg2">
                      <a:lumMod val="25000"/>
                      <a:shade val="30000"/>
                      <a:satMod val="115000"/>
                    </a:schemeClr>
                  </a:gs>
                  <a:gs pos="50000">
                    <a:schemeClr val="bg2">
                      <a:lumMod val="25000"/>
                      <a:shade val="67500"/>
                      <a:satMod val="115000"/>
                    </a:schemeClr>
                  </a:gs>
                  <a:gs pos="100000">
                    <a:schemeClr val="bg2">
                      <a:lumMod val="75000"/>
                    </a:schemeClr>
                  </a:gs>
                </a:gsLst>
                <a:lin ang="27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" name="Group 7"/>
            <p:cNvGrpSpPr/>
            <p:nvPr/>
          </p:nvGrpSpPr>
          <p:grpSpPr>
            <a:xfrm rot="10800000">
              <a:off x="2585682" y="3923714"/>
              <a:ext cx="5103053" cy="2846770"/>
              <a:chOff x="3707690" y="2562643"/>
              <a:chExt cx="5103053" cy="2846770"/>
            </a:xfrm>
          </p:grpSpPr>
          <p:grpSp>
            <p:nvGrpSpPr>
              <p:cNvPr id="9" name="Group 8"/>
              <p:cNvGrpSpPr/>
              <p:nvPr/>
            </p:nvGrpSpPr>
            <p:grpSpPr>
              <a:xfrm>
                <a:off x="3707690" y="4352027"/>
                <a:ext cx="777510" cy="1057386"/>
                <a:chOff x="7940461" y="3129546"/>
                <a:chExt cx="777510" cy="1057386"/>
              </a:xfrm>
            </p:grpSpPr>
            <p:sp>
              <p:nvSpPr>
                <p:cNvPr id="11" name="Rectangle: Rounded Corners 10"/>
                <p:cNvSpPr/>
                <p:nvPr/>
              </p:nvSpPr>
              <p:spPr>
                <a:xfrm rot="19084171">
                  <a:off x="8411782" y="3129546"/>
                  <a:ext cx="306189" cy="283170"/>
                </a:xfrm>
                <a:prstGeom prst="roundRect">
                  <a:avLst>
                    <a:gd name="adj" fmla="val 41564"/>
                  </a:avLst>
                </a:prstGeom>
                <a:solidFill>
                  <a:srgbClr val="F8CBAD">
                    <a:alpha val="1176"/>
                  </a:srgbClr>
                </a:solidFill>
                <a:ln w="285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" name="Rectangle: Rounded Corners 11"/>
                <p:cNvSpPr/>
                <p:nvPr/>
              </p:nvSpPr>
              <p:spPr>
                <a:xfrm rot="2627848">
                  <a:off x="7940461" y="3163605"/>
                  <a:ext cx="430167" cy="1023327"/>
                </a:xfrm>
                <a:prstGeom prst="roundRect">
                  <a:avLst>
                    <a:gd name="adj" fmla="val 28018"/>
                  </a:avLst>
                </a:prstGeom>
                <a:solidFill>
                  <a:srgbClr val="000000">
                    <a:alpha val="1176"/>
                  </a:srgbClr>
                </a:solidFill>
                <a:ln w="285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10" name="Isosceles Triangle 9"/>
              <p:cNvSpPr/>
              <p:nvPr/>
            </p:nvSpPr>
            <p:spPr>
              <a:xfrm rot="2795246">
                <a:off x="6197108" y="106025"/>
                <a:ext cx="157018" cy="5070253"/>
              </a:xfrm>
              <a:prstGeom prst="triangle">
                <a:avLst/>
              </a:prstGeom>
              <a:solidFill>
                <a:srgbClr val="000000">
                  <a:alpha val="117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7" name="Group 16"/>
          <p:cNvGrpSpPr/>
          <p:nvPr/>
        </p:nvGrpSpPr>
        <p:grpSpPr>
          <a:xfrm rot="-600000">
            <a:off x="6014682" y="2015289"/>
            <a:ext cx="10359952" cy="5269545"/>
            <a:chOff x="2585682" y="1500939"/>
            <a:chExt cx="10359952" cy="5269545"/>
          </a:xfrm>
        </p:grpSpPr>
        <p:grpSp>
          <p:nvGrpSpPr>
            <p:cNvPr id="18" name="Group 17"/>
            <p:cNvGrpSpPr/>
            <p:nvPr/>
          </p:nvGrpSpPr>
          <p:grpSpPr>
            <a:xfrm>
              <a:off x="7842581" y="1500939"/>
              <a:ext cx="5103053" cy="2846770"/>
              <a:chOff x="3707690" y="2562643"/>
              <a:chExt cx="5103053" cy="2846770"/>
            </a:xfrm>
          </p:grpSpPr>
          <p:grpSp>
            <p:nvGrpSpPr>
              <p:cNvPr id="27" name="Group 26"/>
              <p:cNvGrpSpPr/>
              <p:nvPr/>
            </p:nvGrpSpPr>
            <p:grpSpPr>
              <a:xfrm>
                <a:off x="3707690" y="4352027"/>
                <a:ext cx="777510" cy="1057386"/>
                <a:chOff x="7940461" y="3129546"/>
                <a:chExt cx="777510" cy="1057386"/>
              </a:xfrm>
            </p:grpSpPr>
            <p:sp>
              <p:nvSpPr>
                <p:cNvPr id="29" name="Rectangle: Rounded Corners 28"/>
                <p:cNvSpPr/>
                <p:nvPr/>
              </p:nvSpPr>
              <p:spPr>
                <a:xfrm rot="19084171">
                  <a:off x="8411782" y="3129546"/>
                  <a:ext cx="306189" cy="283170"/>
                </a:xfrm>
                <a:prstGeom prst="roundRect">
                  <a:avLst>
                    <a:gd name="adj" fmla="val 41564"/>
                  </a:avLst>
                </a:prstGeom>
                <a:solidFill>
                  <a:schemeClr val="accent2">
                    <a:lumMod val="40000"/>
                    <a:lumOff val="60000"/>
                  </a:schemeClr>
                </a:solidFill>
                <a:ln w="28575">
                  <a:solidFill>
                    <a:schemeClr val="bg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0" name="Rectangle: Rounded Corners 29"/>
                <p:cNvSpPr/>
                <p:nvPr/>
              </p:nvSpPr>
              <p:spPr>
                <a:xfrm rot="2627848">
                  <a:off x="7940461" y="3163605"/>
                  <a:ext cx="430167" cy="1023327"/>
                </a:xfrm>
                <a:prstGeom prst="roundRect">
                  <a:avLst>
                    <a:gd name="adj" fmla="val 28018"/>
                  </a:avLst>
                </a:prstGeom>
                <a:gradFill flip="none" rotWithShape="1">
                  <a:gsLst>
                    <a:gs pos="0">
                      <a:schemeClr val="tx1">
                        <a:lumMod val="85000"/>
                        <a:lumOff val="15000"/>
                      </a:schemeClr>
                    </a:gs>
                    <a:gs pos="95000">
                      <a:schemeClr val="accent6">
                        <a:lumMod val="75000"/>
                      </a:schemeClr>
                    </a:gs>
                    <a:gs pos="53000">
                      <a:schemeClr val="accent6">
                        <a:lumMod val="50000"/>
                      </a:schemeClr>
                    </a:gs>
                  </a:gsLst>
                  <a:lin ang="16200000" scaled="1"/>
                  <a:tileRect/>
                </a:gradFill>
                <a:ln w="28575">
                  <a:solidFill>
                    <a:schemeClr val="bg2">
                      <a:lumMod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28" name="Isosceles Triangle 27"/>
              <p:cNvSpPr/>
              <p:nvPr/>
            </p:nvSpPr>
            <p:spPr>
              <a:xfrm rot="2795246">
                <a:off x="6197108" y="106025"/>
                <a:ext cx="157018" cy="5070253"/>
              </a:xfrm>
              <a:prstGeom prst="triangle">
                <a:avLst/>
              </a:prstGeom>
              <a:gradFill flip="none" rotWithShape="1">
                <a:gsLst>
                  <a:gs pos="0">
                    <a:schemeClr val="bg2">
                      <a:lumMod val="25000"/>
                      <a:shade val="30000"/>
                      <a:satMod val="115000"/>
                    </a:schemeClr>
                  </a:gs>
                  <a:gs pos="50000">
                    <a:schemeClr val="bg2">
                      <a:lumMod val="25000"/>
                      <a:shade val="67500"/>
                      <a:satMod val="115000"/>
                    </a:schemeClr>
                  </a:gs>
                  <a:gs pos="100000">
                    <a:schemeClr val="bg2">
                      <a:lumMod val="75000"/>
                    </a:schemeClr>
                  </a:gs>
                </a:gsLst>
                <a:lin ang="27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9" name="Group 18"/>
            <p:cNvGrpSpPr/>
            <p:nvPr/>
          </p:nvGrpSpPr>
          <p:grpSpPr>
            <a:xfrm rot="10800000">
              <a:off x="2585682" y="3923714"/>
              <a:ext cx="5103053" cy="2846770"/>
              <a:chOff x="3707690" y="2562643"/>
              <a:chExt cx="5103053" cy="2846770"/>
            </a:xfrm>
          </p:grpSpPr>
          <p:grpSp>
            <p:nvGrpSpPr>
              <p:cNvPr id="20" name="Group 19"/>
              <p:cNvGrpSpPr/>
              <p:nvPr/>
            </p:nvGrpSpPr>
            <p:grpSpPr>
              <a:xfrm>
                <a:off x="3707690" y="4352027"/>
                <a:ext cx="777510" cy="1057386"/>
                <a:chOff x="7940461" y="3129546"/>
                <a:chExt cx="777510" cy="1057386"/>
              </a:xfrm>
            </p:grpSpPr>
            <p:sp>
              <p:nvSpPr>
                <p:cNvPr id="25" name="Rectangle: Rounded Corners 24"/>
                <p:cNvSpPr/>
                <p:nvPr/>
              </p:nvSpPr>
              <p:spPr>
                <a:xfrm rot="19084171">
                  <a:off x="8411782" y="3129546"/>
                  <a:ext cx="306189" cy="283170"/>
                </a:xfrm>
                <a:prstGeom prst="roundRect">
                  <a:avLst>
                    <a:gd name="adj" fmla="val 41564"/>
                  </a:avLst>
                </a:prstGeom>
                <a:solidFill>
                  <a:srgbClr val="F8CBAD">
                    <a:alpha val="1176"/>
                  </a:srgbClr>
                </a:solidFill>
                <a:ln w="285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" name="Rectangle: Rounded Corners 25"/>
                <p:cNvSpPr/>
                <p:nvPr/>
              </p:nvSpPr>
              <p:spPr>
                <a:xfrm rot="2627848">
                  <a:off x="7940461" y="3163605"/>
                  <a:ext cx="430167" cy="1023327"/>
                </a:xfrm>
                <a:prstGeom prst="roundRect">
                  <a:avLst>
                    <a:gd name="adj" fmla="val 28018"/>
                  </a:avLst>
                </a:prstGeom>
                <a:solidFill>
                  <a:srgbClr val="000000">
                    <a:alpha val="1176"/>
                  </a:srgbClr>
                </a:solidFill>
                <a:ln w="285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24" name="Isosceles Triangle 23"/>
              <p:cNvSpPr/>
              <p:nvPr/>
            </p:nvSpPr>
            <p:spPr>
              <a:xfrm rot="2795246">
                <a:off x="6197108" y="106025"/>
                <a:ext cx="157018" cy="5070253"/>
              </a:xfrm>
              <a:prstGeom prst="triangle">
                <a:avLst/>
              </a:prstGeom>
              <a:solidFill>
                <a:srgbClr val="000000">
                  <a:alpha val="117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31" name="Rectangle: Rounded Corners 30"/>
          <p:cNvSpPr/>
          <p:nvPr/>
        </p:nvSpPr>
        <p:spPr>
          <a:xfrm rot="17881063">
            <a:off x="10068275" y="4763494"/>
            <a:ext cx="458964" cy="985234"/>
          </a:xfrm>
          <a:prstGeom prst="roundRect">
            <a:avLst>
              <a:gd name="adj" fmla="val 4156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: Rounded Corners 31"/>
          <p:cNvSpPr/>
          <p:nvPr/>
        </p:nvSpPr>
        <p:spPr>
          <a:xfrm rot="18106454">
            <a:off x="9497127" y="5448957"/>
            <a:ext cx="288246" cy="700326"/>
          </a:xfrm>
          <a:prstGeom prst="roundRect">
            <a:avLst>
              <a:gd name="adj" fmla="val 37138"/>
            </a:avLst>
          </a:prstGeom>
          <a:solidFill>
            <a:srgbClr val="3333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: Rounded Corners 32"/>
          <p:cNvSpPr/>
          <p:nvPr/>
        </p:nvSpPr>
        <p:spPr>
          <a:xfrm>
            <a:off x="9529935" y="5136275"/>
            <a:ext cx="451951" cy="796701"/>
          </a:xfrm>
          <a:prstGeom prst="roundRect">
            <a:avLst>
              <a:gd name="adj" fmla="val 34435"/>
            </a:avLst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 rot="576203">
            <a:off x="10391104" y="3572539"/>
            <a:ext cx="752815" cy="989839"/>
          </a:xfrm>
          <a:prstGeom prst="ellipse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  <a:shade val="30000"/>
                  <a:satMod val="115000"/>
                </a:schemeClr>
              </a:gs>
              <a:gs pos="50000">
                <a:schemeClr val="accent2">
                  <a:lumMod val="40000"/>
                  <a:lumOff val="60000"/>
                  <a:shade val="67500"/>
                  <a:satMod val="115000"/>
                </a:schemeClr>
              </a:gs>
              <a:gs pos="100000">
                <a:schemeClr val="accent2">
                  <a:lumMod val="40000"/>
                  <a:lumOff val="60000"/>
                  <a:shade val="100000"/>
                  <a:satMod val="115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5" name="Group 34"/>
          <p:cNvGrpSpPr/>
          <p:nvPr/>
        </p:nvGrpSpPr>
        <p:grpSpPr>
          <a:xfrm rot="20295430">
            <a:off x="9457022" y="5552996"/>
            <a:ext cx="368784" cy="570922"/>
            <a:chOff x="8889420" y="4448386"/>
            <a:chExt cx="368784" cy="737097"/>
          </a:xfrm>
        </p:grpSpPr>
        <p:sp>
          <p:nvSpPr>
            <p:cNvPr id="36" name="Oval 35"/>
            <p:cNvSpPr/>
            <p:nvPr/>
          </p:nvSpPr>
          <p:spPr>
            <a:xfrm rot="1564008" flipV="1">
              <a:off x="8889420" y="5009313"/>
              <a:ext cx="318782" cy="176170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: Rounded Corners 36"/>
            <p:cNvSpPr/>
            <p:nvPr/>
          </p:nvSpPr>
          <p:spPr>
            <a:xfrm rot="7750165">
              <a:off x="8872298" y="4763643"/>
              <a:ext cx="701164" cy="70649"/>
            </a:xfrm>
            <a:prstGeom prst="round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1" name="Group 40"/>
          <p:cNvGrpSpPr/>
          <p:nvPr/>
        </p:nvGrpSpPr>
        <p:grpSpPr>
          <a:xfrm rot="685599">
            <a:off x="11550421" y="5644094"/>
            <a:ext cx="334615" cy="778865"/>
            <a:chOff x="11214457" y="4591176"/>
            <a:chExt cx="334615" cy="778865"/>
          </a:xfrm>
        </p:grpSpPr>
        <p:sp>
          <p:nvSpPr>
            <p:cNvPr id="42" name="Oval 41"/>
            <p:cNvSpPr/>
            <p:nvPr/>
          </p:nvSpPr>
          <p:spPr>
            <a:xfrm flipV="1">
              <a:off x="11230290" y="5193872"/>
              <a:ext cx="318782" cy="176169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: Rounded Corners 42"/>
            <p:cNvSpPr/>
            <p:nvPr/>
          </p:nvSpPr>
          <p:spPr>
            <a:xfrm rot="3906204">
              <a:off x="10899200" y="4906433"/>
              <a:ext cx="701164" cy="70649"/>
            </a:xfrm>
            <a:prstGeom prst="round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4" name="Rectangle: Rounded Corners 43"/>
          <p:cNvSpPr/>
          <p:nvPr/>
        </p:nvSpPr>
        <p:spPr>
          <a:xfrm>
            <a:off x="9762689" y="4612836"/>
            <a:ext cx="1648401" cy="1938944"/>
          </a:xfrm>
          <a:prstGeom prst="roundRect">
            <a:avLst/>
          </a:prstGeom>
          <a:solidFill>
            <a:srgbClr val="003300"/>
          </a:solidFill>
          <a:ln w="57150">
            <a:solidFill>
              <a:schemeClr val="tx1">
                <a:lumMod val="65000"/>
                <a:lumOff val="35000"/>
              </a:schemeClr>
            </a:solidFill>
          </a:ln>
          <a:scene3d>
            <a:camera prst="isometricOffAxis1To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: Rounded Corners 44"/>
          <p:cNvSpPr/>
          <p:nvPr/>
        </p:nvSpPr>
        <p:spPr>
          <a:xfrm rot="21118257">
            <a:off x="10291620" y="5818969"/>
            <a:ext cx="1427442" cy="100944"/>
          </a:xfrm>
          <a:prstGeom prst="round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: Rounded Corners 46"/>
          <p:cNvSpPr/>
          <p:nvPr/>
        </p:nvSpPr>
        <p:spPr>
          <a:xfrm rot="17881063">
            <a:off x="9773214" y="4843315"/>
            <a:ext cx="458964" cy="1016650"/>
          </a:xfrm>
          <a:prstGeom prst="roundRect">
            <a:avLst>
              <a:gd name="adj" fmla="val 41564"/>
            </a:avLst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: Rounded Corners 47"/>
          <p:cNvSpPr/>
          <p:nvPr/>
        </p:nvSpPr>
        <p:spPr>
          <a:xfrm rot="21314897">
            <a:off x="10109441" y="4349882"/>
            <a:ext cx="1371128" cy="1391463"/>
          </a:xfrm>
          <a:prstGeom prst="roundRect">
            <a:avLst>
              <a:gd name="adj" fmla="val 34960"/>
            </a:avLst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: Rounded Corners 48"/>
          <p:cNvSpPr/>
          <p:nvPr/>
        </p:nvSpPr>
        <p:spPr>
          <a:xfrm rot="2627848">
            <a:off x="10001720" y="4464480"/>
            <a:ext cx="430167" cy="784320"/>
          </a:xfrm>
          <a:prstGeom prst="roundRect">
            <a:avLst>
              <a:gd name="adj" fmla="val 41564"/>
            </a:avLst>
          </a:prstGeom>
          <a:gradFill flip="none" rotWithShape="1">
            <a:gsLst>
              <a:gs pos="0">
                <a:schemeClr val="tx1">
                  <a:lumMod val="85000"/>
                  <a:lumOff val="15000"/>
                </a:schemeClr>
              </a:gs>
              <a:gs pos="95000">
                <a:schemeClr val="accent6">
                  <a:lumMod val="75000"/>
                </a:schemeClr>
              </a:gs>
              <a:gs pos="53000">
                <a:schemeClr val="accent6">
                  <a:lumMod val="50000"/>
                </a:schemeClr>
              </a:gs>
            </a:gsLst>
            <a:lin ang="16200000" scaled="1"/>
            <a:tileRect/>
          </a:gradFill>
          <a:ln w="28575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50" name="Group 49"/>
          <p:cNvGrpSpPr/>
          <p:nvPr/>
        </p:nvGrpSpPr>
        <p:grpSpPr>
          <a:xfrm rot="196706">
            <a:off x="10111338" y="4612998"/>
            <a:ext cx="1728132" cy="1316123"/>
            <a:chOff x="6630911" y="4098301"/>
            <a:chExt cx="1728132" cy="1316123"/>
          </a:xfrm>
          <a:solidFill>
            <a:srgbClr val="003300"/>
          </a:solidFill>
        </p:grpSpPr>
        <p:sp>
          <p:nvSpPr>
            <p:cNvPr id="51" name="Rectangle: Rounded Corners 50"/>
            <p:cNvSpPr/>
            <p:nvPr/>
          </p:nvSpPr>
          <p:spPr>
            <a:xfrm rot="5400000">
              <a:off x="6613457" y="5065018"/>
              <a:ext cx="620212" cy="78600"/>
            </a:xfrm>
            <a:prstGeom prst="round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ctangle: Rounded Corners 51"/>
            <p:cNvSpPr/>
            <p:nvPr/>
          </p:nvSpPr>
          <p:spPr>
            <a:xfrm rot="5400000">
              <a:off x="7776882" y="4905611"/>
              <a:ext cx="620212" cy="78600"/>
            </a:xfrm>
            <a:prstGeom prst="round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ectangle: Rounded Corners 52"/>
            <p:cNvSpPr/>
            <p:nvPr/>
          </p:nvSpPr>
          <p:spPr>
            <a:xfrm>
              <a:off x="6630911" y="4098301"/>
              <a:ext cx="1728132" cy="940345"/>
            </a:xfrm>
            <a:prstGeom prst="roundRect">
              <a:avLst/>
            </a:prstGeom>
            <a:gradFill>
              <a:gsLst>
                <a:gs pos="0">
                  <a:schemeClr val="tx1">
                    <a:lumMod val="85000"/>
                    <a:lumOff val="15000"/>
                  </a:schemeClr>
                </a:gs>
                <a:gs pos="50000">
                  <a:schemeClr val="accent6">
                    <a:lumMod val="50000"/>
                    <a:shade val="67500"/>
                    <a:satMod val="115000"/>
                  </a:schemeClr>
                </a:gs>
                <a:gs pos="100000">
                  <a:schemeClr val="accent6">
                    <a:lumMod val="50000"/>
                  </a:schemeClr>
                </a:gs>
              </a:gsLst>
              <a:lin ang="16200000" scaled="1"/>
            </a:gradFill>
            <a:ln w="57150">
              <a:solidFill>
                <a:schemeClr val="tx1">
                  <a:lumMod val="65000"/>
                  <a:lumOff val="35000"/>
                </a:schemeClr>
              </a:solidFill>
            </a:ln>
            <a:scene3d>
              <a:camera prst="isometricOffAxis1Right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54" name="Freeform: Shape 53"/>
          <p:cNvSpPr/>
          <p:nvPr/>
        </p:nvSpPr>
        <p:spPr>
          <a:xfrm>
            <a:off x="10430166" y="3977986"/>
            <a:ext cx="694283" cy="323273"/>
          </a:xfrm>
          <a:custGeom>
            <a:avLst/>
            <a:gdLst>
              <a:gd name="connsiteX0" fmla="*/ 0 w 637309"/>
              <a:gd name="connsiteY0" fmla="*/ 0 h 341746"/>
              <a:gd name="connsiteX1" fmla="*/ 27709 w 637309"/>
              <a:gd name="connsiteY1" fmla="*/ 221673 h 341746"/>
              <a:gd name="connsiteX2" fmla="*/ 55418 w 637309"/>
              <a:gd name="connsiteY2" fmla="*/ 240146 h 341746"/>
              <a:gd name="connsiteX3" fmla="*/ 83127 w 637309"/>
              <a:gd name="connsiteY3" fmla="*/ 267855 h 341746"/>
              <a:gd name="connsiteX4" fmla="*/ 101600 w 637309"/>
              <a:gd name="connsiteY4" fmla="*/ 295564 h 341746"/>
              <a:gd name="connsiteX5" fmla="*/ 129309 w 637309"/>
              <a:gd name="connsiteY5" fmla="*/ 304800 h 341746"/>
              <a:gd name="connsiteX6" fmla="*/ 212436 w 637309"/>
              <a:gd name="connsiteY6" fmla="*/ 314037 h 341746"/>
              <a:gd name="connsiteX7" fmla="*/ 249382 w 637309"/>
              <a:gd name="connsiteY7" fmla="*/ 323273 h 341746"/>
              <a:gd name="connsiteX8" fmla="*/ 304800 w 637309"/>
              <a:gd name="connsiteY8" fmla="*/ 341746 h 341746"/>
              <a:gd name="connsiteX9" fmla="*/ 600363 w 637309"/>
              <a:gd name="connsiteY9" fmla="*/ 332509 h 341746"/>
              <a:gd name="connsiteX10" fmla="*/ 628073 w 637309"/>
              <a:gd name="connsiteY10" fmla="*/ 323273 h 341746"/>
              <a:gd name="connsiteX11" fmla="*/ 637309 w 637309"/>
              <a:gd name="connsiteY11" fmla="*/ 286328 h 341746"/>
              <a:gd name="connsiteX12" fmla="*/ 628073 w 637309"/>
              <a:gd name="connsiteY12" fmla="*/ 240146 h 341746"/>
              <a:gd name="connsiteX13" fmla="*/ 544945 w 637309"/>
              <a:gd name="connsiteY13" fmla="*/ 193964 h 341746"/>
              <a:gd name="connsiteX14" fmla="*/ 471054 w 637309"/>
              <a:gd name="connsiteY14" fmla="*/ 175491 h 341746"/>
              <a:gd name="connsiteX15" fmla="*/ 415636 w 637309"/>
              <a:gd name="connsiteY15" fmla="*/ 157019 h 341746"/>
              <a:gd name="connsiteX16" fmla="*/ 350982 w 637309"/>
              <a:gd name="connsiteY16" fmla="*/ 147782 h 341746"/>
              <a:gd name="connsiteX17" fmla="*/ 323273 w 637309"/>
              <a:gd name="connsiteY17" fmla="*/ 138546 h 341746"/>
              <a:gd name="connsiteX18" fmla="*/ 286327 w 637309"/>
              <a:gd name="connsiteY18" fmla="*/ 129309 h 341746"/>
              <a:gd name="connsiteX19" fmla="*/ 249382 w 637309"/>
              <a:gd name="connsiteY19" fmla="*/ 110837 h 341746"/>
              <a:gd name="connsiteX20" fmla="*/ 166254 w 637309"/>
              <a:gd name="connsiteY20" fmla="*/ 64655 h 341746"/>
              <a:gd name="connsiteX21" fmla="*/ 36945 w 637309"/>
              <a:gd name="connsiteY21" fmla="*/ 73891 h 341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637309" h="341746">
                <a:moveTo>
                  <a:pt x="0" y="0"/>
                </a:moveTo>
                <a:cubicBezTo>
                  <a:pt x="54533" y="136330"/>
                  <a:pt x="-32936" y="-96718"/>
                  <a:pt x="27709" y="221673"/>
                </a:cubicBezTo>
                <a:cubicBezTo>
                  <a:pt x="29786" y="232578"/>
                  <a:pt x="46890" y="233039"/>
                  <a:pt x="55418" y="240146"/>
                </a:cubicBezTo>
                <a:cubicBezTo>
                  <a:pt x="65453" y="248508"/>
                  <a:pt x="74765" y="257820"/>
                  <a:pt x="83127" y="267855"/>
                </a:cubicBezTo>
                <a:cubicBezTo>
                  <a:pt x="90234" y="276383"/>
                  <a:pt x="92932" y="288629"/>
                  <a:pt x="101600" y="295564"/>
                </a:cubicBezTo>
                <a:cubicBezTo>
                  <a:pt x="109203" y="301646"/>
                  <a:pt x="119706" y="303199"/>
                  <a:pt x="129309" y="304800"/>
                </a:cubicBezTo>
                <a:cubicBezTo>
                  <a:pt x="156809" y="309383"/>
                  <a:pt x="184727" y="310958"/>
                  <a:pt x="212436" y="314037"/>
                </a:cubicBezTo>
                <a:cubicBezTo>
                  <a:pt x="224751" y="317116"/>
                  <a:pt x="237223" y="319625"/>
                  <a:pt x="249382" y="323273"/>
                </a:cubicBezTo>
                <a:cubicBezTo>
                  <a:pt x="268033" y="328868"/>
                  <a:pt x="304800" y="341746"/>
                  <a:pt x="304800" y="341746"/>
                </a:cubicBezTo>
                <a:cubicBezTo>
                  <a:pt x="403321" y="338667"/>
                  <a:pt x="501954" y="338132"/>
                  <a:pt x="600363" y="332509"/>
                </a:cubicBezTo>
                <a:cubicBezTo>
                  <a:pt x="610083" y="331954"/>
                  <a:pt x="621991" y="330876"/>
                  <a:pt x="628073" y="323273"/>
                </a:cubicBezTo>
                <a:cubicBezTo>
                  <a:pt x="636003" y="313361"/>
                  <a:pt x="634230" y="298643"/>
                  <a:pt x="637309" y="286328"/>
                </a:cubicBezTo>
                <a:cubicBezTo>
                  <a:pt x="634230" y="270934"/>
                  <a:pt x="635094" y="254187"/>
                  <a:pt x="628073" y="240146"/>
                </a:cubicBezTo>
                <a:cubicBezTo>
                  <a:pt x="612463" y="208927"/>
                  <a:pt x="574192" y="201276"/>
                  <a:pt x="544945" y="193964"/>
                </a:cubicBezTo>
                <a:cubicBezTo>
                  <a:pt x="520315" y="187806"/>
                  <a:pt x="495140" y="183519"/>
                  <a:pt x="471054" y="175491"/>
                </a:cubicBezTo>
                <a:cubicBezTo>
                  <a:pt x="452581" y="169334"/>
                  <a:pt x="434912" y="159773"/>
                  <a:pt x="415636" y="157019"/>
                </a:cubicBezTo>
                <a:lnTo>
                  <a:pt x="350982" y="147782"/>
                </a:lnTo>
                <a:cubicBezTo>
                  <a:pt x="341746" y="144703"/>
                  <a:pt x="332634" y="141221"/>
                  <a:pt x="323273" y="138546"/>
                </a:cubicBezTo>
                <a:cubicBezTo>
                  <a:pt x="311067" y="135059"/>
                  <a:pt x="298213" y="133766"/>
                  <a:pt x="286327" y="129309"/>
                </a:cubicBezTo>
                <a:cubicBezTo>
                  <a:pt x="273435" y="124475"/>
                  <a:pt x="261188" y="117921"/>
                  <a:pt x="249382" y="110837"/>
                </a:cubicBezTo>
                <a:cubicBezTo>
                  <a:pt x="169982" y="63197"/>
                  <a:pt x="221989" y="83233"/>
                  <a:pt x="166254" y="64655"/>
                </a:cubicBezTo>
                <a:lnTo>
                  <a:pt x="36945" y="73891"/>
                </a:lnTo>
              </a:path>
            </a:pathLst>
          </a:custGeom>
          <a:solidFill>
            <a:srgbClr val="503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Freeform: Shape 54"/>
          <p:cNvSpPr/>
          <p:nvPr/>
        </p:nvSpPr>
        <p:spPr>
          <a:xfrm>
            <a:off x="10420216" y="4328958"/>
            <a:ext cx="766272" cy="94785"/>
          </a:xfrm>
          <a:custGeom>
            <a:avLst/>
            <a:gdLst>
              <a:gd name="connsiteX0" fmla="*/ 56014 w 766272"/>
              <a:gd name="connsiteY0" fmla="*/ 83127 h 94785"/>
              <a:gd name="connsiteX1" fmla="*/ 102196 w 766272"/>
              <a:gd name="connsiteY1" fmla="*/ 9236 h 94785"/>
              <a:gd name="connsiteX2" fmla="*/ 702560 w 766272"/>
              <a:gd name="connsiteY2" fmla="*/ 9236 h 94785"/>
              <a:gd name="connsiteX3" fmla="*/ 674851 w 766272"/>
              <a:gd name="connsiteY3" fmla="*/ 83127 h 94785"/>
              <a:gd name="connsiteX4" fmla="*/ 56014 w 766272"/>
              <a:gd name="connsiteY4" fmla="*/ 83127 h 94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6272" h="94785">
                <a:moveTo>
                  <a:pt x="56014" y="83127"/>
                </a:moveTo>
                <a:cubicBezTo>
                  <a:pt x="-39429" y="70812"/>
                  <a:pt x="-5562" y="21551"/>
                  <a:pt x="102196" y="9236"/>
                </a:cubicBezTo>
                <a:cubicBezTo>
                  <a:pt x="209954" y="-3079"/>
                  <a:pt x="607118" y="-3079"/>
                  <a:pt x="702560" y="9236"/>
                </a:cubicBezTo>
                <a:cubicBezTo>
                  <a:pt x="798003" y="21551"/>
                  <a:pt x="784148" y="64654"/>
                  <a:pt x="674851" y="83127"/>
                </a:cubicBezTo>
                <a:cubicBezTo>
                  <a:pt x="565554" y="101600"/>
                  <a:pt x="151457" y="95442"/>
                  <a:pt x="56014" y="83127"/>
                </a:cubicBezTo>
                <a:close/>
              </a:path>
            </a:pathLst>
          </a:custGeom>
          <a:solidFill>
            <a:schemeClr val="accent6">
              <a:lumMod val="50000"/>
            </a:schemeClr>
          </a:solidFill>
          <a:ln w="28575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6" name="Group 55"/>
          <p:cNvGrpSpPr/>
          <p:nvPr/>
        </p:nvGrpSpPr>
        <p:grpSpPr>
          <a:xfrm>
            <a:off x="10183748" y="3536713"/>
            <a:ext cx="1110882" cy="620406"/>
            <a:chOff x="9688717" y="1360122"/>
            <a:chExt cx="1110882" cy="609704"/>
          </a:xfrm>
        </p:grpSpPr>
        <p:sp>
          <p:nvSpPr>
            <p:cNvPr id="57" name="Oval 56"/>
            <p:cNvSpPr/>
            <p:nvPr/>
          </p:nvSpPr>
          <p:spPr>
            <a:xfrm rot="1722890">
              <a:off x="9688717" y="1464737"/>
              <a:ext cx="1110882" cy="505089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75000"/>
                    <a:shade val="30000"/>
                    <a:satMod val="115000"/>
                  </a:schemeClr>
                </a:gs>
                <a:gs pos="50000">
                  <a:schemeClr val="accent6">
                    <a:lumMod val="75000"/>
                    <a:shade val="67500"/>
                    <a:satMod val="115000"/>
                  </a:schemeClr>
                </a:gs>
                <a:gs pos="100000">
                  <a:schemeClr val="accent6">
                    <a:lumMod val="75000"/>
                    <a:shade val="100000"/>
                    <a:satMod val="115000"/>
                  </a:schemeClr>
                </a:gs>
              </a:gsLst>
              <a:lin ang="13500000" scaled="1"/>
              <a:tileRect/>
            </a:gradFill>
            <a:ln w="3810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Cylinder 57"/>
            <p:cNvSpPr/>
            <p:nvPr/>
          </p:nvSpPr>
          <p:spPr>
            <a:xfrm rot="2077581">
              <a:off x="9976471" y="1360122"/>
              <a:ext cx="748447" cy="406809"/>
            </a:xfrm>
            <a:prstGeom prst="can">
              <a:avLst>
                <a:gd name="adj" fmla="val 37493"/>
              </a:avLst>
            </a:prstGeom>
            <a:gradFill flip="none" rotWithShape="1">
              <a:gsLst>
                <a:gs pos="0">
                  <a:schemeClr val="accent6">
                    <a:lumMod val="75000"/>
                    <a:shade val="30000"/>
                    <a:satMod val="115000"/>
                  </a:schemeClr>
                </a:gs>
                <a:gs pos="50000">
                  <a:schemeClr val="accent6">
                    <a:lumMod val="75000"/>
                    <a:shade val="67500"/>
                    <a:satMod val="115000"/>
                  </a:schemeClr>
                </a:gs>
                <a:gs pos="100000">
                  <a:schemeClr val="accent6">
                    <a:lumMod val="75000"/>
                    <a:shade val="100000"/>
                    <a:satMod val="115000"/>
                  </a:schemeClr>
                </a:gs>
              </a:gsLst>
              <a:lin ang="13500000" scaled="1"/>
              <a:tileRect/>
            </a:gradFill>
            <a:ln w="28575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: Shape 58"/>
            <p:cNvSpPr/>
            <p:nvPr/>
          </p:nvSpPr>
          <p:spPr>
            <a:xfrm>
              <a:off x="9945648" y="1417465"/>
              <a:ext cx="683770" cy="476734"/>
            </a:xfrm>
            <a:custGeom>
              <a:avLst/>
              <a:gdLst>
                <a:gd name="connsiteX0" fmla="*/ 1216 w 661179"/>
                <a:gd name="connsiteY0" fmla="*/ 74058 h 518431"/>
                <a:gd name="connsiteX1" fmla="*/ 84343 w 661179"/>
                <a:gd name="connsiteY1" fmla="*/ 221840 h 518431"/>
                <a:gd name="connsiteX2" fmla="*/ 195180 w 661179"/>
                <a:gd name="connsiteY2" fmla="*/ 304967 h 518431"/>
                <a:gd name="connsiteX3" fmla="*/ 278307 w 661179"/>
                <a:gd name="connsiteY3" fmla="*/ 369622 h 518431"/>
                <a:gd name="connsiteX4" fmla="*/ 342962 w 661179"/>
                <a:gd name="connsiteY4" fmla="*/ 406567 h 518431"/>
                <a:gd name="connsiteX5" fmla="*/ 426089 w 661179"/>
                <a:gd name="connsiteY5" fmla="*/ 452749 h 518431"/>
                <a:gd name="connsiteX6" fmla="*/ 555398 w 661179"/>
                <a:gd name="connsiteY6" fmla="*/ 517404 h 518431"/>
                <a:gd name="connsiteX7" fmla="*/ 610816 w 661179"/>
                <a:gd name="connsiteY7" fmla="*/ 489694 h 518431"/>
                <a:gd name="connsiteX8" fmla="*/ 656998 w 661179"/>
                <a:gd name="connsiteY8" fmla="*/ 452749 h 518431"/>
                <a:gd name="connsiteX9" fmla="*/ 499980 w 661179"/>
                <a:gd name="connsiteY9" fmla="*/ 378858 h 518431"/>
                <a:gd name="connsiteX10" fmla="*/ 379907 w 661179"/>
                <a:gd name="connsiteY10" fmla="*/ 323440 h 518431"/>
                <a:gd name="connsiteX11" fmla="*/ 269071 w 661179"/>
                <a:gd name="connsiteY11" fmla="*/ 249549 h 518431"/>
                <a:gd name="connsiteX12" fmla="*/ 167471 w 661179"/>
                <a:gd name="connsiteY12" fmla="*/ 166422 h 518431"/>
                <a:gd name="connsiteX13" fmla="*/ 84343 w 661179"/>
                <a:gd name="connsiteY13" fmla="*/ 111004 h 518431"/>
                <a:gd name="connsiteX14" fmla="*/ 38162 w 661179"/>
                <a:gd name="connsiteY14" fmla="*/ 167 h 518431"/>
                <a:gd name="connsiteX15" fmla="*/ 1216 w 661179"/>
                <a:gd name="connsiteY15" fmla="*/ 74058 h 5184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61179" h="518431">
                  <a:moveTo>
                    <a:pt x="1216" y="74058"/>
                  </a:moveTo>
                  <a:cubicBezTo>
                    <a:pt x="8913" y="111004"/>
                    <a:pt x="52016" y="183355"/>
                    <a:pt x="84343" y="221840"/>
                  </a:cubicBezTo>
                  <a:cubicBezTo>
                    <a:pt x="116670" y="260325"/>
                    <a:pt x="162853" y="280337"/>
                    <a:pt x="195180" y="304967"/>
                  </a:cubicBezTo>
                  <a:cubicBezTo>
                    <a:pt x="227507" y="329597"/>
                    <a:pt x="253677" y="352689"/>
                    <a:pt x="278307" y="369622"/>
                  </a:cubicBezTo>
                  <a:cubicBezTo>
                    <a:pt x="302937" y="386555"/>
                    <a:pt x="342962" y="406567"/>
                    <a:pt x="342962" y="406567"/>
                  </a:cubicBezTo>
                  <a:cubicBezTo>
                    <a:pt x="367592" y="420421"/>
                    <a:pt x="390683" y="434276"/>
                    <a:pt x="426089" y="452749"/>
                  </a:cubicBezTo>
                  <a:cubicBezTo>
                    <a:pt x="461495" y="471222"/>
                    <a:pt x="524610" y="511247"/>
                    <a:pt x="555398" y="517404"/>
                  </a:cubicBezTo>
                  <a:cubicBezTo>
                    <a:pt x="586186" y="523562"/>
                    <a:pt x="593883" y="500470"/>
                    <a:pt x="610816" y="489694"/>
                  </a:cubicBezTo>
                  <a:cubicBezTo>
                    <a:pt x="627749" y="478918"/>
                    <a:pt x="675471" y="471222"/>
                    <a:pt x="656998" y="452749"/>
                  </a:cubicBezTo>
                  <a:cubicBezTo>
                    <a:pt x="638525" y="434276"/>
                    <a:pt x="499980" y="378858"/>
                    <a:pt x="499980" y="378858"/>
                  </a:cubicBezTo>
                  <a:cubicBezTo>
                    <a:pt x="453798" y="357307"/>
                    <a:pt x="418392" y="344992"/>
                    <a:pt x="379907" y="323440"/>
                  </a:cubicBezTo>
                  <a:cubicBezTo>
                    <a:pt x="341422" y="301889"/>
                    <a:pt x="304477" y="275719"/>
                    <a:pt x="269071" y="249549"/>
                  </a:cubicBezTo>
                  <a:cubicBezTo>
                    <a:pt x="233665" y="223379"/>
                    <a:pt x="198259" y="189513"/>
                    <a:pt x="167471" y="166422"/>
                  </a:cubicBezTo>
                  <a:cubicBezTo>
                    <a:pt x="136683" y="143331"/>
                    <a:pt x="105895" y="138713"/>
                    <a:pt x="84343" y="111004"/>
                  </a:cubicBezTo>
                  <a:cubicBezTo>
                    <a:pt x="62792" y="83295"/>
                    <a:pt x="52016" y="3246"/>
                    <a:pt x="38162" y="167"/>
                  </a:cubicBezTo>
                  <a:cubicBezTo>
                    <a:pt x="24308" y="-2912"/>
                    <a:pt x="-6481" y="37112"/>
                    <a:pt x="1216" y="74058"/>
                  </a:cubicBezTo>
                  <a:close/>
                </a:path>
              </a:pathLst>
            </a:custGeom>
            <a:blipFill dpi="0"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0" name="Group 79"/>
          <p:cNvGrpSpPr/>
          <p:nvPr/>
        </p:nvGrpSpPr>
        <p:grpSpPr>
          <a:xfrm>
            <a:off x="389378" y="4068331"/>
            <a:ext cx="802251" cy="499061"/>
            <a:chOff x="3549654" y="4493467"/>
            <a:chExt cx="1391547" cy="504177"/>
          </a:xfrm>
        </p:grpSpPr>
        <p:sp>
          <p:nvSpPr>
            <p:cNvPr id="81" name="Teardrop 80"/>
            <p:cNvSpPr/>
            <p:nvPr/>
          </p:nvSpPr>
          <p:spPr>
            <a:xfrm rot="13140337">
              <a:off x="4622010" y="4552325"/>
              <a:ext cx="87645" cy="172588"/>
            </a:xfrm>
            <a:prstGeom prst="teardrop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Teardrop 81"/>
            <p:cNvSpPr/>
            <p:nvPr/>
          </p:nvSpPr>
          <p:spPr>
            <a:xfrm rot="10444780" flipH="1">
              <a:off x="4216829" y="4493467"/>
              <a:ext cx="87645" cy="172588"/>
            </a:xfrm>
            <a:prstGeom prst="teardrop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Teardrop 82"/>
            <p:cNvSpPr/>
            <p:nvPr/>
          </p:nvSpPr>
          <p:spPr>
            <a:xfrm rot="13140337">
              <a:off x="4727194" y="4793656"/>
              <a:ext cx="68230" cy="109833"/>
            </a:xfrm>
            <a:prstGeom prst="teardrop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Teardrop 83"/>
            <p:cNvSpPr/>
            <p:nvPr/>
          </p:nvSpPr>
          <p:spPr>
            <a:xfrm rot="18178948">
              <a:off x="3934865" y="4658395"/>
              <a:ext cx="68230" cy="109833"/>
            </a:xfrm>
            <a:prstGeom prst="teardrop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5" name="Picture 8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49654" y="4573455"/>
              <a:ext cx="1391547" cy="424189"/>
            </a:xfrm>
            <a:prstGeom prst="rect">
              <a:avLst/>
            </a:prstGeom>
          </p:spPr>
        </p:pic>
      </p:grpSp>
      <p:pic>
        <p:nvPicPr>
          <p:cNvPr id="86" name="Picture 8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3997" y="4274246"/>
            <a:ext cx="191292" cy="298993"/>
          </a:xfrm>
          <a:prstGeom prst="rect">
            <a:avLst/>
          </a:prstGeom>
        </p:spPr>
      </p:pic>
      <p:pic>
        <p:nvPicPr>
          <p:cNvPr id="89" name="Picture 8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385511">
            <a:off x="6517719" y="5150855"/>
            <a:ext cx="2481287" cy="492069"/>
          </a:xfrm>
          <a:prstGeom prst="rect">
            <a:avLst/>
          </a:prstGeom>
        </p:spPr>
      </p:pic>
      <p:pic>
        <p:nvPicPr>
          <p:cNvPr id="94" name="Picture 93"/>
          <p:cNvPicPr>
            <a:picLocks noChangeAspect="1"/>
          </p:cNvPicPr>
          <p:nvPr/>
        </p:nvPicPr>
        <p:blipFill rotWithShape="1">
          <a:blip r:embed="rId6"/>
          <a:srcRect t="33491"/>
          <a:stretch/>
        </p:blipFill>
        <p:spPr>
          <a:xfrm rot="385511">
            <a:off x="6426392" y="5640952"/>
            <a:ext cx="2481287" cy="977194"/>
          </a:xfrm>
          <a:prstGeom prst="rect">
            <a:avLst/>
          </a:prstGeom>
        </p:spPr>
      </p:pic>
      <p:sp>
        <p:nvSpPr>
          <p:cNvPr id="95" name="Rectangle: Rounded Corners 94">
            <a:hlinkClick r:id="rId7" action="ppaction://hlinksldjump"/>
          </p:cNvPr>
          <p:cNvSpPr/>
          <p:nvPr/>
        </p:nvSpPr>
        <p:spPr>
          <a:xfrm>
            <a:off x="7895282" y="6136894"/>
            <a:ext cx="1372392" cy="453988"/>
          </a:xfrm>
          <a:prstGeom prst="roundRect">
            <a:avLst/>
          </a:prstGeom>
          <a:ln w="28575">
            <a:solidFill>
              <a:srgbClr val="FFFF00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solidFill>
                  <a:schemeClr val="bg2">
                    <a:lumMod val="10000"/>
                  </a:schemeClr>
                </a:solidFill>
              </a:rPr>
              <a:t>Try somewhere else</a:t>
            </a:r>
            <a:endParaRPr lang="en-US" sz="1400" b="1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7200" b="99200" l="10000" r="99667">
                        <a14:backgroundMark x1="88467" y1="71200" x2="75867" y2="838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0548" t="67744" r="-1"/>
          <a:stretch/>
        </p:blipFill>
        <p:spPr>
          <a:xfrm rot="1616585">
            <a:off x="7676124" y="5133767"/>
            <a:ext cx="2373291" cy="221210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10" cstate="screen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backgroundMark x1="44528" y1="13495" x2="0" y2="442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97874">
            <a:off x="4126257" y="5699823"/>
            <a:ext cx="2153495" cy="175972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0" cstate="screen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backgroundMark x1="44528" y1="13495" x2="0" y2="442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97874">
            <a:off x="5925414" y="5440013"/>
            <a:ext cx="2153495" cy="1759720"/>
          </a:xfrm>
          <a:prstGeom prst="rect">
            <a:avLst/>
          </a:prstGeom>
        </p:spPr>
      </p:pic>
      <p:sp>
        <p:nvSpPr>
          <p:cNvPr id="61" name="Rectangle: Rounded Corners 60"/>
          <p:cNvSpPr/>
          <p:nvPr/>
        </p:nvSpPr>
        <p:spPr>
          <a:xfrm>
            <a:off x="6656742" y="6091472"/>
            <a:ext cx="914400" cy="453988"/>
          </a:xfrm>
          <a:prstGeom prst="roundRect">
            <a:avLst/>
          </a:prstGeom>
          <a:ln w="28575">
            <a:solidFill>
              <a:srgbClr val="FFFF00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Strike!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5223" y="5683818"/>
            <a:ext cx="1426884" cy="1348002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 rot="846179">
            <a:off x="10374475" y="5859769"/>
            <a:ext cx="331873" cy="779216"/>
            <a:chOff x="10020142" y="4766994"/>
            <a:chExt cx="331873" cy="779216"/>
          </a:xfrm>
        </p:grpSpPr>
        <p:sp>
          <p:nvSpPr>
            <p:cNvPr id="39" name="Oval 38"/>
            <p:cNvSpPr/>
            <p:nvPr/>
          </p:nvSpPr>
          <p:spPr>
            <a:xfrm flipV="1">
              <a:off x="10033233" y="5370041"/>
              <a:ext cx="318782" cy="176169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: Rounded Corners 39"/>
            <p:cNvSpPr/>
            <p:nvPr/>
          </p:nvSpPr>
          <p:spPr>
            <a:xfrm rot="3906204">
              <a:off x="9704885" y="5082251"/>
              <a:ext cx="701164" cy="70649"/>
            </a:xfrm>
            <a:prstGeom prst="round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: Rounded Corners 45"/>
          <p:cNvSpPr/>
          <p:nvPr/>
        </p:nvSpPr>
        <p:spPr>
          <a:xfrm rot="21181011">
            <a:off x="10311791" y="5211764"/>
            <a:ext cx="1244967" cy="51771"/>
          </a:xfrm>
          <a:prstGeom prst="round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9" name="Picture 108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791292">
            <a:off x="10039181" y="5148668"/>
            <a:ext cx="788004" cy="1544628"/>
          </a:xfrm>
          <a:prstGeom prst="rect">
            <a:avLst/>
          </a:prstGeom>
        </p:spPr>
      </p:pic>
      <p:sp>
        <p:nvSpPr>
          <p:cNvPr id="102" name="Rectangle: Rounded Corners 101">
            <a:hlinkClick r:id="rId7" action="ppaction://hlinksldjump"/>
          </p:cNvPr>
          <p:cNvSpPr/>
          <p:nvPr/>
        </p:nvSpPr>
        <p:spPr>
          <a:xfrm>
            <a:off x="7759441" y="6084047"/>
            <a:ext cx="1372392" cy="453988"/>
          </a:xfrm>
          <a:prstGeom prst="roundRect">
            <a:avLst/>
          </a:prstGeom>
          <a:ln w="28575">
            <a:solidFill>
              <a:srgbClr val="FFFF00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solidFill>
                  <a:schemeClr val="bg2">
                    <a:lumMod val="10000"/>
                  </a:schemeClr>
                </a:solidFill>
              </a:rPr>
              <a:t>Try somewhere else</a:t>
            </a:r>
            <a:endParaRPr lang="en-US" sz="1400" b="1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3659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8" presetClass="emph" presetSubtype="0" accel="20000" fill="hold" nodeType="after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animRot by="7200000" p14:bounceEnd="20000">
                                          <p:cBhvr>
                                            <p:cTn id="6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8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3" presetID="8" presetClass="emph" presetSubtype="0" accel="20000" fill="hold" nodeType="after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animRot by="-7800000" p14:bounceEnd="20000">
                                          <p:cBhvr>
                                            <p:cTn id="14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16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300"/>
                                            <p:tgtEl>
                                              <p:spTgt spid="8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3300"/>
                                </p:stCondLst>
                                <p:childTnLst>
                                  <p:par>
                                    <p:cTn id="20" presetID="22" presetClass="exit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1" dur="200"/>
                                            <p:tgtEl>
                                              <p:spTgt spid="8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24" presetID="12" presetClass="entr" presetSubtype="4" fill="hold" nodeType="after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500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27" dur="500"/>
                                            <p:tgtEl>
                                              <p:spTgt spid="8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29" presetID="32" presetClass="emph" presetSubtype="0" repeatCount="indefinite" nodeType="afterEffect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120000">
                                          <p:cBhvr>
                                            <p:cTn id="3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36" presetID="12" presetClass="exit" presetSubtype="4" fill="remove" nodeType="afterEffect">
                                      <p:stCondLst>
                                        <p:cond delay="95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37" dur="400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wipe(down)">
                                          <p:cBhvr>
                                            <p:cTn id="38" dur="400"/>
                                            <p:tgtEl>
                                              <p:spTgt spid="8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399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15900"/>
                                </p:stCondLst>
                                <p:childTnLst>
                                  <p:par>
                                    <p:cTn id="41" presetID="12" presetClass="exit" presetSubtype="4" fill="remove" nodeType="afterEffect">
                                      <p:stCondLst>
                                        <p:cond delay="25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42" dur="200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wipe(down)">
                                          <p:cBhvr>
                                            <p:cTn id="43" dur="200"/>
                                            <p:tgtEl>
                                              <p:spTgt spid="8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18600"/>
                                </p:stCondLst>
                                <p:childTnLst>
                                  <p:par>
                                    <p:cTn id="46" presetID="12" presetClass="exit" presetSubtype="4" fill="remove" nodeType="afterEffect">
                                      <p:stCondLst>
                                        <p:cond delay="15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47" dur="500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wipe(down)">
                                          <p:cBhvr>
                                            <p:cTn id="48" dur="500"/>
                                            <p:tgtEl>
                                              <p:spTgt spid="8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20600"/>
                                </p:stCondLst>
                                <p:childTnLst>
                                  <p:par>
                                    <p:cTn id="51" presetID="12" presetClass="exit" presetSubtype="4" fill="remove" nodeType="afterEffect">
                                      <p:stCondLst>
                                        <p:cond delay="45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2" dur="200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wipe(down)">
                                          <p:cBhvr>
                                            <p:cTn id="53" dur="200"/>
                                            <p:tgtEl>
                                              <p:spTgt spid="8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5" fill="hold">
                                <p:stCondLst>
                                  <p:cond delay="25300"/>
                                </p:stCondLst>
                                <p:childTnLst>
                                  <p:par>
                                    <p:cTn id="56" presetID="12" presetClass="exit" presetSubtype="4" fill="hold" nodeType="afterEffect">
                                      <p:stCondLst>
                                        <p:cond delay="20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7" dur="300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wipe(down)">
                                          <p:cBhvr>
                                            <p:cTn id="58" dur="300"/>
                                            <p:tgtEl>
                                              <p:spTgt spid="8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299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0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4200000">
                                          <p:cBhvr>
                                            <p:cTn id="61" dur="5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30300"/>
                                </p:stCondLst>
                                <p:childTnLst>
                                  <p:par>
                                    <p:cTn id="63" presetID="8" presetClass="emph" presetSubtype="0" fill="hold" nodeType="afterEffect">
                                      <p:stCondLst>
                                        <p:cond delay="2000"/>
                                      </p:stCondLst>
                                      <p:childTnLst>
                                        <p:animRot by="-4200000">
                                          <p:cBhvr>
                                            <p:cTn id="64" dur="2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65" restart="whenNotActive" fill="hold" evtFilter="cancelBubble" nodeType="interactiveSeq">
                    <p:stCondLst>
                      <p:cond evt="onClick" delay="0">
                        <p:tgtEl>
                          <p:spTgt spid="6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6" fill="hold">
                          <p:stCondLst>
                            <p:cond delay="0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8" presetClass="emph" presetSubtype="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400000">
                                          <p:cBhvr>
                                            <p:cTn id="69" dur="2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1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8" presetClass="emph" presetSubtype="0" accel="2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7200000">
                                          <p:cBhvr>
                                            <p:cTn id="6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8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3" presetID="8" presetClass="emph" presetSubtype="0" accel="2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7800000">
                                          <p:cBhvr>
                                            <p:cTn id="14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16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300"/>
                                            <p:tgtEl>
                                              <p:spTgt spid="8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3300"/>
                                </p:stCondLst>
                                <p:childTnLst>
                                  <p:par>
                                    <p:cTn id="20" presetID="22" presetClass="exit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1" dur="200"/>
                                            <p:tgtEl>
                                              <p:spTgt spid="8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24" presetID="12" presetClass="entr" presetSubtype="4" fill="hold" nodeType="after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500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27" dur="500"/>
                                            <p:tgtEl>
                                              <p:spTgt spid="8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29" presetID="32" presetClass="emph" presetSubtype="0" repeatCount="indefinite" nodeType="afterEffect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120000">
                                          <p:cBhvr>
                                            <p:cTn id="3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36" presetID="12" presetClass="exit" presetSubtype="4" fill="remove" nodeType="afterEffect">
                                      <p:stCondLst>
                                        <p:cond delay="95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37" dur="400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wipe(down)">
                                          <p:cBhvr>
                                            <p:cTn id="38" dur="400"/>
                                            <p:tgtEl>
                                              <p:spTgt spid="8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399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15900"/>
                                </p:stCondLst>
                                <p:childTnLst>
                                  <p:par>
                                    <p:cTn id="41" presetID="12" presetClass="exit" presetSubtype="4" fill="remove" nodeType="afterEffect">
                                      <p:stCondLst>
                                        <p:cond delay="25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42" dur="200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wipe(down)">
                                          <p:cBhvr>
                                            <p:cTn id="43" dur="200"/>
                                            <p:tgtEl>
                                              <p:spTgt spid="8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18600"/>
                                </p:stCondLst>
                                <p:childTnLst>
                                  <p:par>
                                    <p:cTn id="46" presetID="12" presetClass="exit" presetSubtype="4" fill="remove" nodeType="afterEffect">
                                      <p:stCondLst>
                                        <p:cond delay="15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47" dur="500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wipe(down)">
                                          <p:cBhvr>
                                            <p:cTn id="48" dur="500"/>
                                            <p:tgtEl>
                                              <p:spTgt spid="8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20600"/>
                                </p:stCondLst>
                                <p:childTnLst>
                                  <p:par>
                                    <p:cTn id="51" presetID="12" presetClass="exit" presetSubtype="4" fill="remove" nodeType="afterEffect">
                                      <p:stCondLst>
                                        <p:cond delay="45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2" dur="200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wipe(down)">
                                          <p:cBhvr>
                                            <p:cTn id="53" dur="200"/>
                                            <p:tgtEl>
                                              <p:spTgt spid="8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5" fill="hold">
                                <p:stCondLst>
                                  <p:cond delay="25300"/>
                                </p:stCondLst>
                                <p:childTnLst>
                                  <p:par>
                                    <p:cTn id="56" presetID="12" presetClass="exit" presetSubtype="4" fill="hold" nodeType="afterEffect">
                                      <p:stCondLst>
                                        <p:cond delay="20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7" dur="300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wipe(down)">
                                          <p:cBhvr>
                                            <p:cTn id="58" dur="300"/>
                                            <p:tgtEl>
                                              <p:spTgt spid="8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299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0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4200000">
                                          <p:cBhvr>
                                            <p:cTn id="61" dur="5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30300"/>
                                </p:stCondLst>
                                <p:childTnLst>
                                  <p:par>
                                    <p:cTn id="63" presetID="8" presetClass="emph" presetSubtype="0" fill="hold" nodeType="afterEffect">
                                      <p:stCondLst>
                                        <p:cond delay="2000"/>
                                      </p:stCondLst>
                                      <p:childTnLst>
                                        <p:animRot by="-4200000">
                                          <p:cBhvr>
                                            <p:cTn id="64" dur="2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5" fill="hold">
                                <p:stCondLst>
                                  <p:cond delay="34300"/>
                                </p:stCondLst>
                                <p:childTnLst>
                                  <p:par>
                                    <p:cTn id="66" presetID="53" presetClass="entr" presetSubtype="16" repeatCount="3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8" dur="1000" fill="hold"/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9" dur="1000" fill="hold"/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0" dur="1000"/>
                                            <p:tgtEl>
                                              <p:spTgt spid="11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71" restart="whenNotActive" fill="hold" evtFilter="cancelBubble" nodeType="interactiveSeq">
                    <p:stCondLst>
                      <p:cond evt="onClick" delay="0">
                        <p:tgtEl>
                          <p:spTgt spid="6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2" fill="hold">
                          <p:stCondLst>
                            <p:cond delay="0"/>
                          </p:stCondLst>
                          <p:childTnLst>
                            <p:par>
                              <p:cTn id="7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4" presetID="8" presetClass="emph" presetSubtype="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400000">
                                          <p:cBhvr>
                                            <p:cTn id="75" dur="2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1"/>
                      </p:tgtEl>
                    </p:cond>
                  </p:nextCondLst>
                </p:seq>
              </p:childTnLst>
            </p:cTn>
          </p:par>
        </p:tnLst>
        <p:bldLst>
          <p:bldP spid="110" grpId="0" animBg="1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 rot="14280000">
            <a:off x="5903314" y="2132521"/>
            <a:ext cx="10359952" cy="5269545"/>
            <a:chOff x="2585682" y="1500939"/>
            <a:chExt cx="10359952" cy="5269545"/>
          </a:xfrm>
        </p:grpSpPr>
        <p:grpSp>
          <p:nvGrpSpPr>
            <p:cNvPr id="7" name="Group 6"/>
            <p:cNvGrpSpPr/>
            <p:nvPr/>
          </p:nvGrpSpPr>
          <p:grpSpPr>
            <a:xfrm>
              <a:off x="7842581" y="1500939"/>
              <a:ext cx="5103053" cy="2846770"/>
              <a:chOff x="3707690" y="2562643"/>
              <a:chExt cx="5103053" cy="2846770"/>
            </a:xfrm>
          </p:grpSpPr>
          <p:grpSp>
            <p:nvGrpSpPr>
              <p:cNvPr id="13" name="Group 12"/>
              <p:cNvGrpSpPr/>
              <p:nvPr/>
            </p:nvGrpSpPr>
            <p:grpSpPr>
              <a:xfrm>
                <a:off x="3707690" y="4352027"/>
                <a:ext cx="777510" cy="1057386"/>
                <a:chOff x="7940461" y="3129546"/>
                <a:chExt cx="777510" cy="1057386"/>
              </a:xfrm>
            </p:grpSpPr>
            <p:sp>
              <p:nvSpPr>
                <p:cNvPr id="15" name="Rectangle: Rounded Corners 14"/>
                <p:cNvSpPr/>
                <p:nvPr/>
              </p:nvSpPr>
              <p:spPr>
                <a:xfrm rot="19084171">
                  <a:off x="8411782" y="3129546"/>
                  <a:ext cx="306189" cy="283170"/>
                </a:xfrm>
                <a:prstGeom prst="roundRect">
                  <a:avLst>
                    <a:gd name="adj" fmla="val 41564"/>
                  </a:avLst>
                </a:prstGeom>
                <a:solidFill>
                  <a:schemeClr val="accent2">
                    <a:lumMod val="40000"/>
                    <a:lumOff val="60000"/>
                  </a:schemeClr>
                </a:solidFill>
                <a:ln w="28575">
                  <a:solidFill>
                    <a:schemeClr val="bg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" name="Rectangle: Rounded Corners 15"/>
                <p:cNvSpPr/>
                <p:nvPr/>
              </p:nvSpPr>
              <p:spPr>
                <a:xfrm rot="2627848">
                  <a:off x="7940461" y="3163605"/>
                  <a:ext cx="430167" cy="1023327"/>
                </a:xfrm>
                <a:prstGeom prst="roundRect">
                  <a:avLst>
                    <a:gd name="adj" fmla="val 28018"/>
                  </a:avLst>
                </a:prstGeom>
                <a:gradFill flip="none" rotWithShape="1">
                  <a:gsLst>
                    <a:gs pos="0">
                      <a:schemeClr val="tx1">
                        <a:lumMod val="85000"/>
                        <a:lumOff val="15000"/>
                      </a:schemeClr>
                    </a:gs>
                    <a:gs pos="95000">
                      <a:schemeClr val="accent6">
                        <a:lumMod val="75000"/>
                      </a:schemeClr>
                    </a:gs>
                    <a:gs pos="53000">
                      <a:schemeClr val="accent6">
                        <a:lumMod val="50000"/>
                      </a:schemeClr>
                    </a:gs>
                  </a:gsLst>
                  <a:lin ang="16200000" scaled="1"/>
                  <a:tileRect/>
                </a:gradFill>
                <a:ln w="28575">
                  <a:solidFill>
                    <a:schemeClr val="bg2">
                      <a:lumMod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14" name="Isosceles Triangle 13"/>
              <p:cNvSpPr/>
              <p:nvPr/>
            </p:nvSpPr>
            <p:spPr>
              <a:xfrm rot="2795246">
                <a:off x="6197108" y="106025"/>
                <a:ext cx="157018" cy="5070253"/>
              </a:xfrm>
              <a:prstGeom prst="triangle">
                <a:avLst/>
              </a:prstGeom>
              <a:gradFill flip="none" rotWithShape="1">
                <a:gsLst>
                  <a:gs pos="0">
                    <a:schemeClr val="bg2">
                      <a:lumMod val="25000"/>
                      <a:shade val="30000"/>
                      <a:satMod val="115000"/>
                    </a:schemeClr>
                  </a:gs>
                  <a:gs pos="50000">
                    <a:schemeClr val="bg2">
                      <a:lumMod val="25000"/>
                      <a:shade val="67500"/>
                      <a:satMod val="115000"/>
                    </a:schemeClr>
                  </a:gs>
                  <a:gs pos="100000">
                    <a:schemeClr val="bg2">
                      <a:lumMod val="75000"/>
                    </a:schemeClr>
                  </a:gs>
                </a:gsLst>
                <a:lin ang="27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" name="Group 7"/>
            <p:cNvGrpSpPr/>
            <p:nvPr/>
          </p:nvGrpSpPr>
          <p:grpSpPr>
            <a:xfrm rot="10800000">
              <a:off x="2585682" y="3923714"/>
              <a:ext cx="5103053" cy="2846770"/>
              <a:chOff x="3707690" y="2562643"/>
              <a:chExt cx="5103053" cy="2846770"/>
            </a:xfrm>
          </p:grpSpPr>
          <p:grpSp>
            <p:nvGrpSpPr>
              <p:cNvPr id="9" name="Group 8"/>
              <p:cNvGrpSpPr/>
              <p:nvPr/>
            </p:nvGrpSpPr>
            <p:grpSpPr>
              <a:xfrm>
                <a:off x="3707690" y="4352027"/>
                <a:ext cx="777510" cy="1057386"/>
                <a:chOff x="7940461" y="3129546"/>
                <a:chExt cx="777510" cy="1057386"/>
              </a:xfrm>
            </p:grpSpPr>
            <p:sp>
              <p:nvSpPr>
                <p:cNvPr id="11" name="Rectangle: Rounded Corners 10"/>
                <p:cNvSpPr/>
                <p:nvPr/>
              </p:nvSpPr>
              <p:spPr>
                <a:xfrm rot="19084171">
                  <a:off x="8411782" y="3129546"/>
                  <a:ext cx="306189" cy="283170"/>
                </a:xfrm>
                <a:prstGeom prst="roundRect">
                  <a:avLst>
                    <a:gd name="adj" fmla="val 41564"/>
                  </a:avLst>
                </a:prstGeom>
                <a:solidFill>
                  <a:srgbClr val="F8CBAD">
                    <a:alpha val="1176"/>
                  </a:srgbClr>
                </a:solidFill>
                <a:ln w="285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" name="Rectangle: Rounded Corners 11"/>
                <p:cNvSpPr/>
                <p:nvPr/>
              </p:nvSpPr>
              <p:spPr>
                <a:xfrm rot="2627848">
                  <a:off x="7940461" y="3163605"/>
                  <a:ext cx="430167" cy="1023327"/>
                </a:xfrm>
                <a:prstGeom prst="roundRect">
                  <a:avLst>
                    <a:gd name="adj" fmla="val 28018"/>
                  </a:avLst>
                </a:prstGeom>
                <a:solidFill>
                  <a:srgbClr val="000000">
                    <a:alpha val="1176"/>
                  </a:srgbClr>
                </a:solidFill>
                <a:ln w="285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10" name="Isosceles Triangle 9"/>
              <p:cNvSpPr/>
              <p:nvPr/>
            </p:nvSpPr>
            <p:spPr>
              <a:xfrm rot="2795246">
                <a:off x="6197108" y="106025"/>
                <a:ext cx="157018" cy="5070253"/>
              </a:xfrm>
              <a:prstGeom prst="triangle">
                <a:avLst/>
              </a:prstGeom>
              <a:solidFill>
                <a:srgbClr val="000000">
                  <a:alpha val="117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7" name="Group 16"/>
          <p:cNvGrpSpPr/>
          <p:nvPr/>
        </p:nvGrpSpPr>
        <p:grpSpPr>
          <a:xfrm rot="-600000">
            <a:off x="6014682" y="2015289"/>
            <a:ext cx="10359952" cy="5269545"/>
            <a:chOff x="2585682" y="1500939"/>
            <a:chExt cx="10359952" cy="5269545"/>
          </a:xfrm>
        </p:grpSpPr>
        <p:grpSp>
          <p:nvGrpSpPr>
            <p:cNvPr id="18" name="Group 17"/>
            <p:cNvGrpSpPr/>
            <p:nvPr/>
          </p:nvGrpSpPr>
          <p:grpSpPr>
            <a:xfrm>
              <a:off x="7842581" y="1500939"/>
              <a:ext cx="5103053" cy="2846770"/>
              <a:chOff x="3707690" y="2562643"/>
              <a:chExt cx="5103053" cy="2846770"/>
            </a:xfrm>
          </p:grpSpPr>
          <p:grpSp>
            <p:nvGrpSpPr>
              <p:cNvPr id="27" name="Group 26"/>
              <p:cNvGrpSpPr/>
              <p:nvPr/>
            </p:nvGrpSpPr>
            <p:grpSpPr>
              <a:xfrm>
                <a:off x="3707690" y="4352027"/>
                <a:ext cx="777510" cy="1057386"/>
                <a:chOff x="7940461" y="3129546"/>
                <a:chExt cx="777510" cy="1057386"/>
              </a:xfrm>
            </p:grpSpPr>
            <p:sp>
              <p:nvSpPr>
                <p:cNvPr id="29" name="Rectangle: Rounded Corners 28"/>
                <p:cNvSpPr/>
                <p:nvPr/>
              </p:nvSpPr>
              <p:spPr>
                <a:xfrm rot="19084171">
                  <a:off x="8411782" y="3129546"/>
                  <a:ext cx="306189" cy="283170"/>
                </a:xfrm>
                <a:prstGeom prst="roundRect">
                  <a:avLst>
                    <a:gd name="adj" fmla="val 41564"/>
                  </a:avLst>
                </a:prstGeom>
                <a:solidFill>
                  <a:schemeClr val="accent2">
                    <a:lumMod val="40000"/>
                    <a:lumOff val="60000"/>
                  </a:schemeClr>
                </a:solidFill>
                <a:ln w="28575">
                  <a:solidFill>
                    <a:schemeClr val="bg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0" name="Rectangle: Rounded Corners 29"/>
                <p:cNvSpPr/>
                <p:nvPr/>
              </p:nvSpPr>
              <p:spPr>
                <a:xfrm rot="2627848">
                  <a:off x="7940461" y="3163605"/>
                  <a:ext cx="430167" cy="1023327"/>
                </a:xfrm>
                <a:prstGeom prst="roundRect">
                  <a:avLst>
                    <a:gd name="adj" fmla="val 28018"/>
                  </a:avLst>
                </a:prstGeom>
                <a:gradFill flip="none" rotWithShape="1">
                  <a:gsLst>
                    <a:gs pos="0">
                      <a:schemeClr val="tx1">
                        <a:lumMod val="85000"/>
                        <a:lumOff val="15000"/>
                      </a:schemeClr>
                    </a:gs>
                    <a:gs pos="95000">
                      <a:schemeClr val="accent6">
                        <a:lumMod val="75000"/>
                      </a:schemeClr>
                    </a:gs>
                    <a:gs pos="53000">
                      <a:schemeClr val="accent6">
                        <a:lumMod val="50000"/>
                      </a:schemeClr>
                    </a:gs>
                  </a:gsLst>
                  <a:lin ang="16200000" scaled="1"/>
                  <a:tileRect/>
                </a:gradFill>
                <a:ln w="28575">
                  <a:solidFill>
                    <a:schemeClr val="bg2">
                      <a:lumMod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28" name="Isosceles Triangle 27"/>
              <p:cNvSpPr/>
              <p:nvPr/>
            </p:nvSpPr>
            <p:spPr>
              <a:xfrm rot="2795246">
                <a:off x="6197108" y="106025"/>
                <a:ext cx="157018" cy="5070253"/>
              </a:xfrm>
              <a:prstGeom prst="triangle">
                <a:avLst/>
              </a:prstGeom>
              <a:gradFill flip="none" rotWithShape="1">
                <a:gsLst>
                  <a:gs pos="0">
                    <a:schemeClr val="bg2">
                      <a:lumMod val="25000"/>
                      <a:shade val="30000"/>
                      <a:satMod val="115000"/>
                    </a:schemeClr>
                  </a:gs>
                  <a:gs pos="50000">
                    <a:schemeClr val="bg2">
                      <a:lumMod val="25000"/>
                      <a:shade val="67500"/>
                      <a:satMod val="115000"/>
                    </a:schemeClr>
                  </a:gs>
                  <a:gs pos="100000">
                    <a:schemeClr val="bg2">
                      <a:lumMod val="75000"/>
                    </a:schemeClr>
                  </a:gs>
                </a:gsLst>
                <a:lin ang="27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9" name="Group 18"/>
            <p:cNvGrpSpPr/>
            <p:nvPr/>
          </p:nvGrpSpPr>
          <p:grpSpPr>
            <a:xfrm rot="10800000">
              <a:off x="2585682" y="3923714"/>
              <a:ext cx="5103053" cy="2846770"/>
              <a:chOff x="3707690" y="2562643"/>
              <a:chExt cx="5103053" cy="2846770"/>
            </a:xfrm>
          </p:grpSpPr>
          <p:grpSp>
            <p:nvGrpSpPr>
              <p:cNvPr id="20" name="Group 19"/>
              <p:cNvGrpSpPr/>
              <p:nvPr/>
            </p:nvGrpSpPr>
            <p:grpSpPr>
              <a:xfrm>
                <a:off x="3707690" y="4352027"/>
                <a:ext cx="777510" cy="1057386"/>
                <a:chOff x="7940461" y="3129546"/>
                <a:chExt cx="777510" cy="1057386"/>
              </a:xfrm>
            </p:grpSpPr>
            <p:sp>
              <p:nvSpPr>
                <p:cNvPr id="25" name="Rectangle: Rounded Corners 24"/>
                <p:cNvSpPr/>
                <p:nvPr/>
              </p:nvSpPr>
              <p:spPr>
                <a:xfrm rot="19084171">
                  <a:off x="8411782" y="3129546"/>
                  <a:ext cx="306189" cy="283170"/>
                </a:xfrm>
                <a:prstGeom prst="roundRect">
                  <a:avLst>
                    <a:gd name="adj" fmla="val 41564"/>
                  </a:avLst>
                </a:prstGeom>
                <a:solidFill>
                  <a:srgbClr val="F8CBAD">
                    <a:alpha val="1176"/>
                  </a:srgbClr>
                </a:solidFill>
                <a:ln w="285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" name="Rectangle: Rounded Corners 25"/>
                <p:cNvSpPr/>
                <p:nvPr/>
              </p:nvSpPr>
              <p:spPr>
                <a:xfrm rot="2627848">
                  <a:off x="7940461" y="3163605"/>
                  <a:ext cx="430167" cy="1023327"/>
                </a:xfrm>
                <a:prstGeom prst="roundRect">
                  <a:avLst>
                    <a:gd name="adj" fmla="val 28018"/>
                  </a:avLst>
                </a:prstGeom>
                <a:solidFill>
                  <a:srgbClr val="000000">
                    <a:alpha val="1176"/>
                  </a:srgbClr>
                </a:solidFill>
                <a:ln w="285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24" name="Isosceles Triangle 23"/>
              <p:cNvSpPr/>
              <p:nvPr/>
            </p:nvSpPr>
            <p:spPr>
              <a:xfrm rot="2795246">
                <a:off x="6197108" y="106025"/>
                <a:ext cx="157018" cy="5070253"/>
              </a:xfrm>
              <a:prstGeom prst="triangle">
                <a:avLst/>
              </a:prstGeom>
              <a:solidFill>
                <a:srgbClr val="000000">
                  <a:alpha val="117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31" name="Rectangle: Rounded Corners 30"/>
          <p:cNvSpPr/>
          <p:nvPr/>
        </p:nvSpPr>
        <p:spPr>
          <a:xfrm rot="17881063">
            <a:off x="10068275" y="4763494"/>
            <a:ext cx="458964" cy="985234"/>
          </a:xfrm>
          <a:prstGeom prst="roundRect">
            <a:avLst>
              <a:gd name="adj" fmla="val 4156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: Rounded Corners 31"/>
          <p:cNvSpPr/>
          <p:nvPr/>
        </p:nvSpPr>
        <p:spPr>
          <a:xfrm rot="18106454">
            <a:off x="9497127" y="5448957"/>
            <a:ext cx="288246" cy="700326"/>
          </a:xfrm>
          <a:prstGeom prst="roundRect">
            <a:avLst>
              <a:gd name="adj" fmla="val 37138"/>
            </a:avLst>
          </a:prstGeom>
          <a:solidFill>
            <a:srgbClr val="3333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: Rounded Corners 32"/>
          <p:cNvSpPr/>
          <p:nvPr/>
        </p:nvSpPr>
        <p:spPr>
          <a:xfrm>
            <a:off x="9529935" y="5136275"/>
            <a:ext cx="451951" cy="796701"/>
          </a:xfrm>
          <a:prstGeom prst="roundRect">
            <a:avLst>
              <a:gd name="adj" fmla="val 34435"/>
            </a:avLst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 rot="576203">
            <a:off x="10391104" y="3572539"/>
            <a:ext cx="752815" cy="989839"/>
          </a:xfrm>
          <a:prstGeom prst="ellipse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  <a:shade val="30000"/>
                  <a:satMod val="115000"/>
                </a:schemeClr>
              </a:gs>
              <a:gs pos="50000">
                <a:schemeClr val="accent2">
                  <a:lumMod val="40000"/>
                  <a:lumOff val="60000"/>
                  <a:shade val="67500"/>
                  <a:satMod val="115000"/>
                </a:schemeClr>
              </a:gs>
              <a:gs pos="100000">
                <a:schemeClr val="accent2">
                  <a:lumMod val="40000"/>
                  <a:lumOff val="60000"/>
                  <a:shade val="100000"/>
                  <a:satMod val="115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5" name="Group 34"/>
          <p:cNvGrpSpPr/>
          <p:nvPr/>
        </p:nvGrpSpPr>
        <p:grpSpPr>
          <a:xfrm rot="20295430">
            <a:off x="9457022" y="5552996"/>
            <a:ext cx="368784" cy="570922"/>
            <a:chOff x="8889420" y="4448386"/>
            <a:chExt cx="368784" cy="737097"/>
          </a:xfrm>
        </p:grpSpPr>
        <p:sp>
          <p:nvSpPr>
            <p:cNvPr id="36" name="Oval 35"/>
            <p:cNvSpPr/>
            <p:nvPr/>
          </p:nvSpPr>
          <p:spPr>
            <a:xfrm rot="1564008" flipV="1">
              <a:off x="8889420" y="5009313"/>
              <a:ext cx="318782" cy="176170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: Rounded Corners 36"/>
            <p:cNvSpPr/>
            <p:nvPr/>
          </p:nvSpPr>
          <p:spPr>
            <a:xfrm rot="7750165">
              <a:off x="8872298" y="4763643"/>
              <a:ext cx="701164" cy="70649"/>
            </a:xfrm>
            <a:prstGeom prst="round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1" name="Group 40"/>
          <p:cNvGrpSpPr/>
          <p:nvPr/>
        </p:nvGrpSpPr>
        <p:grpSpPr>
          <a:xfrm rot="685599">
            <a:off x="11550421" y="5644094"/>
            <a:ext cx="334615" cy="778865"/>
            <a:chOff x="11214457" y="4591176"/>
            <a:chExt cx="334615" cy="778865"/>
          </a:xfrm>
        </p:grpSpPr>
        <p:sp>
          <p:nvSpPr>
            <p:cNvPr id="42" name="Oval 41"/>
            <p:cNvSpPr/>
            <p:nvPr/>
          </p:nvSpPr>
          <p:spPr>
            <a:xfrm flipV="1">
              <a:off x="11230290" y="5193872"/>
              <a:ext cx="318782" cy="176169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: Rounded Corners 42"/>
            <p:cNvSpPr/>
            <p:nvPr/>
          </p:nvSpPr>
          <p:spPr>
            <a:xfrm rot="3906204">
              <a:off x="10899200" y="4906433"/>
              <a:ext cx="701164" cy="70649"/>
            </a:xfrm>
            <a:prstGeom prst="round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4" name="Rectangle: Rounded Corners 43"/>
          <p:cNvSpPr/>
          <p:nvPr/>
        </p:nvSpPr>
        <p:spPr>
          <a:xfrm>
            <a:off x="9762689" y="4612836"/>
            <a:ext cx="1648401" cy="1938944"/>
          </a:xfrm>
          <a:prstGeom prst="roundRect">
            <a:avLst/>
          </a:prstGeom>
          <a:solidFill>
            <a:srgbClr val="003300"/>
          </a:solidFill>
          <a:ln w="57150">
            <a:solidFill>
              <a:schemeClr val="tx1">
                <a:lumMod val="65000"/>
                <a:lumOff val="35000"/>
              </a:schemeClr>
            </a:solidFill>
          </a:ln>
          <a:scene3d>
            <a:camera prst="isometricOffAxis1To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: Rounded Corners 44"/>
          <p:cNvSpPr/>
          <p:nvPr/>
        </p:nvSpPr>
        <p:spPr>
          <a:xfrm rot="21118257">
            <a:off x="10291620" y="5818969"/>
            <a:ext cx="1427442" cy="100944"/>
          </a:xfrm>
          <a:prstGeom prst="round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: Rounded Corners 46"/>
          <p:cNvSpPr/>
          <p:nvPr/>
        </p:nvSpPr>
        <p:spPr>
          <a:xfrm rot="17881063">
            <a:off x="9773214" y="4843315"/>
            <a:ext cx="458964" cy="1016650"/>
          </a:xfrm>
          <a:prstGeom prst="roundRect">
            <a:avLst>
              <a:gd name="adj" fmla="val 41564"/>
            </a:avLst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: Rounded Corners 47"/>
          <p:cNvSpPr/>
          <p:nvPr/>
        </p:nvSpPr>
        <p:spPr>
          <a:xfrm rot="21314897">
            <a:off x="10109441" y="4349882"/>
            <a:ext cx="1371128" cy="1391463"/>
          </a:xfrm>
          <a:prstGeom prst="roundRect">
            <a:avLst>
              <a:gd name="adj" fmla="val 34960"/>
            </a:avLst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: Rounded Corners 48"/>
          <p:cNvSpPr/>
          <p:nvPr/>
        </p:nvSpPr>
        <p:spPr>
          <a:xfrm rot="2627848">
            <a:off x="10001720" y="4464480"/>
            <a:ext cx="430167" cy="784320"/>
          </a:xfrm>
          <a:prstGeom prst="roundRect">
            <a:avLst>
              <a:gd name="adj" fmla="val 41564"/>
            </a:avLst>
          </a:prstGeom>
          <a:gradFill flip="none" rotWithShape="1">
            <a:gsLst>
              <a:gs pos="0">
                <a:schemeClr val="tx1">
                  <a:lumMod val="85000"/>
                  <a:lumOff val="15000"/>
                </a:schemeClr>
              </a:gs>
              <a:gs pos="95000">
                <a:schemeClr val="accent6">
                  <a:lumMod val="75000"/>
                </a:schemeClr>
              </a:gs>
              <a:gs pos="53000">
                <a:schemeClr val="accent6">
                  <a:lumMod val="50000"/>
                </a:schemeClr>
              </a:gs>
            </a:gsLst>
            <a:lin ang="16200000" scaled="1"/>
            <a:tileRect/>
          </a:gradFill>
          <a:ln w="28575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50" name="Group 49"/>
          <p:cNvGrpSpPr/>
          <p:nvPr/>
        </p:nvGrpSpPr>
        <p:grpSpPr>
          <a:xfrm rot="196706">
            <a:off x="10111338" y="4612998"/>
            <a:ext cx="1728132" cy="1316123"/>
            <a:chOff x="6630911" y="4098301"/>
            <a:chExt cx="1728132" cy="1316123"/>
          </a:xfrm>
          <a:solidFill>
            <a:srgbClr val="003300"/>
          </a:solidFill>
        </p:grpSpPr>
        <p:sp>
          <p:nvSpPr>
            <p:cNvPr id="51" name="Rectangle: Rounded Corners 50"/>
            <p:cNvSpPr/>
            <p:nvPr/>
          </p:nvSpPr>
          <p:spPr>
            <a:xfrm rot="5400000">
              <a:off x="6613457" y="5065018"/>
              <a:ext cx="620212" cy="78600"/>
            </a:xfrm>
            <a:prstGeom prst="round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ctangle: Rounded Corners 51"/>
            <p:cNvSpPr/>
            <p:nvPr/>
          </p:nvSpPr>
          <p:spPr>
            <a:xfrm rot="5400000">
              <a:off x="7776882" y="4905611"/>
              <a:ext cx="620212" cy="78600"/>
            </a:xfrm>
            <a:prstGeom prst="round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ectangle: Rounded Corners 52"/>
            <p:cNvSpPr/>
            <p:nvPr/>
          </p:nvSpPr>
          <p:spPr>
            <a:xfrm>
              <a:off x="6630911" y="4098301"/>
              <a:ext cx="1728132" cy="940345"/>
            </a:xfrm>
            <a:prstGeom prst="roundRect">
              <a:avLst/>
            </a:prstGeom>
            <a:gradFill>
              <a:gsLst>
                <a:gs pos="0">
                  <a:schemeClr val="tx1">
                    <a:lumMod val="85000"/>
                    <a:lumOff val="15000"/>
                  </a:schemeClr>
                </a:gs>
                <a:gs pos="50000">
                  <a:schemeClr val="accent6">
                    <a:lumMod val="50000"/>
                    <a:shade val="67500"/>
                    <a:satMod val="115000"/>
                  </a:schemeClr>
                </a:gs>
                <a:gs pos="100000">
                  <a:schemeClr val="accent6">
                    <a:lumMod val="50000"/>
                  </a:schemeClr>
                </a:gs>
              </a:gsLst>
              <a:lin ang="16200000" scaled="1"/>
            </a:gradFill>
            <a:ln w="57150">
              <a:solidFill>
                <a:schemeClr val="tx1">
                  <a:lumMod val="65000"/>
                  <a:lumOff val="35000"/>
                </a:schemeClr>
              </a:solidFill>
            </a:ln>
            <a:scene3d>
              <a:camera prst="isometricOffAxis1Right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54" name="Freeform: Shape 53"/>
          <p:cNvSpPr/>
          <p:nvPr/>
        </p:nvSpPr>
        <p:spPr>
          <a:xfrm>
            <a:off x="10430166" y="3977986"/>
            <a:ext cx="694283" cy="323273"/>
          </a:xfrm>
          <a:custGeom>
            <a:avLst/>
            <a:gdLst>
              <a:gd name="connsiteX0" fmla="*/ 0 w 637309"/>
              <a:gd name="connsiteY0" fmla="*/ 0 h 341746"/>
              <a:gd name="connsiteX1" fmla="*/ 27709 w 637309"/>
              <a:gd name="connsiteY1" fmla="*/ 221673 h 341746"/>
              <a:gd name="connsiteX2" fmla="*/ 55418 w 637309"/>
              <a:gd name="connsiteY2" fmla="*/ 240146 h 341746"/>
              <a:gd name="connsiteX3" fmla="*/ 83127 w 637309"/>
              <a:gd name="connsiteY3" fmla="*/ 267855 h 341746"/>
              <a:gd name="connsiteX4" fmla="*/ 101600 w 637309"/>
              <a:gd name="connsiteY4" fmla="*/ 295564 h 341746"/>
              <a:gd name="connsiteX5" fmla="*/ 129309 w 637309"/>
              <a:gd name="connsiteY5" fmla="*/ 304800 h 341746"/>
              <a:gd name="connsiteX6" fmla="*/ 212436 w 637309"/>
              <a:gd name="connsiteY6" fmla="*/ 314037 h 341746"/>
              <a:gd name="connsiteX7" fmla="*/ 249382 w 637309"/>
              <a:gd name="connsiteY7" fmla="*/ 323273 h 341746"/>
              <a:gd name="connsiteX8" fmla="*/ 304800 w 637309"/>
              <a:gd name="connsiteY8" fmla="*/ 341746 h 341746"/>
              <a:gd name="connsiteX9" fmla="*/ 600363 w 637309"/>
              <a:gd name="connsiteY9" fmla="*/ 332509 h 341746"/>
              <a:gd name="connsiteX10" fmla="*/ 628073 w 637309"/>
              <a:gd name="connsiteY10" fmla="*/ 323273 h 341746"/>
              <a:gd name="connsiteX11" fmla="*/ 637309 w 637309"/>
              <a:gd name="connsiteY11" fmla="*/ 286328 h 341746"/>
              <a:gd name="connsiteX12" fmla="*/ 628073 w 637309"/>
              <a:gd name="connsiteY12" fmla="*/ 240146 h 341746"/>
              <a:gd name="connsiteX13" fmla="*/ 544945 w 637309"/>
              <a:gd name="connsiteY13" fmla="*/ 193964 h 341746"/>
              <a:gd name="connsiteX14" fmla="*/ 471054 w 637309"/>
              <a:gd name="connsiteY14" fmla="*/ 175491 h 341746"/>
              <a:gd name="connsiteX15" fmla="*/ 415636 w 637309"/>
              <a:gd name="connsiteY15" fmla="*/ 157019 h 341746"/>
              <a:gd name="connsiteX16" fmla="*/ 350982 w 637309"/>
              <a:gd name="connsiteY16" fmla="*/ 147782 h 341746"/>
              <a:gd name="connsiteX17" fmla="*/ 323273 w 637309"/>
              <a:gd name="connsiteY17" fmla="*/ 138546 h 341746"/>
              <a:gd name="connsiteX18" fmla="*/ 286327 w 637309"/>
              <a:gd name="connsiteY18" fmla="*/ 129309 h 341746"/>
              <a:gd name="connsiteX19" fmla="*/ 249382 w 637309"/>
              <a:gd name="connsiteY19" fmla="*/ 110837 h 341746"/>
              <a:gd name="connsiteX20" fmla="*/ 166254 w 637309"/>
              <a:gd name="connsiteY20" fmla="*/ 64655 h 341746"/>
              <a:gd name="connsiteX21" fmla="*/ 36945 w 637309"/>
              <a:gd name="connsiteY21" fmla="*/ 73891 h 341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637309" h="341746">
                <a:moveTo>
                  <a:pt x="0" y="0"/>
                </a:moveTo>
                <a:cubicBezTo>
                  <a:pt x="54533" y="136330"/>
                  <a:pt x="-32936" y="-96718"/>
                  <a:pt x="27709" y="221673"/>
                </a:cubicBezTo>
                <a:cubicBezTo>
                  <a:pt x="29786" y="232578"/>
                  <a:pt x="46890" y="233039"/>
                  <a:pt x="55418" y="240146"/>
                </a:cubicBezTo>
                <a:cubicBezTo>
                  <a:pt x="65453" y="248508"/>
                  <a:pt x="74765" y="257820"/>
                  <a:pt x="83127" y="267855"/>
                </a:cubicBezTo>
                <a:cubicBezTo>
                  <a:pt x="90234" y="276383"/>
                  <a:pt x="92932" y="288629"/>
                  <a:pt x="101600" y="295564"/>
                </a:cubicBezTo>
                <a:cubicBezTo>
                  <a:pt x="109203" y="301646"/>
                  <a:pt x="119706" y="303199"/>
                  <a:pt x="129309" y="304800"/>
                </a:cubicBezTo>
                <a:cubicBezTo>
                  <a:pt x="156809" y="309383"/>
                  <a:pt x="184727" y="310958"/>
                  <a:pt x="212436" y="314037"/>
                </a:cubicBezTo>
                <a:cubicBezTo>
                  <a:pt x="224751" y="317116"/>
                  <a:pt x="237223" y="319625"/>
                  <a:pt x="249382" y="323273"/>
                </a:cubicBezTo>
                <a:cubicBezTo>
                  <a:pt x="268033" y="328868"/>
                  <a:pt x="304800" y="341746"/>
                  <a:pt x="304800" y="341746"/>
                </a:cubicBezTo>
                <a:cubicBezTo>
                  <a:pt x="403321" y="338667"/>
                  <a:pt x="501954" y="338132"/>
                  <a:pt x="600363" y="332509"/>
                </a:cubicBezTo>
                <a:cubicBezTo>
                  <a:pt x="610083" y="331954"/>
                  <a:pt x="621991" y="330876"/>
                  <a:pt x="628073" y="323273"/>
                </a:cubicBezTo>
                <a:cubicBezTo>
                  <a:pt x="636003" y="313361"/>
                  <a:pt x="634230" y="298643"/>
                  <a:pt x="637309" y="286328"/>
                </a:cubicBezTo>
                <a:cubicBezTo>
                  <a:pt x="634230" y="270934"/>
                  <a:pt x="635094" y="254187"/>
                  <a:pt x="628073" y="240146"/>
                </a:cubicBezTo>
                <a:cubicBezTo>
                  <a:pt x="612463" y="208927"/>
                  <a:pt x="574192" y="201276"/>
                  <a:pt x="544945" y="193964"/>
                </a:cubicBezTo>
                <a:cubicBezTo>
                  <a:pt x="520315" y="187806"/>
                  <a:pt x="495140" y="183519"/>
                  <a:pt x="471054" y="175491"/>
                </a:cubicBezTo>
                <a:cubicBezTo>
                  <a:pt x="452581" y="169334"/>
                  <a:pt x="434912" y="159773"/>
                  <a:pt x="415636" y="157019"/>
                </a:cubicBezTo>
                <a:lnTo>
                  <a:pt x="350982" y="147782"/>
                </a:lnTo>
                <a:cubicBezTo>
                  <a:pt x="341746" y="144703"/>
                  <a:pt x="332634" y="141221"/>
                  <a:pt x="323273" y="138546"/>
                </a:cubicBezTo>
                <a:cubicBezTo>
                  <a:pt x="311067" y="135059"/>
                  <a:pt x="298213" y="133766"/>
                  <a:pt x="286327" y="129309"/>
                </a:cubicBezTo>
                <a:cubicBezTo>
                  <a:pt x="273435" y="124475"/>
                  <a:pt x="261188" y="117921"/>
                  <a:pt x="249382" y="110837"/>
                </a:cubicBezTo>
                <a:cubicBezTo>
                  <a:pt x="169982" y="63197"/>
                  <a:pt x="221989" y="83233"/>
                  <a:pt x="166254" y="64655"/>
                </a:cubicBezTo>
                <a:lnTo>
                  <a:pt x="36945" y="73891"/>
                </a:lnTo>
              </a:path>
            </a:pathLst>
          </a:custGeom>
          <a:solidFill>
            <a:srgbClr val="503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Freeform: Shape 54"/>
          <p:cNvSpPr/>
          <p:nvPr/>
        </p:nvSpPr>
        <p:spPr>
          <a:xfrm>
            <a:off x="10420216" y="4328958"/>
            <a:ext cx="766272" cy="94785"/>
          </a:xfrm>
          <a:custGeom>
            <a:avLst/>
            <a:gdLst>
              <a:gd name="connsiteX0" fmla="*/ 56014 w 766272"/>
              <a:gd name="connsiteY0" fmla="*/ 83127 h 94785"/>
              <a:gd name="connsiteX1" fmla="*/ 102196 w 766272"/>
              <a:gd name="connsiteY1" fmla="*/ 9236 h 94785"/>
              <a:gd name="connsiteX2" fmla="*/ 702560 w 766272"/>
              <a:gd name="connsiteY2" fmla="*/ 9236 h 94785"/>
              <a:gd name="connsiteX3" fmla="*/ 674851 w 766272"/>
              <a:gd name="connsiteY3" fmla="*/ 83127 h 94785"/>
              <a:gd name="connsiteX4" fmla="*/ 56014 w 766272"/>
              <a:gd name="connsiteY4" fmla="*/ 83127 h 94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6272" h="94785">
                <a:moveTo>
                  <a:pt x="56014" y="83127"/>
                </a:moveTo>
                <a:cubicBezTo>
                  <a:pt x="-39429" y="70812"/>
                  <a:pt x="-5562" y="21551"/>
                  <a:pt x="102196" y="9236"/>
                </a:cubicBezTo>
                <a:cubicBezTo>
                  <a:pt x="209954" y="-3079"/>
                  <a:pt x="607118" y="-3079"/>
                  <a:pt x="702560" y="9236"/>
                </a:cubicBezTo>
                <a:cubicBezTo>
                  <a:pt x="798003" y="21551"/>
                  <a:pt x="784148" y="64654"/>
                  <a:pt x="674851" y="83127"/>
                </a:cubicBezTo>
                <a:cubicBezTo>
                  <a:pt x="565554" y="101600"/>
                  <a:pt x="151457" y="95442"/>
                  <a:pt x="56014" y="83127"/>
                </a:cubicBezTo>
                <a:close/>
              </a:path>
            </a:pathLst>
          </a:custGeom>
          <a:solidFill>
            <a:schemeClr val="accent6">
              <a:lumMod val="50000"/>
            </a:schemeClr>
          </a:solidFill>
          <a:ln w="28575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6" name="Group 55"/>
          <p:cNvGrpSpPr/>
          <p:nvPr/>
        </p:nvGrpSpPr>
        <p:grpSpPr>
          <a:xfrm>
            <a:off x="10183748" y="3536713"/>
            <a:ext cx="1110882" cy="620406"/>
            <a:chOff x="9688717" y="1360122"/>
            <a:chExt cx="1110882" cy="609704"/>
          </a:xfrm>
        </p:grpSpPr>
        <p:sp>
          <p:nvSpPr>
            <p:cNvPr id="57" name="Oval 56"/>
            <p:cNvSpPr/>
            <p:nvPr/>
          </p:nvSpPr>
          <p:spPr>
            <a:xfrm rot="1722890">
              <a:off x="9688717" y="1464737"/>
              <a:ext cx="1110882" cy="505089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75000"/>
                    <a:shade val="30000"/>
                    <a:satMod val="115000"/>
                  </a:schemeClr>
                </a:gs>
                <a:gs pos="50000">
                  <a:schemeClr val="accent6">
                    <a:lumMod val="75000"/>
                    <a:shade val="67500"/>
                    <a:satMod val="115000"/>
                  </a:schemeClr>
                </a:gs>
                <a:gs pos="100000">
                  <a:schemeClr val="accent6">
                    <a:lumMod val="75000"/>
                    <a:shade val="100000"/>
                    <a:satMod val="115000"/>
                  </a:schemeClr>
                </a:gs>
              </a:gsLst>
              <a:lin ang="13500000" scaled="1"/>
              <a:tileRect/>
            </a:gradFill>
            <a:ln w="3810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Cylinder 57"/>
            <p:cNvSpPr/>
            <p:nvPr/>
          </p:nvSpPr>
          <p:spPr>
            <a:xfrm rot="2077581">
              <a:off x="9976471" y="1360122"/>
              <a:ext cx="748447" cy="406809"/>
            </a:xfrm>
            <a:prstGeom prst="can">
              <a:avLst>
                <a:gd name="adj" fmla="val 37493"/>
              </a:avLst>
            </a:prstGeom>
            <a:gradFill flip="none" rotWithShape="1">
              <a:gsLst>
                <a:gs pos="0">
                  <a:schemeClr val="accent6">
                    <a:lumMod val="75000"/>
                    <a:shade val="30000"/>
                    <a:satMod val="115000"/>
                  </a:schemeClr>
                </a:gs>
                <a:gs pos="50000">
                  <a:schemeClr val="accent6">
                    <a:lumMod val="75000"/>
                    <a:shade val="67500"/>
                    <a:satMod val="115000"/>
                  </a:schemeClr>
                </a:gs>
                <a:gs pos="100000">
                  <a:schemeClr val="accent6">
                    <a:lumMod val="75000"/>
                    <a:shade val="100000"/>
                    <a:satMod val="115000"/>
                  </a:schemeClr>
                </a:gs>
              </a:gsLst>
              <a:lin ang="13500000" scaled="1"/>
              <a:tileRect/>
            </a:gradFill>
            <a:ln w="28575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: Shape 58"/>
            <p:cNvSpPr/>
            <p:nvPr/>
          </p:nvSpPr>
          <p:spPr>
            <a:xfrm>
              <a:off x="9945648" y="1417465"/>
              <a:ext cx="683770" cy="476734"/>
            </a:xfrm>
            <a:custGeom>
              <a:avLst/>
              <a:gdLst>
                <a:gd name="connsiteX0" fmla="*/ 1216 w 661179"/>
                <a:gd name="connsiteY0" fmla="*/ 74058 h 518431"/>
                <a:gd name="connsiteX1" fmla="*/ 84343 w 661179"/>
                <a:gd name="connsiteY1" fmla="*/ 221840 h 518431"/>
                <a:gd name="connsiteX2" fmla="*/ 195180 w 661179"/>
                <a:gd name="connsiteY2" fmla="*/ 304967 h 518431"/>
                <a:gd name="connsiteX3" fmla="*/ 278307 w 661179"/>
                <a:gd name="connsiteY3" fmla="*/ 369622 h 518431"/>
                <a:gd name="connsiteX4" fmla="*/ 342962 w 661179"/>
                <a:gd name="connsiteY4" fmla="*/ 406567 h 518431"/>
                <a:gd name="connsiteX5" fmla="*/ 426089 w 661179"/>
                <a:gd name="connsiteY5" fmla="*/ 452749 h 518431"/>
                <a:gd name="connsiteX6" fmla="*/ 555398 w 661179"/>
                <a:gd name="connsiteY6" fmla="*/ 517404 h 518431"/>
                <a:gd name="connsiteX7" fmla="*/ 610816 w 661179"/>
                <a:gd name="connsiteY7" fmla="*/ 489694 h 518431"/>
                <a:gd name="connsiteX8" fmla="*/ 656998 w 661179"/>
                <a:gd name="connsiteY8" fmla="*/ 452749 h 518431"/>
                <a:gd name="connsiteX9" fmla="*/ 499980 w 661179"/>
                <a:gd name="connsiteY9" fmla="*/ 378858 h 518431"/>
                <a:gd name="connsiteX10" fmla="*/ 379907 w 661179"/>
                <a:gd name="connsiteY10" fmla="*/ 323440 h 518431"/>
                <a:gd name="connsiteX11" fmla="*/ 269071 w 661179"/>
                <a:gd name="connsiteY11" fmla="*/ 249549 h 518431"/>
                <a:gd name="connsiteX12" fmla="*/ 167471 w 661179"/>
                <a:gd name="connsiteY12" fmla="*/ 166422 h 518431"/>
                <a:gd name="connsiteX13" fmla="*/ 84343 w 661179"/>
                <a:gd name="connsiteY13" fmla="*/ 111004 h 518431"/>
                <a:gd name="connsiteX14" fmla="*/ 38162 w 661179"/>
                <a:gd name="connsiteY14" fmla="*/ 167 h 518431"/>
                <a:gd name="connsiteX15" fmla="*/ 1216 w 661179"/>
                <a:gd name="connsiteY15" fmla="*/ 74058 h 5184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61179" h="518431">
                  <a:moveTo>
                    <a:pt x="1216" y="74058"/>
                  </a:moveTo>
                  <a:cubicBezTo>
                    <a:pt x="8913" y="111004"/>
                    <a:pt x="52016" y="183355"/>
                    <a:pt x="84343" y="221840"/>
                  </a:cubicBezTo>
                  <a:cubicBezTo>
                    <a:pt x="116670" y="260325"/>
                    <a:pt x="162853" y="280337"/>
                    <a:pt x="195180" y="304967"/>
                  </a:cubicBezTo>
                  <a:cubicBezTo>
                    <a:pt x="227507" y="329597"/>
                    <a:pt x="253677" y="352689"/>
                    <a:pt x="278307" y="369622"/>
                  </a:cubicBezTo>
                  <a:cubicBezTo>
                    <a:pt x="302937" y="386555"/>
                    <a:pt x="342962" y="406567"/>
                    <a:pt x="342962" y="406567"/>
                  </a:cubicBezTo>
                  <a:cubicBezTo>
                    <a:pt x="367592" y="420421"/>
                    <a:pt x="390683" y="434276"/>
                    <a:pt x="426089" y="452749"/>
                  </a:cubicBezTo>
                  <a:cubicBezTo>
                    <a:pt x="461495" y="471222"/>
                    <a:pt x="524610" y="511247"/>
                    <a:pt x="555398" y="517404"/>
                  </a:cubicBezTo>
                  <a:cubicBezTo>
                    <a:pt x="586186" y="523562"/>
                    <a:pt x="593883" y="500470"/>
                    <a:pt x="610816" y="489694"/>
                  </a:cubicBezTo>
                  <a:cubicBezTo>
                    <a:pt x="627749" y="478918"/>
                    <a:pt x="675471" y="471222"/>
                    <a:pt x="656998" y="452749"/>
                  </a:cubicBezTo>
                  <a:cubicBezTo>
                    <a:pt x="638525" y="434276"/>
                    <a:pt x="499980" y="378858"/>
                    <a:pt x="499980" y="378858"/>
                  </a:cubicBezTo>
                  <a:cubicBezTo>
                    <a:pt x="453798" y="357307"/>
                    <a:pt x="418392" y="344992"/>
                    <a:pt x="379907" y="323440"/>
                  </a:cubicBezTo>
                  <a:cubicBezTo>
                    <a:pt x="341422" y="301889"/>
                    <a:pt x="304477" y="275719"/>
                    <a:pt x="269071" y="249549"/>
                  </a:cubicBezTo>
                  <a:cubicBezTo>
                    <a:pt x="233665" y="223379"/>
                    <a:pt x="198259" y="189513"/>
                    <a:pt x="167471" y="166422"/>
                  </a:cubicBezTo>
                  <a:cubicBezTo>
                    <a:pt x="136683" y="143331"/>
                    <a:pt x="105895" y="138713"/>
                    <a:pt x="84343" y="111004"/>
                  </a:cubicBezTo>
                  <a:cubicBezTo>
                    <a:pt x="62792" y="83295"/>
                    <a:pt x="52016" y="3246"/>
                    <a:pt x="38162" y="167"/>
                  </a:cubicBezTo>
                  <a:cubicBezTo>
                    <a:pt x="24308" y="-2912"/>
                    <a:pt x="-6481" y="37112"/>
                    <a:pt x="1216" y="74058"/>
                  </a:cubicBezTo>
                  <a:close/>
                </a:path>
              </a:pathLst>
            </a:custGeom>
            <a:blipFill dpi="0"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0" name="Group 79"/>
          <p:cNvGrpSpPr/>
          <p:nvPr/>
        </p:nvGrpSpPr>
        <p:grpSpPr>
          <a:xfrm>
            <a:off x="3697880" y="2608513"/>
            <a:ext cx="757823" cy="388455"/>
            <a:chOff x="3549654" y="4493467"/>
            <a:chExt cx="1391547" cy="504177"/>
          </a:xfrm>
        </p:grpSpPr>
        <p:sp>
          <p:nvSpPr>
            <p:cNvPr id="81" name="Teardrop 80"/>
            <p:cNvSpPr/>
            <p:nvPr/>
          </p:nvSpPr>
          <p:spPr>
            <a:xfrm rot="13140337">
              <a:off x="4622010" y="4552325"/>
              <a:ext cx="87645" cy="172588"/>
            </a:xfrm>
            <a:prstGeom prst="teardrop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Teardrop 81"/>
            <p:cNvSpPr/>
            <p:nvPr/>
          </p:nvSpPr>
          <p:spPr>
            <a:xfrm rot="10444780" flipH="1">
              <a:off x="4216829" y="4493467"/>
              <a:ext cx="87645" cy="172588"/>
            </a:xfrm>
            <a:prstGeom prst="teardrop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Teardrop 82"/>
            <p:cNvSpPr/>
            <p:nvPr/>
          </p:nvSpPr>
          <p:spPr>
            <a:xfrm rot="13140337">
              <a:off x="4727194" y="4793656"/>
              <a:ext cx="68230" cy="109833"/>
            </a:xfrm>
            <a:prstGeom prst="teardrop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Teardrop 83"/>
            <p:cNvSpPr/>
            <p:nvPr/>
          </p:nvSpPr>
          <p:spPr>
            <a:xfrm rot="18178948">
              <a:off x="3934865" y="4658395"/>
              <a:ext cx="68230" cy="109833"/>
            </a:xfrm>
            <a:prstGeom prst="teardrop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5" name="Picture 8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49654" y="4573455"/>
              <a:ext cx="1391547" cy="424189"/>
            </a:xfrm>
            <a:prstGeom prst="rect">
              <a:avLst/>
            </a:prstGeom>
          </p:spPr>
        </p:pic>
      </p:grpSp>
      <p:pic>
        <p:nvPicPr>
          <p:cNvPr id="86" name="Picture 8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54485" y="2754447"/>
            <a:ext cx="131015" cy="204778"/>
          </a:xfrm>
          <a:prstGeom prst="rect">
            <a:avLst/>
          </a:prstGeom>
        </p:spPr>
      </p:pic>
      <p:pic>
        <p:nvPicPr>
          <p:cNvPr id="89" name="Picture 8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385511">
            <a:off x="6517719" y="5150855"/>
            <a:ext cx="2481287" cy="492069"/>
          </a:xfrm>
          <a:prstGeom prst="rect">
            <a:avLst/>
          </a:prstGeom>
        </p:spPr>
      </p:pic>
      <p:pic>
        <p:nvPicPr>
          <p:cNvPr id="94" name="Picture 93"/>
          <p:cNvPicPr>
            <a:picLocks noChangeAspect="1"/>
          </p:cNvPicPr>
          <p:nvPr/>
        </p:nvPicPr>
        <p:blipFill rotWithShape="1">
          <a:blip r:embed="rId6"/>
          <a:srcRect t="33491"/>
          <a:stretch/>
        </p:blipFill>
        <p:spPr>
          <a:xfrm rot="385511">
            <a:off x="6426392" y="5640952"/>
            <a:ext cx="2481287" cy="977194"/>
          </a:xfrm>
          <a:prstGeom prst="rect">
            <a:avLst/>
          </a:prstGeom>
        </p:spPr>
      </p:pic>
      <p:sp>
        <p:nvSpPr>
          <p:cNvPr id="95" name="Rectangle: Rounded Corners 94">
            <a:hlinkClick r:id="rId7" action="ppaction://hlinksldjump"/>
          </p:cNvPr>
          <p:cNvSpPr/>
          <p:nvPr/>
        </p:nvSpPr>
        <p:spPr>
          <a:xfrm>
            <a:off x="7895282" y="6136894"/>
            <a:ext cx="1372392" cy="453988"/>
          </a:xfrm>
          <a:prstGeom prst="roundRect">
            <a:avLst/>
          </a:prstGeom>
          <a:ln w="28575">
            <a:solidFill>
              <a:srgbClr val="FFFF00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solidFill>
                  <a:schemeClr val="bg2">
                    <a:lumMod val="10000"/>
                  </a:schemeClr>
                </a:solidFill>
              </a:rPr>
              <a:t>Try somewhere else</a:t>
            </a:r>
            <a:endParaRPr lang="en-US" sz="1400" b="1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7200" b="99200" l="10000" r="99667">
                        <a14:backgroundMark x1="88467" y1="71200" x2="75867" y2="838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0548" t="67744" r="-1"/>
          <a:stretch/>
        </p:blipFill>
        <p:spPr>
          <a:xfrm rot="1616585">
            <a:off x="7676124" y="5133767"/>
            <a:ext cx="2373291" cy="221210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10" cstate="screen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backgroundMark x1="44528" y1="13495" x2="0" y2="442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97874">
            <a:off x="4126257" y="5699823"/>
            <a:ext cx="2153495" cy="175972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0" cstate="screen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backgroundMark x1="44528" y1="13495" x2="0" y2="442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97874">
            <a:off x="5925414" y="5440013"/>
            <a:ext cx="2153495" cy="1759720"/>
          </a:xfrm>
          <a:prstGeom prst="rect">
            <a:avLst/>
          </a:prstGeom>
        </p:spPr>
      </p:pic>
      <p:sp>
        <p:nvSpPr>
          <p:cNvPr id="61" name="Rectangle: Rounded Corners 60"/>
          <p:cNvSpPr/>
          <p:nvPr/>
        </p:nvSpPr>
        <p:spPr>
          <a:xfrm>
            <a:off x="6629881" y="6106030"/>
            <a:ext cx="914400" cy="453988"/>
          </a:xfrm>
          <a:prstGeom prst="roundRect">
            <a:avLst/>
          </a:prstGeom>
          <a:ln w="28575">
            <a:solidFill>
              <a:srgbClr val="FFFF00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Strike!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5223" y="5683818"/>
            <a:ext cx="1426884" cy="1348002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 rot="846179">
            <a:off x="10374475" y="5859769"/>
            <a:ext cx="331873" cy="779216"/>
            <a:chOff x="10020142" y="4766994"/>
            <a:chExt cx="331873" cy="779216"/>
          </a:xfrm>
        </p:grpSpPr>
        <p:sp>
          <p:nvSpPr>
            <p:cNvPr id="39" name="Oval 38"/>
            <p:cNvSpPr/>
            <p:nvPr/>
          </p:nvSpPr>
          <p:spPr>
            <a:xfrm flipV="1">
              <a:off x="10033233" y="5370041"/>
              <a:ext cx="318782" cy="176169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: Rounded Corners 39"/>
            <p:cNvSpPr/>
            <p:nvPr/>
          </p:nvSpPr>
          <p:spPr>
            <a:xfrm rot="3906204">
              <a:off x="9704885" y="5082251"/>
              <a:ext cx="701164" cy="70649"/>
            </a:xfrm>
            <a:prstGeom prst="round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: Rounded Corners 45"/>
          <p:cNvSpPr/>
          <p:nvPr/>
        </p:nvSpPr>
        <p:spPr>
          <a:xfrm rot="21181011">
            <a:off x="10311791" y="5211764"/>
            <a:ext cx="1244967" cy="51771"/>
          </a:xfrm>
          <a:prstGeom prst="round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9" name="Picture 108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791292">
            <a:off x="10039181" y="5148668"/>
            <a:ext cx="788004" cy="1544628"/>
          </a:xfrm>
          <a:prstGeom prst="rect">
            <a:avLst/>
          </a:prstGeom>
        </p:spPr>
      </p:pic>
      <p:sp>
        <p:nvSpPr>
          <p:cNvPr id="102" name="Rectangle: Rounded Corners 101">
            <a:hlinkClick r:id="rId7" action="ppaction://hlinksldjump"/>
          </p:cNvPr>
          <p:cNvSpPr/>
          <p:nvPr/>
        </p:nvSpPr>
        <p:spPr>
          <a:xfrm>
            <a:off x="7759441" y="6084047"/>
            <a:ext cx="1372392" cy="453988"/>
          </a:xfrm>
          <a:prstGeom prst="roundRect">
            <a:avLst/>
          </a:prstGeom>
          <a:ln w="28575">
            <a:solidFill>
              <a:srgbClr val="FFFF00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solidFill>
                  <a:schemeClr val="bg2">
                    <a:lumMod val="10000"/>
                  </a:schemeClr>
                </a:solidFill>
              </a:rPr>
              <a:t>Try somewhere else</a:t>
            </a:r>
            <a:endParaRPr lang="en-US" sz="1400" b="1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5817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8" presetClass="emph" presetSubtype="0" accel="20000" fill="hold" nodeType="after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animRot by="7200000" p14:bounceEnd="20000">
                                          <p:cBhvr>
                                            <p:cTn id="6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8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3" presetID="8" presetClass="emph" presetSubtype="0" accel="20000" fill="hold" nodeType="after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animRot by="-7800000" p14:bounceEnd="20000">
                                          <p:cBhvr>
                                            <p:cTn id="14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6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300"/>
                                            <p:tgtEl>
                                              <p:spTgt spid="8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2800"/>
                                </p:stCondLst>
                                <p:childTnLst>
                                  <p:par>
                                    <p:cTn id="20" presetID="22" presetClass="exit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1" dur="200"/>
                                            <p:tgtEl>
                                              <p:spTgt spid="8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4" presetID="12" presetClass="entr" presetSubtype="4" fill="hold" nodeType="after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500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27" dur="500"/>
                                            <p:tgtEl>
                                              <p:spTgt spid="8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29" presetID="32" presetClass="emph" presetSubtype="0" repeatCount="indefinite" nodeType="afterEffect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120000">
                                          <p:cBhvr>
                                            <p:cTn id="3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5" restart="whenNotActive" fill="hold" evtFilter="cancelBubble" nodeType="interactiveSeq">
                    <p:stCondLst>
                      <p:cond evt="onClick" delay="0">
                        <p:tgtEl>
                          <p:spTgt spid="6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6" fill="hold">
                          <p:stCondLst>
                            <p:cond delay="0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8" presetClass="emph" presetSubtype="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400000">
                                          <p:cBhvr>
                                            <p:cTn id="39" dur="2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1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8" presetClass="emph" presetSubtype="0" accel="2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7200000">
                                          <p:cBhvr>
                                            <p:cTn id="6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8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3" presetID="8" presetClass="emph" presetSubtype="0" accel="2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7800000">
                                          <p:cBhvr>
                                            <p:cTn id="14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6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300"/>
                                            <p:tgtEl>
                                              <p:spTgt spid="8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2800"/>
                                </p:stCondLst>
                                <p:childTnLst>
                                  <p:par>
                                    <p:cTn id="20" presetID="22" presetClass="exit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1" dur="200"/>
                                            <p:tgtEl>
                                              <p:spTgt spid="8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4" presetID="12" presetClass="entr" presetSubtype="4" fill="hold" nodeType="after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500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27" dur="500"/>
                                            <p:tgtEl>
                                              <p:spTgt spid="8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29" presetID="32" presetClass="emph" presetSubtype="0" repeatCount="indefinite" nodeType="afterEffect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120000">
                                          <p:cBhvr>
                                            <p:cTn id="3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5" restart="whenNotActive" fill="hold" evtFilter="cancelBubble" nodeType="interactiveSeq">
                    <p:stCondLst>
                      <p:cond evt="onClick" delay="0">
                        <p:tgtEl>
                          <p:spTgt spid="6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6" fill="hold">
                          <p:stCondLst>
                            <p:cond delay="0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8" presetClass="emph" presetSubtype="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400000">
                                          <p:cBhvr>
                                            <p:cTn id="39" dur="2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1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 rot="14280000">
            <a:off x="5903314" y="2132521"/>
            <a:ext cx="10359952" cy="5269545"/>
            <a:chOff x="2585682" y="1500939"/>
            <a:chExt cx="10359952" cy="5269545"/>
          </a:xfrm>
        </p:grpSpPr>
        <p:grpSp>
          <p:nvGrpSpPr>
            <p:cNvPr id="7" name="Group 6"/>
            <p:cNvGrpSpPr/>
            <p:nvPr/>
          </p:nvGrpSpPr>
          <p:grpSpPr>
            <a:xfrm>
              <a:off x="7842581" y="1500939"/>
              <a:ext cx="5103053" cy="2846770"/>
              <a:chOff x="3707690" y="2562643"/>
              <a:chExt cx="5103053" cy="2846770"/>
            </a:xfrm>
          </p:grpSpPr>
          <p:grpSp>
            <p:nvGrpSpPr>
              <p:cNvPr id="13" name="Group 12"/>
              <p:cNvGrpSpPr/>
              <p:nvPr/>
            </p:nvGrpSpPr>
            <p:grpSpPr>
              <a:xfrm>
                <a:off x="3707690" y="4352027"/>
                <a:ext cx="777510" cy="1057386"/>
                <a:chOff x="7940461" y="3129546"/>
                <a:chExt cx="777510" cy="1057386"/>
              </a:xfrm>
            </p:grpSpPr>
            <p:sp>
              <p:nvSpPr>
                <p:cNvPr id="15" name="Rectangle: Rounded Corners 14"/>
                <p:cNvSpPr/>
                <p:nvPr/>
              </p:nvSpPr>
              <p:spPr>
                <a:xfrm rot="19084171">
                  <a:off x="8411782" y="3129546"/>
                  <a:ext cx="306189" cy="283170"/>
                </a:xfrm>
                <a:prstGeom prst="roundRect">
                  <a:avLst>
                    <a:gd name="adj" fmla="val 41564"/>
                  </a:avLst>
                </a:prstGeom>
                <a:solidFill>
                  <a:schemeClr val="accent2">
                    <a:lumMod val="40000"/>
                    <a:lumOff val="60000"/>
                  </a:schemeClr>
                </a:solidFill>
                <a:ln w="28575">
                  <a:solidFill>
                    <a:schemeClr val="bg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" name="Rectangle: Rounded Corners 15"/>
                <p:cNvSpPr/>
                <p:nvPr/>
              </p:nvSpPr>
              <p:spPr>
                <a:xfrm rot="2627848">
                  <a:off x="7940461" y="3163605"/>
                  <a:ext cx="430167" cy="1023327"/>
                </a:xfrm>
                <a:prstGeom prst="roundRect">
                  <a:avLst>
                    <a:gd name="adj" fmla="val 28018"/>
                  </a:avLst>
                </a:prstGeom>
                <a:gradFill flip="none" rotWithShape="1">
                  <a:gsLst>
                    <a:gs pos="0">
                      <a:schemeClr val="tx1">
                        <a:lumMod val="85000"/>
                        <a:lumOff val="15000"/>
                      </a:schemeClr>
                    </a:gs>
                    <a:gs pos="95000">
                      <a:schemeClr val="accent6">
                        <a:lumMod val="75000"/>
                      </a:schemeClr>
                    </a:gs>
                    <a:gs pos="53000">
                      <a:schemeClr val="accent6">
                        <a:lumMod val="50000"/>
                      </a:schemeClr>
                    </a:gs>
                  </a:gsLst>
                  <a:lin ang="16200000" scaled="1"/>
                  <a:tileRect/>
                </a:gradFill>
                <a:ln w="28575">
                  <a:solidFill>
                    <a:schemeClr val="bg2">
                      <a:lumMod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14" name="Isosceles Triangle 13"/>
              <p:cNvSpPr/>
              <p:nvPr/>
            </p:nvSpPr>
            <p:spPr>
              <a:xfrm rot="2795246">
                <a:off x="6197108" y="106025"/>
                <a:ext cx="157018" cy="5070253"/>
              </a:xfrm>
              <a:prstGeom prst="triangle">
                <a:avLst/>
              </a:prstGeom>
              <a:gradFill flip="none" rotWithShape="1">
                <a:gsLst>
                  <a:gs pos="0">
                    <a:schemeClr val="bg2">
                      <a:lumMod val="25000"/>
                      <a:shade val="30000"/>
                      <a:satMod val="115000"/>
                    </a:schemeClr>
                  </a:gs>
                  <a:gs pos="50000">
                    <a:schemeClr val="bg2">
                      <a:lumMod val="25000"/>
                      <a:shade val="67500"/>
                      <a:satMod val="115000"/>
                    </a:schemeClr>
                  </a:gs>
                  <a:gs pos="100000">
                    <a:schemeClr val="bg2">
                      <a:lumMod val="75000"/>
                    </a:schemeClr>
                  </a:gs>
                </a:gsLst>
                <a:lin ang="27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" name="Group 7"/>
            <p:cNvGrpSpPr/>
            <p:nvPr/>
          </p:nvGrpSpPr>
          <p:grpSpPr>
            <a:xfrm rot="10800000">
              <a:off x="2585682" y="3923714"/>
              <a:ext cx="5103053" cy="2846770"/>
              <a:chOff x="3707690" y="2562643"/>
              <a:chExt cx="5103053" cy="2846770"/>
            </a:xfrm>
          </p:grpSpPr>
          <p:grpSp>
            <p:nvGrpSpPr>
              <p:cNvPr id="9" name="Group 8"/>
              <p:cNvGrpSpPr/>
              <p:nvPr/>
            </p:nvGrpSpPr>
            <p:grpSpPr>
              <a:xfrm>
                <a:off x="3707690" y="4352027"/>
                <a:ext cx="777510" cy="1057386"/>
                <a:chOff x="7940461" y="3129546"/>
                <a:chExt cx="777510" cy="1057386"/>
              </a:xfrm>
            </p:grpSpPr>
            <p:sp>
              <p:nvSpPr>
                <p:cNvPr id="11" name="Rectangle: Rounded Corners 10"/>
                <p:cNvSpPr/>
                <p:nvPr/>
              </p:nvSpPr>
              <p:spPr>
                <a:xfrm rot="19084171">
                  <a:off x="8411782" y="3129546"/>
                  <a:ext cx="306189" cy="283170"/>
                </a:xfrm>
                <a:prstGeom prst="roundRect">
                  <a:avLst>
                    <a:gd name="adj" fmla="val 41564"/>
                  </a:avLst>
                </a:prstGeom>
                <a:solidFill>
                  <a:srgbClr val="F8CBAD">
                    <a:alpha val="1176"/>
                  </a:srgbClr>
                </a:solidFill>
                <a:ln w="285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" name="Rectangle: Rounded Corners 11"/>
                <p:cNvSpPr/>
                <p:nvPr/>
              </p:nvSpPr>
              <p:spPr>
                <a:xfrm rot="2627848">
                  <a:off x="7940461" y="3163605"/>
                  <a:ext cx="430167" cy="1023327"/>
                </a:xfrm>
                <a:prstGeom prst="roundRect">
                  <a:avLst>
                    <a:gd name="adj" fmla="val 28018"/>
                  </a:avLst>
                </a:prstGeom>
                <a:solidFill>
                  <a:srgbClr val="000000">
                    <a:alpha val="1176"/>
                  </a:srgbClr>
                </a:solidFill>
                <a:ln w="285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10" name="Isosceles Triangle 9"/>
              <p:cNvSpPr/>
              <p:nvPr/>
            </p:nvSpPr>
            <p:spPr>
              <a:xfrm rot="2795246">
                <a:off x="6197108" y="106025"/>
                <a:ext cx="157018" cy="5070253"/>
              </a:xfrm>
              <a:prstGeom prst="triangle">
                <a:avLst/>
              </a:prstGeom>
              <a:solidFill>
                <a:srgbClr val="000000">
                  <a:alpha val="117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7" name="Group 16"/>
          <p:cNvGrpSpPr/>
          <p:nvPr/>
        </p:nvGrpSpPr>
        <p:grpSpPr>
          <a:xfrm rot="-600000">
            <a:off x="6014682" y="2015289"/>
            <a:ext cx="10359952" cy="5269545"/>
            <a:chOff x="2585682" y="1500939"/>
            <a:chExt cx="10359952" cy="5269545"/>
          </a:xfrm>
        </p:grpSpPr>
        <p:grpSp>
          <p:nvGrpSpPr>
            <p:cNvPr id="18" name="Group 17"/>
            <p:cNvGrpSpPr/>
            <p:nvPr/>
          </p:nvGrpSpPr>
          <p:grpSpPr>
            <a:xfrm>
              <a:off x="7842581" y="1500939"/>
              <a:ext cx="5103053" cy="2846770"/>
              <a:chOff x="3707690" y="2562643"/>
              <a:chExt cx="5103053" cy="2846770"/>
            </a:xfrm>
          </p:grpSpPr>
          <p:grpSp>
            <p:nvGrpSpPr>
              <p:cNvPr id="27" name="Group 26"/>
              <p:cNvGrpSpPr/>
              <p:nvPr/>
            </p:nvGrpSpPr>
            <p:grpSpPr>
              <a:xfrm>
                <a:off x="3707690" y="4352027"/>
                <a:ext cx="777510" cy="1057386"/>
                <a:chOff x="7940461" y="3129546"/>
                <a:chExt cx="777510" cy="1057386"/>
              </a:xfrm>
            </p:grpSpPr>
            <p:sp>
              <p:nvSpPr>
                <p:cNvPr id="29" name="Rectangle: Rounded Corners 28"/>
                <p:cNvSpPr/>
                <p:nvPr/>
              </p:nvSpPr>
              <p:spPr>
                <a:xfrm rot="19084171">
                  <a:off x="8411782" y="3129546"/>
                  <a:ext cx="306189" cy="283170"/>
                </a:xfrm>
                <a:prstGeom prst="roundRect">
                  <a:avLst>
                    <a:gd name="adj" fmla="val 41564"/>
                  </a:avLst>
                </a:prstGeom>
                <a:solidFill>
                  <a:schemeClr val="accent2">
                    <a:lumMod val="40000"/>
                    <a:lumOff val="60000"/>
                  </a:schemeClr>
                </a:solidFill>
                <a:ln w="28575">
                  <a:solidFill>
                    <a:schemeClr val="bg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0" name="Rectangle: Rounded Corners 29"/>
                <p:cNvSpPr/>
                <p:nvPr/>
              </p:nvSpPr>
              <p:spPr>
                <a:xfrm rot="2627848">
                  <a:off x="7940461" y="3163605"/>
                  <a:ext cx="430167" cy="1023327"/>
                </a:xfrm>
                <a:prstGeom prst="roundRect">
                  <a:avLst>
                    <a:gd name="adj" fmla="val 28018"/>
                  </a:avLst>
                </a:prstGeom>
                <a:gradFill flip="none" rotWithShape="1">
                  <a:gsLst>
                    <a:gs pos="0">
                      <a:schemeClr val="tx1">
                        <a:lumMod val="85000"/>
                        <a:lumOff val="15000"/>
                      </a:schemeClr>
                    </a:gs>
                    <a:gs pos="95000">
                      <a:schemeClr val="accent6">
                        <a:lumMod val="75000"/>
                      </a:schemeClr>
                    </a:gs>
                    <a:gs pos="53000">
                      <a:schemeClr val="accent6">
                        <a:lumMod val="50000"/>
                      </a:schemeClr>
                    </a:gs>
                  </a:gsLst>
                  <a:lin ang="16200000" scaled="1"/>
                  <a:tileRect/>
                </a:gradFill>
                <a:ln w="28575">
                  <a:solidFill>
                    <a:schemeClr val="bg2">
                      <a:lumMod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28" name="Isosceles Triangle 27"/>
              <p:cNvSpPr/>
              <p:nvPr/>
            </p:nvSpPr>
            <p:spPr>
              <a:xfrm rot="2795246">
                <a:off x="6197108" y="106025"/>
                <a:ext cx="157018" cy="5070253"/>
              </a:xfrm>
              <a:prstGeom prst="triangle">
                <a:avLst/>
              </a:prstGeom>
              <a:gradFill flip="none" rotWithShape="1">
                <a:gsLst>
                  <a:gs pos="0">
                    <a:schemeClr val="bg2">
                      <a:lumMod val="25000"/>
                      <a:shade val="30000"/>
                      <a:satMod val="115000"/>
                    </a:schemeClr>
                  </a:gs>
                  <a:gs pos="50000">
                    <a:schemeClr val="bg2">
                      <a:lumMod val="25000"/>
                      <a:shade val="67500"/>
                      <a:satMod val="115000"/>
                    </a:schemeClr>
                  </a:gs>
                  <a:gs pos="100000">
                    <a:schemeClr val="bg2">
                      <a:lumMod val="75000"/>
                    </a:schemeClr>
                  </a:gs>
                </a:gsLst>
                <a:lin ang="27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9" name="Group 18"/>
            <p:cNvGrpSpPr/>
            <p:nvPr/>
          </p:nvGrpSpPr>
          <p:grpSpPr>
            <a:xfrm rot="10800000">
              <a:off x="2585682" y="3923714"/>
              <a:ext cx="5103053" cy="2846770"/>
              <a:chOff x="3707690" y="2562643"/>
              <a:chExt cx="5103053" cy="2846770"/>
            </a:xfrm>
          </p:grpSpPr>
          <p:grpSp>
            <p:nvGrpSpPr>
              <p:cNvPr id="20" name="Group 19"/>
              <p:cNvGrpSpPr/>
              <p:nvPr/>
            </p:nvGrpSpPr>
            <p:grpSpPr>
              <a:xfrm>
                <a:off x="3707690" y="4352027"/>
                <a:ext cx="777510" cy="1057386"/>
                <a:chOff x="7940461" y="3129546"/>
                <a:chExt cx="777510" cy="1057386"/>
              </a:xfrm>
            </p:grpSpPr>
            <p:sp>
              <p:nvSpPr>
                <p:cNvPr id="25" name="Rectangle: Rounded Corners 24"/>
                <p:cNvSpPr/>
                <p:nvPr/>
              </p:nvSpPr>
              <p:spPr>
                <a:xfrm rot="19084171">
                  <a:off x="8411782" y="3129546"/>
                  <a:ext cx="306189" cy="283170"/>
                </a:xfrm>
                <a:prstGeom prst="roundRect">
                  <a:avLst>
                    <a:gd name="adj" fmla="val 41564"/>
                  </a:avLst>
                </a:prstGeom>
                <a:solidFill>
                  <a:srgbClr val="F8CBAD">
                    <a:alpha val="1176"/>
                  </a:srgbClr>
                </a:solidFill>
                <a:ln w="285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" name="Rectangle: Rounded Corners 25"/>
                <p:cNvSpPr/>
                <p:nvPr/>
              </p:nvSpPr>
              <p:spPr>
                <a:xfrm rot="2627848">
                  <a:off x="7940461" y="3163605"/>
                  <a:ext cx="430167" cy="1023327"/>
                </a:xfrm>
                <a:prstGeom prst="roundRect">
                  <a:avLst>
                    <a:gd name="adj" fmla="val 28018"/>
                  </a:avLst>
                </a:prstGeom>
                <a:solidFill>
                  <a:srgbClr val="000000">
                    <a:alpha val="1176"/>
                  </a:srgbClr>
                </a:solidFill>
                <a:ln w="285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24" name="Isosceles Triangle 23"/>
              <p:cNvSpPr/>
              <p:nvPr/>
            </p:nvSpPr>
            <p:spPr>
              <a:xfrm rot="2795246">
                <a:off x="6197108" y="106025"/>
                <a:ext cx="157018" cy="5070253"/>
              </a:xfrm>
              <a:prstGeom prst="triangle">
                <a:avLst/>
              </a:prstGeom>
              <a:solidFill>
                <a:srgbClr val="000000">
                  <a:alpha val="117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31" name="Rectangle: Rounded Corners 30"/>
          <p:cNvSpPr/>
          <p:nvPr/>
        </p:nvSpPr>
        <p:spPr>
          <a:xfrm rot="17881063">
            <a:off x="10068275" y="4763494"/>
            <a:ext cx="458964" cy="985234"/>
          </a:xfrm>
          <a:prstGeom prst="roundRect">
            <a:avLst>
              <a:gd name="adj" fmla="val 4156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: Rounded Corners 31"/>
          <p:cNvSpPr/>
          <p:nvPr/>
        </p:nvSpPr>
        <p:spPr>
          <a:xfrm rot="18106454">
            <a:off x="9497127" y="5448957"/>
            <a:ext cx="288246" cy="700326"/>
          </a:xfrm>
          <a:prstGeom prst="roundRect">
            <a:avLst>
              <a:gd name="adj" fmla="val 37138"/>
            </a:avLst>
          </a:prstGeom>
          <a:solidFill>
            <a:srgbClr val="3333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: Rounded Corners 32"/>
          <p:cNvSpPr/>
          <p:nvPr/>
        </p:nvSpPr>
        <p:spPr>
          <a:xfrm>
            <a:off x="9529935" y="5136275"/>
            <a:ext cx="451951" cy="796701"/>
          </a:xfrm>
          <a:prstGeom prst="roundRect">
            <a:avLst>
              <a:gd name="adj" fmla="val 34435"/>
            </a:avLst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 rot="576203">
            <a:off x="10391104" y="3572539"/>
            <a:ext cx="752815" cy="989839"/>
          </a:xfrm>
          <a:prstGeom prst="ellipse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  <a:shade val="30000"/>
                  <a:satMod val="115000"/>
                </a:schemeClr>
              </a:gs>
              <a:gs pos="50000">
                <a:schemeClr val="accent2">
                  <a:lumMod val="40000"/>
                  <a:lumOff val="60000"/>
                  <a:shade val="67500"/>
                  <a:satMod val="115000"/>
                </a:schemeClr>
              </a:gs>
              <a:gs pos="100000">
                <a:schemeClr val="accent2">
                  <a:lumMod val="40000"/>
                  <a:lumOff val="60000"/>
                  <a:shade val="100000"/>
                  <a:satMod val="115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5" name="Group 34"/>
          <p:cNvGrpSpPr/>
          <p:nvPr/>
        </p:nvGrpSpPr>
        <p:grpSpPr>
          <a:xfrm rot="20295430">
            <a:off x="9457022" y="5552996"/>
            <a:ext cx="368784" cy="570922"/>
            <a:chOff x="8889420" y="4448386"/>
            <a:chExt cx="368784" cy="737097"/>
          </a:xfrm>
        </p:grpSpPr>
        <p:sp>
          <p:nvSpPr>
            <p:cNvPr id="36" name="Oval 35"/>
            <p:cNvSpPr/>
            <p:nvPr/>
          </p:nvSpPr>
          <p:spPr>
            <a:xfrm rot="1564008" flipV="1">
              <a:off x="8889420" y="5009313"/>
              <a:ext cx="318782" cy="176170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: Rounded Corners 36"/>
            <p:cNvSpPr/>
            <p:nvPr/>
          </p:nvSpPr>
          <p:spPr>
            <a:xfrm rot="7750165">
              <a:off x="8872298" y="4763643"/>
              <a:ext cx="701164" cy="70649"/>
            </a:xfrm>
            <a:prstGeom prst="round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1" name="Group 40"/>
          <p:cNvGrpSpPr/>
          <p:nvPr/>
        </p:nvGrpSpPr>
        <p:grpSpPr>
          <a:xfrm rot="685599">
            <a:off x="11550421" y="5644094"/>
            <a:ext cx="334615" cy="778865"/>
            <a:chOff x="11214457" y="4591176"/>
            <a:chExt cx="334615" cy="778865"/>
          </a:xfrm>
        </p:grpSpPr>
        <p:sp>
          <p:nvSpPr>
            <p:cNvPr id="42" name="Oval 41"/>
            <p:cNvSpPr/>
            <p:nvPr/>
          </p:nvSpPr>
          <p:spPr>
            <a:xfrm flipV="1">
              <a:off x="11230290" y="5193872"/>
              <a:ext cx="318782" cy="176169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: Rounded Corners 42"/>
            <p:cNvSpPr/>
            <p:nvPr/>
          </p:nvSpPr>
          <p:spPr>
            <a:xfrm rot="3906204">
              <a:off x="10899200" y="4906433"/>
              <a:ext cx="701164" cy="70649"/>
            </a:xfrm>
            <a:prstGeom prst="round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4" name="Rectangle: Rounded Corners 43"/>
          <p:cNvSpPr/>
          <p:nvPr/>
        </p:nvSpPr>
        <p:spPr>
          <a:xfrm>
            <a:off x="9762689" y="4612836"/>
            <a:ext cx="1648401" cy="1938944"/>
          </a:xfrm>
          <a:prstGeom prst="roundRect">
            <a:avLst/>
          </a:prstGeom>
          <a:solidFill>
            <a:srgbClr val="003300"/>
          </a:solidFill>
          <a:ln w="57150">
            <a:solidFill>
              <a:schemeClr val="tx1">
                <a:lumMod val="65000"/>
                <a:lumOff val="35000"/>
              </a:schemeClr>
            </a:solidFill>
          </a:ln>
          <a:scene3d>
            <a:camera prst="isometricOffAxis1To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: Rounded Corners 44"/>
          <p:cNvSpPr/>
          <p:nvPr/>
        </p:nvSpPr>
        <p:spPr>
          <a:xfrm rot="21118257">
            <a:off x="10291620" y="5818969"/>
            <a:ext cx="1427442" cy="100944"/>
          </a:xfrm>
          <a:prstGeom prst="round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: Rounded Corners 46"/>
          <p:cNvSpPr/>
          <p:nvPr/>
        </p:nvSpPr>
        <p:spPr>
          <a:xfrm rot="17881063">
            <a:off x="9773214" y="4843315"/>
            <a:ext cx="458964" cy="1016650"/>
          </a:xfrm>
          <a:prstGeom prst="roundRect">
            <a:avLst>
              <a:gd name="adj" fmla="val 41564"/>
            </a:avLst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: Rounded Corners 47"/>
          <p:cNvSpPr/>
          <p:nvPr/>
        </p:nvSpPr>
        <p:spPr>
          <a:xfrm rot="21314897">
            <a:off x="10109441" y="4349882"/>
            <a:ext cx="1371128" cy="1391463"/>
          </a:xfrm>
          <a:prstGeom prst="roundRect">
            <a:avLst>
              <a:gd name="adj" fmla="val 34960"/>
            </a:avLst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: Rounded Corners 48"/>
          <p:cNvSpPr/>
          <p:nvPr/>
        </p:nvSpPr>
        <p:spPr>
          <a:xfrm rot="2627848">
            <a:off x="10001720" y="4464480"/>
            <a:ext cx="430167" cy="784320"/>
          </a:xfrm>
          <a:prstGeom prst="roundRect">
            <a:avLst>
              <a:gd name="adj" fmla="val 41564"/>
            </a:avLst>
          </a:prstGeom>
          <a:gradFill flip="none" rotWithShape="1">
            <a:gsLst>
              <a:gs pos="0">
                <a:schemeClr val="tx1">
                  <a:lumMod val="85000"/>
                  <a:lumOff val="15000"/>
                </a:schemeClr>
              </a:gs>
              <a:gs pos="95000">
                <a:schemeClr val="accent6">
                  <a:lumMod val="75000"/>
                </a:schemeClr>
              </a:gs>
              <a:gs pos="53000">
                <a:schemeClr val="accent6">
                  <a:lumMod val="50000"/>
                </a:schemeClr>
              </a:gs>
            </a:gsLst>
            <a:lin ang="16200000" scaled="1"/>
            <a:tileRect/>
          </a:gradFill>
          <a:ln w="28575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50" name="Group 49"/>
          <p:cNvGrpSpPr/>
          <p:nvPr/>
        </p:nvGrpSpPr>
        <p:grpSpPr>
          <a:xfrm rot="196706">
            <a:off x="10111338" y="4612998"/>
            <a:ext cx="1728132" cy="1316123"/>
            <a:chOff x="6630911" y="4098301"/>
            <a:chExt cx="1728132" cy="1316123"/>
          </a:xfrm>
          <a:solidFill>
            <a:srgbClr val="003300"/>
          </a:solidFill>
        </p:grpSpPr>
        <p:sp>
          <p:nvSpPr>
            <p:cNvPr id="51" name="Rectangle: Rounded Corners 50"/>
            <p:cNvSpPr/>
            <p:nvPr/>
          </p:nvSpPr>
          <p:spPr>
            <a:xfrm rot="5400000">
              <a:off x="6613457" y="5065018"/>
              <a:ext cx="620212" cy="78600"/>
            </a:xfrm>
            <a:prstGeom prst="round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ctangle: Rounded Corners 51"/>
            <p:cNvSpPr/>
            <p:nvPr/>
          </p:nvSpPr>
          <p:spPr>
            <a:xfrm rot="5400000">
              <a:off x="7776882" y="4905611"/>
              <a:ext cx="620212" cy="78600"/>
            </a:xfrm>
            <a:prstGeom prst="round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ectangle: Rounded Corners 52"/>
            <p:cNvSpPr/>
            <p:nvPr/>
          </p:nvSpPr>
          <p:spPr>
            <a:xfrm>
              <a:off x="6630911" y="4098301"/>
              <a:ext cx="1728132" cy="940345"/>
            </a:xfrm>
            <a:prstGeom prst="roundRect">
              <a:avLst/>
            </a:prstGeom>
            <a:gradFill>
              <a:gsLst>
                <a:gs pos="0">
                  <a:schemeClr val="tx1">
                    <a:lumMod val="85000"/>
                    <a:lumOff val="15000"/>
                  </a:schemeClr>
                </a:gs>
                <a:gs pos="50000">
                  <a:schemeClr val="accent6">
                    <a:lumMod val="50000"/>
                    <a:shade val="67500"/>
                    <a:satMod val="115000"/>
                  </a:schemeClr>
                </a:gs>
                <a:gs pos="100000">
                  <a:schemeClr val="accent6">
                    <a:lumMod val="50000"/>
                  </a:schemeClr>
                </a:gs>
              </a:gsLst>
              <a:lin ang="16200000" scaled="1"/>
            </a:gradFill>
            <a:ln w="57150">
              <a:solidFill>
                <a:schemeClr val="tx1">
                  <a:lumMod val="65000"/>
                  <a:lumOff val="35000"/>
                </a:schemeClr>
              </a:solidFill>
            </a:ln>
            <a:scene3d>
              <a:camera prst="isometricOffAxis1Right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54" name="Freeform: Shape 53"/>
          <p:cNvSpPr/>
          <p:nvPr/>
        </p:nvSpPr>
        <p:spPr>
          <a:xfrm>
            <a:off x="10430166" y="3977986"/>
            <a:ext cx="694283" cy="323273"/>
          </a:xfrm>
          <a:custGeom>
            <a:avLst/>
            <a:gdLst>
              <a:gd name="connsiteX0" fmla="*/ 0 w 637309"/>
              <a:gd name="connsiteY0" fmla="*/ 0 h 341746"/>
              <a:gd name="connsiteX1" fmla="*/ 27709 w 637309"/>
              <a:gd name="connsiteY1" fmla="*/ 221673 h 341746"/>
              <a:gd name="connsiteX2" fmla="*/ 55418 w 637309"/>
              <a:gd name="connsiteY2" fmla="*/ 240146 h 341746"/>
              <a:gd name="connsiteX3" fmla="*/ 83127 w 637309"/>
              <a:gd name="connsiteY3" fmla="*/ 267855 h 341746"/>
              <a:gd name="connsiteX4" fmla="*/ 101600 w 637309"/>
              <a:gd name="connsiteY4" fmla="*/ 295564 h 341746"/>
              <a:gd name="connsiteX5" fmla="*/ 129309 w 637309"/>
              <a:gd name="connsiteY5" fmla="*/ 304800 h 341746"/>
              <a:gd name="connsiteX6" fmla="*/ 212436 w 637309"/>
              <a:gd name="connsiteY6" fmla="*/ 314037 h 341746"/>
              <a:gd name="connsiteX7" fmla="*/ 249382 w 637309"/>
              <a:gd name="connsiteY7" fmla="*/ 323273 h 341746"/>
              <a:gd name="connsiteX8" fmla="*/ 304800 w 637309"/>
              <a:gd name="connsiteY8" fmla="*/ 341746 h 341746"/>
              <a:gd name="connsiteX9" fmla="*/ 600363 w 637309"/>
              <a:gd name="connsiteY9" fmla="*/ 332509 h 341746"/>
              <a:gd name="connsiteX10" fmla="*/ 628073 w 637309"/>
              <a:gd name="connsiteY10" fmla="*/ 323273 h 341746"/>
              <a:gd name="connsiteX11" fmla="*/ 637309 w 637309"/>
              <a:gd name="connsiteY11" fmla="*/ 286328 h 341746"/>
              <a:gd name="connsiteX12" fmla="*/ 628073 w 637309"/>
              <a:gd name="connsiteY12" fmla="*/ 240146 h 341746"/>
              <a:gd name="connsiteX13" fmla="*/ 544945 w 637309"/>
              <a:gd name="connsiteY13" fmla="*/ 193964 h 341746"/>
              <a:gd name="connsiteX14" fmla="*/ 471054 w 637309"/>
              <a:gd name="connsiteY14" fmla="*/ 175491 h 341746"/>
              <a:gd name="connsiteX15" fmla="*/ 415636 w 637309"/>
              <a:gd name="connsiteY15" fmla="*/ 157019 h 341746"/>
              <a:gd name="connsiteX16" fmla="*/ 350982 w 637309"/>
              <a:gd name="connsiteY16" fmla="*/ 147782 h 341746"/>
              <a:gd name="connsiteX17" fmla="*/ 323273 w 637309"/>
              <a:gd name="connsiteY17" fmla="*/ 138546 h 341746"/>
              <a:gd name="connsiteX18" fmla="*/ 286327 w 637309"/>
              <a:gd name="connsiteY18" fmla="*/ 129309 h 341746"/>
              <a:gd name="connsiteX19" fmla="*/ 249382 w 637309"/>
              <a:gd name="connsiteY19" fmla="*/ 110837 h 341746"/>
              <a:gd name="connsiteX20" fmla="*/ 166254 w 637309"/>
              <a:gd name="connsiteY20" fmla="*/ 64655 h 341746"/>
              <a:gd name="connsiteX21" fmla="*/ 36945 w 637309"/>
              <a:gd name="connsiteY21" fmla="*/ 73891 h 341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637309" h="341746">
                <a:moveTo>
                  <a:pt x="0" y="0"/>
                </a:moveTo>
                <a:cubicBezTo>
                  <a:pt x="54533" y="136330"/>
                  <a:pt x="-32936" y="-96718"/>
                  <a:pt x="27709" y="221673"/>
                </a:cubicBezTo>
                <a:cubicBezTo>
                  <a:pt x="29786" y="232578"/>
                  <a:pt x="46890" y="233039"/>
                  <a:pt x="55418" y="240146"/>
                </a:cubicBezTo>
                <a:cubicBezTo>
                  <a:pt x="65453" y="248508"/>
                  <a:pt x="74765" y="257820"/>
                  <a:pt x="83127" y="267855"/>
                </a:cubicBezTo>
                <a:cubicBezTo>
                  <a:pt x="90234" y="276383"/>
                  <a:pt x="92932" y="288629"/>
                  <a:pt x="101600" y="295564"/>
                </a:cubicBezTo>
                <a:cubicBezTo>
                  <a:pt x="109203" y="301646"/>
                  <a:pt x="119706" y="303199"/>
                  <a:pt x="129309" y="304800"/>
                </a:cubicBezTo>
                <a:cubicBezTo>
                  <a:pt x="156809" y="309383"/>
                  <a:pt x="184727" y="310958"/>
                  <a:pt x="212436" y="314037"/>
                </a:cubicBezTo>
                <a:cubicBezTo>
                  <a:pt x="224751" y="317116"/>
                  <a:pt x="237223" y="319625"/>
                  <a:pt x="249382" y="323273"/>
                </a:cubicBezTo>
                <a:cubicBezTo>
                  <a:pt x="268033" y="328868"/>
                  <a:pt x="304800" y="341746"/>
                  <a:pt x="304800" y="341746"/>
                </a:cubicBezTo>
                <a:cubicBezTo>
                  <a:pt x="403321" y="338667"/>
                  <a:pt x="501954" y="338132"/>
                  <a:pt x="600363" y="332509"/>
                </a:cubicBezTo>
                <a:cubicBezTo>
                  <a:pt x="610083" y="331954"/>
                  <a:pt x="621991" y="330876"/>
                  <a:pt x="628073" y="323273"/>
                </a:cubicBezTo>
                <a:cubicBezTo>
                  <a:pt x="636003" y="313361"/>
                  <a:pt x="634230" y="298643"/>
                  <a:pt x="637309" y="286328"/>
                </a:cubicBezTo>
                <a:cubicBezTo>
                  <a:pt x="634230" y="270934"/>
                  <a:pt x="635094" y="254187"/>
                  <a:pt x="628073" y="240146"/>
                </a:cubicBezTo>
                <a:cubicBezTo>
                  <a:pt x="612463" y="208927"/>
                  <a:pt x="574192" y="201276"/>
                  <a:pt x="544945" y="193964"/>
                </a:cubicBezTo>
                <a:cubicBezTo>
                  <a:pt x="520315" y="187806"/>
                  <a:pt x="495140" y="183519"/>
                  <a:pt x="471054" y="175491"/>
                </a:cubicBezTo>
                <a:cubicBezTo>
                  <a:pt x="452581" y="169334"/>
                  <a:pt x="434912" y="159773"/>
                  <a:pt x="415636" y="157019"/>
                </a:cubicBezTo>
                <a:lnTo>
                  <a:pt x="350982" y="147782"/>
                </a:lnTo>
                <a:cubicBezTo>
                  <a:pt x="341746" y="144703"/>
                  <a:pt x="332634" y="141221"/>
                  <a:pt x="323273" y="138546"/>
                </a:cubicBezTo>
                <a:cubicBezTo>
                  <a:pt x="311067" y="135059"/>
                  <a:pt x="298213" y="133766"/>
                  <a:pt x="286327" y="129309"/>
                </a:cubicBezTo>
                <a:cubicBezTo>
                  <a:pt x="273435" y="124475"/>
                  <a:pt x="261188" y="117921"/>
                  <a:pt x="249382" y="110837"/>
                </a:cubicBezTo>
                <a:cubicBezTo>
                  <a:pt x="169982" y="63197"/>
                  <a:pt x="221989" y="83233"/>
                  <a:pt x="166254" y="64655"/>
                </a:cubicBezTo>
                <a:lnTo>
                  <a:pt x="36945" y="73891"/>
                </a:lnTo>
              </a:path>
            </a:pathLst>
          </a:custGeom>
          <a:solidFill>
            <a:srgbClr val="503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Freeform: Shape 54"/>
          <p:cNvSpPr/>
          <p:nvPr/>
        </p:nvSpPr>
        <p:spPr>
          <a:xfrm>
            <a:off x="10420216" y="4328958"/>
            <a:ext cx="766272" cy="94785"/>
          </a:xfrm>
          <a:custGeom>
            <a:avLst/>
            <a:gdLst>
              <a:gd name="connsiteX0" fmla="*/ 56014 w 766272"/>
              <a:gd name="connsiteY0" fmla="*/ 83127 h 94785"/>
              <a:gd name="connsiteX1" fmla="*/ 102196 w 766272"/>
              <a:gd name="connsiteY1" fmla="*/ 9236 h 94785"/>
              <a:gd name="connsiteX2" fmla="*/ 702560 w 766272"/>
              <a:gd name="connsiteY2" fmla="*/ 9236 h 94785"/>
              <a:gd name="connsiteX3" fmla="*/ 674851 w 766272"/>
              <a:gd name="connsiteY3" fmla="*/ 83127 h 94785"/>
              <a:gd name="connsiteX4" fmla="*/ 56014 w 766272"/>
              <a:gd name="connsiteY4" fmla="*/ 83127 h 94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6272" h="94785">
                <a:moveTo>
                  <a:pt x="56014" y="83127"/>
                </a:moveTo>
                <a:cubicBezTo>
                  <a:pt x="-39429" y="70812"/>
                  <a:pt x="-5562" y="21551"/>
                  <a:pt x="102196" y="9236"/>
                </a:cubicBezTo>
                <a:cubicBezTo>
                  <a:pt x="209954" y="-3079"/>
                  <a:pt x="607118" y="-3079"/>
                  <a:pt x="702560" y="9236"/>
                </a:cubicBezTo>
                <a:cubicBezTo>
                  <a:pt x="798003" y="21551"/>
                  <a:pt x="784148" y="64654"/>
                  <a:pt x="674851" y="83127"/>
                </a:cubicBezTo>
                <a:cubicBezTo>
                  <a:pt x="565554" y="101600"/>
                  <a:pt x="151457" y="95442"/>
                  <a:pt x="56014" y="83127"/>
                </a:cubicBezTo>
                <a:close/>
              </a:path>
            </a:pathLst>
          </a:custGeom>
          <a:solidFill>
            <a:schemeClr val="accent6">
              <a:lumMod val="50000"/>
            </a:schemeClr>
          </a:solidFill>
          <a:ln w="28575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6" name="Group 55"/>
          <p:cNvGrpSpPr/>
          <p:nvPr/>
        </p:nvGrpSpPr>
        <p:grpSpPr>
          <a:xfrm>
            <a:off x="10183748" y="3536713"/>
            <a:ext cx="1110882" cy="620406"/>
            <a:chOff x="9688717" y="1360122"/>
            <a:chExt cx="1110882" cy="609704"/>
          </a:xfrm>
        </p:grpSpPr>
        <p:sp>
          <p:nvSpPr>
            <p:cNvPr id="57" name="Oval 56"/>
            <p:cNvSpPr/>
            <p:nvPr/>
          </p:nvSpPr>
          <p:spPr>
            <a:xfrm rot="1722890">
              <a:off x="9688717" y="1464737"/>
              <a:ext cx="1110882" cy="505089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75000"/>
                    <a:shade val="30000"/>
                    <a:satMod val="115000"/>
                  </a:schemeClr>
                </a:gs>
                <a:gs pos="50000">
                  <a:schemeClr val="accent6">
                    <a:lumMod val="75000"/>
                    <a:shade val="67500"/>
                    <a:satMod val="115000"/>
                  </a:schemeClr>
                </a:gs>
                <a:gs pos="100000">
                  <a:schemeClr val="accent6">
                    <a:lumMod val="75000"/>
                    <a:shade val="100000"/>
                    <a:satMod val="115000"/>
                  </a:schemeClr>
                </a:gs>
              </a:gsLst>
              <a:lin ang="13500000" scaled="1"/>
              <a:tileRect/>
            </a:gradFill>
            <a:ln w="3810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Cylinder 57"/>
            <p:cNvSpPr/>
            <p:nvPr/>
          </p:nvSpPr>
          <p:spPr>
            <a:xfrm rot="2077581">
              <a:off x="9976471" y="1360122"/>
              <a:ext cx="748447" cy="406809"/>
            </a:xfrm>
            <a:prstGeom prst="can">
              <a:avLst>
                <a:gd name="adj" fmla="val 37493"/>
              </a:avLst>
            </a:prstGeom>
            <a:gradFill flip="none" rotWithShape="1">
              <a:gsLst>
                <a:gs pos="0">
                  <a:schemeClr val="accent6">
                    <a:lumMod val="75000"/>
                    <a:shade val="30000"/>
                    <a:satMod val="115000"/>
                  </a:schemeClr>
                </a:gs>
                <a:gs pos="50000">
                  <a:schemeClr val="accent6">
                    <a:lumMod val="75000"/>
                    <a:shade val="67500"/>
                    <a:satMod val="115000"/>
                  </a:schemeClr>
                </a:gs>
                <a:gs pos="100000">
                  <a:schemeClr val="accent6">
                    <a:lumMod val="75000"/>
                    <a:shade val="100000"/>
                    <a:satMod val="115000"/>
                  </a:schemeClr>
                </a:gs>
              </a:gsLst>
              <a:lin ang="13500000" scaled="1"/>
              <a:tileRect/>
            </a:gradFill>
            <a:ln w="28575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: Shape 58"/>
            <p:cNvSpPr/>
            <p:nvPr/>
          </p:nvSpPr>
          <p:spPr>
            <a:xfrm>
              <a:off x="9945648" y="1417465"/>
              <a:ext cx="683770" cy="476734"/>
            </a:xfrm>
            <a:custGeom>
              <a:avLst/>
              <a:gdLst>
                <a:gd name="connsiteX0" fmla="*/ 1216 w 661179"/>
                <a:gd name="connsiteY0" fmla="*/ 74058 h 518431"/>
                <a:gd name="connsiteX1" fmla="*/ 84343 w 661179"/>
                <a:gd name="connsiteY1" fmla="*/ 221840 h 518431"/>
                <a:gd name="connsiteX2" fmla="*/ 195180 w 661179"/>
                <a:gd name="connsiteY2" fmla="*/ 304967 h 518431"/>
                <a:gd name="connsiteX3" fmla="*/ 278307 w 661179"/>
                <a:gd name="connsiteY3" fmla="*/ 369622 h 518431"/>
                <a:gd name="connsiteX4" fmla="*/ 342962 w 661179"/>
                <a:gd name="connsiteY4" fmla="*/ 406567 h 518431"/>
                <a:gd name="connsiteX5" fmla="*/ 426089 w 661179"/>
                <a:gd name="connsiteY5" fmla="*/ 452749 h 518431"/>
                <a:gd name="connsiteX6" fmla="*/ 555398 w 661179"/>
                <a:gd name="connsiteY6" fmla="*/ 517404 h 518431"/>
                <a:gd name="connsiteX7" fmla="*/ 610816 w 661179"/>
                <a:gd name="connsiteY7" fmla="*/ 489694 h 518431"/>
                <a:gd name="connsiteX8" fmla="*/ 656998 w 661179"/>
                <a:gd name="connsiteY8" fmla="*/ 452749 h 518431"/>
                <a:gd name="connsiteX9" fmla="*/ 499980 w 661179"/>
                <a:gd name="connsiteY9" fmla="*/ 378858 h 518431"/>
                <a:gd name="connsiteX10" fmla="*/ 379907 w 661179"/>
                <a:gd name="connsiteY10" fmla="*/ 323440 h 518431"/>
                <a:gd name="connsiteX11" fmla="*/ 269071 w 661179"/>
                <a:gd name="connsiteY11" fmla="*/ 249549 h 518431"/>
                <a:gd name="connsiteX12" fmla="*/ 167471 w 661179"/>
                <a:gd name="connsiteY12" fmla="*/ 166422 h 518431"/>
                <a:gd name="connsiteX13" fmla="*/ 84343 w 661179"/>
                <a:gd name="connsiteY13" fmla="*/ 111004 h 518431"/>
                <a:gd name="connsiteX14" fmla="*/ 38162 w 661179"/>
                <a:gd name="connsiteY14" fmla="*/ 167 h 518431"/>
                <a:gd name="connsiteX15" fmla="*/ 1216 w 661179"/>
                <a:gd name="connsiteY15" fmla="*/ 74058 h 5184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61179" h="518431">
                  <a:moveTo>
                    <a:pt x="1216" y="74058"/>
                  </a:moveTo>
                  <a:cubicBezTo>
                    <a:pt x="8913" y="111004"/>
                    <a:pt x="52016" y="183355"/>
                    <a:pt x="84343" y="221840"/>
                  </a:cubicBezTo>
                  <a:cubicBezTo>
                    <a:pt x="116670" y="260325"/>
                    <a:pt x="162853" y="280337"/>
                    <a:pt x="195180" y="304967"/>
                  </a:cubicBezTo>
                  <a:cubicBezTo>
                    <a:pt x="227507" y="329597"/>
                    <a:pt x="253677" y="352689"/>
                    <a:pt x="278307" y="369622"/>
                  </a:cubicBezTo>
                  <a:cubicBezTo>
                    <a:pt x="302937" y="386555"/>
                    <a:pt x="342962" y="406567"/>
                    <a:pt x="342962" y="406567"/>
                  </a:cubicBezTo>
                  <a:cubicBezTo>
                    <a:pt x="367592" y="420421"/>
                    <a:pt x="390683" y="434276"/>
                    <a:pt x="426089" y="452749"/>
                  </a:cubicBezTo>
                  <a:cubicBezTo>
                    <a:pt x="461495" y="471222"/>
                    <a:pt x="524610" y="511247"/>
                    <a:pt x="555398" y="517404"/>
                  </a:cubicBezTo>
                  <a:cubicBezTo>
                    <a:pt x="586186" y="523562"/>
                    <a:pt x="593883" y="500470"/>
                    <a:pt x="610816" y="489694"/>
                  </a:cubicBezTo>
                  <a:cubicBezTo>
                    <a:pt x="627749" y="478918"/>
                    <a:pt x="675471" y="471222"/>
                    <a:pt x="656998" y="452749"/>
                  </a:cubicBezTo>
                  <a:cubicBezTo>
                    <a:pt x="638525" y="434276"/>
                    <a:pt x="499980" y="378858"/>
                    <a:pt x="499980" y="378858"/>
                  </a:cubicBezTo>
                  <a:cubicBezTo>
                    <a:pt x="453798" y="357307"/>
                    <a:pt x="418392" y="344992"/>
                    <a:pt x="379907" y="323440"/>
                  </a:cubicBezTo>
                  <a:cubicBezTo>
                    <a:pt x="341422" y="301889"/>
                    <a:pt x="304477" y="275719"/>
                    <a:pt x="269071" y="249549"/>
                  </a:cubicBezTo>
                  <a:cubicBezTo>
                    <a:pt x="233665" y="223379"/>
                    <a:pt x="198259" y="189513"/>
                    <a:pt x="167471" y="166422"/>
                  </a:cubicBezTo>
                  <a:cubicBezTo>
                    <a:pt x="136683" y="143331"/>
                    <a:pt x="105895" y="138713"/>
                    <a:pt x="84343" y="111004"/>
                  </a:cubicBezTo>
                  <a:cubicBezTo>
                    <a:pt x="62792" y="83295"/>
                    <a:pt x="52016" y="3246"/>
                    <a:pt x="38162" y="167"/>
                  </a:cubicBezTo>
                  <a:cubicBezTo>
                    <a:pt x="24308" y="-2912"/>
                    <a:pt x="-6481" y="37112"/>
                    <a:pt x="1216" y="74058"/>
                  </a:cubicBezTo>
                  <a:close/>
                </a:path>
              </a:pathLst>
            </a:custGeom>
            <a:blipFill dpi="0"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0" name="Group 79"/>
          <p:cNvGrpSpPr/>
          <p:nvPr/>
        </p:nvGrpSpPr>
        <p:grpSpPr>
          <a:xfrm>
            <a:off x="2226009" y="2787757"/>
            <a:ext cx="757823" cy="388455"/>
            <a:chOff x="3549654" y="4493467"/>
            <a:chExt cx="1391547" cy="504177"/>
          </a:xfrm>
        </p:grpSpPr>
        <p:sp>
          <p:nvSpPr>
            <p:cNvPr id="81" name="Teardrop 80"/>
            <p:cNvSpPr/>
            <p:nvPr/>
          </p:nvSpPr>
          <p:spPr>
            <a:xfrm rot="13140337">
              <a:off x="4622010" y="4552325"/>
              <a:ext cx="87645" cy="172588"/>
            </a:xfrm>
            <a:prstGeom prst="teardrop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Teardrop 81"/>
            <p:cNvSpPr/>
            <p:nvPr/>
          </p:nvSpPr>
          <p:spPr>
            <a:xfrm rot="10444780" flipH="1">
              <a:off x="4216829" y="4493467"/>
              <a:ext cx="87645" cy="172588"/>
            </a:xfrm>
            <a:prstGeom prst="teardrop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Teardrop 82"/>
            <p:cNvSpPr/>
            <p:nvPr/>
          </p:nvSpPr>
          <p:spPr>
            <a:xfrm rot="13140337">
              <a:off x="4727194" y="4793656"/>
              <a:ext cx="68230" cy="109833"/>
            </a:xfrm>
            <a:prstGeom prst="teardrop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Teardrop 83"/>
            <p:cNvSpPr/>
            <p:nvPr/>
          </p:nvSpPr>
          <p:spPr>
            <a:xfrm rot="18178948">
              <a:off x="3934865" y="4658395"/>
              <a:ext cx="68230" cy="109833"/>
            </a:xfrm>
            <a:prstGeom prst="teardrop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5" name="Picture 8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49654" y="4573455"/>
              <a:ext cx="1391547" cy="424189"/>
            </a:xfrm>
            <a:prstGeom prst="rect">
              <a:avLst/>
            </a:prstGeom>
          </p:spPr>
        </p:pic>
      </p:grpSp>
      <p:pic>
        <p:nvPicPr>
          <p:cNvPr id="86" name="Picture 8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82614" y="2933691"/>
            <a:ext cx="131015" cy="204778"/>
          </a:xfrm>
          <a:prstGeom prst="rect">
            <a:avLst/>
          </a:prstGeom>
        </p:spPr>
      </p:pic>
      <p:pic>
        <p:nvPicPr>
          <p:cNvPr id="89" name="Picture 8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385511">
            <a:off x="6517719" y="5150855"/>
            <a:ext cx="2481287" cy="492069"/>
          </a:xfrm>
          <a:prstGeom prst="rect">
            <a:avLst/>
          </a:prstGeom>
        </p:spPr>
      </p:pic>
      <p:pic>
        <p:nvPicPr>
          <p:cNvPr id="94" name="Picture 93"/>
          <p:cNvPicPr>
            <a:picLocks noChangeAspect="1"/>
          </p:cNvPicPr>
          <p:nvPr/>
        </p:nvPicPr>
        <p:blipFill rotWithShape="1">
          <a:blip r:embed="rId6"/>
          <a:srcRect t="33491"/>
          <a:stretch/>
        </p:blipFill>
        <p:spPr>
          <a:xfrm rot="385511">
            <a:off x="6426392" y="5640952"/>
            <a:ext cx="2481287" cy="977194"/>
          </a:xfrm>
          <a:prstGeom prst="rect">
            <a:avLst/>
          </a:prstGeom>
        </p:spPr>
      </p:pic>
      <p:sp>
        <p:nvSpPr>
          <p:cNvPr id="95" name="Rectangle: Rounded Corners 94">
            <a:hlinkClick r:id="rId7" action="ppaction://hlinksldjump"/>
          </p:cNvPr>
          <p:cNvSpPr/>
          <p:nvPr/>
        </p:nvSpPr>
        <p:spPr>
          <a:xfrm>
            <a:off x="7895282" y="6136894"/>
            <a:ext cx="1372392" cy="453988"/>
          </a:xfrm>
          <a:prstGeom prst="roundRect">
            <a:avLst/>
          </a:prstGeom>
          <a:ln w="28575">
            <a:solidFill>
              <a:srgbClr val="FFFF00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solidFill>
                  <a:schemeClr val="bg2">
                    <a:lumMod val="10000"/>
                  </a:schemeClr>
                </a:solidFill>
              </a:rPr>
              <a:t>Try somewhere else</a:t>
            </a:r>
            <a:endParaRPr lang="en-US" sz="1400" b="1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7200" b="99200" l="10000" r="99667">
                        <a14:backgroundMark x1="88467" y1="71200" x2="75867" y2="838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0548" t="67744" r="-1"/>
          <a:stretch/>
        </p:blipFill>
        <p:spPr>
          <a:xfrm rot="1616585">
            <a:off x="7676124" y="5133767"/>
            <a:ext cx="2373291" cy="221210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10" cstate="screen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backgroundMark x1="44528" y1="13495" x2="0" y2="442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97874">
            <a:off x="4126257" y="5699823"/>
            <a:ext cx="2153495" cy="175972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0" cstate="screen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backgroundMark x1="44528" y1="13495" x2="0" y2="442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97874">
            <a:off x="5925414" y="5440013"/>
            <a:ext cx="2153495" cy="1759720"/>
          </a:xfrm>
          <a:prstGeom prst="rect">
            <a:avLst/>
          </a:prstGeom>
        </p:spPr>
      </p:pic>
      <p:sp>
        <p:nvSpPr>
          <p:cNvPr id="61" name="Rectangle: Rounded Corners 60"/>
          <p:cNvSpPr/>
          <p:nvPr/>
        </p:nvSpPr>
        <p:spPr>
          <a:xfrm>
            <a:off x="6629881" y="6106030"/>
            <a:ext cx="914400" cy="453988"/>
          </a:xfrm>
          <a:prstGeom prst="roundRect">
            <a:avLst/>
          </a:prstGeom>
          <a:ln w="28575">
            <a:solidFill>
              <a:srgbClr val="FFFF00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Strike!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5223" y="5683818"/>
            <a:ext cx="1426884" cy="1348002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 rot="846179">
            <a:off x="10374475" y="5859769"/>
            <a:ext cx="331873" cy="779216"/>
            <a:chOff x="10020142" y="4766994"/>
            <a:chExt cx="331873" cy="779216"/>
          </a:xfrm>
        </p:grpSpPr>
        <p:sp>
          <p:nvSpPr>
            <p:cNvPr id="39" name="Oval 38"/>
            <p:cNvSpPr/>
            <p:nvPr/>
          </p:nvSpPr>
          <p:spPr>
            <a:xfrm flipV="1">
              <a:off x="10033233" y="5370041"/>
              <a:ext cx="318782" cy="176169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: Rounded Corners 39"/>
            <p:cNvSpPr/>
            <p:nvPr/>
          </p:nvSpPr>
          <p:spPr>
            <a:xfrm rot="3906204">
              <a:off x="9704885" y="5082251"/>
              <a:ext cx="701164" cy="70649"/>
            </a:xfrm>
            <a:prstGeom prst="round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: Rounded Corners 45"/>
          <p:cNvSpPr/>
          <p:nvPr/>
        </p:nvSpPr>
        <p:spPr>
          <a:xfrm rot="21181011">
            <a:off x="10311791" y="5211764"/>
            <a:ext cx="1244967" cy="51771"/>
          </a:xfrm>
          <a:prstGeom prst="round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9" name="Picture 108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791292">
            <a:off x="10039181" y="5148668"/>
            <a:ext cx="788004" cy="1544628"/>
          </a:xfrm>
          <a:prstGeom prst="rect">
            <a:avLst/>
          </a:prstGeom>
        </p:spPr>
      </p:pic>
      <p:sp>
        <p:nvSpPr>
          <p:cNvPr id="102" name="Rectangle: Rounded Corners 101">
            <a:hlinkClick r:id="rId7" action="ppaction://hlinksldjump"/>
          </p:cNvPr>
          <p:cNvSpPr/>
          <p:nvPr/>
        </p:nvSpPr>
        <p:spPr>
          <a:xfrm>
            <a:off x="7759441" y="6084047"/>
            <a:ext cx="1372392" cy="453988"/>
          </a:xfrm>
          <a:prstGeom prst="roundRect">
            <a:avLst/>
          </a:prstGeom>
          <a:ln w="28575">
            <a:solidFill>
              <a:srgbClr val="FFFF00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solidFill>
                  <a:schemeClr val="bg2">
                    <a:lumMod val="10000"/>
                  </a:schemeClr>
                </a:solidFill>
              </a:rPr>
              <a:t>Try somewhere else</a:t>
            </a:r>
            <a:endParaRPr lang="en-US" sz="1400" b="1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0211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8" presetClass="emph" presetSubtype="0" accel="20000" fill="hold" nodeType="after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animRot by="7200000" p14:bounceEnd="20000">
                                          <p:cBhvr>
                                            <p:cTn id="6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8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3" presetID="8" presetClass="emph" presetSubtype="0" accel="20000" fill="hold" nodeType="after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animRot by="-7800000" p14:bounceEnd="20000">
                                          <p:cBhvr>
                                            <p:cTn id="14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6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300"/>
                                            <p:tgtEl>
                                              <p:spTgt spid="8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2800"/>
                                </p:stCondLst>
                                <p:childTnLst>
                                  <p:par>
                                    <p:cTn id="20" presetID="22" presetClass="exit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1" dur="200"/>
                                            <p:tgtEl>
                                              <p:spTgt spid="8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4" presetID="12" presetClass="entr" presetSubtype="4" fill="hold" nodeType="after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500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27" dur="500"/>
                                            <p:tgtEl>
                                              <p:spTgt spid="8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29" presetID="32" presetClass="emph" presetSubtype="0" repeatCount="indefinite" nodeType="afterEffect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120000">
                                          <p:cBhvr>
                                            <p:cTn id="3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5" restart="whenNotActive" fill="hold" evtFilter="cancelBubble" nodeType="interactiveSeq">
                    <p:stCondLst>
                      <p:cond evt="onClick" delay="0">
                        <p:tgtEl>
                          <p:spTgt spid="6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6" fill="hold">
                          <p:stCondLst>
                            <p:cond delay="0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8" presetClass="emph" presetSubtype="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400000">
                                          <p:cBhvr>
                                            <p:cTn id="39" dur="2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1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8" presetClass="emph" presetSubtype="0" accel="2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7200000">
                                          <p:cBhvr>
                                            <p:cTn id="6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8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3" presetID="8" presetClass="emph" presetSubtype="0" accel="2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7800000">
                                          <p:cBhvr>
                                            <p:cTn id="14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6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300"/>
                                            <p:tgtEl>
                                              <p:spTgt spid="8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2800"/>
                                </p:stCondLst>
                                <p:childTnLst>
                                  <p:par>
                                    <p:cTn id="20" presetID="22" presetClass="exit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1" dur="200"/>
                                            <p:tgtEl>
                                              <p:spTgt spid="8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4" presetID="12" presetClass="entr" presetSubtype="4" fill="hold" nodeType="after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500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27" dur="500"/>
                                            <p:tgtEl>
                                              <p:spTgt spid="8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29" presetID="32" presetClass="emph" presetSubtype="0" repeatCount="indefinite" nodeType="afterEffect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120000">
                                          <p:cBhvr>
                                            <p:cTn id="3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5" restart="whenNotActive" fill="hold" evtFilter="cancelBubble" nodeType="interactiveSeq">
                    <p:stCondLst>
                      <p:cond evt="onClick" delay="0">
                        <p:tgtEl>
                          <p:spTgt spid="6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6" fill="hold">
                          <p:stCondLst>
                            <p:cond delay="0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8" presetClass="emph" presetSubtype="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400000">
                                          <p:cBhvr>
                                            <p:cTn id="39" dur="2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1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 rot="14280000">
            <a:off x="5903314" y="2132521"/>
            <a:ext cx="10359952" cy="5269545"/>
            <a:chOff x="2585682" y="1500939"/>
            <a:chExt cx="10359952" cy="5269545"/>
          </a:xfrm>
        </p:grpSpPr>
        <p:grpSp>
          <p:nvGrpSpPr>
            <p:cNvPr id="7" name="Group 6"/>
            <p:cNvGrpSpPr/>
            <p:nvPr/>
          </p:nvGrpSpPr>
          <p:grpSpPr>
            <a:xfrm>
              <a:off x="7842581" y="1500939"/>
              <a:ext cx="5103053" cy="2846770"/>
              <a:chOff x="3707690" y="2562643"/>
              <a:chExt cx="5103053" cy="2846770"/>
            </a:xfrm>
          </p:grpSpPr>
          <p:grpSp>
            <p:nvGrpSpPr>
              <p:cNvPr id="13" name="Group 12"/>
              <p:cNvGrpSpPr/>
              <p:nvPr/>
            </p:nvGrpSpPr>
            <p:grpSpPr>
              <a:xfrm>
                <a:off x="3707690" y="4352027"/>
                <a:ext cx="777510" cy="1057386"/>
                <a:chOff x="7940461" y="3129546"/>
                <a:chExt cx="777510" cy="1057386"/>
              </a:xfrm>
            </p:grpSpPr>
            <p:sp>
              <p:nvSpPr>
                <p:cNvPr id="15" name="Rectangle: Rounded Corners 14"/>
                <p:cNvSpPr/>
                <p:nvPr/>
              </p:nvSpPr>
              <p:spPr>
                <a:xfrm rot="19084171">
                  <a:off x="8411782" y="3129546"/>
                  <a:ext cx="306189" cy="283170"/>
                </a:xfrm>
                <a:prstGeom prst="roundRect">
                  <a:avLst>
                    <a:gd name="adj" fmla="val 41564"/>
                  </a:avLst>
                </a:prstGeom>
                <a:solidFill>
                  <a:schemeClr val="accent2">
                    <a:lumMod val="40000"/>
                    <a:lumOff val="60000"/>
                  </a:schemeClr>
                </a:solidFill>
                <a:ln w="28575">
                  <a:solidFill>
                    <a:schemeClr val="bg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" name="Rectangle: Rounded Corners 15"/>
                <p:cNvSpPr/>
                <p:nvPr/>
              </p:nvSpPr>
              <p:spPr>
                <a:xfrm rot="2627848">
                  <a:off x="7940461" y="3163605"/>
                  <a:ext cx="430167" cy="1023327"/>
                </a:xfrm>
                <a:prstGeom prst="roundRect">
                  <a:avLst>
                    <a:gd name="adj" fmla="val 28018"/>
                  </a:avLst>
                </a:prstGeom>
                <a:gradFill flip="none" rotWithShape="1">
                  <a:gsLst>
                    <a:gs pos="0">
                      <a:schemeClr val="tx1">
                        <a:lumMod val="85000"/>
                        <a:lumOff val="15000"/>
                      </a:schemeClr>
                    </a:gs>
                    <a:gs pos="95000">
                      <a:schemeClr val="accent6">
                        <a:lumMod val="75000"/>
                      </a:schemeClr>
                    </a:gs>
                    <a:gs pos="53000">
                      <a:schemeClr val="accent6">
                        <a:lumMod val="50000"/>
                      </a:schemeClr>
                    </a:gs>
                  </a:gsLst>
                  <a:lin ang="16200000" scaled="1"/>
                  <a:tileRect/>
                </a:gradFill>
                <a:ln w="28575">
                  <a:solidFill>
                    <a:schemeClr val="bg2">
                      <a:lumMod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14" name="Isosceles Triangle 13"/>
              <p:cNvSpPr/>
              <p:nvPr/>
            </p:nvSpPr>
            <p:spPr>
              <a:xfrm rot="2795246">
                <a:off x="6197108" y="106025"/>
                <a:ext cx="157018" cy="5070253"/>
              </a:xfrm>
              <a:prstGeom prst="triangle">
                <a:avLst/>
              </a:prstGeom>
              <a:gradFill flip="none" rotWithShape="1">
                <a:gsLst>
                  <a:gs pos="0">
                    <a:schemeClr val="bg2">
                      <a:lumMod val="25000"/>
                      <a:shade val="30000"/>
                      <a:satMod val="115000"/>
                    </a:schemeClr>
                  </a:gs>
                  <a:gs pos="50000">
                    <a:schemeClr val="bg2">
                      <a:lumMod val="25000"/>
                      <a:shade val="67500"/>
                      <a:satMod val="115000"/>
                    </a:schemeClr>
                  </a:gs>
                  <a:gs pos="100000">
                    <a:schemeClr val="bg2">
                      <a:lumMod val="75000"/>
                    </a:schemeClr>
                  </a:gs>
                </a:gsLst>
                <a:lin ang="27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" name="Group 7"/>
            <p:cNvGrpSpPr/>
            <p:nvPr/>
          </p:nvGrpSpPr>
          <p:grpSpPr>
            <a:xfrm rot="10800000">
              <a:off x="2585682" y="3923714"/>
              <a:ext cx="5103053" cy="2846770"/>
              <a:chOff x="3707690" y="2562643"/>
              <a:chExt cx="5103053" cy="2846770"/>
            </a:xfrm>
          </p:grpSpPr>
          <p:grpSp>
            <p:nvGrpSpPr>
              <p:cNvPr id="9" name="Group 8"/>
              <p:cNvGrpSpPr/>
              <p:nvPr/>
            </p:nvGrpSpPr>
            <p:grpSpPr>
              <a:xfrm>
                <a:off x="3707690" y="4352027"/>
                <a:ext cx="777510" cy="1057386"/>
                <a:chOff x="7940461" y="3129546"/>
                <a:chExt cx="777510" cy="1057386"/>
              </a:xfrm>
            </p:grpSpPr>
            <p:sp>
              <p:nvSpPr>
                <p:cNvPr id="11" name="Rectangle: Rounded Corners 10"/>
                <p:cNvSpPr/>
                <p:nvPr/>
              </p:nvSpPr>
              <p:spPr>
                <a:xfrm rot="19084171">
                  <a:off x="8411782" y="3129546"/>
                  <a:ext cx="306189" cy="283170"/>
                </a:xfrm>
                <a:prstGeom prst="roundRect">
                  <a:avLst>
                    <a:gd name="adj" fmla="val 41564"/>
                  </a:avLst>
                </a:prstGeom>
                <a:solidFill>
                  <a:srgbClr val="F8CBAD">
                    <a:alpha val="1176"/>
                  </a:srgbClr>
                </a:solidFill>
                <a:ln w="285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" name="Rectangle: Rounded Corners 11"/>
                <p:cNvSpPr/>
                <p:nvPr/>
              </p:nvSpPr>
              <p:spPr>
                <a:xfrm rot="2627848">
                  <a:off x="7940461" y="3163605"/>
                  <a:ext cx="430167" cy="1023327"/>
                </a:xfrm>
                <a:prstGeom prst="roundRect">
                  <a:avLst>
                    <a:gd name="adj" fmla="val 28018"/>
                  </a:avLst>
                </a:prstGeom>
                <a:solidFill>
                  <a:srgbClr val="000000">
                    <a:alpha val="1176"/>
                  </a:srgbClr>
                </a:solidFill>
                <a:ln w="285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10" name="Isosceles Triangle 9"/>
              <p:cNvSpPr/>
              <p:nvPr/>
            </p:nvSpPr>
            <p:spPr>
              <a:xfrm rot="2795246">
                <a:off x="6197108" y="106025"/>
                <a:ext cx="157018" cy="5070253"/>
              </a:xfrm>
              <a:prstGeom prst="triangle">
                <a:avLst/>
              </a:prstGeom>
              <a:solidFill>
                <a:srgbClr val="000000">
                  <a:alpha val="117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7" name="Group 16"/>
          <p:cNvGrpSpPr/>
          <p:nvPr/>
        </p:nvGrpSpPr>
        <p:grpSpPr>
          <a:xfrm rot="-600000">
            <a:off x="6014682" y="2015289"/>
            <a:ext cx="10359952" cy="5269545"/>
            <a:chOff x="2585682" y="1500939"/>
            <a:chExt cx="10359952" cy="5269545"/>
          </a:xfrm>
        </p:grpSpPr>
        <p:grpSp>
          <p:nvGrpSpPr>
            <p:cNvPr id="18" name="Group 17"/>
            <p:cNvGrpSpPr/>
            <p:nvPr/>
          </p:nvGrpSpPr>
          <p:grpSpPr>
            <a:xfrm>
              <a:off x="7842581" y="1500939"/>
              <a:ext cx="5103053" cy="2846770"/>
              <a:chOff x="3707690" y="2562643"/>
              <a:chExt cx="5103053" cy="2846770"/>
            </a:xfrm>
          </p:grpSpPr>
          <p:grpSp>
            <p:nvGrpSpPr>
              <p:cNvPr id="27" name="Group 26"/>
              <p:cNvGrpSpPr/>
              <p:nvPr/>
            </p:nvGrpSpPr>
            <p:grpSpPr>
              <a:xfrm>
                <a:off x="3707690" y="4352027"/>
                <a:ext cx="777510" cy="1057386"/>
                <a:chOff x="7940461" y="3129546"/>
                <a:chExt cx="777510" cy="1057386"/>
              </a:xfrm>
            </p:grpSpPr>
            <p:sp>
              <p:nvSpPr>
                <p:cNvPr id="29" name="Rectangle: Rounded Corners 28"/>
                <p:cNvSpPr/>
                <p:nvPr/>
              </p:nvSpPr>
              <p:spPr>
                <a:xfrm rot="19084171">
                  <a:off x="8411782" y="3129546"/>
                  <a:ext cx="306189" cy="283170"/>
                </a:xfrm>
                <a:prstGeom prst="roundRect">
                  <a:avLst>
                    <a:gd name="adj" fmla="val 41564"/>
                  </a:avLst>
                </a:prstGeom>
                <a:solidFill>
                  <a:schemeClr val="accent2">
                    <a:lumMod val="40000"/>
                    <a:lumOff val="60000"/>
                  </a:schemeClr>
                </a:solidFill>
                <a:ln w="28575">
                  <a:solidFill>
                    <a:schemeClr val="bg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0" name="Rectangle: Rounded Corners 29"/>
                <p:cNvSpPr/>
                <p:nvPr/>
              </p:nvSpPr>
              <p:spPr>
                <a:xfrm rot="2627848">
                  <a:off x="7940461" y="3163605"/>
                  <a:ext cx="430167" cy="1023327"/>
                </a:xfrm>
                <a:prstGeom prst="roundRect">
                  <a:avLst>
                    <a:gd name="adj" fmla="val 28018"/>
                  </a:avLst>
                </a:prstGeom>
                <a:gradFill flip="none" rotWithShape="1">
                  <a:gsLst>
                    <a:gs pos="0">
                      <a:schemeClr val="tx1">
                        <a:lumMod val="85000"/>
                        <a:lumOff val="15000"/>
                      </a:schemeClr>
                    </a:gs>
                    <a:gs pos="95000">
                      <a:schemeClr val="accent6">
                        <a:lumMod val="75000"/>
                      </a:schemeClr>
                    </a:gs>
                    <a:gs pos="53000">
                      <a:schemeClr val="accent6">
                        <a:lumMod val="50000"/>
                      </a:schemeClr>
                    </a:gs>
                  </a:gsLst>
                  <a:lin ang="16200000" scaled="1"/>
                  <a:tileRect/>
                </a:gradFill>
                <a:ln w="28575">
                  <a:solidFill>
                    <a:schemeClr val="bg2">
                      <a:lumMod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28" name="Isosceles Triangle 27"/>
              <p:cNvSpPr/>
              <p:nvPr/>
            </p:nvSpPr>
            <p:spPr>
              <a:xfrm rot="2795246">
                <a:off x="6197108" y="106025"/>
                <a:ext cx="157018" cy="5070253"/>
              </a:xfrm>
              <a:prstGeom prst="triangle">
                <a:avLst/>
              </a:prstGeom>
              <a:gradFill flip="none" rotWithShape="1">
                <a:gsLst>
                  <a:gs pos="0">
                    <a:schemeClr val="bg2">
                      <a:lumMod val="25000"/>
                      <a:shade val="30000"/>
                      <a:satMod val="115000"/>
                    </a:schemeClr>
                  </a:gs>
                  <a:gs pos="50000">
                    <a:schemeClr val="bg2">
                      <a:lumMod val="25000"/>
                      <a:shade val="67500"/>
                      <a:satMod val="115000"/>
                    </a:schemeClr>
                  </a:gs>
                  <a:gs pos="100000">
                    <a:schemeClr val="bg2">
                      <a:lumMod val="75000"/>
                    </a:schemeClr>
                  </a:gs>
                </a:gsLst>
                <a:lin ang="27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9" name="Group 18"/>
            <p:cNvGrpSpPr/>
            <p:nvPr/>
          </p:nvGrpSpPr>
          <p:grpSpPr>
            <a:xfrm rot="10800000">
              <a:off x="2585682" y="3923714"/>
              <a:ext cx="5103053" cy="2846770"/>
              <a:chOff x="3707690" y="2562643"/>
              <a:chExt cx="5103053" cy="2846770"/>
            </a:xfrm>
          </p:grpSpPr>
          <p:grpSp>
            <p:nvGrpSpPr>
              <p:cNvPr id="20" name="Group 19"/>
              <p:cNvGrpSpPr/>
              <p:nvPr/>
            </p:nvGrpSpPr>
            <p:grpSpPr>
              <a:xfrm>
                <a:off x="3707690" y="4352027"/>
                <a:ext cx="777510" cy="1057386"/>
                <a:chOff x="7940461" y="3129546"/>
                <a:chExt cx="777510" cy="1057386"/>
              </a:xfrm>
            </p:grpSpPr>
            <p:sp>
              <p:nvSpPr>
                <p:cNvPr id="25" name="Rectangle: Rounded Corners 24"/>
                <p:cNvSpPr/>
                <p:nvPr/>
              </p:nvSpPr>
              <p:spPr>
                <a:xfrm rot="19084171">
                  <a:off x="8411782" y="3129546"/>
                  <a:ext cx="306189" cy="283170"/>
                </a:xfrm>
                <a:prstGeom prst="roundRect">
                  <a:avLst>
                    <a:gd name="adj" fmla="val 41564"/>
                  </a:avLst>
                </a:prstGeom>
                <a:solidFill>
                  <a:srgbClr val="F8CBAD">
                    <a:alpha val="1176"/>
                  </a:srgbClr>
                </a:solidFill>
                <a:ln w="285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" name="Rectangle: Rounded Corners 25"/>
                <p:cNvSpPr/>
                <p:nvPr/>
              </p:nvSpPr>
              <p:spPr>
                <a:xfrm rot="2627848">
                  <a:off x="7940461" y="3163605"/>
                  <a:ext cx="430167" cy="1023327"/>
                </a:xfrm>
                <a:prstGeom prst="roundRect">
                  <a:avLst>
                    <a:gd name="adj" fmla="val 28018"/>
                  </a:avLst>
                </a:prstGeom>
                <a:solidFill>
                  <a:srgbClr val="000000">
                    <a:alpha val="1176"/>
                  </a:srgbClr>
                </a:solidFill>
                <a:ln w="285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24" name="Isosceles Triangle 23"/>
              <p:cNvSpPr/>
              <p:nvPr/>
            </p:nvSpPr>
            <p:spPr>
              <a:xfrm rot="2795246">
                <a:off x="6197108" y="106025"/>
                <a:ext cx="157018" cy="5070253"/>
              </a:xfrm>
              <a:prstGeom prst="triangle">
                <a:avLst/>
              </a:prstGeom>
              <a:solidFill>
                <a:srgbClr val="000000">
                  <a:alpha val="117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31" name="Rectangle: Rounded Corners 30"/>
          <p:cNvSpPr/>
          <p:nvPr/>
        </p:nvSpPr>
        <p:spPr>
          <a:xfrm rot="17881063">
            <a:off x="10068275" y="4763494"/>
            <a:ext cx="458964" cy="985234"/>
          </a:xfrm>
          <a:prstGeom prst="roundRect">
            <a:avLst>
              <a:gd name="adj" fmla="val 4156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: Rounded Corners 31"/>
          <p:cNvSpPr/>
          <p:nvPr/>
        </p:nvSpPr>
        <p:spPr>
          <a:xfrm rot="18106454">
            <a:off x="9497127" y="5448957"/>
            <a:ext cx="288246" cy="700326"/>
          </a:xfrm>
          <a:prstGeom prst="roundRect">
            <a:avLst>
              <a:gd name="adj" fmla="val 37138"/>
            </a:avLst>
          </a:prstGeom>
          <a:solidFill>
            <a:srgbClr val="3333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: Rounded Corners 32"/>
          <p:cNvSpPr/>
          <p:nvPr/>
        </p:nvSpPr>
        <p:spPr>
          <a:xfrm>
            <a:off x="9529935" y="5136275"/>
            <a:ext cx="451951" cy="796701"/>
          </a:xfrm>
          <a:prstGeom prst="roundRect">
            <a:avLst>
              <a:gd name="adj" fmla="val 34435"/>
            </a:avLst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 rot="576203">
            <a:off x="10391104" y="3572539"/>
            <a:ext cx="752815" cy="989839"/>
          </a:xfrm>
          <a:prstGeom prst="ellipse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  <a:shade val="30000"/>
                  <a:satMod val="115000"/>
                </a:schemeClr>
              </a:gs>
              <a:gs pos="50000">
                <a:schemeClr val="accent2">
                  <a:lumMod val="40000"/>
                  <a:lumOff val="60000"/>
                  <a:shade val="67500"/>
                  <a:satMod val="115000"/>
                </a:schemeClr>
              </a:gs>
              <a:gs pos="100000">
                <a:schemeClr val="accent2">
                  <a:lumMod val="40000"/>
                  <a:lumOff val="60000"/>
                  <a:shade val="100000"/>
                  <a:satMod val="115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5" name="Group 34"/>
          <p:cNvGrpSpPr/>
          <p:nvPr/>
        </p:nvGrpSpPr>
        <p:grpSpPr>
          <a:xfrm rot="20295430">
            <a:off x="9457022" y="5552996"/>
            <a:ext cx="368784" cy="570922"/>
            <a:chOff x="8889420" y="4448386"/>
            <a:chExt cx="368784" cy="737097"/>
          </a:xfrm>
        </p:grpSpPr>
        <p:sp>
          <p:nvSpPr>
            <p:cNvPr id="36" name="Oval 35"/>
            <p:cNvSpPr/>
            <p:nvPr/>
          </p:nvSpPr>
          <p:spPr>
            <a:xfrm rot="1564008" flipV="1">
              <a:off x="8889420" y="5009313"/>
              <a:ext cx="318782" cy="176170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: Rounded Corners 36"/>
            <p:cNvSpPr/>
            <p:nvPr/>
          </p:nvSpPr>
          <p:spPr>
            <a:xfrm rot="7750165">
              <a:off x="8872298" y="4763643"/>
              <a:ext cx="701164" cy="70649"/>
            </a:xfrm>
            <a:prstGeom prst="round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1" name="Group 40"/>
          <p:cNvGrpSpPr/>
          <p:nvPr/>
        </p:nvGrpSpPr>
        <p:grpSpPr>
          <a:xfrm rot="685599">
            <a:off x="11550421" y="5644094"/>
            <a:ext cx="334615" cy="778865"/>
            <a:chOff x="11214457" y="4591176"/>
            <a:chExt cx="334615" cy="778865"/>
          </a:xfrm>
        </p:grpSpPr>
        <p:sp>
          <p:nvSpPr>
            <p:cNvPr id="42" name="Oval 41"/>
            <p:cNvSpPr/>
            <p:nvPr/>
          </p:nvSpPr>
          <p:spPr>
            <a:xfrm flipV="1">
              <a:off x="11230290" y="5193872"/>
              <a:ext cx="318782" cy="176169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: Rounded Corners 42"/>
            <p:cNvSpPr/>
            <p:nvPr/>
          </p:nvSpPr>
          <p:spPr>
            <a:xfrm rot="3906204">
              <a:off x="10899200" y="4906433"/>
              <a:ext cx="701164" cy="70649"/>
            </a:xfrm>
            <a:prstGeom prst="round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4" name="Rectangle: Rounded Corners 43"/>
          <p:cNvSpPr/>
          <p:nvPr/>
        </p:nvSpPr>
        <p:spPr>
          <a:xfrm>
            <a:off x="9762689" y="4612836"/>
            <a:ext cx="1648401" cy="1938944"/>
          </a:xfrm>
          <a:prstGeom prst="roundRect">
            <a:avLst/>
          </a:prstGeom>
          <a:solidFill>
            <a:srgbClr val="003300"/>
          </a:solidFill>
          <a:ln w="57150">
            <a:solidFill>
              <a:schemeClr val="tx1">
                <a:lumMod val="65000"/>
                <a:lumOff val="35000"/>
              </a:schemeClr>
            </a:solidFill>
          </a:ln>
          <a:scene3d>
            <a:camera prst="isometricOffAxis1To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: Rounded Corners 44"/>
          <p:cNvSpPr/>
          <p:nvPr/>
        </p:nvSpPr>
        <p:spPr>
          <a:xfrm rot="21118257">
            <a:off x="10291620" y="5818969"/>
            <a:ext cx="1427442" cy="100944"/>
          </a:xfrm>
          <a:prstGeom prst="round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: Rounded Corners 46"/>
          <p:cNvSpPr/>
          <p:nvPr/>
        </p:nvSpPr>
        <p:spPr>
          <a:xfrm rot="17881063">
            <a:off x="9773214" y="4843315"/>
            <a:ext cx="458964" cy="1016650"/>
          </a:xfrm>
          <a:prstGeom prst="roundRect">
            <a:avLst>
              <a:gd name="adj" fmla="val 41564"/>
            </a:avLst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: Rounded Corners 47"/>
          <p:cNvSpPr/>
          <p:nvPr/>
        </p:nvSpPr>
        <p:spPr>
          <a:xfrm rot="21314897">
            <a:off x="10109441" y="4349882"/>
            <a:ext cx="1371128" cy="1391463"/>
          </a:xfrm>
          <a:prstGeom prst="roundRect">
            <a:avLst>
              <a:gd name="adj" fmla="val 34960"/>
            </a:avLst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: Rounded Corners 48"/>
          <p:cNvSpPr/>
          <p:nvPr/>
        </p:nvSpPr>
        <p:spPr>
          <a:xfrm rot="2627848">
            <a:off x="10001720" y="4464480"/>
            <a:ext cx="430167" cy="784320"/>
          </a:xfrm>
          <a:prstGeom prst="roundRect">
            <a:avLst>
              <a:gd name="adj" fmla="val 41564"/>
            </a:avLst>
          </a:prstGeom>
          <a:gradFill flip="none" rotWithShape="1">
            <a:gsLst>
              <a:gs pos="0">
                <a:schemeClr val="tx1">
                  <a:lumMod val="85000"/>
                  <a:lumOff val="15000"/>
                </a:schemeClr>
              </a:gs>
              <a:gs pos="95000">
                <a:schemeClr val="accent6">
                  <a:lumMod val="75000"/>
                </a:schemeClr>
              </a:gs>
              <a:gs pos="53000">
                <a:schemeClr val="accent6">
                  <a:lumMod val="50000"/>
                </a:schemeClr>
              </a:gs>
            </a:gsLst>
            <a:lin ang="16200000" scaled="1"/>
            <a:tileRect/>
          </a:gradFill>
          <a:ln w="28575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50" name="Group 49"/>
          <p:cNvGrpSpPr/>
          <p:nvPr/>
        </p:nvGrpSpPr>
        <p:grpSpPr>
          <a:xfrm rot="196706">
            <a:off x="10111338" y="4612998"/>
            <a:ext cx="1728132" cy="1316123"/>
            <a:chOff x="6630911" y="4098301"/>
            <a:chExt cx="1728132" cy="1316123"/>
          </a:xfrm>
          <a:solidFill>
            <a:srgbClr val="003300"/>
          </a:solidFill>
        </p:grpSpPr>
        <p:sp>
          <p:nvSpPr>
            <p:cNvPr id="51" name="Rectangle: Rounded Corners 50"/>
            <p:cNvSpPr/>
            <p:nvPr/>
          </p:nvSpPr>
          <p:spPr>
            <a:xfrm rot="5400000">
              <a:off x="6613457" y="5065018"/>
              <a:ext cx="620212" cy="78600"/>
            </a:xfrm>
            <a:prstGeom prst="round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ctangle: Rounded Corners 51"/>
            <p:cNvSpPr/>
            <p:nvPr/>
          </p:nvSpPr>
          <p:spPr>
            <a:xfrm rot="5400000">
              <a:off x="7776882" y="4905611"/>
              <a:ext cx="620212" cy="78600"/>
            </a:xfrm>
            <a:prstGeom prst="round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ectangle: Rounded Corners 52"/>
            <p:cNvSpPr/>
            <p:nvPr/>
          </p:nvSpPr>
          <p:spPr>
            <a:xfrm>
              <a:off x="6630911" y="4098301"/>
              <a:ext cx="1728132" cy="940345"/>
            </a:xfrm>
            <a:prstGeom prst="roundRect">
              <a:avLst/>
            </a:prstGeom>
            <a:gradFill>
              <a:gsLst>
                <a:gs pos="0">
                  <a:schemeClr val="tx1">
                    <a:lumMod val="85000"/>
                    <a:lumOff val="15000"/>
                  </a:schemeClr>
                </a:gs>
                <a:gs pos="50000">
                  <a:schemeClr val="accent6">
                    <a:lumMod val="50000"/>
                    <a:shade val="67500"/>
                    <a:satMod val="115000"/>
                  </a:schemeClr>
                </a:gs>
                <a:gs pos="100000">
                  <a:schemeClr val="accent6">
                    <a:lumMod val="50000"/>
                  </a:schemeClr>
                </a:gs>
              </a:gsLst>
              <a:lin ang="16200000" scaled="1"/>
            </a:gradFill>
            <a:ln w="57150">
              <a:solidFill>
                <a:schemeClr val="tx1">
                  <a:lumMod val="65000"/>
                  <a:lumOff val="35000"/>
                </a:schemeClr>
              </a:solidFill>
            </a:ln>
            <a:scene3d>
              <a:camera prst="isometricOffAxis1Right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54" name="Freeform: Shape 53"/>
          <p:cNvSpPr/>
          <p:nvPr/>
        </p:nvSpPr>
        <p:spPr>
          <a:xfrm>
            <a:off x="10430166" y="3977986"/>
            <a:ext cx="694283" cy="323273"/>
          </a:xfrm>
          <a:custGeom>
            <a:avLst/>
            <a:gdLst>
              <a:gd name="connsiteX0" fmla="*/ 0 w 637309"/>
              <a:gd name="connsiteY0" fmla="*/ 0 h 341746"/>
              <a:gd name="connsiteX1" fmla="*/ 27709 w 637309"/>
              <a:gd name="connsiteY1" fmla="*/ 221673 h 341746"/>
              <a:gd name="connsiteX2" fmla="*/ 55418 w 637309"/>
              <a:gd name="connsiteY2" fmla="*/ 240146 h 341746"/>
              <a:gd name="connsiteX3" fmla="*/ 83127 w 637309"/>
              <a:gd name="connsiteY3" fmla="*/ 267855 h 341746"/>
              <a:gd name="connsiteX4" fmla="*/ 101600 w 637309"/>
              <a:gd name="connsiteY4" fmla="*/ 295564 h 341746"/>
              <a:gd name="connsiteX5" fmla="*/ 129309 w 637309"/>
              <a:gd name="connsiteY5" fmla="*/ 304800 h 341746"/>
              <a:gd name="connsiteX6" fmla="*/ 212436 w 637309"/>
              <a:gd name="connsiteY6" fmla="*/ 314037 h 341746"/>
              <a:gd name="connsiteX7" fmla="*/ 249382 w 637309"/>
              <a:gd name="connsiteY7" fmla="*/ 323273 h 341746"/>
              <a:gd name="connsiteX8" fmla="*/ 304800 w 637309"/>
              <a:gd name="connsiteY8" fmla="*/ 341746 h 341746"/>
              <a:gd name="connsiteX9" fmla="*/ 600363 w 637309"/>
              <a:gd name="connsiteY9" fmla="*/ 332509 h 341746"/>
              <a:gd name="connsiteX10" fmla="*/ 628073 w 637309"/>
              <a:gd name="connsiteY10" fmla="*/ 323273 h 341746"/>
              <a:gd name="connsiteX11" fmla="*/ 637309 w 637309"/>
              <a:gd name="connsiteY11" fmla="*/ 286328 h 341746"/>
              <a:gd name="connsiteX12" fmla="*/ 628073 w 637309"/>
              <a:gd name="connsiteY12" fmla="*/ 240146 h 341746"/>
              <a:gd name="connsiteX13" fmla="*/ 544945 w 637309"/>
              <a:gd name="connsiteY13" fmla="*/ 193964 h 341746"/>
              <a:gd name="connsiteX14" fmla="*/ 471054 w 637309"/>
              <a:gd name="connsiteY14" fmla="*/ 175491 h 341746"/>
              <a:gd name="connsiteX15" fmla="*/ 415636 w 637309"/>
              <a:gd name="connsiteY15" fmla="*/ 157019 h 341746"/>
              <a:gd name="connsiteX16" fmla="*/ 350982 w 637309"/>
              <a:gd name="connsiteY16" fmla="*/ 147782 h 341746"/>
              <a:gd name="connsiteX17" fmla="*/ 323273 w 637309"/>
              <a:gd name="connsiteY17" fmla="*/ 138546 h 341746"/>
              <a:gd name="connsiteX18" fmla="*/ 286327 w 637309"/>
              <a:gd name="connsiteY18" fmla="*/ 129309 h 341746"/>
              <a:gd name="connsiteX19" fmla="*/ 249382 w 637309"/>
              <a:gd name="connsiteY19" fmla="*/ 110837 h 341746"/>
              <a:gd name="connsiteX20" fmla="*/ 166254 w 637309"/>
              <a:gd name="connsiteY20" fmla="*/ 64655 h 341746"/>
              <a:gd name="connsiteX21" fmla="*/ 36945 w 637309"/>
              <a:gd name="connsiteY21" fmla="*/ 73891 h 341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637309" h="341746">
                <a:moveTo>
                  <a:pt x="0" y="0"/>
                </a:moveTo>
                <a:cubicBezTo>
                  <a:pt x="54533" y="136330"/>
                  <a:pt x="-32936" y="-96718"/>
                  <a:pt x="27709" y="221673"/>
                </a:cubicBezTo>
                <a:cubicBezTo>
                  <a:pt x="29786" y="232578"/>
                  <a:pt x="46890" y="233039"/>
                  <a:pt x="55418" y="240146"/>
                </a:cubicBezTo>
                <a:cubicBezTo>
                  <a:pt x="65453" y="248508"/>
                  <a:pt x="74765" y="257820"/>
                  <a:pt x="83127" y="267855"/>
                </a:cubicBezTo>
                <a:cubicBezTo>
                  <a:pt x="90234" y="276383"/>
                  <a:pt x="92932" y="288629"/>
                  <a:pt x="101600" y="295564"/>
                </a:cubicBezTo>
                <a:cubicBezTo>
                  <a:pt x="109203" y="301646"/>
                  <a:pt x="119706" y="303199"/>
                  <a:pt x="129309" y="304800"/>
                </a:cubicBezTo>
                <a:cubicBezTo>
                  <a:pt x="156809" y="309383"/>
                  <a:pt x="184727" y="310958"/>
                  <a:pt x="212436" y="314037"/>
                </a:cubicBezTo>
                <a:cubicBezTo>
                  <a:pt x="224751" y="317116"/>
                  <a:pt x="237223" y="319625"/>
                  <a:pt x="249382" y="323273"/>
                </a:cubicBezTo>
                <a:cubicBezTo>
                  <a:pt x="268033" y="328868"/>
                  <a:pt x="304800" y="341746"/>
                  <a:pt x="304800" y="341746"/>
                </a:cubicBezTo>
                <a:cubicBezTo>
                  <a:pt x="403321" y="338667"/>
                  <a:pt x="501954" y="338132"/>
                  <a:pt x="600363" y="332509"/>
                </a:cubicBezTo>
                <a:cubicBezTo>
                  <a:pt x="610083" y="331954"/>
                  <a:pt x="621991" y="330876"/>
                  <a:pt x="628073" y="323273"/>
                </a:cubicBezTo>
                <a:cubicBezTo>
                  <a:pt x="636003" y="313361"/>
                  <a:pt x="634230" y="298643"/>
                  <a:pt x="637309" y="286328"/>
                </a:cubicBezTo>
                <a:cubicBezTo>
                  <a:pt x="634230" y="270934"/>
                  <a:pt x="635094" y="254187"/>
                  <a:pt x="628073" y="240146"/>
                </a:cubicBezTo>
                <a:cubicBezTo>
                  <a:pt x="612463" y="208927"/>
                  <a:pt x="574192" y="201276"/>
                  <a:pt x="544945" y="193964"/>
                </a:cubicBezTo>
                <a:cubicBezTo>
                  <a:pt x="520315" y="187806"/>
                  <a:pt x="495140" y="183519"/>
                  <a:pt x="471054" y="175491"/>
                </a:cubicBezTo>
                <a:cubicBezTo>
                  <a:pt x="452581" y="169334"/>
                  <a:pt x="434912" y="159773"/>
                  <a:pt x="415636" y="157019"/>
                </a:cubicBezTo>
                <a:lnTo>
                  <a:pt x="350982" y="147782"/>
                </a:lnTo>
                <a:cubicBezTo>
                  <a:pt x="341746" y="144703"/>
                  <a:pt x="332634" y="141221"/>
                  <a:pt x="323273" y="138546"/>
                </a:cubicBezTo>
                <a:cubicBezTo>
                  <a:pt x="311067" y="135059"/>
                  <a:pt x="298213" y="133766"/>
                  <a:pt x="286327" y="129309"/>
                </a:cubicBezTo>
                <a:cubicBezTo>
                  <a:pt x="273435" y="124475"/>
                  <a:pt x="261188" y="117921"/>
                  <a:pt x="249382" y="110837"/>
                </a:cubicBezTo>
                <a:cubicBezTo>
                  <a:pt x="169982" y="63197"/>
                  <a:pt x="221989" y="83233"/>
                  <a:pt x="166254" y="64655"/>
                </a:cubicBezTo>
                <a:lnTo>
                  <a:pt x="36945" y="73891"/>
                </a:lnTo>
              </a:path>
            </a:pathLst>
          </a:custGeom>
          <a:solidFill>
            <a:srgbClr val="503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Freeform: Shape 54"/>
          <p:cNvSpPr/>
          <p:nvPr/>
        </p:nvSpPr>
        <p:spPr>
          <a:xfrm>
            <a:off x="10420216" y="4328958"/>
            <a:ext cx="766272" cy="94785"/>
          </a:xfrm>
          <a:custGeom>
            <a:avLst/>
            <a:gdLst>
              <a:gd name="connsiteX0" fmla="*/ 56014 w 766272"/>
              <a:gd name="connsiteY0" fmla="*/ 83127 h 94785"/>
              <a:gd name="connsiteX1" fmla="*/ 102196 w 766272"/>
              <a:gd name="connsiteY1" fmla="*/ 9236 h 94785"/>
              <a:gd name="connsiteX2" fmla="*/ 702560 w 766272"/>
              <a:gd name="connsiteY2" fmla="*/ 9236 h 94785"/>
              <a:gd name="connsiteX3" fmla="*/ 674851 w 766272"/>
              <a:gd name="connsiteY3" fmla="*/ 83127 h 94785"/>
              <a:gd name="connsiteX4" fmla="*/ 56014 w 766272"/>
              <a:gd name="connsiteY4" fmla="*/ 83127 h 94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6272" h="94785">
                <a:moveTo>
                  <a:pt x="56014" y="83127"/>
                </a:moveTo>
                <a:cubicBezTo>
                  <a:pt x="-39429" y="70812"/>
                  <a:pt x="-5562" y="21551"/>
                  <a:pt x="102196" y="9236"/>
                </a:cubicBezTo>
                <a:cubicBezTo>
                  <a:pt x="209954" y="-3079"/>
                  <a:pt x="607118" y="-3079"/>
                  <a:pt x="702560" y="9236"/>
                </a:cubicBezTo>
                <a:cubicBezTo>
                  <a:pt x="798003" y="21551"/>
                  <a:pt x="784148" y="64654"/>
                  <a:pt x="674851" y="83127"/>
                </a:cubicBezTo>
                <a:cubicBezTo>
                  <a:pt x="565554" y="101600"/>
                  <a:pt x="151457" y="95442"/>
                  <a:pt x="56014" y="83127"/>
                </a:cubicBezTo>
                <a:close/>
              </a:path>
            </a:pathLst>
          </a:custGeom>
          <a:solidFill>
            <a:schemeClr val="accent6">
              <a:lumMod val="50000"/>
            </a:schemeClr>
          </a:solidFill>
          <a:ln w="28575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6" name="Group 55"/>
          <p:cNvGrpSpPr/>
          <p:nvPr/>
        </p:nvGrpSpPr>
        <p:grpSpPr>
          <a:xfrm>
            <a:off x="10183748" y="3536713"/>
            <a:ext cx="1110882" cy="620406"/>
            <a:chOff x="9688717" y="1360122"/>
            <a:chExt cx="1110882" cy="609704"/>
          </a:xfrm>
        </p:grpSpPr>
        <p:sp>
          <p:nvSpPr>
            <p:cNvPr id="57" name="Oval 56"/>
            <p:cNvSpPr/>
            <p:nvPr/>
          </p:nvSpPr>
          <p:spPr>
            <a:xfrm rot="1722890">
              <a:off x="9688717" y="1464737"/>
              <a:ext cx="1110882" cy="505089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75000"/>
                    <a:shade val="30000"/>
                    <a:satMod val="115000"/>
                  </a:schemeClr>
                </a:gs>
                <a:gs pos="50000">
                  <a:schemeClr val="accent6">
                    <a:lumMod val="75000"/>
                    <a:shade val="67500"/>
                    <a:satMod val="115000"/>
                  </a:schemeClr>
                </a:gs>
                <a:gs pos="100000">
                  <a:schemeClr val="accent6">
                    <a:lumMod val="75000"/>
                    <a:shade val="100000"/>
                    <a:satMod val="115000"/>
                  </a:schemeClr>
                </a:gs>
              </a:gsLst>
              <a:lin ang="13500000" scaled="1"/>
              <a:tileRect/>
            </a:gradFill>
            <a:ln w="3810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Cylinder 57"/>
            <p:cNvSpPr/>
            <p:nvPr/>
          </p:nvSpPr>
          <p:spPr>
            <a:xfrm rot="2077581">
              <a:off x="9976471" y="1360122"/>
              <a:ext cx="748447" cy="406809"/>
            </a:xfrm>
            <a:prstGeom prst="can">
              <a:avLst>
                <a:gd name="adj" fmla="val 37493"/>
              </a:avLst>
            </a:prstGeom>
            <a:gradFill flip="none" rotWithShape="1">
              <a:gsLst>
                <a:gs pos="0">
                  <a:schemeClr val="accent6">
                    <a:lumMod val="75000"/>
                    <a:shade val="30000"/>
                    <a:satMod val="115000"/>
                  </a:schemeClr>
                </a:gs>
                <a:gs pos="50000">
                  <a:schemeClr val="accent6">
                    <a:lumMod val="75000"/>
                    <a:shade val="67500"/>
                    <a:satMod val="115000"/>
                  </a:schemeClr>
                </a:gs>
                <a:gs pos="100000">
                  <a:schemeClr val="accent6">
                    <a:lumMod val="75000"/>
                    <a:shade val="100000"/>
                    <a:satMod val="115000"/>
                  </a:schemeClr>
                </a:gs>
              </a:gsLst>
              <a:lin ang="13500000" scaled="1"/>
              <a:tileRect/>
            </a:gradFill>
            <a:ln w="28575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: Shape 58"/>
            <p:cNvSpPr/>
            <p:nvPr/>
          </p:nvSpPr>
          <p:spPr>
            <a:xfrm>
              <a:off x="9945648" y="1417465"/>
              <a:ext cx="683770" cy="476734"/>
            </a:xfrm>
            <a:custGeom>
              <a:avLst/>
              <a:gdLst>
                <a:gd name="connsiteX0" fmla="*/ 1216 w 661179"/>
                <a:gd name="connsiteY0" fmla="*/ 74058 h 518431"/>
                <a:gd name="connsiteX1" fmla="*/ 84343 w 661179"/>
                <a:gd name="connsiteY1" fmla="*/ 221840 h 518431"/>
                <a:gd name="connsiteX2" fmla="*/ 195180 w 661179"/>
                <a:gd name="connsiteY2" fmla="*/ 304967 h 518431"/>
                <a:gd name="connsiteX3" fmla="*/ 278307 w 661179"/>
                <a:gd name="connsiteY3" fmla="*/ 369622 h 518431"/>
                <a:gd name="connsiteX4" fmla="*/ 342962 w 661179"/>
                <a:gd name="connsiteY4" fmla="*/ 406567 h 518431"/>
                <a:gd name="connsiteX5" fmla="*/ 426089 w 661179"/>
                <a:gd name="connsiteY5" fmla="*/ 452749 h 518431"/>
                <a:gd name="connsiteX6" fmla="*/ 555398 w 661179"/>
                <a:gd name="connsiteY6" fmla="*/ 517404 h 518431"/>
                <a:gd name="connsiteX7" fmla="*/ 610816 w 661179"/>
                <a:gd name="connsiteY7" fmla="*/ 489694 h 518431"/>
                <a:gd name="connsiteX8" fmla="*/ 656998 w 661179"/>
                <a:gd name="connsiteY8" fmla="*/ 452749 h 518431"/>
                <a:gd name="connsiteX9" fmla="*/ 499980 w 661179"/>
                <a:gd name="connsiteY9" fmla="*/ 378858 h 518431"/>
                <a:gd name="connsiteX10" fmla="*/ 379907 w 661179"/>
                <a:gd name="connsiteY10" fmla="*/ 323440 h 518431"/>
                <a:gd name="connsiteX11" fmla="*/ 269071 w 661179"/>
                <a:gd name="connsiteY11" fmla="*/ 249549 h 518431"/>
                <a:gd name="connsiteX12" fmla="*/ 167471 w 661179"/>
                <a:gd name="connsiteY12" fmla="*/ 166422 h 518431"/>
                <a:gd name="connsiteX13" fmla="*/ 84343 w 661179"/>
                <a:gd name="connsiteY13" fmla="*/ 111004 h 518431"/>
                <a:gd name="connsiteX14" fmla="*/ 38162 w 661179"/>
                <a:gd name="connsiteY14" fmla="*/ 167 h 518431"/>
                <a:gd name="connsiteX15" fmla="*/ 1216 w 661179"/>
                <a:gd name="connsiteY15" fmla="*/ 74058 h 5184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61179" h="518431">
                  <a:moveTo>
                    <a:pt x="1216" y="74058"/>
                  </a:moveTo>
                  <a:cubicBezTo>
                    <a:pt x="8913" y="111004"/>
                    <a:pt x="52016" y="183355"/>
                    <a:pt x="84343" y="221840"/>
                  </a:cubicBezTo>
                  <a:cubicBezTo>
                    <a:pt x="116670" y="260325"/>
                    <a:pt x="162853" y="280337"/>
                    <a:pt x="195180" y="304967"/>
                  </a:cubicBezTo>
                  <a:cubicBezTo>
                    <a:pt x="227507" y="329597"/>
                    <a:pt x="253677" y="352689"/>
                    <a:pt x="278307" y="369622"/>
                  </a:cubicBezTo>
                  <a:cubicBezTo>
                    <a:pt x="302937" y="386555"/>
                    <a:pt x="342962" y="406567"/>
                    <a:pt x="342962" y="406567"/>
                  </a:cubicBezTo>
                  <a:cubicBezTo>
                    <a:pt x="367592" y="420421"/>
                    <a:pt x="390683" y="434276"/>
                    <a:pt x="426089" y="452749"/>
                  </a:cubicBezTo>
                  <a:cubicBezTo>
                    <a:pt x="461495" y="471222"/>
                    <a:pt x="524610" y="511247"/>
                    <a:pt x="555398" y="517404"/>
                  </a:cubicBezTo>
                  <a:cubicBezTo>
                    <a:pt x="586186" y="523562"/>
                    <a:pt x="593883" y="500470"/>
                    <a:pt x="610816" y="489694"/>
                  </a:cubicBezTo>
                  <a:cubicBezTo>
                    <a:pt x="627749" y="478918"/>
                    <a:pt x="675471" y="471222"/>
                    <a:pt x="656998" y="452749"/>
                  </a:cubicBezTo>
                  <a:cubicBezTo>
                    <a:pt x="638525" y="434276"/>
                    <a:pt x="499980" y="378858"/>
                    <a:pt x="499980" y="378858"/>
                  </a:cubicBezTo>
                  <a:cubicBezTo>
                    <a:pt x="453798" y="357307"/>
                    <a:pt x="418392" y="344992"/>
                    <a:pt x="379907" y="323440"/>
                  </a:cubicBezTo>
                  <a:cubicBezTo>
                    <a:pt x="341422" y="301889"/>
                    <a:pt x="304477" y="275719"/>
                    <a:pt x="269071" y="249549"/>
                  </a:cubicBezTo>
                  <a:cubicBezTo>
                    <a:pt x="233665" y="223379"/>
                    <a:pt x="198259" y="189513"/>
                    <a:pt x="167471" y="166422"/>
                  </a:cubicBezTo>
                  <a:cubicBezTo>
                    <a:pt x="136683" y="143331"/>
                    <a:pt x="105895" y="138713"/>
                    <a:pt x="84343" y="111004"/>
                  </a:cubicBezTo>
                  <a:cubicBezTo>
                    <a:pt x="62792" y="83295"/>
                    <a:pt x="52016" y="3246"/>
                    <a:pt x="38162" y="167"/>
                  </a:cubicBezTo>
                  <a:cubicBezTo>
                    <a:pt x="24308" y="-2912"/>
                    <a:pt x="-6481" y="37112"/>
                    <a:pt x="1216" y="74058"/>
                  </a:cubicBezTo>
                  <a:close/>
                </a:path>
              </a:pathLst>
            </a:custGeom>
            <a:blipFill dpi="0"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0" name="Group 79"/>
          <p:cNvGrpSpPr/>
          <p:nvPr/>
        </p:nvGrpSpPr>
        <p:grpSpPr>
          <a:xfrm>
            <a:off x="3294588" y="3164478"/>
            <a:ext cx="976623" cy="485947"/>
            <a:chOff x="3549654" y="4493467"/>
            <a:chExt cx="1391547" cy="504177"/>
          </a:xfrm>
        </p:grpSpPr>
        <p:sp>
          <p:nvSpPr>
            <p:cNvPr id="81" name="Teardrop 80"/>
            <p:cNvSpPr/>
            <p:nvPr/>
          </p:nvSpPr>
          <p:spPr>
            <a:xfrm rot="13140337">
              <a:off x="4622010" y="4552325"/>
              <a:ext cx="87645" cy="172588"/>
            </a:xfrm>
            <a:prstGeom prst="teardrop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Teardrop 81"/>
            <p:cNvSpPr/>
            <p:nvPr/>
          </p:nvSpPr>
          <p:spPr>
            <a:xfrm rot="10444780" flipH="1">
              <a:off x="4216829" y="4493467"/>
              <a:ext cx="87645" cy="172588"/>
            </a:xfrm>
            <a:prstGeom prst="teardrop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Teardrop 82"/>
            <p:cNvSpPr/>
            <p:nvPr/>
          </p:nvSpPr>
          <p:spPr>
            <a:xfrm rot="13140337">
              <a:off x="4727194" y="4793656"/>
              <a:ext cx="68230" cy="109833"/>
            </a:xfrm>
            <a:prstGeom prst="teardrop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Teardrop 83"/>
            <p:cNvSpPr/>
            <p:nvPr/>
          </p:nvSpPr>
          <p:spPr>
            <a:xfrm rot="18178948">
              <a:off x="3934865" y="4658395"/>
              <a:ext cx="68230" cy="109833"/>
            </a:xfrm>
            <a:prstGeom prst="teardrop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5" name="Picture 8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49654" y="4573455"/>
              <a:ext cx="1391547" cy="424189"/>
            </a:xfrm>
            <a:prstGeom prst="rect">
              <a:avLst/>
            </a:prstGeom>
          </p:spPr>
        </p:pic>
      </p:grpSp>
      <p:pic>
        <p:nvPicPr>
          <p:cNvPr id="86" name="Picture 8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59272" y="3392861"/>
            <a:ext cx="171430" cy="267948"/>
          </a:xfrm>
          <a:prstGeom prst="rect">
            <a:avLst/>
          </a:prstGeom>
        </p:spPr>
      </p:pic>
      <p:pic>
        <p:nvPicPr>
          <p:cNvPr id="89" name="Picture 8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385511">
            <a:off x="6517719" y="5150855"/>
            <a:ext cx="2481287" cy="492069"/>
          </a:xfrm>
          <a:prstGeom prst="rect">
            <a:avLst/>
          </a:prstGeom>
        </p:spPr>
      </p:pic>
      <p:pic>
        <p:nvPicPr>
          <p:cNvPr id="94" name="Picture 93"/>
          <p:cNvPicPr>
            <a:picLocks noChangeAspect="1"/>
          </p:cNvPicPr>
          <p:nvPr/>
        </p:nvPicPr>
        <p:blipFill rotWithShape="1">
          <a:blip r:embed="rId6"/>
          <a:srcRect t="33491"/>
          <a:stretch/>
        </p:blipFill>
        <p:spPr>
          <a:xfrm rot="385511">
            <a:off x="6426392" y="5640952"/>
            <a:ext cx="2481287" cy="977194"/>
          </a:xfrm>
          <a:prstGeom prst="rect">
            <a:avLst/>
          </a:prstGeom>
        </p:spPr>
      </p:pic>
      <p:sp>
        <p:nvSpPr>
          <p:cNvPr id="95" name="Rectangle: Rounded Corners 94">
            <a:hlinkClick r:id="rId7" action="ppaction://hlinksldjump"/>
          </p:cNvPr>
          <p:cNvSpPr/>
          <p:nvPr/>
        </p:nvSpPr>
        <p:spPr>
          <a:xfrm>
            <a:off x="7895282" y="6136894"/>
            <a:ext cx="1372392" cy="453988"/>
          </a:xfrm>
          <a:prstGeom prst="roundRect">
            <a:avLst/>
          </a:prstGeom>
          <a:ln w="28575">
            <a:solidFill>
              <a:srgbClr val="FFFF00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solidFill>
                  <a:schemeClr val="bg2">
                    <a:lumMod val="10000"/>
                  </a:schemeClr>
                </a:solidFill>
              </a:rPr>
              <a:t>Try somewhere else</a:t>
            </a:r>
            <a:endParaRPr lang="en-US" sz="1400" b="1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7200" b="99200" l="10000" r="99667">
                        <a14:backgroundMark x1="88467" y1="71200" x2="75867" y2="838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0548" t="67744" r="-1"/>
          <a:stretch/>
        </p:blipFill>
        <p:spPr>
          <a:xfrm rot="1616585">
            <a:off x="7676124" y="5133767"/>
            <a:ext cx="2373291" cy="221210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10" cstate="screen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backgroundMark x1="44528" y1="13495" x2="0" y2="442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97874">
            <a:off x="4126257" y="5699823"/>
            <a:ext cx="2153495" cy="175972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0" cstate="screen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backgroundMark x1="44528" y1="13495" x2="0" y2="442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97874">
            <a:off x="5925414" y="5440013"/>
            <a:ext cx="2153495" cy="1759720"/>
          </a:xfrm>
          <a:prstGeom prst="rect">
            <a:avLst/>
          </a:prstGeom>
        </p:spPr>
      </p:pic>
      <p:sp>
        <p:nvSpPr>
          <p:cNvPr id="61" name="Rectangle: Rounded Corners 60"/>
          <p:cNvSpPr/>
          <p:nvPr/>
        </p:nvSpPr>
        <p:spPr>
          <a:xfrm>
            <a:off x="6629881" y="6106030"/>
            <a:ext cx="914400" cy="453988"/>
          </a:xfrm>
          <a:prstGeom prst="roundRect">
            <a:avLst/>
          </a:prstGeom>
          <a:ln w="28575">
            <a:solidFill>
              <a:srgbClr val="FFFF00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Strike!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5223" y="5683818"/>
            <a:ext cx="1426884" cy="1348002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 rot="846179">
            <a:off x="10374475" y="5859769"/>
            <a:ext cx="331873" cy="779216"/>
            <a:chOff x="10020142" y="4766994"/>
            <a:chExt cx="331873" cy="779216"/>
          </a:xfrm>
        </p:grpSpPr>
        <p:sp>
          <p:nvSpPr>
            <p:cNvPr id="39" name="Oval 38"/>
            <p:cNvSpPr/>
            <p:nvPr/>
          </p:nvSpPr>
          <p:spPr>
            <a:xfrm flipV="1">
              <a:off x="10033233" y="5370041"/>
              <a:ext cx="318782" cy="176169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: Rounded Corners 39"/>
            <p:cNvSpPr/>
            <p:nvPr/>
          </p:nvSpPr>
          <p:spPr>
            <a:xfrm rot="3906204">
              <a:off x="9704885" y="5082251"/>
              <a:ext cx="701164" cy="70649"/>
            </a:xfrm>
            <a:prstGeom prst="round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9" name="Picture 108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791292">
            <a:off x="10039181" y="5148668"/>
            <a:ext cx="788004" cy="1544628"/>
          </a:xfrm>
          <a:prstGeom prst="rect">
            <a:avLst/>
          </a:prstGeom>
        </p:spPr>
      </p:pic>
      <p:sp>
        <p:nvSpPr>
          <p:cNvPr id="102" name="Rectangle: Rounded Corners 101">
            <a:hlinkClick r:id="rId7" action="ppaction://hlinksldjump"/>
          </p:cNvPr>
          <p:cNvSpPr/>
          <p:nvPr/>
        </p:nvSpPr>
        <p:spPr>
          <a:xfrm>
            <a:off x="7759441" y="6084047"/>
            <a:ext cx="1372392" cy="453988"/>
          </a:xfrm>
          <a:prstGeom prst="roundRect">
            <a:avLst/>
          </a:prstGeom>
          <a:ln w="28575">
            <a:solidFill>
              <a:srgbClr val="FFFF00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solidFill>
                  <a:schemeClr val="bg2">
                    <a:lumMod val="10000"/>
                  </a:schemeClr>
                </a:solidFill>
              </a:rPr>
              <a:t>Try somewhere else</a:t>
            </a:r>
            <a:endParaRPr lang="en-US" sz="1400" b="1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06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8" presetClass="emph" presetSubtype="0" accel="20000" fill="hold" nodeType="after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animRot by="7200000" p14:bounceEnd="20000">
                                          <p:cBhvr>
                                            <p:cTn id="6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8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3" presetID="8" presetClass="emph" presetSubtype="0" accel="20000" fill="hold" nodeType="after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animRot by="-7800000" p14:bounceEnd="20000">
                                          <p:cBhvr>
                                            <p:cTn id="14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16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300"/>
                                            <p:tgtEl>
                                              <p:spTgt spid="8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3800"/>
                                </p:stCondLst>
                                <p:childTnLst>
                                  <p:par>
                                    <p:cTn id="20" presetID="22" presetClass="exit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1" dur="200"/>
                                            <p:tgtEl>
                                              <p:spTgt spid="8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24" presetID="12" presetClass="entr" presetSubtype="4" fill="hold" nodeType="after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500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27" dur="500"/>
                                            <p:tgtEl>
                                              <p:spTgt spid="8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29" presetID="32" presetClass="emph" presetSubtype="0" repeatCount="indefinite" nodeType="afterEffect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120000">
                                          <p:cBhvr>
                                            <p:cTn id="3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5" restart="whenNotActive" fill="hold" evtFilter="cancelBubble" nodeType="interactiveSeq">
                    <p:stCondLst>
                      <p:cond evt="onClick" delay="0">
                        <p:tgtEl>
                          <p:spTgt spid="6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6" fill="hold">
                          <p:stCondLst>
                            <p:cond delay="0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8" presetClass="emph" presetSubtype="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400000">
                                          <p:cBhvr>
                                            <p:cTn id="39" dur="2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1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8" presetClass="emph" presetSubtype="0" accel="2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7200000">
                                          <p:cBhvr>
                                            <p:cTn id="6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8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3" presetID="8" presetClass="emph" presetSubtype="0" accel="2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7800000">
                                          <p:cBhvr>
                                            <p:cTn id="14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16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300"/>
                                            <p:tgtEl>
                                              <p:spTgt spid="8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3800"/>
                                </p:stCondLst>
                                <p:childTnLst>
                                  <p:par>
                                    <p:cTn id="20" presetID="22" presetClass="exit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1" dur="200"/>
                                            <p:tgtEl>
                                              <p:spTgt spid="8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24" presetID="12" presetClass="entr" presetSubtype="4" fill="hold" nodeType="after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500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27" dur="500"/>
                                            <p:tgtEl>
                                              <p:spTgt spid="8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29" presetID="32" presetClass="emph" presetSubtype="0" repeatCount="indefinite" nodeType="afterEffect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120000">
                                          <p:cBhvr>
                                            <p:cTn id="3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5" restart="whenNotActive" fill="hold" evtFilter="cancelBubble" nodeType="interactiveSeq">
                    <p:stCondLst>
                      <p:cond evt="onClick" delay="0">
                        <p:tgtEl>
                          <p:spTgt spid="6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6" fill="hold">
                          <p:stCondLst>
                            <p:cond delay="0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8" presetClass="emph" presetSubtype="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400000">
                                          <p:cBhvr>
                                            <p:cTn id="39" dur="2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1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Picture 6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302"/>
          <a:stretch/>
        </p:blipFill>
        <p:spPr>
          <a:xfrm rot="420280">
            <a:off x="7331262" y="5496720"/>
            <a:ext cx="1999323" cy="95357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7200" b="99200" l="10000" r="99667">
                        <a14:backgroundMark x1="88467" y1="71200" x2="75867" y2="838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0548" t="67744" r="-1"/>
          <a:stretch/>
        </p:blipFill>
        <p:spPr>
          <a:xfrm rot="1616585">
            <a:off x="7664722" y="5150976"/>
            <a:ext cx="2373291" cy="221210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backgroundMark x1="44528" y1="13495" x2="0" y2="442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97874">
            <a:off x="4126257" y="5699823"/>
            <a:ext cx="2153495" cy="175972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 rot="14280000">
            <a:off x="5903314" y="2132521"/>
            <a:ext cx="10359952" cy="5269545"/>
            <a:chOff x="2585682" y="1500939"/>
            <a:chExt cx="10359952" cy="5269545"/>
          </a:xfrm>
        </p:grpSpPr>
        <p:grpSp>
          <p:nvGrpSpPr>
            <p:cNvPr id="7" name="Group 6"/>
            <p:cNvGrpSpPr/>
            <p:nvPr/>
          </p:nvGrpSpPr>
          <p:grpSpPr>
            <a:xfrm>
              <a:off x="7842581" y="1500939"/>
              <a:ext cx="5103053" cy="2846770"/>
              <a:chOff x="3707690" y="2562643"/>
              <a:chExt cx="5103053" cy="2846770"/>
            </a:xfrm>
          </p:grpSpPr>
          <p:grpSp>
            <p:nvGrpSpPr>
              <p:cNvPr id="13" name="Group 12"/>
              <p:cNvGrpSpPr/>
              <p:nvPr/>
            </p:nvGrpSpPr>
            <p:grpSpPr>
              <a:xfrm>
                <a:off x="3707690" y="4352027"/>
                <a:ext cx="777510" cy="1057386"/>
                <a:chOff x="7940461" y="3129546"/>
                <a:chExt cx="777510" cy="1057386"/>
              </a:xfrm>
            </p:grpSpPr>
            <p:sp>
              <p:nvSpPr>
                <p:cNvPr id="15" name="Rectangle: Rounded Corners 14"/>
                <p:cNvSpPr/>
                <p:nvPr/>
              </p:nvSpPr>
              <p:spPr>
                <a:xfrm rot="19084171">
                  <a:off x="8411782" y="3129546"/>
                  <a:ext cx="306189" cy="283170"/>
                </a:xfrm>
                <a:prstGeom prst="roundRect">
                  <a:avLst>
                    <a:gd name="adj" fmla="val 41564"/>
                  </a:avLst>
                </a:prstGeom>
                <a:solidFill>
                  <a:schemeClr val="accent2">
                    <a:lumMod val="40000"/>
                    <a:lumOff val="60000"/>
                  </a:schemeClr>
                </a:solidFill>
                <a:ln w="28575">
                  <a:solidFill>
                    <a:schemeClr val="bg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" name="Rectangle: Rounded Corners 15"/>
                <p:cNvSpPr/>
                <p:nvPr/>
              </p:nvSpPr>
              <p:spPr>
                <a:xfrm rot="2627848">
                  <a:off x="7940461" y="3163605"/>
                  <a:ext cx="430167" cy="1023327"/>
                </a:xfrm>
                <a:prstGeom prst="roundRect">
                  <a:avLst>
                    <a:gd name="adj" fmla="val 28018"/>
                  </a:avLst>
                </a:prstGeom>
                <a:gradFill flip="none" rotWithShape="1">
                  <a:gsLst>
                    <a:gs pos="0">
                      <a:schemeClr val="tx1">
                        <a:lumMod val="85000"/>
                        <a:lumOff val="15000"/>
                      </a:schemeClr>
                    </a:gs>
                    <a:gs pos="95000">
                      <a:schemeClr val="accent6">
                        <a:lumMod val="75000"/>
                      </a:schemeClr>
                    </a:gs>
                    <a:gs pos="53000">
                      <a:schemeClr val="accent6">
                        <a:lumMod val="50000"/>
                      </a:schemeClr>
                    </a:gs>
                  </a:gsLst>
                  <a:lin ang="16200000" scaled="1"/>
                  <a:tileRect/>
                </a:gradFill>
                <a:ln w="28575">
                  <a:solidFill>
                    <a:schemeClr val="bg2">
                      <a:lumMod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14" name="Isosceles Triangle 13"/>
              <p:cNvSpPr/>
              <p:nvPr/>
            </p:nvSpPr>
            <p:spPr>
              <a:xfrm rot="2795246">
                <a:off x="6197108" y="106025"/>
                <a:ext cx="157018" cy="5070253"/>
              </a:xfrm>
              <a:prstGeom prst="triangle">
                <a:avLst/>
              </a:prstGeom>
              <a:gradFill flip="none" rotWithShape="1">
                <a:gsLst>
                  <a:gs pos="0">
                    <a:schemeClr val="bg2">
                      <a:lumMod val="25000"/>
                      <a:shade val="30000"/>
                      <a:satMod val="115000"/>
                    </a:schemeClr>
                  </a:gs>
                  <a:gs pos="50000">
                    <a:schemeClr val="bg2">
                      <a:lumMod val="25000"/>
                      <a:shade val="67500"/>
                      <a:satMod val="115000"/>
                    </a:schemeClr>
                  </a:gs>
                  <a:gs pos="100000">
                    <a:schemeClr val="bg2">
                      <a:lumMod val="75000"/>
                    </a:schemeClr>
                  </a:gs>
                </a:gsLst>
                <a:lin ang="27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" name="Group 7"/>
            <p:cNvGrpSpPr/>
            <p:nvPr/>
          </p:nvGrpSpPr>
          <p:grpSpPr>
            <a:xfrm rot="10800000">
              <a:off x="2585682" y="3923714"/>
              <a:ext cx="5103053" cy="2846770"/>
              <a:chOff x="3707690" y="2562643"/>
              <a:chExt cx="5103053" cy="2846770"/>
            </a:xfrm>
          </p:grpSpPr>
          <p:grpSp>
            <p:nvGrpSpPr>
              <p:cNvPr id="9" name="Group 8"/>
              <p:cNvGrpSpPr/>
              <p:nvPr/>
            </p:nvGrpSpPr>
            <p:grpSpPr>
              <a:xfrm>
                <a:off x="3707690" y="4352027"/>
                <a:ext cx="777510" cy="1057386"/>
                <a:chOff x="7940461" y="3129546"/>
                <a:chExt cx="777510" cy="1057386"/>
              </a:xfrm>
            </p:grpSpPr>
            <p:sp>
              <p:nvSpPr>
                <p:cNvPr id="11" name="Rectangle: Rounded Corners 10"/>
                <p:cNvSpPr/>
                <p:nvPr/>
              </p:nvSpPr>
              <p:spPr>
                <a:xfrm rot="19084171">
                  <a:off x="8411782" y="3129546"/>
                  <a:ext cx="306189" cy="283170"/>
                </a:xfrm>
                <a:prstGeom prst="roundRect">
                  <a:avLst>
                    <a:gd name="adj" fmla="val 41564"/>
                  </a:avLst>
                </a:prstGeom>
                <a:solidFill>
                  <a:srgbClr val="F8CBAD">
                    <a:alpha val="1176"/>
                  </a:srgbClr>
                </a:solidFill>
                <a:ln w="285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" name="Rectangle: Rounded Corners 11"/>
                <p:cNvSpPr/>
                <p:nvPr/>
              </p:nvSpPr>
              <p:spPr>
                <a:xfrm rot="2627848">
                  <a:off x="7940461" y="3163605"/>
                  <a:ext cx="430167" cy="1023327"/>
                </a:xfrm>
                <a:prstGeom prst="roundRect">
                  <a:avLst>
                    <a:gd name="adj" fmla="val 28018"/>
                  </a:avLst>
                </a:prstGeom>
                <a:solidFill>
                  <a:srgbClr val="000000">
                    <a:alpha val="1176"/>
                  </a:srgbClr>
                </a:solidFill>
                <a:ln w="285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10" name="Isosceles Triangle 9"/>
              <p:cNvSpPr/>
              <p:nvPr/>
            </p:nvSpPr>
            <p:spPr>
              <a:xfrm rot="2795246">
                <a:off x="6197108" y="106025"/>
                <a:ext cx="157018" cy="5070253"/>
              </a:xfrm>
              <a:prstGeom prst="triangle">
                <a:avLst/>
              </a:prstGeom>
              <a:solidFill>
                <a:srgbClr val="000000">
                  <a:alpha val="117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31" name="Rectangle: Rounded Corners 30"/>
          <p:cNvSpPr/>
          <p:nvPr/>
        </p:nvSpPr>
        <p:spPr>
          <a:xfrm rot="17881063">
            <a:off x="10068275" y="4763494"/>
            <a:ext cx="458964" cy="985234"/>
          </a:xfrm>
          <a:prstGeom prst="roundRect">
            <a:avLst>
              <a:gd name="adj" fmla="val 4156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: Rounded Corners 31"/>
          <p:cNvSpPr/>
          <p:nvPr/>
        </p:nvSpPr>
        <p:spPr>
          <a:xfrm rot="18106454">
            <a:off x="9497127" y="5448957"/>
            <a:ext cx="288246" cy="700326"/>
          </a:xfrm>
          <a:prstGeom prst="roundRect">
            <a:avLst>
              <a:gd name="adj" fmla="val 37138"/>
            </a:avLst>
          </a:prstGeom>
          <a:solidFill>
            <a:srgbClr val="3333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: Rounded Corners 32"/>
          <p:cNvSpPr/>
          <p:nvPr/>
        </p:nvSpPr>
        <p:spPr>
          <a:xfrm>
            <a:off x="9529935" y="5136275"/>
            <a:ext cx="451951" cy="796701"/>
          </a:xfrm>
          <a:prstGeom prst="roundRect">
            <a:avLst>
              <a:gd name="adj" fmla="val 34435"/>
            </a:avLst>
          </a:pr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 rot="576203">
            <a:off x="10391104" y="3572539"/>
            <a:ext cx="752815" cy="989839"/>
          </a:xfrm>
          <a:prstGeom prst="ellipse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  <a:shade val="30000"/>
                  <a:satMod val="115000"/>
                </a:schemeClr>
              </a:gs>
              <a:gs pos="50000">
                <a:schemeClr val="accent2">
                  <a:lumMod val="40000"/>
                  <a:lumOff val="60000"/>
                  <a:shade val="67500"/>
                  <a:satMod val="115000"/>
                </a:schemeClr>
              </a:gs>
              <a:gs pos="100000">
                <a:schemeClr val="accent2">
                  <a:lumMod val="40000"/>
                  <a:lumOff val="60000"/>
                  <a:shade val="100000"/>
                  <a:satMod val="115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5" name="Group 34"/>
          <p:cNvGrpSpPr/>
          <p:nvPr/>
        </p:nvGrpSpPr>
        <p:grpSpPr>
          <a:xfrm rot="20295430">
            <a:off x="9457022" y="5552996"/>
            <a:ext cx="368784" cy="570922"/>
            <a:chOff x="8889420" y="4448386"/>
            <a:chExt cx="368784" cy="737097"/>
          </a:xfrm>
        </p:grpSpPr>
        <p:sp>
          <p:nvSpPr>
            <p:cNvPr id="36" name="Oval 35"/>
            <p:cNvSpPr/>
            <p:nvPr/>
          </p:nvSpPr>
          <p:spPr>
            <a:xfrm rot="1564008" flipV="1">
              <a:off x="8889420" y="5009313"/>
              <a:ext cx="318782" cy="176170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: Rounded Corners 36"/>
            <p:cNvSpPr/>
            <p:nvPr/>
          </p:nvSpPr>
          <p:spPr>
            <a:xfrm rot="7750165">
              <a:off x="8872298" y="4763643"/>
              <a:ext cx="701164" cy="70649"/>
            </a:xfrm>
            <a:prstGeom prst="round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8" name="Group 37"/>
          <p:cNvGrpSpPr/>
          <p:nvPr/>
        </p:nvGrpSpPr>
        <p:grpSpPr>
          <a:xfrm rot="846179">
            <a:off x="10374475" y="5859769"/>
            <a:ext cx="331873" cy="779216"/>
            <a:chOff x="10020142" y="4766994"/>
            <a:chExt cx="331873" cy="779216"/>
          </a:xfrm>
        </p:grpSpPr>
        <p:sp>
          <p:nvSpPr>
            <p:cNvPr id="39" name="Oval 38"/>
            <p:cNvSpPr/>
            <p:nvPr/>
          </p:nvSpPr>
          <p:spPr>
            <a:xfrm flipV="1">
              <a:off x="10033233" y="5370041"/>
              <a:ext cx="318782" cy="176169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: Rounded Corners 39"/>
            <p:cNvSpPr/>
            <p:nvPr/>
          </p:nvSpPr>
          <p:spPr>
            <a:xfrm rot="3906204">
              <a:off x="9704885" y="5082251"/>
              <a:ext cx="701164" cy="70649"/>
            </a:xfrm>
            <a:prstGeom prst="round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1" name="Group 40"/>
          <p:cNvGrpSpPr/>
          <p:nvPr/>
        </p:nvGrpSpPr>
        <p:grpSpPr>
          <a:xfrm rot="685599">
            <a:off x="11550421" y="5644094"/>
            <a:ext cx="334615" cy="778865"/>
            <a:chOff x="11214457" y="4591176"/>
            <a:chExt cx="334615" cy="778865"/>
          </a:xfrm>
        </p:grpSpPr>
        <p:sp>
          <p:nvSpPr>
            <p:cNvPr id="42" name="Oval 41"/>
            <p:cNvSpPr/>
            <p:nvPr/>
          </p:nvSpPr>
          <p:spPr>
            <a:xfrm flipV="1">
              <a:off x="11230290" y="5193872"/>
              <a:ext cx="318782" cy="176169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: Rounded Corners 42"/>
            <p:cNvSpPr/>
            <p:nvPr/>
          </p:nvSpPr>
          <p:spPr>
            <a:xfrm rot="3906204">
              <a:off x="10899200" y="4906433"/>
              <a:ext cx="701164" cy="70649"/>
            </a:xfrm>
            <a:prstGeom prst="round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4" name="Rectangle: Rounded Corners 43"/>
          <p:cNvSpPr/>
          <p:nvPr/>
        </p:nvSpPr>
        <p:spPr>
          <a:xfrm>
            <a:off x="9762689" y="4612836"/>
            <a:ext cx="1648401" cy="1938944"/>
          </a:xfrm>
          <a:prstGeom prst="roundRect">
            <a:avLst/>
          </a:prstGeom>
          <a:solidFill>
            <a:srgbClr val="003300"/>
          </a:solidFill>
          <a:ln w="57150">
            <a:solidFill>
              <a:schemeClr val="tx1">
                <a:lumMod val="65000"/>
                <a:lumOff val="35000"/>
              </a:schemeClr>
            </a:solidFill>
          </a:ln>
          <a:scene3d>
            <a:camera prst="isometricOffAxis1To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: Rounded Corners 44"/>
          <p:cNvSpPr/>
          <p:nvPr/>
        </p:nvSpPr>
        <p:spPr>
          <a:xfrm rot="21118257">
            <a:off x="10291620" y="5818969"/>
            <a:ext cx="1427442" cy="100944"/>
          </a:xfrm>
          <a:prstGeom prst="round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: Rounded Corners 45"/>
          <p:cNvSpPr/>
          <p:nvPr/>
        </p:nvSpPr>
        <p:spPr>
          <a:xfrm rot="21181011">
            <a:off x="10311791" y="5211764"/>
            <a:ext cx="1244967" cy="51771"/>
          </a:xfrm>
          <a:prstGeom prst="round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: Rounded Corners 46"/>
          <p:cNvSpPr/>
          <p:nvPr/>
        </p:nvSpPr>
        <p:spPr>
          <a:xfrm rot="17881063">
            <a:off x="9773214" y="4843315"/>
            <a:ext cx="458964" cy="1016650"/>
          </a:xfrm>
          <a:prstGeom prst="roundRect">
            <a:avLst>
              <a:gd name="adj" fmla="val 41564"/>
            </a:avLst>
          </a:pr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: Rounded Corners 47"/>
          <p:cNvSpPr/>
          <p:nvPr/>
        </p:nvSpPr>
        <p:spPr>
          <a:xfrm rot="21314897">
            <a:off x="10109441" y="4349882"/>
            <a:ext cx="1371128" cy="1391463"/>
          </a:xfrm>
          <a:prstGeom prst="roundRect">
            <a:avLst>
              <a:gd name="adj" fmla="val 34960"/>
            </a:avLst>
          </a:pr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: Rounded Corners 48"/>
          <p:cNvSpPr/>
          <p:nvPr/>
        </p:nvSpPr>
        <p:spPr>
          <a:xfrm rot="2627848">
            <a:off x="10001720" y="4464480"/>
            <a:ext cx="430167" cy="784320"/>
          </a:xfrm>
          <a:prstGeom prst="roundRect">
            <a:avLst>
              <a:gd name="adj" fmla="val 41564"/>
            </a:avLst>
          </a:prstGeom>
          <a:gradFill flip="none" rotWithShape="1">
            <a:gsLst>
              <a:gs pos="0">
                <a:schemeClr val="tx1">
                  <a:lumMod val="85000"/>
                  <a:lumOff val="15000"/>
                </a:schemeClr>
              </a:gs>
              <a:gs pos="95000">
                <a:schemeClr val="accent6">
                  <a:lumMod val="75000"/>
                </a:schemeClr>
              </a:gs>
              <a:gs pos="53000">
                <a:schemeClr val="accent6">
                  <a:lumMod val="50000"/>
                </a:schemeClr>
              </a:gs>
            </a:gsLst>
            <a:lin ang="16200000" scaled="1"/>
            <a:tileRect/>
          </a:gradFill>
          <a:ln w="28575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50" name="Group 49"/>
          <p:cNvGrpSpPr/>
          <p:nvPr/>
        </p:nvGrpSpPr>
        <p:grpSpPr>
          <a:xfrm rot="196706">
            <a:off x="10111338" y="4612998"/>
            <a:ext cx="1728132" cy="1316123"/>
            <a:chOff x="6630911" y="4098301"/>
            <a:chExt cx="1728132" cy="1316123"/>
          </a:xfrm>
          <a:solidFill>
            <a:srgbClr val="003300"/>
          </a:solidFill>
        </p:grpSpPr>
        <p:sp>
          <p:nvSpPr>
            <p:cNvPr id="51" name="Rectangle: Rounded Corners 50"/>
            <p:cNvSpPr/>
            <p:nvPr/>
          </p:nvSpPr>
          <p:spPr>
            <a:xfrm rot="5400000">
              <a:off x="6613457" y="5065018"/>
              <a:ext cx="620212" cy="78600"/>
            </a:xfrm>
            <a:prstGeom prst="round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ctangle: Rounded Corners 51"/>
            <p:cNvSpPr/>
            <p:nvPr/>
          </p:nvSpPr>
          <p:spPr>
            <a:xfrm rot="5400000">
              <a:off x="7776882" y="4905611"/>
              <a:ext cx="620212" cy="78600"/>
            </a:xfrm>
            <a:prstGeom prst="round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ectangle: Rounded Corners 52"/>
            <p:cNvSpPr/>
            <p:nvPr/>
          </p:nvSpPr>
          <p:spPr>
            <a:xfrm>
              <a:off x="6630911" y="4098301"/>
              <a:ext cx="1728132" cy="940345"/>
            </a:xfrm>
            <a:prstGeom prst="roundRect">
              <a:avLst/>
            </a:prstGeom>
            <a:gradFill>
              <a:gsLst>
                <a:gs pos="0">
                  <a:schemeClr val="tx1">
                    <a:lumMod val="85000"/>
                    <a:lumOff val="15000"/>
                  </a:schemeClr>
                </a:gs>
                <a:gs pos="50000">
                  <a:schemeClr val="accent6">
                    <a:lumMod val="50000"/>
                    <a:shade val="67500"/>
                    <a:satMod val="115000"/>
                  </a:schemeClr>
                </a:gs>
                <a:gs pos="100000">
                  <a:schemeClr val="accent6">
                    <a:lumMod val="50000"/>
                  </a:schemeClr>
                </a:gs>
              </a:gsLst>
              <a:lin ang="16200000" scaled="1"/>
            </a:gradFill>
            <a:ln w="57150">
              <a:solidFill>
                <a:schemeClr val="tx1">
                  <a:lumMod val="65000"/>
                  <a:lumOff val="35000"/>
                </a:schemeClr>
              </a:solidFill>
            </a:ln>
            <a:scene3d>
              <a:camera prst="isometricOffAxis1Right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54" name="Freeform: Shape 53"/>
          <p:cNvSpPr/>
          <p:nvPr/>
        </p:nvSpPr>
        <p:spPr>
          <a:xfrm>
            <a:off x="10430166" y="3977986"/>
            <a:ext cx="694283" cy="323273"/>
          </a:xfrm>
          <a:custGeom>
            <a:avLst/>
            <a:gdLst>
              <a:gd name="connsiteX0" fmla="*/ 0 w 637309"/>
              <a:gd name="connsiteY0" fmla="*/ 0 h 341746"/>
              <a:gd name="connsiteX1" fmla="*/ 27709 w 637309"/>
              <a:gd name="connsiteY1" fmla="*/ 221673 h 341746"/>
              <a:gd name="connsiteX2" fmla="*/ 55418 w 637309"/>
              <a:gd name="connsiteY2" fmla="*/ 240146 h 341746"/>
              <a:gd name="connsiteX3" fmla="*/ 83127 w 637309"/>
              <a:gd name="connsiteY3" fmla="*/ 267855 h 341746"/>
              <a:gd name="connsiteX4" fmla="*/ 101600 w 637309"/>
              <a:gd name="connsiteY4" fmla="*/ 295564 h 341746"/>
              <a:gd name="connsiteX5" fmla="*/ 129309 w 637309"/>
              <a:gd name="connsiteY5" fmla="*/ 304800 h 341746"/>
              <a:gd name="connsiteX6" fmla="*/ 212436 w 637309"/>
              <a:gd name="connsiteY6" fmla="*/ 314037 h 341746"/>
              <a:gd name="connsiteX7" fmla="*/ 249382 w 637309"/>
              <a:gd name="connsiteY7" fmla="*/ 323273 h 341746"/>
              <a:gd name="connsiteX8" fmla="*/ 304800 w 637309"/>
              <a:gd name="connsiteY8" fmla="*/ 341746 h 341746"/>
              <a:gd name="connsiteX9" fmla="*/ 600363 w 637309"/>
              <a:gd name="connsiteY9" fmla="*/ 332509 h 341746"/>
              <a:gd name="connsiteX10" fmla="*/ 628073 w 637309"/>
              <a:gd name="connsiteY10" fmla="*/ 323273 h 341746"/>
              <a:gd name="connsiteX11" fmla="*/ 637309 w 637309"/>
              <a:gd name="connsiteY11" fmla="*/ 286328 h 341746"/>
              <a:gd name="connsiteX12" fmla="*/ 628073 w 637309"/>
              <a:gd name="connsiteY12" fmla="*/ 240146 h 341746"/>
              <a:gd name="connsiteX13" fmla="*/ 544945 w 637309"/>
              <a:gd name="connsiteY13" fmla="*/ 193964 h 341746"/>
              <a:gd name="connsiteX14" fmla="*/ 471054 w 637309"/>
              <a:gd name="connsiteY14" fmla="*/ 175491 h 341746"/>
              <a:gd name="connsiteX15" fmla="*/ 415636 w 637309"/>
              <a:gd name="connsiteY15" fmla="*/ 157019 h 341746"/>
              <a:gd name="connsiteX16" fmla="*/ 350982 w 637309"/>
              <a:gd name="connsiteY16" fmla="*/ 147782 h 341746"/>
              <a:gd name="connsiteX17" fmla="*/ 323273 w 637309"/>
              <a:gd name="connsiteY17" fmla="*/ 138546 h 341746"/>
              <a:gd name="connsiteX18" fmla="*/ 286327 w 637309"/>
              <a:gd name="connsiteY18" fmla="*/ 129309 h 341746"/>
              <a:gd name="connsiteX19" fmla="*/ 249382 w 637309"/>
              <a:gd name="connsiteY19" fmla="*/ 110837 h 341746"/>
              <a:gd name="connsiteX20" fmla="*/ 166254 w 637309"/>
              <a:gd name="connsiteY20" fmla="*/ 64655 h 341746"/>
              <a:gd name="connsiteX21" fmla="*/ 36945 w 637309"/>
              <a:gd name="connsiteY21" fmla="*/ 73891 h 341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637309" h="341746">
                <a:moveTo>
                  <a:pt x="0" y="0"/>
                </a:moveTo>
                <a:cubicBezTo>
                  <a:pt x="54533" y="136330"/>
                  <a:pt x="-32936" y="-96718"/>
                  <a:pt x="27709" y="221673"/>
                </a:cubicBezTo>
                <a:cubicBezTo>
                  <a:pt x="29786" y="232578"/>
                  <a:pt x="46890" y="233039"/>
                  <a:pt x="55418" y="240146"/>
                </a:cubicBezTo>
                <a:cubicBezTo>
                  <a:pt x="65453" y="248508"/>
                  <a:pt x="74765" y="257820"/>
                  <a:pt x="83127" y="267855"/>
                </a:cubicBezTo>
                <a:cubicBezTo>
                  <a:pt x="90234" y="276383"/>
                  <a:pt x="92932" y="288629"/>
                  <a:pt x="101600" y="295564"/>
                </a:cubicBezTo>
                <a:cubicBezTo>
                  <a:pt x="109203" y="301646"/>
                  <a:pt x="119706" y="303199"/>
                  <a:pt x="129309" y="304800"/>
                </a:cubicBezTo>
                <a:cubicBezTo>
                  <a:pt x="156809" y="309383"/>
                  <a:pt x="184727" y="310958"/>
                  <a:pt x="212436" y="314037"/>
                </a:cubicBezTo>
                <a:cubicBezTo>
                  <a:pt x="224751" y="317116"/>
                  <a:pt x="237223" y="319625"/>
                  <a:pt x="249382" y="323273"/>
                </a:cubicBezTo>
                <a:cubicBezTo>
                  <a:pt x="268033" y="328868"/>
                  <a:pt x="304800" y="341746"/>
                  <a:pt x="304800" y="341746"/>
                </a:cubicBezTo>
                <a:cubicBezTo>
                  <a:pt x="403321" y="338667"/>
                  <a:pt x="501954" y="338132"/>
                  <a:pt x="600363" y="332509"/>
                </a:cubicBezTo>
                <a:cubicBezTo>
                  <a:pt x="610083" y="331954"/>
                  <a:pt x="621991" y="330876"/>
                  <a:pt x="628073" y="323273"/>
                </a:cubicBezTo>
                <a:cubicBezTo>
                  <a:pt x="636003" y="313361"/>
                  <a:pt x="634230" y="298643"/>
                  <a:pt x="637309" y="286328"/>
                </a:cubicBezTo>
                <a:cubicBezTo>
                  <a:pt x="634230" y="270934"/>
                  <a:pt x="635094" y="254187"/>
                  <a:pt x="628073" y="240146"/>
                </a:cubicBezTo>
                <a:cubicBezTo>
                  <a:pt x="612463" y="208927"/>
                  <a:pt x="574192" y="201276"/>
                  <a:pt x="544945" y="193964"/>
                </a:cubicBezTo>
                <a:cubicBezTo>
                  <a:pt x="520315" y="187806"/>
                  <a:pt x="495140" y="183519"/>
                  <a:pt x="471054" y="175491"/>
                </a:cubicBezTo>
                <a:cubicBezTo>
                  <a:pt x="452581" y="169334"/>
                  <a:pt x="434912" y="159773"/>
                  <a:pt x="415636" y="157019"/>
                </a:cubicBezTo>
                <a:lnTo>
                  <a:pt x="350982" y="147782"/>
                </a:lnTo>
                <a:cubicBezTo>
                  <a:pt x="341746" y="144703"/>
                  <a:pt x="332634" y="141221"/>
                  <a:pt x="323273" y="138546"/>
                </a:cubicBezTo>
                <a:cubicBezTo>
                  <a:pt x="311067" y="135059"/>
                  <a:pt x="298213" y="133766"/>
                  <a:pt x="286327" y="129309"/>
                </a:cubicBezTo>
                <a:cubicBezTo>
                  <a:pt x="273435" y="124475"/>
                  <a:pt x="261188" y="117921"/>
                  <a:pt x="249382" y="110837"/>
                </a:cubicBezTo>
                <a:cubicBezTo>
                  <a:pt x="169982" y="63197"/>
                  <a:pt x="221989" y="83233"/>
                  <a:pt x="166254" y="64655"/>
                </a:cubicBezTo>
                <a:lnTo>
                  <a:pt x="36945" y="73891"/>
                </a:lnTo>
              </a:path>
            </a:pathLst>
          </a:custGeom>
          <a:solidFill>
            <a:srgbClr val="503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Freeform: Shape 54"/>
          <p:cNvSpPr/>
          <p:nvPr/>
        </p:nvSpPr>
        <p:spPr>
          <a:xfrm>
            <a:off x="10420216" y="4328958"/>
            <a:ext cx="766272" cy="94785"/>
          </a:xfrm>
          <a:custGeom>
            <a:avLst/>
            <a:gdLst>
              <a:gd name="connsiteX0" fmla="*/ 56014 w 766272"/>
              <a:gd name="connsiteY0" fmla="*/ 83127 h 94785"/>
              <a:gd name="connsiteX1" fmla="*/ 102196 w 766272"/>
              <a:gd name="connsiteY1" fmla="*/ 9236 h 94785"/>
              <a:gd name="connsiteX2" fmla="*/ 702560 w 766272"/>
              <a:gd name="connsiteY2" fmla="*/ 9236 h 94785"/>
              <a:gd name="connsiteX3" fmla="*/ 674851 w 766272"/>
              <a:gd name="connsiteY3" fmla="*/ 83127 h 94785"/>
              <a:gd name="connsiteX4" fmla="*/ 56014 w 766272"/>
              <a:gd name="connsiteY4" fmla="*/ 83127 h 94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6272" h="94785">
                <a:moveTo>
                  <a:pt x="56014" y="83127"/>
                </a:moveTo>
                <a:cubicBezTo>
                  <a:pt x="-39429" y="70812"/>
                  <a:pt x="-5562" y="21551"/>
                  <a:pt x="102196" y="9236"/>
                </a:cubicBezTo>
                <a:cubicBezTo>
                  <a:pt x="209954" y="-3079"/>
                  <a:pt x="607118" y="-3079"/>
                  <a:pt x="702560" y="9236"/>
                </a:cubicBezTo>
                <a:cubicBezTo>
                  <a:pt x="798003" y="21551"/>
                  <a:pt x="784148" y="64654"/>
                  <a:pt x="674851" y="83127"/>
                </a:cubicBezTo>
                <a:cubicBezTo>
                  <a:pt x="565554" y="101600"/>
                  <a:pt x="151457" y="95442"/>
                  <a:pt x="56014" y="83127"/>
                </a:cubicBezTo>
                <a:close/>
              </a:path>
            </a:pathLst>
          </a:custGeom>
          <a:solidFill>
            <a:schemeClr val="accent6">
              <a:lumMod val="50000"/>
            </a:schemeClr>
          </a:solidFill>
          <a:ln w="28575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6" name="Group 55"/>
          <p:cNvGrpSpPr/>
          <p:nvPr/>
        </p:nvGrpSpPr>
        <p:grpSpPr>
          <a:xfrm>
            <a:off x="10183748" y="3536713"/>
            <a:ext cx="1110882" cy="620406"/>
            <a:chOff x="9688717" y="1360122"/>
            <a:chExt cx="1110882" cy="609704"/>
          </a:xfrm>
        </p:grpSpPr>
        <p:sp>
          <p:nvSpPr>
            <p:cNvPr id="57" name="Oval 56"/>
            <p:cNvSpPr/>
            <p:nvPr/>
          </p:nvSpPr>
          <p:spPr>
            <a:xfrm rot="1722890">
              <a:off x="9688717" y="1464737"/>
              <a:ext cx="1110882" cy="505089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75000"/>
                    <a:shade val="30000"/>
                    <a:satMod val="115000"/>
                  </a:schemeClr>
                </a:gs>
                <a:gs pos="50000">
                  <a:schemeClr val="accent6">
                    <a:lumMod val="75000"/>
                    <a:shade val="67500"/>
                    <a:satMod val="115000"/>
                  </a:schemeClr>
                </a:gs>
                <a:gs pos="100000">
                  <a:schemeClr val="accent6">
                    <a:lumMod val="75000"/>
                    <a:shade val="100000"/>
                    <a:satMod val="115000"/>
                  </a:schemeClr>
                </a:gs>
              </a:gsLst>
              <a:lin ang="13500000" scaled="1"/>
              <a:tileRect/>
            </a:gradFill>
            <a:ln w="3810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Cylinder 57"/>
            <p:cNvSpPr/>
            <p:nvPr/>
          </p:nvSpPr>
          <p:spPr>
            <a:xfrm rot="2077581">
              <a:off x="9976471" y="1360122"/>
              <a:ext cx="748447" cy="406809"/>
            </a:xfrm>
            <a:prstGeom prst="can">
              <a:avLst>
                <a:gd name="adj" fmla="val 37493"/>
              </a:avLst>
            </a:prstGeom>
            <a:gradFill flip="none" rotWithShape="1">
              <a:gsLst>
                <a:gs pos="0">
                  <a:schemeClr val="accent6">
                    <a:lumMod val="75000"/>
                    <a:shade val="30000"/>
                    <a:satMod val="115000"/>
                  </a:schemeClr>
                </a:gs>
                <a:gs pos="50000">
                  <a:schemeClr val="accent6">
                    <a:lumMod val="75000"/>
                    <a:shade val="67500"/>
                    <a:satMod val="115000"/>
                  </a:schemeClr>
                </a:gs>
                <a:gs pos="100000">
                  <a:schemeClr val="accent6">
                    <a:lumMod val="75000"/>
                    <a:shade val="100000"/>
                    <a:satMod val="115000"/>
                  </a:schemeClr>
                </a:gs>
              </a:gsLst>
              <a:lin ang="13500000" scaled="1"/>
              <a:tileRect/>
            </a:gradFill>
            <a:ln w="28575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: Shape 58"/>
            <p:cNvSpPr/>
            <p:nvPr/>
          </p:nvSpPr>
          <p:spPr>
            <a:xfrm>
              <a:off x="9945648" y="1417465"/>
              <a:ext cx="683770" cy="476734"/>
            </a:xfrm>
            <a:custGeom>
              <a:avLst/>
              <a:gdLst>
                <a:gd name="connsiteX0" fmla="*/ 1216 w 661179"/>
                <a:gd name="connsiteY0" fmla="*/ 74058 h 518431"/>
                <a:gd name="connsiteX1" fmla="*/ 84343 w 661179"/>
                <a:gd name="connsiteY1" fmla="*/ 221840 h 518431"/>
                <a:gd name="connsiteX2" fmla="*/ 195180 w 661179"/>
                <a:gd name="connsiteY2" fmla="*/ 304967 h 518431"/>
                <a:gd name="connsiteX3" fmla="*/ 278307 w 661179"/>
                <a:gd name="connsiteY3" fmla="*/ 369622 h 518431"/>
                <a:gd name="connsiteX4" fmla="*/ 342962 w 661179"/>
                <a:gd name="connsiteY4" fmla="*/ 406567 h 518431"/>
                <a:gd name="connsiteX5" fmla="*/ 426089 w 661179"/>
                <a:gd name="connsiteY5" fmla="*/ 452749 h 518431"/>
                <a:gd name="connsiteX6" fmla="*/ 555398 w 661179"/>
                <a:gd name="connsiteY6" fmla="*/ 517404 h 518431"/>
                <a:gd name="connsiteX7" fmla="*/ 610816 w 661179"/>
                <a:gd name="connsiteY7" fmla="*/ 489694 h 518431"/>
                <a:gd name="connsiteX8" fmla="*/ 656998 w 661179"/>
                <a:gd name="connsiteY8" fmla="*/ 452749 h 518431"/>
                <a:gd name="connsiteX9" fmla="*/ 499980 w 661179"/>
                <a:gd name="connsiteY9" fmla="*/ 378858 h 518431"/>
                <a:gd name="connsiteX10" fmla="*/ 379907 w 661179"/>
                <a:gd name="connsiteY10" fmla="*/ 323440 h 518431"/>
                <a:gd name="connsiteX11" fmla="*/ 269071 w 661179"/>
                <a:gd name="connsiteY11" fmla="*/ 249549 h 518431"/>
                <a:gd name="connsiteX12" fmla="*/ 167471 w 661179"/>
                <a:gd name="connsiteY12" fmla="*/ 166422 h 518431"/>
                <a:gd name="connsiteX13" fmla="*/ 84343 w 661179"/>
                <a:gd name="connsiteY13" fmla="*/ 111004 h 518431"/>
                <a:gd name="connsiteX14" fmla="*/ 38162 w 661179"/>
                <a:gd name="connsiteY14" fmla="*/ 167 h 518431"/>
                <a:gd name="connsiteX15" fmla="*/ 1216 w 661179"/>
                <a:gd name="connsiteY15" fmla="*/ 74058 h 5184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61179" h="518431">
                  <a:moveTo>
                    <a:pt x="1216" y="74058"/>
                  </a:moveTo>
                  <a:cubicBezTo>
                    <a:pt x="8913" y="111004"/>
                    <a:pt x="52016" y="183355"/>
                    <a:pt x="84343" y="221840"/>
                  </a:cubicBezTo>
                  <a:cubicBezTo>
                    <a:pt x="116670" y="260325"/>
                    <a:pt x="162853" y="280337"/>
                    <a:pt x="195180" y="304967"/>
                  </a:cubicBezTo>
                  <a:cubicBezTo>
                    <a:pt x="227507" y="329597"/>
                    <a:pt x="253677" y="352689"/>
                    <a:pt x="278307" y="369622"/>
                  </a:cubicBezTo>
                  <a:cubicBezTo>
                    <a:pt x="302937" y="386555"/>
                    <a:pt x="342962" y="406567"/>
                    <a:pt x="342962" y="406567"/>
                  </a:cubicBezTo>
                  <a:cubicBezTo>
                    <a:pt x="367592" y="420421"/>
                    <a:pt x="390683" y="434276"/>
                    <a:pt x="426089" y="452749"/>
                  </a:cubicBezTo>
                  <a:cubicBezTo>
                    <a:pt x="461495" y="471222"/>
                    <a:pt x="524610" y="511247"/>
                    <a:pt x="555398" y="517404"/>
                  </a:cubicBezTo>
                  <a:cubicBezTo>
                    <a:pt x="586186" y="523562"/>
                    <a:pt x="593883" y="500470"/>
                    <a:pt x="610816" y="489694"/>
                  </a:cubicBezTo>
                  <a:cubicBezTo>
                    <a:pt x="627749" y="478918"/>
                    <a:pt x="675471" y="471222"/>
                    <a:pt x="656998" y="452749"/>
                  </a:cubicBezTo>
                  <a:cubicBezTo>
                    <a:pt x="638525" y="434276"/>
                    <a:pt x="499980" y="378858"/>
                    <a:pt x="499980" y="378858"/>
                  </a:cubicBezTo>
                  <a:cubicBezTo>
                    <a:pt x="453798" y="357307"/>
                    <a:pt x="418392" y="344992"/>
                    <a:pt x="379907" y="323440"/>
                  </a:cubicBezTo>
                  <a:cubicBezTo>
                    <a:pt x="341422" y="301889"/>
                    <a:pt x="304477" y="275719"/>
                    <a:pt x="269071" y="249549"/>
                  </a:cubicBezTo>
                  <a:cubicBezTo>
                    <a:pt x="233665" y="223379"/>
                    <a:pt x="198259" y="189513"/>
                    <a:pt x="167471" y="166422"/>
                  </a:cubicBezTo>
                  <a:cubicBezTo>
                    <a:pt x="136683" y="143331"/>
                    <a:pt x="105895" y="138713"/>
                    <a:pt x="84343" y="111004"/>
                  </a:cubicBezTo>
                  <a:cubicBezTo>
                    <a:pt x="62792" y="83295"/>
                    <a:pt x="52016" y="3246"/>
                    <a:pt x="38162" y="167"/>
                  </a:cubicBezTo>
                  <a:cubicBezTo>
                    <a:pt x="24308" y="-2912"/>
                    <a:pt x="-6481" y="37112"/>
                    <a:pt x="1216" y="74058"/>
                  </a:cubicBezTo>
                  <a:close/>
                </a:path>
              </a:pathLst>
            </a:custGeom>
            <a:blipFill dpi="0"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backgroundMark x1="44528" y1="13495" x2="0" y2="442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97874">
            <a:off x="5925414" y="5440013"/>
            <a:ext cx="2153495" cy="1759720"/>
          </a:xfrm>
          <a:prstGeom prst="rect">
            <a:avLst/>
          </a:prstGeom>
        </p:spPr>
      </p:pic>
      <p:sp>
        <p:nvSpPr>
          <p:cNvPr id="62" name="Rectangle: Rounded Corners 61">
            <a:hlinkClick r:id="rId8" action="ppaction://hlinksldjump"/>
          </p:cNvPr>
          <p:cNvSpPr/>
          <p:nvPr/>
        </p:nvSpPr>
        <p:spPr>
          <a:xfrm>
            <a:off x="7174167" y="5996542"/>
            <a:ext cx="1815079" cy="687215"/>
          </a:xfrm>
          <a:prstGeom prst="roundRect">
            <a:avLst/>
          </a:prstGeom>
          <a:ln w="28575">
            <a:solidFill>
              <a:srgbClr val="FFFF00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Comic Sans MS" panose="030F0702030302020204" pitchFamily="66" charset="0"/>
              </a:rPr>
              <a:t>Fish some more</a:t>
            </a:r>
            <a:endParaRPr lang="en-US" dirty="0">
              <a:latin typeface="Comic Sans MS" panose="030F0702030302020204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5223" y="5683818"/>
            <a:ext cx="1426884" cy="1348002"/>
          </a:xfrm>
          <a:prstGeom prst="rect">
            <a:avLst/>
          </a:prstGeom>
        </p:spPr>
      </p:pic>
      <p:sp>
        <p:nvSpPr>
          <p:cNvPr id="89" name="Rectangle 88">
            <a:hlinkClick r:id="rId8" action="ppaction://hlinksldjump" tooltip="You can't cast this far!"/>
          </p:cNvPr>
          <p:cNvSpPr/>
          <p:nvPr/>
        </p:nvSpPr>
        <p:spPr>
          <a:xfrm>
            <a:off x="35550" y="2205078"/>
            <a:ext cx="12179503" cy="203365"/>
          </a:xfrm>
          <a:custGeom>
            <a:avLst/>
            <a:gdLst>
              <a:gd name="connsiteX0" fmla="*/ 0 w 12179503"/>
              <a:gd name="connsiteY0" fmla="*/ 0 h 304857"/>
              <a:gd name="connsiteX1" fmla="*/ 12179503 w 12179503"/>
              <a:gd name="connsiteY1" fmla="*/ 0 h 304857"/>
              <a:gd name="connsiteX2" fmla="*/ 12179503 w 12179503"/>
              <a:gd name="connsiteY2" fmla="*/ 304857 h 304857"/>
              <a:gd name="connsiteX3" fmla="*/ 0 w 12179503"/>
              <a:gd name="connsiteY3" fmla="*/ 304857 h 304857"/>
              <a:gd name="connsiteX4" fmla="*/ 0 w 12179503"/>
              <a:gd name="connsiteY4" fmla="*/ 0 h 304857"/>
              <a:gd name="connsiteX0" fmla="*/ 0 w 12179503"/>
              <a:gd name="connsiteY0" fmla="*/ 0 h 304857"/>
              <a:gd name="connsiteX1" fmla="*/ 12179503 w 12179503"/>
              <a:gd name="connsiteY1" fmla="*/ 0 h 304857"/>
              <a:gd name="connsiteX2" fmla="*/ 12179503 w 12179503"/>
              <a:gd name="connsiteY2" fmla="*/ 304857 h 304857"/>
              <a:gd name="connsiteX3" fmla="*/ 4013936 w 12179503"/>
              <a:gd name="connsiteY3" fmla="*/ 218809 h 304857"/>
              <a:gd name="connsiteX4" fmla="*/ 0 w 12179503"/>
              <a:gd name="connsiteY4" fmla="*/ 304857 h 304857"/>
              <a:gd name="connsiteX5" fmla="*/ 0 w 12179503"/>
              <a:gd name="connsiteY5" fmla="*/ 0 h 304857"/>
              <a:gd name="connsiteX0" fmla="*/ 0 w 12179503"/>
              <a:gd name="connsiteY0" fmla="*/ 0 h 304857"/>
              <a:gd name="connsiteX1" fmla="*/ 12179503 w 12179503"/>
              <a:gd name="connsiteY1" fmla="*/ 0 h 304857"/>
              <a:gd name="connsiteX2" fmla="*/ 12179503 w 12179503"/>
              <a:gd name="connsiteY2" fmla="*/ 304857 h 304857"/>
              <a:gd name="connsiteX3" fmla="*/ 4013936 w 12179503"/>
              <a:gd name="connsiteY3" fmla="*/ 218809 h 304857"/>
              <a:gd name="connsiteX4" fmla="*/ 0 w 12179503"/>
              <a:gd name="connsiteY4" fmla="*/ 304857 h 304857"/>
              <a:gd name="connsiteX5" fmla="*/ 0 w 12179503"/>
              <a:gd name="connsiteY5" fmla="*/ 0 h 304857"/>
              <a:gd name="connsiteX0" fmla="*/ 0 w 12179503"/>
              <a:gd name="connsiteY0" fmla="*/ 0 h 310498"/>
              <a:gd name="connsiteX1" fmla="*/ 12179503 w 12179503"/>
              <a:gd name="connsiteY1" fmla="*/ 0 h 310498"/>
              <a:gd name="connsiteX2" fmla="*/ 12179503 w 12179503"/>
              <a:gd name="connsiteY2" fmla="*/ 304857 h 310498"/>
              <a:gd name="connsiteX3" fmla="*/ 8542393 w 12179503"/>
              <a:gd name="connsiteY3" fmla="*/ 175266 h 310498"/>
              <a:gd name="connsiteX4" fmla="*/ 4013936 w 12179503"/>
              <a:gd name="connsiteY4" fmla="*/ 218809 h 310498"/>
              <a:gd name="connsiteX5" fmla="*/ 0 w 12179503"/>
              <a:gd name="connsiteY5" fmla="*/ 304857 h 310498"/>
              <a:gd name="connsiteX6" fmla="*/ 0 w 12179503"/>
              <a:gd name="connsiteY6" fmla="*/ 0 h 310498"/>
              <a:gd name="connsiteX0" fmla="*/ 0 w 12179503"/>
              <a:gd name="connsiteY0" fmla="*/ 0 h 391943"/>
              <a:gd name="connsiteX1" fmla="*/ 12179503 w 12179503"/>
              <a:gd name="connsiteY1" fmla="*/ 0 h 391943"/>
              <a:gd name="connsiteX2" fmla="*/ 12179503 w 12179503"/>
              <a:gd name="connsiteY2" fmla="*/ 304857 h 391943"/>
              <a:gd name="connsiteX3" fmla="*/ 8542393 w 12179503"/>
              <a:gd name="connsiteY3" fmla="*/ 175266 h 391943"/>
              <a:gd name="connsiteX4" fmla="*/ 4013936 w 12179503"/>
              <a:gd name="connsiteY4" fmla="*/ 218809 h 391943"/>
              <a:gd name="connsiteX5" fmla="*/ 58057 w 12179503"/>
              <a:gd name="connsiteY5" fmla="*/ 391943 h 391943"/>
              <a:gd name="connsiteX6" fmla="*/ 0 w 12179503"/>
              <a:gd name="connsiteY6" fmla="*/ 0 h 391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79503" h="391943">
                <a:moveTo>
                  <a:pt x="0" y="0"/>
                </a:moveTo>
                <a:lnTo>
                  <a:pt x="12179503" y="0"/>
                </a:lnTo>
                <a:lnTo>
                  <a:pt x="12179503" y="304857"/>
                </a:lnTo>
                <a:cubicBezTo>
                  <a:pt x="11573318" y="341325"/>
                  <a:pt x="9903321" y="189607"/>
                  <a:pt x="8542393" y="175266"/>
                </a:cubicBezTo>
                <a:lnTo>
                  <a:pt x="4013936" y="218809"/>
                </a:lnTo>
                <a:lnTo>
                  <a:pt x="58057" y="391943"/>
                </a:lnTo>
                <a:lnTo>
                  <a:pt x="0" y="0"/>
                </a:lnTo>
                <a:close/>
              </a:path>
            </a:pathLst>
          </a:custGeom>
          <a:solidFill>
            <a:srgbClr val="F2F2F2">
              <a:alpha val="11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9" name="Picture 128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84" b="99515" l="7669" r="89997">
                        <a14:foregroundMark x1="85238" y1="33347" x2="83328" y2="40703"/>
                        <a14:foregroundMark x1="82783" y1="32781" x2="82510" y2="38925"/>
                        <a14:foregroundMark x1="49409" y1="20372" x2="50621" y2="20008"/>
                        <a14:foregroundMark x1="49288" y1="20372" x2="50349" y2="19281"/>
                        <a14:foregroundMark x1="23825" y1="88682" x2="30070" y2="99515"/>
                        <a14:foregroundMark x1="24947" y1="87995" x2="24947" y2="87995"/>
                        <a14:backgroundMark x1="24674" y1="41390" x2="9821" y2="998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564" t="13738" r="8993"/>
          <a:stretch/>
        </p:blipFill>
        <p:spPr>
          <a:xfrm>
            <a:off x="0" y="464560"/>
            <a:ext cx="6870356" cy="6400800"/>
          </a:xfrm>
          <a:prstGeom prst="rect">
            <a:avLst/>
          </a:prstGeom>
        </p:spPr>
      </p:pic>
      <p:grpSp>
        <p:nvGrpSpPr>
          <p:cNvPr id="130" name="Group 129"/>
          <p:cNvGrpSpPr/>
          <p:nvPr/>
        </p:nvGrpSpPr>
        <p:grpSpPr>
          <a:xfrm>
            <a:off x="3178246" y="1025960"/>
            <a:ext cx="2594538" cy="4572001"/>
            <a:chOff x="5733917" y="790831"/>
            <a:chExt cx="2594538" cy="4572001"/>
          </a:xfrm>
        </p:grpSpPr>
        <p:sp>
          <p:nvSpPr>
            <p:cNvPr id="17" name="Freeform: Shape 16"/>
            <p:cNvSpPr/>
            <p:nvPr/>
          </p:nvSpPr>
          <p:spPr>
            <a:xfrm>
              <a:off x="5807677" y="790831"/>
              <a:ext cx="2520778" cy="4572001"/>
            </a:xfrm>
            <a:custGeom>
              <a:avLst/>
              <a:gdLst>
                <a:gd name="connsiteX0" fmla="*/ 420129 w 2496065"/>
                <a:gd name="connsiteY0" fmla="*/ 0 h 4547287"/>
                <a:gd name="connsiteX1" fmla="*/ 2496065 w 2496065"/>
                <a:gd name="connsiteY1" fmla="*/ 148282 h 4547287"/>
                <a:gd name="connsiteX2" fmla="*/ 2125362 w 2496065"/>
                <a:gd name="connsiteY2" fmla="*/ 4547287 h 4547287"/>
                <a:gd name="connsiteX3" fmla="*/ 0 w 2496065"/>
                <a:gd name="connsiteY3" fmla="*/ 4287795 h 4547287"/>
                <a:gd name="connsiteX4" fmla="*/ 420129 w 2496065"/>
                <a:gd name="connsiteY4" fmla="*/ 0 h 4547287"/>
                <a:gd name="connsiteX0" fmla="*/ 420129 w 2520778"/>
                <a:gd name="connsiteY0" fmla="*/ 0 h 4547287"/>
                <a:gd name="connsiteX1" fmla="*/ 2520778 w 2520778"/>
                <a:gd name="connsiteY1" fmla="*/ 86499 h 4547287"/>
                <a:gd name="connsiteX2" fmla="*/ 2125362 w 2520778"/>
                <a:gd name="connsiteY2" fmla="*/ 4547287 h 4547287"/>
                <a:gd name="connsiteX3" fmla="*/ 0 w 2520778"/>
                <a:gd name="connsiteY3" fmla="*/ 4287795 h 4547287"/>
                <a:gd name="connsiteX4" fmla="*/ 420129 w 2520778"/>
                <a:gd name="connsiteY4" fmla="*/ 0 h 4547287"/>
                <a:gd name="connsiteX0" fmla="*/ 420129 w 2520778"/>
                <a:gd name="connsiteY0" fmla="*/ 0 h 4547287"/>
                <a:gd name="connsiteX1" fmla="*/ 2520778 w 2520778"/>
                <a:gd name="connsiteY1" fmla="*/ 86499 h 4547287"/>
                <a:gd name="connsiteX2" fmla="*/ 2125362 w 2520778"/>
                <a:gd name="connsiteY2" fmla="*/ 4547287 h 4547287"/>
                <a:gd name="connsiteX3" fmla="*/ 0 w 2520778"/>
                <a:gd name="connsiteY3" fmla="*/ 4324865 h 4547287"/>
                <a:gd name="connsiteX4" fmla="*/ 420129 w 2520778"/>
                <a:gd name="connsiteY4" fmla="*/ 0 h 4547287"/>
                <a:gd name="connsiteX0" fmla="*/ 420129 w 2520778"/>
                <a:gd name="connsiteY0" fmla="*/ 0 h 4572001"/>
                <a:gd name="connsiteX1" fmla="*/ 2520778 w 2520778"/>
                <a:gd name="connsiteY1" fmla="*/ 111213 h 4572001"/>
                <a:gd name="connsiteX2" fmla="*/ 2125362 w 2520778"/>
                <a:gd name="connsiteY2" fmla="*/ 4572001 h 4572001"/>
                <a:gd name="connsiteX3" fmla="*/ 0 w 2520778"/>
                <a:gd name="connsiteY3" fmla="*/ 4349579 h 4572001"/>
                <a:gd name="connsiteX4" fmla="*/ 420129 w 2520778"/>
                <a:gd name="connsiteY4" fmla="*/ 0 h 4572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20778" h="4572001">
                  <a:moveTo>
                    <a:pt x="420129" y="0"/>
                  </a:moveTo>
                  <a:lnTo>
                    <a:pt x="2520778" y="111213"/>
                  </a:lnTo>
                  <a:lnTo>
                    <a:pt x="2125362" y="4572001"/>
                  </a:lnTo>
                  <a:lnTo>
                    <a:pt x="0" y="4349579"/>
                  </a:lnTo>
                  <a:lnTo>
                    <a:pt x="420129" y="0"/>
                  </a:lnTo>
                  <a:close/>
                </a:path>
              </a:pathLst>
            </a:custGeom>
            <a:solidFill>
              <a:srgbClr val="F2F2F2"/>
            </a:solidFill>
            <a:ln w="3810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0" name="Straight Connector 19"/>
            <p:cNvCxnSpPr>
              <a:cxnSpLocks/>
            </p:cNvCxnSpPr>
            <p:nvPr/>
          </p:nvCxnSpPr>
          <p:spPr>
            <a:xfrm flipH="1">
              <a:off x="7389339" y="910914"/>
              <a:ext cx="405693" cy="441484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5" name="Group 124"/>
            <p:cNvGrpSpPr/>
            <p:nvPr/>
          </p:nvGrpSpPr>
          <p:grpSpPr>
            <a:xfrm>
              <a:off x="5733917" y="1485781"/>
              <a:ext cx="2496639" cy="3852337"/>
              <a:chOff x="5733917" y="1510495"/>
              <a:chExt cx="2496639" cy="3852337"/>
            </a:xfrm>
          </p:grpSpPr>
          <p:cxnSp>
            <p:nvCxnSpPr>
              <p:cNvPr id="26" name="Straight Connector 25"/>
              <p:cNvCxnSpPr>
                <a:cxnSpLocks/>
              </p:cNvCxnSpPr>
              <p:nvPr/>
            </p:nvCxnSpPr>
            <p:spPr>
              <a:xfrm>
                <a:off x="6187086" y="1510495"/>
                <a:ext cx="2043470" cy="130161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89"/>
              <p:cNvCxnSpPr>
                <a:cxnSpLocks/>
              </p:cNvCxnSpPr>
              <p:nvPr/>
            </p:nvCxnSpPr>
            <p:spPr>
              <a:xfrm>
                <a:off x="6096000" y="2231800"/>
                <a:ext cx="2075936" cy="146864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90"/>
              <p:cNvCxnSpPr>
                <a:cxnSpLocks/>
              </p:cNvCxnSpPr>
              <p:nvPr/>
            </p:nvCxnSpPr>
            <p:spPr>
              <a:xfrm>
                <a:off x="5993028" y="2953531"/>
                <a:ext cx="2175743" cy="18116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91"/>
              <p:cNvCxnSpPr>
                <a:cxnSpLocks/>
              </p:cNvCxnSpPr>
              <p:nvPr/>
            </p:nvCxnSpPr>
            <p:spPr>
              <a:xfrm>
                <a:off x="5993028" y="3669607"/>
                <a:ext cx="2051221" cy="203796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Straight Connector 92"/>
              <p:cNvCxnSpPr>
                <a:cxnSpLocks/>
              </p:cNvCxnSpPr>
              <p:nvPr/>
            </p:nvCxnSpPr>
            <p:spPr>
              <a:xfrm>
                <a:off x="5889778" y="4448271"/>
                <a:ext cx="2080332" cy="194492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0" name="Straight Connector 119"/>
              <p:cNvCxnSpPr>
                <a:cxnSpLocks/>
                <a:endCxn id="17" idx="2"/>
              </p:cNvCxnSpPr>
              <p:nvPr/>
            </p:nvCxnSpPr>
            <p:spPr>
              <a:xfrm>
                <a:off x="5733917" y="5125109"/>
                <a:ext cx="2199122" cy="23772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Freeform: Shape 1"/>
          <p:cNvSpPr/>
          <p:nvPr/>
        </p:nvSpPr>
        <p:spPr>
          <a:xfrm>
            <a:off x="5287311" y="1205617"/>
            <a:ext cx="369651" cy="481521"/>
          </a:xfrm>
          <a:custGeom>
            <a:avLst/>
            <a:gdLst>
              <a:gd name="connsiteX0" fmla="*/ 0 w 369651"/>
              <a:gd name="connsiteY0" fmla="*/ 330741 h 614011"/>
              <a:gd name="connsiteX1" fmla="*/ 136188 w 369651"/>
              <a:gd name="connsiteY1" fmla="*/ 603115 h 614011"/>
              <a:gd name="connsiteX2" fmla="*/ 369651 w 369651"/>
              <a:gd name="connsiteY2" fmla="*/ 0 h 614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69651" h="614011">
                <a:moveTo>
                  <a:pt x="0" y="330741"/>
                </a:moveTo>
                <a:cubicBezTo>
                  <a:pt x="37290" y="494489"/>
                  <a:pt x="74580" y="658238"/>
                  <a:pt x="136188" y="603115"/>
                </a:cubicBezTo>
                <a:cubicBezTo>
                  <a:pt x="197796" y="547992"/>
                  <a:pt x="283723" y="273996"/>
                  <a:pt x="369651" y="0"/>
                </a:cubicBezTo>
              </a:path>
            </a:pathLst>
          </a:cu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3" name="Picture 62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1289511" flipH="1">
            <a:off x="3803380" y="1195022"/>
            <a:ext cx="1276377" cy="550817"/>
          </a:xfrm>
          <a:prstGeom prst="rect">
            <a:avLst/>
          </a:prstGeom>
        </p:spPr>
      </p:pic>
      <p:sp>
        <p:nvSpPr>
          <p:cNvPr id="65" name="Freeform: Shape 64"/>
          <p:cNvSpPr/>
          <p:nvPr/>
        </p:nvSpPr>
        <p:spPr>
          <a:xfrm>
            <a:off x="5229613" y="1906706"/>
            <a:ext cx="369651" cy="426711"/>
          </a:xfrm>
          <a:custGeom>
            <a:avLst/>
            <a:gdLst>
              <a:gd name="connsiteX0" fmla="*/ 0 w 369651"/>
              <a:gd name="connsiteY0" fmla="*/ 330741 h 614011"/>
              <a:gd name="connsiteX1" fmla="*/ 136188 w 369651"/>
              <a:gd name="connsiteY1" fmla="*/ 603115 h 614011"/>
              <a:gd name="connsiteX2" fmla="*/ 369651 w 369651"/>
              <a:gd name="connsiteY2" fmla="*/ 0 h 614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69651" h="614011">
                <a:moveTo>
                  <a:pt x="0" y="330741"/>
                </a:moveTo>
                <a:cubicBezTo>
                  <a:pt x="37290" y="494489"/>
                  <a:pt x="74580" y="658238"/>
                  <a:pt x="136188" y="603115"/>
                </a:cubicBezTo>
                <a:cubicBezTo>
                  <a:pt x="197796" y="547992"/>
                  <a:pt x="283723" y="273996"/>
                  <a:pt x="369651" y="0"/>
                </a:cubicBezTo>
              </a:path>
            </a:pathLst>
          </a:cu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6" name="Picture 6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flipH="1">
            <a:off x="3760005" y="1796859"/>
            <a:ext cx="1216154" cy="66463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1744">
            <a:off x="3793066" y="2705341"/>
            <a:ext cx="947051" cy="395001"/>
          </a:xfrm>
          <a:prstGeom prst="rect">
            <a:avLst/>
          </a:prstGeom>
        </p:spPr>
      </p:pic>
      <p:sp>
        <p:nvSpPr>
          <p:cNvPr id="67" name="Freeform: Shape 66"/>
          <p:cNvSpPr/>
          <p:nvPr/>
        </p:nvSpPr>
        <p:spPr>
          <a:xfrm>
            <a:off x="5141483" y="2670547"/>
            <a:ext cx="369651" cy="428128"/>
          </a:xfrm>
          <a:custGeom>
            <a:avLst/>
            <a:gdLst>
              <a:gd name="connsiteX0" fmla="*/ 0 w 369651"/>
              <a:gd name="connsiteY0" fmla="*/ 330741 h 614011"/>
              <a:gd name="connsiteX1" fmla="*/ 136188 w 369651"/>
              <a:gd name="connsiteY1" fmla="*/ 603115 h 614011"/>
              <a:gd name="connsiteX2" fmla="*/ 369651 w 369651"/>
              <a:gd name="connsiteY2" fmla="*/ 0 h 614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69651" h="614011">
                <a:moveTo>
                  <a:pt x="0" y="330741"/>
                </a:moveTo>
                <a:cubicBezTo>
                  <a:pt x="37290" y="494489"/>
                  <a:pt x="74580" y="658238"/>
                  <a:pt x="136188" y="603115"/>
                </a:cubicBezTo>
                <a:cubicBezTo>
                  <a:pt x="197796" y="547992"/>
                  <a:pt x="283723" y="273996"/>
                  <a:pt x="369651" y="0"/>
                </a:cubicBezTo>
              </a:path>
            </a:pathLst>
          </a:cu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2777" flipH="1">
            <a:off x="3631590" y="3265630"/>
            <a:ext cx="1319816" cy="655109"/>
          </a:xfrm>
          <a:prstGeom prst="rect">
            <a:avLst/>
          </a:prstGeom>
        </p:spPr>
      </p:pic>
      <p:sp>
        <p:nvSpPr>
          <p:cNvPr id="68" name="Freeform: Shape 67"/>
          <p:cNvSpPr/>
          <p:nvPr/>
        </p:nvSpPr>
        <p:spPr>
          <a:xfrm>
            <a:off x="5069988" y="3471465"/>
            <a:ext cx="369651" cy="428128"/>
          </a:xfrm>
          <a:custGeom>
            <a:avLst/>
            <a:gdLst>
              <a:gd name="connsiteX0" fmla="*/ 0 w 369651"/>
              <a:gd name="connsiteY0" fmla="*/ 330741 h 614011"/>
              <a:gd name="connsiteX1" fmla="*/ 136188 w 369651"/>
              <a:gd name="connsiteY1" fmla="*/ 603115 h 614011"/>
              <a:gd name="connsiteX2" fmla="*/ 369651 w 369651"/>
              <a:gd name="connsiteY2" fmla="*/ 0 h 614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69651" h="614011">
                <a:moveTo>
                  <a:pt x="0" y="330741"/>
                </a:moveTo>
                <a:cubicBezTo>
                  <a:pt x="37290" y="494489"/>
                  <a:pt x="74580" y="658238"/>
                  <a:pt x="136188" y="603115"/>
                </a:cubicBezTo>
                <a:cubicBezTo>
                  <a:pt x="197796" y="547992"/>
                  <a:pt x="283723" y="273996"/>
                  <a:pt x="369651" y="0"/>
                </a:cubicBezTo>
              </a:path>
            </a:pathLst>
          </a:cu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9" name="Picture 68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646">
            <a:off x="3449441" y="3958290"/>
            <a:ext cx="1429289" cy="744421"/>
          </a:xfrm>
          <a:prstGeom prst="rect">
            <a:avLst/>
          </a:prstGeom>
        </p:spPr>
      </p:pic>
      <p:sp>
        <p:nvSpPr>
          <p:cNvPr id="70" name="Freeform: Shape 69"/>
          <p:cNvSpPr/>
          <p:nvPr/>
        </p:nvSpPr>
        <p:spPr>
          <a:xfrm>
            <a:off x="5005596" y="4238657"/>
            <a:ext cx="369651" cy="428128"/>
          </a:xfrm>
          <a:custGeom>
            <a:avLst/>
            <a:gdLst>
              <a:gd name="connsiteX0" fmla="*/ 0 w 369651"/>
              <a:gd name="connsiteY0" fmla="*/ 330741 h 614011"/>
              <a:gd name="connsiteX1" fmla="*/ 136188 w 369651"/>
              <a:gd name="connsiteY1" fmla="*/ 603115 h 614011"/>
              <a:gd name="connsiteX2" fmla="*/ 369651 w 369651"/>
              <a:gd name="connsiteY2" fmla="*/ 0 h 614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69651" h="614011">
                <a:moveTo>
                  <a:pt x="0" y="330741"/>
                </a:moveTo>
                <a:cubicBezTo>
                  <a:pt x="37290" y="494489"/>
                  <a:pt x="74580" y="658238"/>
                  <a:pt x="136188" y="603115"/>
                </a:cubicBezTo>
                <a:cubicBezTo>
                  <a:pt x="197796" y="547992"/>
                  <a:pt x="283723" y="273996"/>
                  <a:pt x="369651" y="0"/>
                </a:cubicBezTo>
              </a:path>
            </a:pathLst>
          </a:cu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Freeform: Shape 70"/>
          <p:cNvSpPr/>
          <p:nvPr/>
        </p:nvSpPr>
        <p:spPr>
          <a:xfrm>
            <a:off x="4944043" y="4967245"/>
            <a:ext cx="369651" cy="428128"/>
          </a:xfrm>
          <a:custGeom>
            <a:avLst/>
            <a:gdLst>
              <a:gd name="connsiteX0" fmla="*/ 0 w 369651"/>
              <a:gd name="connsiteY0" fmla="*/ 330741 h 614011"/>
              <a:gd name="connsiteX1" fmla="*/ 136188 w 369651"/>
              <a:gd name="connsiteY1" fmla="*/ 603115 h 614011"/>
              <a:gd name="connsiteX2" fmla="*/ 369651 w 369651"/>
              <a:gd name="connsiteY2" fmla="*/ 0 h 614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69651" h="614011">
                <a:moveTo>
                  <a:pt x="0" y="330741"/>
                </a:moveTo>
                <a:cubicBezTo>
                  <a:pt x="37290" y="494489"/>
                  <a:pt x="74580" y="658238"/>
                  <a:pt x="136188" y="603115"/>
                </a:cubicBezTo>
                <a:cubicBezTo>
                  <a:pt x="197796" y="547992"/>
                  <a:pt x="283723" y="273996"/>
                  <a:pt x="369651" y="0"/>
                </a:cubicBezTo>
              </a:path>
            </a:pathLst>
          </a:cu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45899">
            <a:off x="3513429" y="4836405"/>
            <a:ext cx="1131361" cy="520426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 rot="214713">
            <a:off x="3693544" y="1004144"/>
            <a:ext cx="11923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Mirror Carp</a:t>
            </a:r>
            <a:endParaRPr lang="en-US" sz="1400" dirty="0"/>
          </a:p>
        </p:txBody>
      </p:sp>
      <p:sp>
        <p:nvSpPr>
          <p:cNvPr id="73" name="TextBox 72"/>
          <p:cNvSpPr txBox="1"/>
          <p:nvPr/>
        </p:nvSpPr>
        <p:spPr>
          <a:xfrm rot="214713">
            <a:off x="3612348" y="1673220"/>
            <a:ext cx="6356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Tench</a:t>
            </a:r>
            <a:endParaRPr lang="en-US" sz="1400" dirty="0"/>
          </a:p>
        </p:txBody>
      </p:sp>
      <p:sp>
        <p:nvSpPr>
          <p:cNvPr id="74" name="TextBox 73"/>
          <p:cNvSpPr txBox="1"/>
          <p:nvPr/>
        </p:nvSpPr>
        <p:spPr>
          <a:xfrm rot="214713">
            <a:off x="3556228" y="2432239"/>
            <a:ext cx="9779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Gudgeon</a:t>
            </a:r>
            <a:endParaRPr lang="en-US" sz="1400" dirty="0"/>
          </a:p>
        </p:txBody>
      </p:sp>
      <p:sp>
        <p:nvSpPr>
          <p:cNvPr id="75" name="TextBox 74"/>
          <p:cNvSpPr txBox="1"/>
          <p:nvPr/>
        </p:nvSpPr>
        <p:spPr>
          <a:xfrm rot="214713">
            <a:off x="3519124" y="3158049"/>
            <a:ext cx="10017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Koi Carp</a:t>
            </a:r>
            <a:endParaRPr lang="en-US" sz="1400" dirty="0"/>
          </a:p>
        </p:txBody>
      </p:sp>
      <p:sp>
        <p:nvSpPr>
          <p:cNvPr id="76" name="TextBox 75"/>
          <p:cNvSpPr txBox="1"/>
          <p:nvPr/>
        </p:nvSpPr>
        <p:spPr>
          <a:xfrm rot="214713">
            <a:off x="3437383" y="3870071"/>
            <a:ext cx="7868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Bream</a:t>
            </a:r>
            <a:endParaRPr lang="en-US" sz="1400" dirty="0"/>
          </a:p>
        </p:txBody>
      </p:sp>
      <p:sp>
        <p:nvSpPr>
          <p:cNvPr id="77" name="TextBox 76"/>
          <p:cNvSpPr txBox="1"/>
          <p:nvPr/>
        </p:nvSpPr>
        <p:spPr>
          <a:xfrm rot="214713">
            <a:off x="3323503" y="4615566"/>
            <a:ext cx="7868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Roach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502269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65" grpId="0" animBg="1"/>
      <p:bldP spid="65" grpId="1" animBg="1"/>
      <p:bldP spid="67" grpId="0" animBg="1"/>
      <p:bldP spid="67" grpId="1" animBg="1"/>
      <p:bldP spid="68" grpId="0" animBg="1"/>
      <p:bldP spid="68" grpId="1" animBg="1"/>
      <p:bldP spid="70" grpId="0" animBg="1"/>
      <p:bldP spid="70" grpId="1" animBg="1"/>
      <p:bldP spid="71" grpId="0" animBg="1"/>
      <p:bldP spid="71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 rot="13815395">
            <a:off x="5903314" y="2132521"/>
            <a:ext cx="10359952" cy="5269545"/>
            <a:chOff x="2585682" y="1500939"/>
            <a:chExt cx="10359952" cy="5269545"/>
          </a:xfrm>
        </p:grpSpPr>
        <p:grpSp>
          <p:nvGrpSpPr>
            <p:cNvPr id="7" name="Group 6"/>
            <p:cNvGrpSpPr/>
            <p:nvPr/>
          </p:nvGrpSpPr>
          <p:grpSpPr>
            <a:xfrm>
              <a:off x="7842581" y="1500939"/>
              <a:ext cx="5103053" cy="2846770"/>
              <a:chOff x="3707690" y="2562643"/>
              <a:chExt cx="5103053" cy="2846770"/>
            </a:xfrm>
          </p:grpSpPr>
          <p:grpSp>
            <p:nvGrpSpPr>
              <p:cNvPr id="13" name="Group 12"/>
              <p:cNvGrpSpPr/>
              <p:nvPr/>
            </p:nvGrpSpPr>
            <p:grpSpPr>
              <a:xfrm>
                <a:off x="3707690" y="4352027"/>
                <a:ext cx="777510" cy="1057386"/>
                <a:chOff x="7940461" y="3129546"/>
                <a:chExt cx="777510" cy="1057386"/>
              </a:xfrm>
            </p:grpSpPr>
            <p:sp>
              <p:nvSpPr>
                <p:cNvPr id="15" name="Rectangle: Rounded Corners 14"/>
                <p:cNvSpPr/>
                <p:nvPr/>
              </p:nvSpPr>
              <p:spPr>
                <a:xfrm rot="19084171">
                  <a:off x="8411782" y="3129546"/>
                  <a:ext cx="306189" cy="283170"/>
                </a:xfrm>
                <a:prstGeom prst="roundRect">
                  <a:avLst>
                    <a:gd name="adj" fmla="val 41564"/>
                  </a:avLst>
                </a:prstGeom>
                <a:solidFill>
                  <a:schemeClr val="accent2">
                    <a:lumMod val="40000"/>
                    <a:lumOff val="60000"/>
                  </a:schemeClr>
                </a:solidFill>
                <a:ln w="28575">
                  <a:solidFill>
                    <a:schemeClr val="bg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" name="Rectangle: Rounded Corners 15"/>
                <p:cNvSpPr/>
                <p:nvPr/>
              </p:nvSpPr>
              <p:spPr>
                <a:xfrm rot="2627848">
                  <a:off x="7940461" y="3163605"/>
                  <a:ext cx="430167" cy="1023327"/>
                </a:xfrm>
                <a:prstGeom prst="roundRect">
                  <a:avLst>
                    <a:gd name="adj" fmla="val 28018"/>
                  </a:avLst>
                </a:prstGeom>
                <a:gradFill flip="none" rotWithShape="1">
                  <a:gsLst>
                    <a:gs pos="0">
                      <a:schemeClr val="tx1">
                        <a:lumMod val="85000"/>
                        <a:lumOff val="15000"/>
                      </a:schemeClr>
                    </a:gs>
                    <a:gs pos="95000">
                      <a:schemeClr val="accent6">
                        <a:lumMod val="75000"/>
                      </a:schemeClr>
                    </a:gs>
                    <a:gs pos="53000">
                      <a:schemeClr val="accent6">
                        <a:lumMod val="50000"/>
                      </a:schemeClr>
                    </a:gs>
                  </a:gsLst>
                  <a:lin ang="16200000" scaled="1"/>
                  <a:tileRect/>
                </a:gradFill>
                <a:ln w="28575">
                  <a:solidFill>
                    <a:schemeClr val="bg2">
                      <a:lumMod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14" name="Isosceles Triangle 13"/>
              <p:cNvSpPr/>
              <p:nvPr/>
            </p:nvSpPr>
            <p:spPr>
              <a:xfrm rot="2795246">
                <a:off x="6197108" y="106025"/>
                <a:ext cx="157018" cy="5070253"/>
              </a:xfrm>
              <a:prstGeom prst="triangle">
                <a:avLst/>
              </a:prstGeom>
              <a:gradFill flip="none" rotWithShape="1">
                <a:gsLst>
                  <a:gs pos="0">
                    <a:schemeClr val="bg2">
                      <a:lumMod val="25000"/>
                      <a:shade val="30000"/>
                      <a:satMod val="115000"/>
                    </a:schemeClr>
                  </a:gs>
                  <a:gs pos="50000">
                    <a:schemeClr val="bg2">
                      <a:lumMod val="25000"/>
                      <a:shade val="67500"/>
                      <a:satMod val="115000"/>
                    </a:schemeClr>
                  </a:gs>
                  <a:gs pos="100000">
                    <a:schemeClr val="bg2">
                      <a:lumMod val="75000"/>
                    </a:schemeClr>
                  </a:gs>
                </a:gsLst>
                <a:lin ang="27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" name="Group 7"/>
            <p:cNvGrpSpPr/>
            <p:nvPr/>
          </p:nvGrpSpPr>
          <p:grpSpPr>
            <a:xfrm rot="10800000">
              <a:off x="2585682" y="3923714"/>
              <a:ext cx="5103053" cy="2846770"/>
              <a:chOff x="3707690" y="2562643"/>
              <a:chExt cx="5103053" cy="2846770"/>
            </a:xfrm>
          </p:grpSpPr>
          <p:grpSp>
            <p:nvGrpSpPr>
              <p:cNvPr id="9" name="Group 8"/>
              <p:cNvGrpSpPr/>
              <p:nvPr/>
            </p:nvGrpSpPr>
            <p:grpSpPr>
              <a:xfrm>
                <a:off x="3707690" y="4352027"/>
                <a:ext cx="777510" cy="1057386"/>
                <a:chOff x="7940461" y="3129546"/>
                <a:chExt cx="777510" cy="1057386"/>
              </a:xfrm>
            </p:grpSpPr>
            <p:sp>
              <p:nvSpPr>
                <p:cNvPr id="11" name="Rectangle: Rounded Corners 10"/>
                <p:cNvSpPr/>
                <p:nvPr/>
              </p:nvSpPr>
              <p:spPr>
                <a:xfrm rot="19084171">
                  <a:off x="8411782" y="3129546"/>
                  <a:ext cx="306189" cy="283170"/>
                </a:xfrm>
                <a:prstGeom prst="roundRect">
                  <a:avLst>
                    <a:gd name="adj" fmla="val 41564"/>
                  </a:avLst>
                </a:prstGeom>
                <a:solidFill>
                  <a:srgbClr val="F8CBAD">
                    <a:alpha val="1176"/>
                  </a:srgbClr>
                </a:solidFill>
                <a:ln w="285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" name="Rectangle: Rounded Corners 11"/>
                <p:cNvSpPr/>
                <p:nvPr/>
              </p:nvSpPr>
              <p:spPr>
                <a:xfrm rot="2627848">
                  <a:off x="7940461" y="3163605"/>
                  <a:ext cx="430167" cy="1023327"/>
                </a:xfrm>
                <a:prstGeom prst="roundRect">
                  <a:avLst>
                    <a:gd name="adj" fmla="val 28018"/>
                  </a:avLst>
                </a:prstGeom>
                <a:solidFill>
                  <a:srgbClr val="000000">
                    <a:alpha val="1176"/>
                  </a:srgbClr>
                </a:solidFill>
                <a:ln w="285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10" name="Isosceles Triangle 9"/>
              <p:cNvSpPr/>
              <p:nvPr/>
            </p:nvSpPr>
            <p:spPr>
              <a:xfrm rot="2795246">
                <a:off x="6197108" y="106025"/>
                <a:ext cx="157018" cy="5070253"/>
              </a:xfrm>
              <a:prstGeom prst="triangle">
                <a:avLst/>
              </a:prstGeom>
              <a:solidFill>
                <a:srgbClr val="000000">
                  <a:alpha val="117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71" name="Oval 70">
            <a:hlinkClick r:id="rId2" action="ppaction://hlinksldjump" tooltip="This could be a good spot. Cast here."/>
          </p:cNvPr>
          <p:cNvSpPr/>
          <p:nvPr/>
        </p:nvSpPr>
        <p:spPr>
          <a:xfrm>
            <a:off x="820015" y="5519699"/>
            <a:ext cx="524868" cy="367022"/>
          </a:xfrm>
          <a:prstGeom prst="ellipse">
            <a:avLst/>
          </a:prstGeom>
          <a:solidFill>
            <a:srgbClr val="D0CECE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8" name="Picture 6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385511">
            <a:off x="6761508" y="5163652"/>
            <a:ext cx="2481287" cy="492069"/>
          </a:xfrm>
          <a:prstGeom prst="rect">
            <a:avLst/>
          </a:prstGeom>
        </p:spPr>
      </p:pic>
      <p:sp>
        <p:nvSpPr>
          <p:cNvPr id="72" name="Oval 71">
            <a:hlinkClick r:id="rId4" action="ppaction://hlinksldjump" tooltip="This could be a good spot. Cast here."/>
          </p:cNvPr>
          <p:cNvSpPr/>
          <p:nvPr/>
        </p:nvSpPr>
        <p:spPr>
          <a:xfrm>
            <a:off x="9843405" y="3106374"/>
            <a:ext cx="511501" cy="335912"/>
          </a:xfrm>
          <a:prstGeom prst="ellipse">
            <a:avLst/>
          </a:prstGeom>
          <a:solidFill>
            <a:srgbClr val="D0CECE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hlinkClick r:id="rId5" action="ppaction://hlinksldjump" tooltip="This could be a good spot. Cast here."/>
          </p:cNvPr>
          <p:cNvSpPr/>
          <p:nvPr/>
        </p:nvSpPr>
        <p:spPr>
          <a:xfrm>
            <a:off x="1344883" y="3385489"/>
            <a:ext cx="524868" cy="367022"/>
          </a:xfrm>
          <a:prstGeom prst="ellipse">
            <a:avLst/>
          </a:prstGeom>
          <a:solidFill>
            <a:srgbClr val="D0CECE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Oval 89">
            <a:hlinkClick r:id="rId6" action="ppaction://hlinksldjump" tooltip="This could be a good spot. Cast here."/>
          </p:cNvPr>
          <p:cNvSpPr/>
          <p:nvPr/>
        </p:nvSpPr>
        <p:spPr>
          <a:xfrm>
            <a:off x="2359653" y="2836353"/>
            <a:ext cx="524868" cy="367022"/>
          </a:xfrm>
          <a:prstGeom prst="ellipse">
            <a:avLst/>
          </a:prstGeom>
          <a:solidFill>
            <a:srgbClr val="D0CECE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Oval 72">
            <a:hlinkClick r:id="rId7" action="ppaction://hlinksldjump" tooltip="This could be a good spot. Cast here."/>
          </p:cNvPr>
          <p:cNvSpPr/>
          <p:nvPr/>
        </p:nvSpPr>
        <p:spPr>
          <a:xfrm>
            <a:off x="3189963" y="5713759"/>
            <a:ext cx="524868" cy="367022"/>
          </a:xfrm>
          <a:prstGeom prst="ellipse">
            <a:avLst/>
          </a:prstGeom>
          <a:solidFill>
            <a:srgbClr val="D0CECE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Oval 73">
            <a:hlinkClick r:id="rId8" action="ppaction://hlinksldjump" tooltip="This could be a good spot. Cast here."/>
          </p:cNvPr>
          <p:cNvSpPr/>
          <p:nvPr/>
        </p:nvSpPr>
        <p:spPr>
          <a:xfrm>
            <a:off x="542843" y="4376350"/>
            <a:ext cx="524868" cy="367022"/>
          </a:xfrm>
          <a:prstGeom prst="ellipse">
            <a:avLst/>
          </a:prstGeom>
          <a:solidFill>
            <a:srgbClr val="D0CECE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Oval 74">
            <a:hlinkClick r:id="rId9" action="ppaction://hlinksldjump" tooltip="This could be a good spot. Cast here."/>
          </p:cNvPr>
          <p:cNvSpPr/>
          <p:nvPr/>
        </p:nvSpPr>
        <p:spPr>
          <a:xfrm>
            <a:off x="3813611" y="2653900"/>
            <a:ext cx="524868" cy="367022"/>
          </a:xfrm>
          <a:prstGeom prst="ellipse">
            <a:avLst/>
          </a:prstGeom>
          <a:solidFill>
            <a:srgbClr val="D0CECE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Oval 75">
            <a:hlinkClick r:id="rId10" action="ppaction://hlinksldjump" tooltip="This could be a good spot. Cast here."/>
          </p:cNvPr>
          <p:cNvSpPr/>
          <p:nvPr/>
        </p:nvSpPr>
        <p:spPr>
          <a:xfrm>
            <a:off x="481452" y="2739352"/>
            <a:ext cx="524868" cy="367022"/>
          </a:xfrm>
          <a:prstGeom prst="ellipse">
            <a:avLst/>
          </a:prstGeom>
          <a:solidFill>
            <a:srgbClr val="D0CECE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Oval 78">
            <a:hlinkClick r:id="rId11" action="ppaction://hlinksldjump" tooltip="This could be a good spot. Cast here."/>
          </p:cNvPr>
          <p:cNvSpPr/>
          <p:nvPr/>
        </p:nvSpPr>
        <p:spPr>
          <a:xfrm>
            <a:off x="7824796" y="3354054"/>
            <a:ext cx="524868" cy="367022"/>
          </a:xfrm>
          <a:prstGeom prst="ellipse">
            <a:avLst/>
          </a:prstGeom>
          <a:solidFill>
            <a:srgbClr val="D0CECE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Oval 79">
            <a:hlinkClick r:id="rId12" action="ppaction://hlinksldjump" tooltip="This could be a good spot. Cast here."/>
          </p:cNvPr>
          <p:cNvSpPr/>
          <p:nvPr/>
        </p:nvSpPr>
        <p:spPr>
          <a:xfrm>
            <a:off x="9771355" y="2482142"/>
            <a:ext cx="524868" cy="309607"/>
          </a:xfrm>
          <a:prstGeom prst="ellipse">
            <a:avLst/>
          </a:prstGeom>
          <a:solidFill>
            <a:srgbClr val="D0CECE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Oval 81">
            <a:hlinkClick r:id="rId13" action="ppaction://hlinksldjump" tooltip="This could be a good spot. Cast here."/>
          </p:cNvPr>
          <p:cNvSpPr/>
          <p:nvPr/>
        </p:nvSpPr>
        <p:spPr>
          <a:xfrm>
            <a:off x="2653195" y="4356892"/>
            <a:ext cx="524868" cy="367022"/>
          </a:xfrm>
          <a:prstGeom prst="ellipse">
            <a:avLst/>
          </a:prstGeom>
          <a:solidFill>
            <a:srgbClr val="D0CECE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Oval 82">
            <a:hlinkClick r:id="rId14" action="ppaction://hlinksldjump" tooltip="This could be a good spot. Cast here."/>
          </p:cNvPr>
          <p:cNvSpPr/>
          <p:nvPr/>
        </p:nvSpPr>
        <p:spPr>
          <a:xfrm>
            <a:off x="3595125" y="3322540"/>
            <a:ext cx="524868" cy="367022"/>
          </a:xfrm>
          <a:prstGeom prst="ellipse">
            <a:avLst/>
          </a:prstGeom>
          <a:solidFill>
            <a:srgbClr val="D0CECE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Rectangle 88">
            <a:hlinkClick r:id="rId15" action="ppaction://hlinksldjump" tooltip="You can't cast this far!"/>
          </p:cNvPr>
          <p:cNvSpPr/>
          <p:nvPr/>
        </p:nvSpPr>
        <p:spPr>
          <a:xfrm>
            <a:off x="-54674" y="2088291"/>
            <a:ext cx="12269727" cy="508735"/>
          </a:xfrm>
          <a:custGeom>
            <a:avLst/>
            <a:gdLst>
              <a:gd name="connsiteX0" fmla="*/ 0 w 12179503"/>
              <a:gd name="connsiteY0" fmla="*/ 0 h 304857"/>
              <a:gd name="connsiteX1" fmla="*/ 12179503 w 12179503"/>
              <a:gd name="connsiteY1" fmla="*/ 0 h 304857"/>
              <a:gd name="connsiteX2" fmla="*/ 12179503 w 12179503"/>
              <a:gd name="connsiteY2" fmla="*/ 304857 h 304857"/>
              <a:gd name="connsiteX3" fmla="*/ 0 w 12179503"/>
              <a:gd name="connsiteY3" fmla="*/ 304857 h 304857"/>
              <a:gd name="connsiteX4" fmla="*/ 0 w 12179503"/>
              <a:gd name="connsiteY4" fmla="*/ 0 h 304857"/>
              <a:gd name="connsiteX0" fmla="*/ 0 w 12179503"/>
              <a:gd name="connsiteY0" fmla="*/ 0 h 304857"/>
              <a:gd name="connsiteX1" fmla="*/ 12179503 w 12179503"/>
              <a:gd name="connsiteY1" fmla="*/ 0 h 304857"/>
              <a:gd name="connsiteX2" fmla="*/ 12179503 w 12179503"/>
              <a:gd name="connsiteY2" fmla="*/ 304857 h 304857"/>
              <a:gd name="connsiteX3" fmla="*/ 4013936 w 12179503"/>
              <a:gd name="connsiteY3" fmla="*/ 218809 h 304857"/>
              <a:gd name="connsiteX4" fmla="*/ 0 w 12179503"/>
              <a:gd name="connsiteY4" fmla="*/ 304857 h 304857"/>
              <a:gd name="connsiteX5" fmla="*/ 0 w 12179503"/>
              <a:gd name="connsiteY5" fmla="*/ 0 h 304857"/>
              <a:gd name="connsiteX0" fmla="*/ 0 w 12179503"/>
              <a:gd name="connsiteY0" fmla="*/ 0 h 304857"/>
              <a:gd name="connsiteX1" fmla="*/ 12179503 w 12179503"/>
              <a:gd name="connsiteY1" fmla="*/ 0 h 304857"/>
              <a:gd name="connsiteX2" fmla="*/ 12179503 w 12179503"/>
              <a:gd name="connsiteY2" fmla="*/ 304857 h 304857"/>
              <a:gd name="connsiteX3" fmla="*/ 4013936 w 12179503"/>
              <a:gd name="connsiteY3" fmla="*/ 218809 h 304857"/>
              <a:gd name="connsiteX4" fmla="*/ 0 w 12179503"/>
              <a:gd name="connsiteY4" fmla="*/ 304857 h 304857"/>
              <a:gd name="connsiteX5" fmla="*/ 0 w 12179503"/>
              <a:gd name="connsiteY5" fmla="*/ 0 h 304857"/>
              <a:gd name="connsiteX0" fmla="*/ 0 w 12179503"/>
              <a:gd name="connsiteY0" fmla="*/ 0 h 310498"/>
              <a:gd name="connsiteX1" fmla="*/ 12179503 w 12179503"/>
              <a:gd name="connsiteY1" fmla="*/ 0 h 310498"/>
              <a:gd name="connsiteX2" fmla="*/ 12179503 w 12179503"/>
              <a:gd name="connsiteY2" fmla="*/ 304857 h 310498"/>
              <a:gd name="connsiteX3" fmla="*/ 8542393 w 12179503"/>
              <a:gd name="connsiteY3" fmla="*/ 175266 h 310498"/>
              <a:gd name="connsiteX4" fmla="*/ 4013936 w 12179503"/>
              <a:gd name="connsiteY4" fmla="*/ 218809 h 310498"/>
              <a:gd name="connsiteX5" fmla="*/ 0 w 12179503"/>
              <a:gd name="connsiteY5" fmla="*/ 304857 h 310498"/>
              <a:gd name="connsiteX6" fmla="*/ 0 w 12179503"/>
              <a:gd name="connsiteY6" fmla="*/ 0 h 310498"/>
              <a:gd name="connsiteX0" fmla="*/ 0 w 12179503"/>
              <a:gd name="connsiteY0" fmla="*/ 0 h 391943"/>
              <a:gd name="connsiteX1" fmla="*/ 12179503 w 12179503"/>
              <a:gd name="connsiteY1" fmla="*/ 0 h 391943"/>
              <a:gd name="connsiteX2" fmla="*/ 12179503 w 12179503"/>
              <a:gd name="connsiteY2" fmla="*/ 304857 h 391943"/>
              <a:gd name="connsiteX3" fmla="*/ 8542393 w 12179503"/>
              <a:gd name="connsiteY3" fmla="*/ 175266 h 391943"/>
              <a:gd name="connsiteX4" fmla="*/ 4013936 w 12179503"/>
              <a:gd name="connsiteY4" fmla="*/ 218809 h 391943"/>
              <a:gd name="connsiteX5" fmla="*/ 58057 w 12179503"/>
              <a:gd name="connsiteY5" fmla="*/ 391943 h 391943"/>
              <a:gd name="connsiteX6" fmla="*/ 0 w 12179503"/>
              <a:gd name="connsiteY6" fmla="*/ 0 h 391943"/>
              <a:gd name="connsiteX0" fmla="*/ 0 w 12179503"/>
              <a:gd name="connsiteY0" fmla="*/ 0 h 391943"/>
              <a:gd name="connsiteX1" fmla="*/ 12179503 w 12179503"/>
              <a:gd name="connsiteY1" fmla="*/ 0 h 391943"/>
              <a:gd name="connsiteX2" fmla="*/ 12179503 w 12179503"/>
              <a:gd name="connsiteY2" fmla="*/ 304857 h 391943"/>
              <a:gd name="connsiteX3" fmla="*/ 10838396 w 12179503"/>
              <a:gd name="connsiteY3" fmla="*/ 204485 h 391943"/>
              <a:gd name="connsiteX4" fmla="*/ 8542393 w 12179503"/>
              <a:gd name="connsiteY4" fmla="*/ 175266 h 391943"/>
              <a:gd name="connsiteX5" fmla="*/ 4013936 w 12179503"/>
              <a:gd name="connsiteY5" fmla="*/ 218809 h 391943"/>
              <a:gd name="connsiteX6" fmla="*/ 58057 w 12179503"/>
              <a:gd name="connsiteY6" fmla="*/ 391943 h 391943"/>
              <a:gd name="connsiteX7" fmla="*/ 0 w 12179503"/>
              <a:gd name="connsiteY7" fmla="*/ 0 h 391943"/>
              <a:gd name="connsiteX0" fmla="*/ 90224 w 12269727"/>
              <a:gd name="connsiteY0" fmla="*/ 0 h 404300"/>
              <a:gd name="connsiteX1" fmla="*/ 12269727 w 12269727"/>
              <a:gd name="connsiteY1" fmla="*/ 0 h 404300"/>
              <a:gd name="connsiteX2" fmla="*/ 12269727 w 12269727"/>
              <a:gd name="connsiteY2" fmla="*/ 304857 h 404300"/>
              <a:gd name="connsiteX3" fmla="*/ 10928620 w 12269727"/>
              <a:gd name="connsiteY3" fmla="*/ 204485 h 404300"/>
              <a:gd name="connsiteX4" fmla="*/ 8632617 w 12269727"/>
              <a:gd name="connsiteY4" fmla="*/ 175266 h 404300"/>
              <a:gd name="connsiteX5" fmla="*/ 4104160 w 12269727"/>
              <a:gd name="connsiteY5" fmla="*/ 218809 h 404300"/>
              <a:gd name="connsiteX6" fmla="*/ 0 w 12269727"/>
              <a:gd name="connsiteY6" fmla="*/ 404300 h 404300"/>
              <a:gd name="connsiteX7" fmla="*/ 90224 w 12269727"/>
              <a:gd name="connsiteY7" fmla="*/ 0 h 404300"/>
              <a:gd name="connsiteX0" fmla="*/ 90224 w 12269727"/>
              <a:gd name="connsiteY0" fmla="*/ 104435 h 508735"/>
              <a:gd name="connsiteX1" fmla="*/ 6949744 w 12269727"/>
              <a:gd name="connsiteY1" fmla="*/ 0 h 508735"/>
              <a:gd name="connsiteX2" fmla="*/ 12269727 w 12269727"/>
              <a:gd name="connsiteY2" fmla="*/ 104435 h 508735"/>
              <a:gd name="connsiteX3" fmla="*/ 12269727 w 12269727"/>
              <a:gd name="connsiteY3" fmla="*/ 409292 h 508735"/>
              <a:gd name="connsiteX4" fmla="*/ 10928620 w 12269727"/>
              <a:gd name="connsiteY4" fmla="*/ 308920 h 508735"/>
              <a:gd name="connsiteX5" fmla="*/ 8632617 w 12269727"/>
              <a:gd name="connsiteY5" fmla="*/ 279701 h 508735"/>
              <a:gd name="connsiteX6" fmla="*/ 4104160 w 12269727"/>
              <a:gd name="connsiteY6" fmla="*/ 323244 h 508735"/>
              <a:gd name="connsiteX7" fmla="*/ 0 w 12269727"/>
              <a:gd name="connsiteY7" fmla="*/ 508735 h 508735"/>
              <a:gd name="connsiteX8" fmla="*/ 90224 w 12269727"/>
              <a:gd name="connsiteY8" fmla="*/ 104435 h 5087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269727" h="508735">
                <a:moveTo>
                  <a:pt x="90224" y="104435"/>
                </a:moveTo>
                <a:cubicBezTo>
                  <a:pt x="2368493" y="102575"/>
                  <a:pt x="4671475" y="1860"/>
                  <a:pt x="6949744" y="0"/>
                </a:cubicBezTo>
                <a:lnTo>
                  <a:pt x="12269727" y="104435"/>
                </a:lnTo>
                <a:lnTo>
                  <a:pt x="12269727" y="409292"/>
                </a:lnTo>
                <a:cubicBezTo>
                  <a:pt x="12044150" y="455729"/>
                  <a:pt x="11534805" y="330518"/>
                  <a:pt x="10928620" y="308920"/>
                </a:cubicBezTo>
                <a:cubicBezTo>
                  <a:pt x="10322435" y="287322"/>
                  <a:pt x="9767967" y="289670"/>
                  <a:pt x="8632617" y="279701"/>
                </a:cubicBezTo>
                <a:lnTo>
                  <a:pt x="4104160" y="323244"/>
                </a:lnTo>
                <a:lnTo>
                  <a:pt x="0" y="508735"/>
                </a:lnTo>
                <a:lnTo>
                  <a:pt x="90224" y="104435"/>
                </a:lnTo>
                <a:close/>
              </a:path>
            </a:pathLst>
          </a:custGeom>
          <a:solidFill>
            <a:srgbClr val="843C0C">
              <a:alpha val="11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7" name="Picture 66"/>
          <p:cNvPicPr>
            <a:picLocks noChangeAspect="1"/>
          </p:cNvPicPr>
          <p:nvPr/>
        </p:nvPicPr>
        <p:blipFill rotWithShape="1">
          <a:blip r:embed="rId16"/>
          <a:srcRect t="33491"/>
          <a:stretch/>
        </p:blipFill>
        <p:spPr>
          <a:xfrm rot="385511">
            <a:off x="6669464" y="5655466"/>
            <a:ext cx="2481287" cy="97719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67200" b="99200" l="10000" r="99667">
                        <a14:backgroundMark x1="88467" y1="71200" x2="75867" y2="838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0548" t="67744" r="-1"/>
          <a:stretch/>
        </p:blipFill>
        <p:spPr>
          <a:xfrm rot="1616585">
            <a:off x="7676124" y="5133767"/>
            <a:ext cx="2373291" cy="221210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19" cstate="screen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100000">
                        <a14:backgroundMark x1="44528" y1="13495" x2="0" y2="442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97874">
            <a:off x="4126257" y="5699823"/>
            <a:ext cx="2153495" cy="175972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9" cstate="screen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100000">
                        <a14:backgroundMark x1="44528" y1="13495" x2="0" y2="442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97874">
            <a:off x="5800364" y="5546443"/>
            <a:ext cx="2153495" cy="1759720"/>
          </a:xfrm>
          <a:prstGeom prst="rect">
            <a:avLst/>
          </a:prstGeom>
        </p:spPr>
      </p:pic>
      <p:sp>
        <p:nvSpPr>
          <p:cNvPr id="70" name="Oval 69">
            <a:hlinkClick r:id="rId7" action="ppaction://hlinksldjump" tooltip="This could be a good spot. Cast here."/>
          </p:cNvPr>
          <p:cNvSpPr/>
          <p:nvPr/>
        </p:nvSpPr>
        <p:spPr>
          <a:xfrm>
            <a:off x="3995581" y="4319108"/>
            <a:ext cx="524868" cy="367022"/>
          </a:xfrm>
          <a:prstGeom prst="ellipse">
            <a:avLst/>
          </a:prstGeom>
          <a:solidFill>
            <a:srgbClr val="D0CECE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Oval 84">
            <a:hlinkClick r:id="rId21" action="ppaction://hlinksldjump" tooltip="This could be a good spot. Cast here."/>
          </p:cNvPr>
          <p:cNvSpPr/>
          <p:nvPr/>
        </p:nvSpPr>
        <p:spPr>
          <a:xfrm>
            <a:off x="6159513" y="2652842"/>
            <a:ext cx="524868" cy="367022"/>
          </a:xfrm>
          <a:prstGeom prst="ellipse">
            <a:avLst/>
          </a:prstGeom>
          <a:solidFill>
            <a:srgbClr val="D0CECE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Oval 86">
            <a:hlinkClick r:id="rId22" action="ppaction://hlinksldjump" tooltip="This could be a good spot. Cast here."/>
          </p:cNvPr>
          <p:cNvSpPr/>
          <p:nvPr/>
        </p:nvSpPr>
        <p:spPr>
          <a:xfrm>
            <a:off x="8249664" y="2618646"/>
            <a:ext cx="511501" cy="335912"/>
          </a:xfrm>
          <a:prstGeom prst="ellipse">
            <a:avLst/>
          </a:prstGeom>
          <a:solidFill>
            <a:srgbClr val="D0CECE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Rectangle: Rounded Corners 83"/>
          <p:cNvSpPr/>
          <p:nvPr/>
        </p:nvSpPr>
        <p:spPr>
          <a:xfrm rot="17881063">
            <a:off x="10068275" y="4763494"/>
            <a:ext cx="458964" cy="985234"/>
          </a:xfrm>
          <a:prstGeom prst="roundRect">
            <a:avLst>
              <a:gd name="adj" fmla="val 4156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Rectangle: Rounded Corners 87"/>
          <p:cNvSpPr/>
          <p:nvPr/>
        </p:nvSpPr>
        <p:spPr>
          <a:xfrm rot="18106454">
            <a:off x="9497127" y="5448957"/>
            <a:ext cx="288246" cy="700326"/>
          </a:xfrm>
          <a:prstGeom prst="roundRect">
            <a:avLst>
              <a:gd name="adj" fmla="val 37138"/>
            </a:avLst>
          </a:prstGeom>
          <a:solidFill>
            <a:srgbClr val="3333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Rectangle: Rounded Corners 88"/>
          <p:cNvSpPr/>
          <p:nvPr/>
        </p:nvSpPr>
        <p:spPr>
          <a:xfrm>
            <a:off x="9529935" y="5136275"/>
            <a:ext cx="451951" cy="796701"/>
          </a:xfrm>
          <a:prstGeom prst="roundRect">
            <a:avLst>
              <a:gd name="adj" fmla="val 34435"/>
            </a:avLst>
          </a:prstGeom>
          <a:blipFill dpi="0" rotWithShape="1"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Oval 90"/>
          <p:cNvSpPr/>
          <p:nvPr/>
        </p:nvSpPr>
        <p:spPr>
          <a:xfrm rot="576203">
            <a:off x="10391104" y="3572539"/>
            <a:ext cx="752815" cy="989839"/>
          </a:xfrm>
          <a:prstGeom prst="ellipse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  <a:shade val="30000"/>
                  <a:satMod val="115000"/>
                </a:schemeClr>
              </a:gs>
              <a:gs pos="50000">
                <a:schemeClr val="accent2">
                  <a:lumMod val="40000"/>
                  <a:lumOff val="60000"/>
                  <a:shade val="67500"/>
                  <a:satMod val="115000"/>
                </a:schemeClr>
              </a:gs>
              <a:gs pos="100000">
                <a:schemeClr val="accent2">
                  <a:lumMod val="40000"/>
                  <a:lumOff val="60000"/>
                  <a:shade val="100000"/>
                  <a:satMod val="115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2" name="Group 91"/>
          <p:cNvGrpSpPr/>
          <p:nvPr/>
        </p:nvGrpSpPr>
        <p:grpSpPr>
          <a:xfrm rot="20295430">
            <a:off x="9457022" y="5552996"/>
            <a:ext cx="368784" cy="570922"/>
            <a:chOff x="8889420" y="4448386"/>
            <a:chExt cx="368784" cy="737097"/>
          </a:xfrm>
        </p:grpSpPr>
        <p:sp>
          <p:nvSpPr>
            <p:cNvPr id="93" name="Oval 92"/>
            <p:cNvSpPr/>
            <p:nvPr/>
          </p:nvSpPr>
          <p:spPr>
            <a:xfrm rot="1564008" flipV="1">
              <a:off x="8889420" y="5009313"/>
              <a:ext cx="318782" cy="176170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Rectangle: Rounded Corners 93"/>
            <p:cNvSpPr/>
            <p:nvPr/>
          </p:nvSpPr>
          <p:spPr>
            <a:xfrm rot="7750165">
              <a:off x="8872298" y="4763643"/>
              <a:ext cx="701164" cy="70649"/>
            </a:xfrm>
            <a:prstGeom prst="round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5" name="Group 94"/>
          <p:cNvGrpSpPr/>
          <p:nvPr/>
        </p:nvGrpSpPr>
        <p:grpSpPr>
          <a:xfrm rot="846179">
            <a:off x="10374475" y="5859769"/>
            <a:ext cx="331873" cy="779216"/>
            <a:chOff x="10020142" y="4766994"/>
            <a:chExt cx="331873" cy="779216"/>
          </a:xfrm>
        </p:grpSpPr>
        <p:sp>
          <p:nvSpPr>
            <p:cNvPr id="96" name="Oval 95"/>
            <p:cNvSpPr/>
            <p:nvPr/>
          </p:nvSpPr>
          <p:spPr>
            <a:xfrm flipV="1">
              <a:off x="10033233" y="5370041"/>
              <a:ext cx="318782" cy="176169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Rectangle: Rounded Corners 96"/>
            <p:cNvSpPr/>
            <p:nvPr/>
          </p:nvSpPr>
          <p:spPr>
            <a:xfrm rot="3906204">
              <a:off x="9704885" y="5082251"/>
              <a:ext cx="701164" cy="70649"/>
            </a:xfrm>
            <a:prstGeom prst="round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8" name="Group 97"/>
          <p:cNvGrpSpPr/>
          <p:nvPr/>
        </p:nvGrpSpPr>
        <p:grpSpPr>
          <a:xfrm rot="685599">
            <a:off x="11550421" y="5644094"/>
            <a:ext cx="334615" cy="778865"/>
            <a:chOff x="11214457" y="4591176"/>
            <a:chExt cx="334615" cy="778865"/>
          </a:xfrm>
        </p:grpSpPr>
        <p:sp>
          <p:nvSpPr>
            <p:cNvPr id="99" name="Oval 98"/>
            <p:cNvSpPr/>
            <p:nvPr/>
          </p:nvSpPr>
          <p:spPr>
            <a:xfrm flipV="1">
              <a:off x="11230290" y="5193872"/>
              <a:ext cx="318782" cy="176169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Rectangle: Rounded Corners 99"/>
            <p:cNvSpPr/>
            <p:nvPr/>
          </p:nvSpPr>
          <p:spPr>
            <a:xfrm rot="3906204">
              <a:off x="10899200" y="4906433"/>
              <a:ext cx="701164" cy="70649"/>
            </a:xfrm>
            <a:prstGeom prst="round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1" name="Rectangle: Rounded Corners 100"/>
          <p:cNvSpPr/>
          <p:nvPr/>
        </p:nvSpPr>
        <p:spPr>
          <a:xfrm>
            <a:off x="9762689" y="4612836"/>
            <a:ext cx="1648401" cy="1938944"/>
          </a:xfrm>
          <a:prstGeom prst="roundRect">
            <a:avLst/>
          </a:prstGeom>
          <a:solidFill>
            <a:srgbClr val="003300"/>
          </a:solidFill>
          <a:ln w="57150">
            <a:solidFill>
              <a:schemeClr val="tx1">
                <a:lumMod val="65000"/>
                <a:lumOff val="35000"/>
              </a:schemeClr>
            </a:solidFill>
          </a:ln>
          <a:scene3d>
            <a:camera prst="isometricOffAxis1To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: Rounded Corners 101"/>
          <p:cNvSpPr/>
          <p:nvPr/>
        </p:nvSpPr>
        <p:spPr>
          <a:xfrm rot="21118257">
            <a:off x="10291620" y="5818969"/>
            <a:ext cx="1427442" cy="100944"/>
          </a:xfrm>
          <a:prstGeom prst="round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Rectangle: Rounded Corners 102"/>
          <p:cNvSpPr/>
          <p:nvPr/>
        </p:nvSpPr>
        <p:spPr>
          <a:xfrm rot="21181011">
            <a:off x="10311791" y="5211764"/>
            <a:ext cx="1244967" cy="51771"/>
          </a:xfrm>
          <a:prstGeom prst="round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Rectangle: Rounded Corners 103"/>
          <p:cNvSpPr/>
          <p:nvPr/>
        </p:nvSpPr>
        <p:spPr>
          <a:xfrm rot="17881063">
            <a:off x="9734682" y="4819014"/>
            <a:ext cx="458964" cy="1044440"/>
          </a:xfrm>
          <a:prstGeom prst="roundRect">
            <a:avLst>
              <a:gd name="adj" fmla="val 41564"/>
            </a:avLst>
          </a:prstGeom>
          <a:blipFill dpi="0" rotWithShape="1"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: Rounded Corners 104"/>
          <p:cNvSpPr/>
          <p:nvPr/>
        </p:nvSpPr>
        <p:spPr>
          <a:xfrm rot="21314897">
            <a:off x="10109441" y="4349882"/>
            <a:ext cx="1371128" cy="1391463"/>
          </a:xfrm>
          <a:prstGeom prst="roundRect">
            <a:avLst>
              <a:gd name="adj" fmla="val 34960"/>
            </a:avLst>
          </a:prstGeom>
          <a:blipFill dpi="0" rotWithShape="1"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Rectangle: Rounded Corners 105"/>
          <p:cNvSpPr/>
          <p:nvPr/>
        </p:nvSpPr>
        <p:spPr>
          <a:xfrm rot="2627848">
            <a:off x="10001720" y="4464480"/>
            <a:ext cx="430167" cy="784320"/>
          </a:xfrm>
          <a:prstGeom prst="roundRect">
            <a:avLst>
              <a:gd name="adj" fmla="val 41564"/>
            </a:avLst>
          </a:prstGeom>
          <a:gradFill flip="none" rotWithShape="1">
            <a:gsLst>
              <a:gs pos="0">
                <a:schemeClr val="tx1">
                  <a:lumMod val="85000"/>
                  <a:lumOff val="15000"/>
                </a:schemeClr>
              </a:gs>
              <a:gs pos="95000">
                <a:schemeClr val="accent6">
                  <a:lumMod val="75000"/>
                </a:schemeClr>
              </a:gs>
              <a:gs pos="53000">
                <a:schemeClr val="accent6">
                  <a:lumMod val="50000"/>
                </a:schemeClr>
              </a:gs>
            </a:gsLst>
            <a:lin ang="16200000" scaled="1"/>
            <a:tileRect/>
          </a:gradFill>
          <a:ln w="28575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07" name="Group 106"/>
          <p:cNvGrpSpPr/>
          <p:nvPr/>
        </p:nvGrpSpPr>
        <p:grpSpPr>
          <a:xfrm rot="196706">
            <a:off x="10111338" y="4612998"/>
            <a:ext cx="1728132" cy="1316123"/>
            <a:chOff x="6630911" y="4098301"/>
            <a:chExt cx="1728132" cy="1316123"/>
          </a:xfrm>
          <a:solidFill>
            <a:srgbClr val="003300"/>
          </a:solidFill>
        </p:grpSpPr>
        <p:sp>
          <p:nvSpPr>
            <p:cNvPr id="108" name="Rectangle: Rounded Corners 107"/>
            <p:cNvSpPr/>
            <p:nvPr/>
          </p:nvSpPr>
          <p:spPr>
            <a:xfrm rot="5400000">
              <a:off x="6613457" y="5065018"/>
              <a:ext cx="620212" cy="78600"/>
            </a:xfrm>
            <a:prstGeom prst="round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Rectangle: Rounded Corners 108"/>
            <p:cNvSpPr/>
            <p:nvPr/>
          </p:nvSpPr>
          <p:spPr>
            <a:xfrm rot="5400000">
              <a:off x="7776882" y="4905611"/>
              <a:ext cx="620212" cy="78600"/>
            </a:xfrm>
            <a:prstGeom prst="round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Rectangle: Rounded Corners 109"/>
            <p:cNvSpPr/>
            <p:nvPr/>
          </p:nvSpPr>
          <p:spPr>
            <a:xfrm>
              <a:off x="6630911" y="4098301"/>
              <a:ext cx="1728132" cy="940345"/>
            </a:xfrm>
            <a:prstGeom prst="roundRect">
              <a:avLst/>
            </a:prstGeom>
            <a:gradFill>
              <a:gsLst>
                <a:gs pos="0">
                  <a:schemeClr val="tx1">
                    <a:lumMod val="85000"/>
                    <a:lumOff val="15000"/>
                  </a:schemeClr>
                </a:gs>
                <a:gs pos="50000">
                  <a:schemeClr val="accent6">
                    <a:lumMod val="50000"/>
                    <a:shade val="67500"/>
                    <a:satMod val="115000"/>
                  </a:schemeClr>
                </a:gs>
                <a:gs pos="100000">
                  <a:schemeClr val="accent6">
                    <a:lumMod val="50000"/>
                  </a:schemeClr>
                </a:gs>
              </a:gsLst>
              <a:lin ang="16200000" scaled="1"/>
            </a:gradFill>
            <a:ln w="57150">
              <a:solidFill>
                <a:schemeClr val="tx1">
                  <a:lumMod val="65000"/>
                  <a:lumOff val="35000"/>
                </a:schemeClr>
              </a:solidFill>
            </a:ln>
            <a:scene3d>
              <a:camera prst="isometricOffAxis1Right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11" name="Freeform: Shape 110"/>
          <p:cNvSpPr/>
          <p:nvPr/>
        </p:nvSpPr>
        <p:spPr>
          <a:xfrm>
            <a:off x="10430166" y="3977986"/>
            <a:ext cx="694283" cy="323273"/>
          </a:xfrm>
          <a:custGeom>
            <a:avLst/>
            <a:gdLst>
              <a:gd name="connsiteX0" fmla="*/ 0 w 637309"/>
              <a:gd name="connsiteY0" fmla="*/ 0 h 341746"/>
              <a:gd name="connsiteX1" fmla="*/ 27709 w 637309"/>
              <a:gd name="connsiteY1" fmla="*/ 221673 h 341746"/>
              <a:gd name="connsiteX2" fmla="*/ 55418 w 637309"/>
              <a:gd name="connsiteY2" fmla="*/ 240146 h 341746"/>
              <a:gd name="connsiteX3" fmla="*/ 83127 w 637309"/>
              <a:gd name="connsiteY3" fmla="*/ 267855 h 341746"/>
              <a:gd name="connsiteX4" fmla="*/ 101600 w 637309"/>
              <a:gd name="connsiteY4" fmla="*/ 295564 h 341746"/>
              <a:gd name="connsiteX5" fmla="*/ 129309 w 637309"/>
              <a:gd name="connsiteY5" fmla="*/ 304800 h 341746"/>
              <a:gd name="connsiteX6" fmla="*/ 212436 w 637309"/>
              <a:gd name="connsiteY6" fmla="*/ 314037 h 341746"/>
              <a:gd name="connsiteX7" fmla="*/ 249382 w 637309"/>
              <a:gd name="connsiteY7" fmla="*/ 323273 h 341746"/>
              <a:gd name="connsiteX8" fmla="*/ 304800 w 637309"/>
              <a:gd name="connsiteY8" fmla="*/ 341746 h 341746"/>
              <a:gd name="connsiteX9" fmla="*/ 600363 w 637309"/>
              <a:gd name="connsiteY9" fmla="*/ 332509 h 341746"/>
              <a:gd name="connsiteX10" fmla="*/ 628073 w 637309"/>
              <a:gd name="connsiteY10" fmla="*/ 323273 h 341746"/>
              <a:gd name="connsiteX11" fmla="*/ 637309 w 637309"/>
              <a:gd name="connsiteY11" fmla="*/ 286328 h 341746"/>
              <a:gd name="connsiteX12" fmla="*/ 628073 w 637309"/>
              <a:gd name="connsiteY12" fmla="*/ 240146 h 341746"/>
              <a:gd name="connsiteX13" fmla="*/ 544945 w 637309"/>
              <a:gd name="connsiteY13" fmla="*/ 193964 h 341746"/>
              <a:gd name="connsiteX14" fmla="*/ 471054 w 637309"/>
              <a:gd name="connsiteY14" fmla="*/ 175491 h 341746"/>
              <a:gd name="connsiteX15" fmla="*/ 415636 w 637309"/>
              <a:gd name="connsiteY15" fmla="*/ 157019 h 341746"/>
              <a:gd name="connsiteX16" fmla="*/ 350982 w 637309"/>
              <a:gd name="connsiteY16" fmla="*/ 147782 h 341746"/>
              <a:gd name="connsiteX17" fmla="*/ 323273 w 637309"/>
              <a:gd name="connsiteY17" fmla="*/ 138546 h 341746"/>
              <a:gd name="connsiteX18" fmla="*/ 286327 w 637309"/>
              <a:gd name="connsiteY18" fmla="*/ 129309 h 341746"/>
              <a:gd name="connsiteX19" fmla="*/ 249382 w 637309"/>
              <a:gd name="connsiteY19" fmla="*/ 110837 h 341746"/>
              <a:gd name="connsiteX20" fmla="*/ 166254 w 637309"/>
              <a:gd name="connsiteY20" fmla="*/ 64655 h 341746"/>
              <a:gd name="connsiteX21" fmla="*/ 36945 w 637309"/>
              <a:gd name="connsiteY21" fmla="*/ 73891 h 341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637309" h="341746">
                <a:moveTo>
                  <a:pt x="0" y="0"/>
                </a:moveTo>
                <a:cubicBezTo>
                  <a:pt x="54533" y="136330"/>
                  <a:pt x="-32936" y="-96718"/>
                  <a:pt x="27709" y="221673"/>
                </a:cubicBezTo>
                <a:cubicBezTo>
                  <a:pt x="29786" y="232578"/>
                  <a:pt x="46890" y="233039"/>
                  <a:pt x="55418" y="240146"/>
                </a:cubicBezTo>
                <a:cubicBezTo>
                  <a:pt x="65453" y="248508"/>
                  <a:pt x="74765" y="257820"/>
                  <a:pt x="83127" y="267855"/>
                </a:cubicBezTo>
                <a:cubicBezTo>
                  <a:pt x="90234" y="276383"/>
                  <a:pt x="92932" y="288629"/>
                  <a:pt x="101600" y="295564"/>
                </a:cubicBezTo>
                <a:cubicBezTo>
                  <a:pt x="109203" y="301646"/>
                  <a:pt x="119706" y="303199"/>
                  <a:pt x="129309" y="304800"/>
                </a:cubicBezTo>
                <a:cubicBezTo>
                  <a:pt x="156809" y="309383"/>
                  <a:pt x="184727" y="310958"/>
                  <a:pt x="212436" y="314037"/>
                </a:cubicBezTo>
                <a:cubicBezTo>
                  <a:pt x="224751" y="317116"/>
                  <a:pt x="237223" y="319625"/>
                  <a:pt x="249382" y="323273"/>
                </a:cubicBezTo>
                <a:cubicBezTo>
                  <a:pt x="268033" y="328868"/>
                  <a:pt x="304800" y="341746"/>
                  <a:pt x="304800" y="341746"/>
                </a:cubicBezTo>
                <a:cubicBezTo>
                  <a:pt x="403321" y="338667"/>
                  <a:pt x="501954" y="338132"/>
                  <a:pt x="600363" y="332509"/>
                </a:cubicBezTo>
                <a:cubicBezTo>
                  <a:pt x="610083" y="331954"/>
                  <a:pt x="621991" y="330876"/>
                  <a:pt x="628073" y="323273"/>
                </a:cubicBezTo>
                <a:cubicBezTo>
                  <a:pt x="636003" y="313361"/>
                  <a:pt x="634230" y="298643"/>
                  <a:pt x="637309" y="286328"/>
                </a:cubicBezTo>
                <a:cubicBezTo>
                  <a:pt x="634230" y="270934"/>
                  <a:pt x="635094" y="254187"/>
                  <a:pt x="628073" y="240146"/>
                </a:cubicBezTo>
                <a:cubicBezTo>
                  <a:pt x="612463" y="208927"/>
                  <a:pt x="574192" y="201276"/>
                  <a:pt x="544945" y="193964"/>
                </a:cubicBezTo>
                <a:cubicBezTo>
                  <a:pt x="520315" y="187806"/>
                  <a:pt x="495140" y="183519"/>
                  <a:pt x="471054" y="175491"/>
                </a:cubicBezTo>
                <a:cubicBezTo>
                  <a:pt x="452581" y="169334"/>
                  <a:pt x="434912" y="159773"/>
                  <a:pt x="415636" y="157019"/>
                </a:cubicBezTo>
                <a:lnTo>
                  <a:pt x="350982" y="147782"/>
                </a:lnTo>
                <a:cubicBezTo>
                  <a:pt x="341746" y="144703"/>
                  <a:pt x="332634" y="141221"/>
                  <a:pt x="323273" y="138546"/>
                </a:cubicBezTo>
                <a:cubicBezTo>
                  <a:pt x="311067" y="135059"/>
                  <a:pt x="298213" y="133766"/>
                  <a:pt x="286327" y="129309"/>
                </a:cubicBezTo>
                <a:cubicBezTo>
                  <a:pt x="273435" y="124475"/>
                  <a:pt x="261188" y="117921"/>
                  <a:pt x="249382" y="110837"/>
                </a:cubicBezTo>
                <a:cubicBezTo>
                  <a:pt x="169982" y="63197"/>
                  <a:pt x="221989" y="83233"/>
                  <a:pt x="166254" y="64655"/>
                </a:cubicBezTo>
                <a:lnTo>
                  <a:pt x="36945" y="73891"/>
                </a:lnTo>
              </a:path>
            </a:pathLst>
          </a:custGeom>
          <a:solidFill>
            <a:srgbClr val="503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Freeform: Shape 111"/>
          <p:cNvSpPr/>
          <p:nvPr/>
        </p:nvSpPr>
        <p:spPr>
          <a:xfrm>
            <a:off x="10420216" y="4328958"/>
            <a:ext cx="766272" cy="94785"/>
          </a:xfrm>
          <a:custGeom>
            <a:avLst/>
            <a:gdLst>
              <a:gd name="connsiteX0" fmla="*/ 56014 w 766272"/>
              <a:gd name="connsiteY0" fmla="*/ 83127 h 94785"/>
              <a:gd name="connsiteX1" fmla="*/ 102196 w 766272"/>
              <a:gd name="connsiteY1" fmla="*/ 9236 h 94785"/>
              <a:gd name="connsiteX2" fmla="*/ 702560 w 766272"/>
              <a:gd name="connsiteY2" fmla="*/ 9236 h 94785"/>
              <a:gd name="connsiteX3" fmla="*/ 674851 w 766272"/>
              <a:gd name="connsiteY3" fmla="*/ 83127 h 94785"/>
              <a:gd name="connsiteX4" fmla="*/ 56014 w 766272"/>
              <a:gd name="connsiteY4" fmla="*/ 83127 h 94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6272" h="94785">
                <a:moveTo>
                  <a:pt x="56014" y="83127"/>
                </a:moveTo>
                <a:cubicBezTo>
                  <a:pt x="-39429" y="70812"/>
                  <a:pt x="-5562" y="21551"/>
                  <a:pt x="102196" y="9236"/>
                </a:cubicBezTo>
                <a:cubicBezTo>
                  <a:pt x="209954" y="-3079"/>
                  <a:pt x="607118" y="-3079"/>
                  <a:pt x="702560" y="9236"/>
                </a:cubicBezTo>
                <a:cubicBezTo>
                  <a:pt x="798003" y="21551"/>
                  <a:pt x="784148" y="64654"/>
                  <a:pt x="674851" y="83127"/>
                </a:cubicBezTo>
                <a:cubicBezTo>
                  <a:pt x="565554" y="101600"/>
                  <a:pt x="151457" y="95442"/>
                  <a:pt x="56014" y="83127"/>
                </a:cubicBezTo>
                <a:close/>
              </a:path>
            </a:pathLst>
          </a:custGeom>
          <a:solidFill>
            <a:schemeClr val="accent6">
              <a:lumMod val="50000"/>
            </a:schemeClr>
          </a:solidFill>
          <a:ln w="28575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3" name="Group 112"/>
          <p:cNvGrpSpPr/>
          <p:nvPr/>
        </p:nvGrpSpPr>
        <p:grpSpPr>
          <a:xfrm>
            <a:off x="10183748" y="3536713"/>
            <a:ext cx="1110882" cy="620406"/>
            <a:chOff x="9688717" y="1360122"/>
            <a:chExt cx="1110882" cy="609704"/>
          </a:xfrm>
        </p:grpSpPr>
        <p:sp>
          <p:nvSpPr>
            <p:cNvPr id="114" name="Oval 113"/>
            <p:cNvSpPr/>
            <p:nvPr/>
          </p:nvSpPr>
          <p:spPr>
            <a:xfrm rot="1722890">
              <a:off x="9688717" y="1464737"/>
              <a:ext cx="1110882" cy="505089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75000"/>
                    <a:shade val="30000"/>
                    <a:satMod val="115000"/>
                  </a:schemeClr>
                </a:gs>
                <a:gs pos="50000">
                  <a:schemeClr val="accent6">
                    <a:lumMod val="75000"/>
                    <a:shade val="67500"/>
                    <a:satMod val="115000"/>
                  </a:schemeClr>
                </a:gs>
                <a:gs pos="100000">
                  <a:schemeClr val="accent6">
                    <a:lumMod val="75000"/>
                    <a:shade val="100000"/>
                    <a:satMod val="115000"/>
                  </a:schemeClr>
                </a:gs>
              </a:gsLst>
              <a:lin ang="13500000" scaled="1"/>
              <a:tileRect/>
            </a:gradFill>
            <a:ln w="3810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Cylinder 114"/>
            <p:cNvSpPr/>
            <p:nvPr/>
          </p:nvSpPr>
          <p:spPr>
            <a:xfrm rot="2077581">
              <a:off x="9976471" y="1360122"/>
              <a:ext cx="748447" cy="406809"/>
            </a:xfrm>
            <a:prstGeom prst="can">
              <a:avLst>
                <a:gd name="adj" fmla="val 37493"/>
              </a:avLst>
            </a:prstGeom>
            <a:gradFill flip="none" rotWithShape="1">
              <a:gsLst>
                <a:gs pos="0">
                  <a:schemeClr val="accent6">
                    <a:lumMod val="75000"/>
                    <a:shade val="30000"/>
                    <a:satMod val="115000"/>
                  </a:schemeClr>
                </a:gs>
                <a:gs pos="50000">
                  <a:schemeClr val="accent6">
                    <a:lumMod val="75000"/>
                    <a:shade val="67500"/>
                    <a:satMod val="115000"/>
                  </a:schemeClr>
                </a:gs>
                <a:gs pos="100000">
                  <a:schemeClr val="accent6">
                    <a:lumMod val="75000"/>
                    <a:shade val="100000"/>
                    <a:satMod val="115000"/>
                  </a:schemeClr>
                </a:gs>
              </a:gsLst>
              <a:lin ang="13500000" scaled="1"/>
              <a:tileRect/>
            </a:gradFill>
            <a:ln w="28575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Freeform: Shape 115"/>
            <p:cNvSpPr/>
            <p:nvPr/>
          </p:nvSpPr>
          <p:spPr>
            <a:xfrm>
              <a:off x="9945648" y="1417465"/>
              <a:ext cx="683770" cy="476734"/>
            </a:xfrm>
            <a:custGeom>
              <a:avLst/>
              <a:gdLst>
                <a:gd name="connsiteX0" fmla="*/ 1216 w 661179"/>
                <a:gd name="connsiteY0" fmla="*/ 74058 h 518431"/>
                <a:gd name="connsiteX1" fmla="*/ 84343 w 661179"/>
                <a:gd name="connsiteY1" fmla="*/ 221840 h 518431"/>
                <a:gd name="connsiteX2" fmla="*/ 195180 w 661179"/>
                <a:gd name="connsiteY2" fmla="*/ 304967 h 518431"/>
                <a:gd name="connsiteX3" fmla="*/ 278307 w 661179"/>
                <a:gd name="connsiteY3" fmla="*/ 369622 h 518431"/>
                <a:gd name="connsiteX4" fmla="*/ 342962 w 661179"/>
                <a:gd name="connsiteY4" fmla="*/ 406567 h 518431"/>
                <a:gd name="connsiteX5" fmla="*/ 426089 w 661179"/>
                <a:gd name="connsiteY5" fmla="*/ 452749 h 518431"/>
                <a:gd name="connsiteX6" fmla="*/ 555398 w 661179"/>
                <a:gd name="connsiteY6" fmla="*/ 517404 h 518431"/>
                <a:gd name="connsiteX7" fmla="*/ 610816 w 661179"/>
                <a:gd name="connsiteY7" fmla="*/ 489694 h 518431"/>
                <a:gd name="connsiteX8" fmla="*/ 656998 w 661179"/>
                <a:gd name="connsiteY8" fmla="*/ 452749 h 518431"/>
                <a:gd name="connsiteX9" fmla="*/ 499980 w 661179"/>
                <a:gd name="connsiteY9" fmla="*/ 378858 h 518431"/>
                <a:gd name="connsiteX10" fmla="*/ 379907 w 661179"/>
                <a:gd name="connsiteY10" fmla="*/ 323440 h 518431"/>
                <a:gd name="connsiteX11" fmla="*/ 269071 w 661179"/>
                <a:gd name="connsiteY11" fmla="*/ 249549 h 518431"/>
                <a:gd name="connsiteX12" fmla="*/ 167471 w 661179"/>
                <a:gd name="connsiteY12" fmla="*/ 166422 h 518431"/>
                <a:gd name="connsiteX13" fmla="*/ 84343 w 661179"/>
                <a:gd name="connsiteY13" fmla="*/ 111004 h 518431"/>
                <a:gd name="connsiteX14" fmla="*/ 38162 w 661179"/>
                <a:gd name="connsiteY14" fmla="*/ 167 h 518431"/>
                <a:gd name="connsiteX15" fmla="*/ 1216 w 661179"/>
                <a:gd name="connsiteY15" fmla="*/ 74058 h 5184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61179" h="518431">
                  <a:moveTo>
                    <a:pt x="1216" y="74058"/>
                  </a:moveTo>
                  <a:cubicBezTo>
                    <a:pt x="8913" y="111004"/>
                    <a:pt x="52016" y="183355"/>
                    <a:pt x="84343" y="221840"/>
                  </a:cubicBezTo>
                  <a:cubicBezTo>
                    <a:pt x="116670" y="260325"/>
                    <a:pt x="162853" y="280337"/>
                    <a:pt x="195180" y="304967"/>
                  </a:cubicBezTo>
                  <a:cubicBezTo>
                    <a:pt x="227507" y="329597"/>
                    <a:pt x="253677" y="352689"/>
                    <a:pt x="278307" y="369622"/>
                  </a:cubicBezTo>
                  <a:cubicBezTo>
                    <a:pt x="302937" y="386555"/>
                    <a:pt x="342962" y="406567"/>
                    <a:pt x="342962" y="406567"/>
                  </a:cubicBezTo>
                  <a:cubicBezTo>
                    <a:pt x="367592" y="420421"/>
                    <a:pt x="390683" y="434276"/>
                    <a:pt x="426089" y="452749"/>
                  </a:cubicBezTo>
                  <a:cubicBezTo>
                    <a:pt x="461495" y="471222"/>
                    <a:pt x="524610" y="511247"/>
                    <a:pt x="555398" y="517404"/>
                  </a:cubicBezTo>
                  <a:cubicBezTo>
                    <a:pt x="586186" y="523562"/>
                    <a:pt x="593883" y="500470"/>
                    <a:pt x="610816" y="489694"/>
                  </a:cubicBezTo>
                  <a:cubicBezTo>
                    <a:pt x="627749" y="478918"/>
                    <a:pt x="675471" y="471222"/>
                    <a:pt x="656998" y="452749"/>
                  </a:cubicBezTo>
                  <a:cubicBezTo>
                    <a:pt x="638525" y="434276"/>
                    <a:pt x="499980" y="378858"/>
                    <a:pt x="499980" y="378858"/>
                  </a:cubicBezTo>
                  <a:cubicBezTo>
                    <a:pt x="453798" y="357307"/>
                    <a:pt x="418392" y="344992"/>
                    <a:pt x="379907" y="323440"/>
                  </a:cubicBezTo>
                  <a:cubicBezTo>
                    <a:pt x="341422" y="301889"/>
                    <a:pt x="304477" y="275719"/>
                    <a:pt x="269071" y="249549"/>
                  </a:cubicBezTo>
                  <a:cubicBezTo>
                    <a:pt x="233665" y="223379"/>
                    <a:pt x="198259" y="189513"/>
                    <a:pt x="167471" y="166422"/>
                  </a:cubicBezTo>
                  <a:cubicBezTo>
                    <a:pt x="136683" y="143331"/>
                    <a:pt x="105895" y="138713"/>
                    <a:pt x="84343" y="111004"/>
                  </a:cubicBezTo>
                  <a:cubicBezTo>
                    <a:pt x="62792" y="83295"/>
                    <a:pt x="52016" y="3246"/>
                    <a:pt x="38162" y="167"/>
                  </a:cubicBezTo>
                  <a:cubicBezTo>
                    <a:pt x="24308" y="-2912"/>
                    <a:pt x="-6481" y="37112"/>
                    <a:pt x="1216" y="74058"/>
                  </a:cubicBezTo>
                  <a:close/>
                </a:path>
              </a:pathLst>
            </a:custGeom>
            <a:blipFill dpi="0" rotWithShape="1">
              <a:blip r:embed="rId2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7" name="Group 116"/>
          <p:cNvGrpSpPr/>
          <p:nvPr/>
        </p:nvGrpSpPr>
        <p:grpSpPr>
          <a:xfrm rot="846179">
            <a:off x="10374475" y="5859769"/>
            <a:ext cx="331873" cy="779216"/>
            <a:chOff x="10020142" y="4766994"/>
            <a:chExt cx="331873" cy="779216"/>
          </a:xfrm>
        </p:grpSpPr>
        <p:sp>
          <p:nvSpPr>
            <p:cNvPr id="118" name="Oval 117"/>
            <p:cNvSpPr/>
            <p:nvPr/>
          </p:nvSpPr>
          <p:spPr>
            <a:xfrm flipV="1">
              <a:off x="10033233" y="5370041"/>
              <a:ext cx="318782" cy="176169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Rectangle: Rounded Corners 118"/>
            <p:cNvSpPr/>
            <p:nvPr/>
          </p:nvSpPr>
          <p:spPr>
            <a:xfrm rot="3906204">
              <a:off x="9704885" y="5082251"/>
              <a:ext cx="701164" cy="70649"/>
            </a:xfrm>
            <a:prstGeom prst="round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0" name="Group 119"/>
          <p:cNvGrpSpPr/>
          <p:nvPr/>
        </p:nvGrpSpPr>
        <p:grpSpPr>
          <a:xfrm rot="846179">
            <a:off x="10374475" y="5859769"/>
            <a:ext cx="331873" cy="779216"/>
            <a:chOff x="10020142" y="4766994"/>
            <a:chExt cx="331873" cy="779216"/>
          </a:xfrm>
        </p:grpSpPr>
        <p:sp>
          <p:nvSpPr>
            <p:cNvPr id="121" name="Oval 120"/>
            <p:cNvSpPr/>
            <p:nvPr/>
          </p:nvSpPr>
          <p:spPr>
            <a:xfrm flipV="1">
              <a:off x="10033233" y="5370041"/>
              <a:ext cx="318782" cy="176169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Rectangle: Rounded Corners 121"/>
            <p:cNvSpPr/>
            <p:nvPr/>
          </p:nvSpPr>
          <p:spPr>
            <a:xfrm rot="3906204">
              <a:off x="9704885" y="5082251"/>
              <a:ext cx="701164" cy="70649"/>
            </a:xfrm>
            <a:prstGeom prst="round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25" name="Picture 124"/>
          <p:cNvPicPr>
            <a:picLocks noChangeAspect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5223" y="5683818"/>
            <a:ext cx="1426884" cy="1348002"/>
          </a:xfrm>
          <a:prstGeom prst="rect">
            <a:avLst/>
          </a:prstGeom>
        </p:spPr>
      </p:pic>
      <p:pic>
        <p:nvPicPr>
          <p:cNvPr id="127" name="Picture 126">
            <a:hlinkClick r:id="rId26" action="ppaction://hlinksldjump"/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 rot="791292">
            <a:off x="10039181" y="5148668"/>
            <a:ext cx="788004" cy="1544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4839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8" name="Group 137"/>
          <p:cNvGrpSpPr/>
          <p:nvPr/>
        </p:nvGrpSpPr>
        <p:grpSpPr>
          <a:xfrm rot="-600000">
            <a:off x="5967081" y="1990429"/>
            <a:ext cx="10359952" cy="5269545"/>
            <a:chOff x="2585682" y="1500939"/>
            <a:chExt cx="10359952" cy="5269545"/>
          </a:xfrm>
        </p:grpSpPr>
        <p:grpSp>
          <p:nvGrpSpPr>
            <p:cNvPr id="139" name="Group 138"/>
            <p:cNvGrpSpPr/>
            <p:nvPr/>
          </p:nvGrpSpPr>
          <p:grpSpPr>
            <a:xfrm>
              <a:off x="7842581" y="1500939"/>
              <a:ext cx="5103053" cy="2846770"/>
              <a:chOff x="3707690" y="2562643"/>
              <a:chExt cx="5103053" cy="2846770"/>
            </a:xfrm>
          </p:grpSpPr>
          <p:grpSp>
            <p:nvGrpSpPr>
              <p:cNvPr id="145" name="Group 144"/>
              <p:cNvGrpSpPr/>
              <p:nvPr/>
            </p:nvGrpSpPr>
            <p:grpSpPr>
              <a:xfrm>
                <a:off x="3707690" y="4352027"/>
                <a:ext cx="777510" cy="1057386"/>
                <a:chOff x="7940461" y="3129546"/>
                <a:chExt cx="777510" cy="1057386"/>
              </a:xfrm>
            </p:grpSpPr>
            <p:sp>
              <p:nvSpPr>
                <p:cNvPr id="147" name="Rectangle: Rounded Corners 146"/>
                <p:cNvSpPr/>
                <p:nvPr/>
              </p:nvSpPr>
              <p:spPr>
                <a:xfrm rot="19084171">
                  <a:off x="8411782" y="3129546"/>
                  <a:ext cx="306189" cy="283170"/>
                </a:xfrm>
                <a:prstGeom prst="roundRect">
                  <a:avLst>
                    <a:gd name="adj" fmla="val 41564"/>
                  </a:avLst>
                </a:prstGeom>
                <a:solidFill>
                  <a:schemeClr val="accent2">
                    <a:lumMod val="40000"/>
                    <a:lumOff val="60000"/>
                  </a:schemeClr>
                </a:solidFill>
                <a:ln w="28575">
                  <a:solidFill>
                    <a:schemeClr val="bg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8" name="Rectangle: Rounded Corners 147"/>
                <p:cNvSpPr/>
                <p:nvPr/>
              </p:nvSpPr>
              <p:spPr>
                <a:xfrm rot="2627848">
                  <a:off x="7940461" y="3163605"/>
                  <a:ext cx="430167" cy="1023327"/>
                </a:xfrm>
                <a:prstGeom prst="roundRect">
                  <a:avLst>
                    <a:gd name="adj" fmla="val 28018"/>
                  </a:avLst>
                </a:prstGeom>
                <a:gradFill flip="none" rotWithShape="1">
                  <a:gsLst>
                    <a:gs pos="0">
                      <a:schemeClr val="tx1">
                        <a:lumMod val="85000"/>
                        <a:lumOff val="15000"/>
                      </a:schemeClr>
                    </a:gs>
                    <a:gs pos="95000">
                      <a:schemeClr val="accent6">
                        <a:lumMod val="75000"/>
                      </a:schemeClr>
                    </a:gs>
                    <a:gs pos="53000">
                      <a:schemeClr val="accent6">
                        <a:lumMod val="50000"/>
                      </a:schemeClr>
                    </a:gs>
                  </a:gsLst>
                  <a:lin ang="16200000" scaled="1"/>
                  <a:tileRect/>
                </a:gradFill>
                <a:ln w="28575">
                  <a:solidFill>
                    <a:schemeClr val="bg2">
                      <a:lumMod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146" name="Isosceles Triangle 145"/>
              <p:cNvSpPr/>
              <p:nvPr/>
            </p:nvSpPr>
            <p:spPr>
              <a:xfrm rot="2795246">
                <a:off x="6197108" y="106025"/>
                <a:ext cx="157018" cy="5070253"/>
              </a:xfrm>
              <a:prstGeom prst="triangle">
                <a:avLst/>
              </a:prstGeom>
              <a:gradFill flip="none" rotWithShape="1">
                <a:gsLst>
                  <a:gs pos="0">
                    <a:schemeClr val="bg2">
                      <a:lumMod val="25000"/>
                      <a:shade val="30000"/>
                      <a:satMod val="115000"/>
                    </a:schemeClr>
                  </a:gs>
                  <a:gs pos="50000">
                    <a:schemeClr val="bg2">
                      <a:lumMod val="25000"/>
                      <a:shade val="67500"/>
                      <a:satMod val="115000"/>
                    </a:schemeClr>
                  </a:gs>
                  <a:gs pos="100000">
                    <a:schemeClr val="bg2">
                      <a:lumMod val="75000"/>
                    </a:schemeClr>
                  </a:gs>
                </a:gsLst>
                <a:lin ang="27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40" name="Group 139"/>
            <p:cNvGrpSpPr/>
            <p:nvPr/>
          </p:nvGrpSpPr>
          <p:grpSpPr>
            <a:xfrm rot="10800000">
              <a:off x="2585682" y="3923714"/>
              <a:ext cx="5103053" cy="2846770"/>
              <a:chOff x="3707690" y="2562643"/>
              <a:chExt cx="5103053" cy="2846770"/>
            </a:xfrm>
          </p:grpSpPr>
          <p:grpSp>
            <p:nvGrpSpPr>
              <p:cNvPr id="141" name="Group 140"/>
              <p:cNvGrpSpPr/>
              <p:nvPr/>
            </p:nvGrpSpPr>
            <p:grpSpPr>
              <a:xfrm>
                <a:off x="3707690" y="4352027"/>
                <a:ext cx="777510" cy="1057386"/>
                <a:chOff x="7940461" y="3129546"/>
                <a:chExt cx="777510" cy="1057386"/>
              </a:xfrm>
            </p:grpSpPr>
            <p:sp>
              <p:nvSpPr>
                <p:cNvPr id="143" name="Rectangle: Rounded Corners 142"/>
                <p:cNvSpPr/>
                <p:nvPr/>
              </p:nvSpPr>
              <p:spPr>
                <a:xfrm rot="19084171">
                  <a:off x="8411782" y="3129546"/>
                  <a:ext cx="306189" cy="283170"/>
                </a:xfrm>
                <a:prstGeom prst="roundRect">
                  <a:avLst>
                    <a:gd name="adj" fmla="val 41564"/>
                  </a:avLst>
                </a:prstGeom>
                <a:solidFill>
                  <a:srgbClr val="F8CBAD">
                    <a:alpha val="1176"/>
                  </a:srgbClr>
                </a:solidFill>
                <a:ln w="285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4" name="Rectangle: Rounded Corners 143"/>
                <p:cNvSpPr/>
                <p:nvPr/>
              </p:nvSpPr>
              <p:spPr>
                <a:xfrm rot="2627848">
                  <a:off x="7940461" y="3163605"/>
                  <a:ext cx="430167" cy="1023327"/>
                </a:xfrm>
                <a:prstGeom prst="roundRect">
                  <a:avLst>
                    <a:gd name="adj" fmla="val 28018"/>
                  </a:avLst>
                </a:prstGeom>
                <a:solidFill>
                  <a:srgbClr val="000000">
                    <a:alpha val="1176"/>
                  </a:srgbClr>
                </a:solidFill>
                <a:ln w="285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142" name="Isosceles Triangle 141"/>
              <p:cNvSpPr/>
              <p:nvPr/>
            </p:nvSpPr>
            <p:spPr>
              <a:xfrm rot="2795246">
                <a:off x="6197108" y="106025"/>
                <a:ext cx="157018" cy="5070253"/>
              </a:xfrm>
              <a:prstGeom prst="triangle">
                <a:avLst/>
              </a:prstGeom>
              <a:solidFill>
                <a:srgbClr val="000000">
                  <a:alpha val="117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3" name="Group 2"/>
          <p:cNvGrpSpPr/>
          <p:nvPr/>
        </p:nvGrpSpPr>
        <p:grpSpPr>
          <a:xfrm>
            <a:off x="6066664" y="2688139"/>
            <a:ext cx="8276937" cy="6749165"/>
            <a:chOff x="1229024" y="6507567"/>
            <a:chExt cx="8276937" cy="6749165"/>
          </a:xfrm>
        </p:grpSpPr>
        <p:grpSp>
          <p:nvGrpSpPr>
            <p:cNvPr id="128" name="Group 127"/>
            <p:cNvGrpSpPr/>
            <p:nvPr/>
          </p:nvGrpSpPr>
          <p:grpSpPr>
            <a:xfrm rot="14879101">
              <a:off x="4743205" y="8493976"/>
              <a:ext cx="6029021" cy="3496491"/>
              <a:chOff x="2585682" y="3290323"/>
              <a:chExt cx="6034409" cy="3480161"/>
            </a:xfrm>
          </p:grpSpPr>
          <p:grpSp>
            <p:nvGrpSpPr>
              <p:cNvPr id="129" name="Group 128"/>
              <p:cNvGrpSpPr/>
              <p:nvPr/>
            </p:nvGrpSpPr>
            <p:grpSpPr>
              <a:xfrm>
                <a:off x="7833871" y="3290323"/>
                <a:ext cx="786220" cy="1078093"/>
                <a:chOff x="7931751" y="3129546"/>
                <a:chExt cx="786220" cy="1078093"/>
              </a:xfrm>
            </p:grpSpPr>
            <p:sp>
              <p:nvSpPr>
                <p:cNvPr id="135" name="Rectangle: Rounded Corners 134"/>
                <p:cNvSpPr/>
                <p:nvPr/>
              </p:nvSpPr>
              <p:spPr>
                <a:xfrm rot="19084171">
                  <a:off x="8411782" y="3129546"/>
                  <a:ext cx="306189" cy="283170"/>
                </a:xfrm>
                <a:prstGeom prst="roundRect">
                  <a:avLst>
                    <a:gd name="adj" fmla="val 41564"/>
                  </a:avLst>
                </a:prstGeom>
                <a:solidFill>
                  <a:schemeClr val="accent2">
                    <a:lumMod val="40000"/>
                    <a:lumOff val="60000"/>
                  </a:schemeClr>
                </a:solidFill>
                <a:ln w="28575">
                  <a:solidFill>
                    <a:schemeClr val="bg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6" name="Rectangle: Rounded Corners 135"/>
                <p:cNvSpPr/>
                <p:nvPr/>
              </p:nvSpPr>
              <p:spPr>
                <a:xfrm rot="2627848">
                  <a:off x="7931751" y="3184312"/>
                  <a:ext cx="430167" cy="1023327"/>
                </a:xfrm>
                <a:prstGeom prst="roundRect">
                  <a:avLst>
                    <a:gd name="adj" fmla="val 28018"/>
                  </a:avLst>
                </a:prstGeom>
                <a:gradFill flip="none" rotWithShape="1">
                  <a:gsLst>
                    <a:gs pos="0">
                      <a:schemeClr val="tx1">
                        <a:lumMod val="85000"/>
                        <a:lumOff val="15000"/>
                      </a:schemeClr>
                    </a:gs>
                    <a:gs pos="95000">
                      <a:schemeClr val="accent6">
                        <a:lumMod val="75000"/>
                      </a:schemeClr>
                    </a:gs>
                    <a:gs pos="53000">
                      <a:schemeClr val="accent6">
                        <a:lumMod val="50000"/>
                      </a:schemeClr>
                    </a:gs>
                  </a:gsLst>
                  <a:lin ang="16200000" scaled="1"/>
                  <a:tileRect/>
                </a:gradFill>
                <a:ln w="28575">
                  <a:solidFill>
                    <a:schemeClr val="bg2">
                      <a:lumMod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30" name="Group 129"/>
              <p:cNvGrpSpPr/>
              <p:nvPr/>
            </p:nvGrpSpPr>
            <p:grpSpPr>
              <a:xfrm rot="10800000">
                <a:off x="2585682" y="3923714"/>
                <a:ext cx="5103053" cy="2846770"/>
                <a:chOff x="3707690" y="2562643"/>
                <a:chExt cx="5103053" cy="2846770"/>
              </a:xfrm>
            </p:grpSpPr>
            <p:grpSp>
              <p:nvGrpSpPr>
                <p:cNvPr id="131" name="Group 130"/>
                <p:cNvGrpSpPr/>
                <p:nvPr/>
              </p:nvGrpSpPr>
              <p:grpSpPr>
                <a:xfrm>
                  <a:off x="3707690" y="4352027"/>
                  <a:ext cx="777510" cy="1057386"/>
                  <a:chOff x="7940461" y="3129546"/>
                  <a:chExt cx="777510" cy="1057386"/>
                </a:xfrm>
              </p:grpSpPr>
              <p:sp>
                <p:nvSpPr>
                  <p:cNvPr id="133" name="Rectangle: Rounded Corners 132"/>
                  <p:cNvSpPr/>
                  <p:nvPr/>
                </p:nvSpPr>
                <p:spPr>
                  <a:xfrm rot="19084171">
                    <a:off x="8411782" y="3129546"/>
                    <a:ext cx="306189" cy="283170"/>
                  </a:xfrm>
                  <a:prstGeom prst="roundRect">
                    <a:avLst>
                      <a:gd name="adj" fmla="val 41564"/>
                    </a:avLst>
                  </a:prstGeom>
                  <a:solidFill>
                    <a:srgbClr val="F8CBAD">
                      <a:alpha val="1176"/>
                    </a:srgbClr>
                  </a:solidFill>
                  <a:ln w="28575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4" name="Rectangle: Rounded Corners 133"/>
                  <p:cNvSpPr/>
                  <p:nvPr/>
                </p:nvSpPr>
                <p:spPr>
                  <a:xfrm rot="2627848">
                    <a:off x="7940461" y="3163605"/>
                    <a:ext cx="430167" cy="1023327"/>
                  </a:xfrm>
                  <a:prstGeom prst="roundRect">
                    <a:avLst>
                      <a:gd name="adj" fmla="val 28018"/>
                    </a:avLst>
                  </a:prstGeom>
                  <a:solidFill>
                    <a:srgbClr val="000000">
                      <a:alpha val="1176"/>
                    </a:srgbClr>
                  </a:solidFill>
                  <a:ln w="28575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sp>
              <p:nvSpPr>
                <p:cNvPr id="132" name="Isosceles Triangle 131"/>
                <p:cNvSpPr/>
                <p:nvPr/>
              </p:nvSpPr>
              <p:spPr>
                <a:xfrm rot="2795246">
                  <a:off x="6197108" y="106025"/>
                  <a:ext cx="157018" cy="5070253"/>
                </a:xfrm>
                <a:prstGeom prst="triangle">
                  <a:avLst/>
                </a:prstGeom>
                <a:solidFill>
                  <a:srgbClr val="000000">
                    <a:alpha val="1176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pic>
          <p:nvPicPr>
            <p:cNvPr id="137" name="Picture 13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20625992">
              <a:off x="1229024" y="6507567"/>
              <a:ext cx="3676108" cy="2214658"/>
            </a:xfrm>
            <a:prstGeom prst="rect">
              <a:avLst/>
            </a:prstGeom>
          </p:spPr>
        </p:pic>
      </p:grpSp>
      <p:grpSp>
        <p:nvGrpSpPr>
          <p:cNvPr id="115" name="Group 114"/>
          <p:cNvGrpSpPr/>
          <p:nvPr/>
        </p:nvGrpSpPr>
        <p:grpSpPr>
          <a:xfrm rot="14280000">
            <a:off x="5903314" y="2132521"/>
            <a:ext cx="10359952" cy="5269545"/>
            <a:chOff x="2585682" y="1500939"/>
            <a:chExt cx="10359952" cy="5269545"/>
          </a:xfrm>
        </p:grpSpPr>
        <p:grpSp>
          <p:nvGrpSpPr>
            <p:cNvPr id="116" name="Group 115"/>
            <p:cNvGrpSpPr/>
            <p:nvPr/>
          </p:nvGrpSpPr>
          <p:grpSpPr>
            <a:xfrm>
              <a:off x="7842581" y="1500939"/>
              <a:ext cx="5103053" cy="2846770"/>
              <a:chOff x="3707690" y="2562643"/>
              <a:chExt cx="5103053" cy="2846770"/>
            </a:xfrm>
          </p:grpSpPr>
          <p:grpSp>
            <p:nvGrpSpPr>
              <p:cNvPr id="122" name="Group 121"/>
              <p:cNvGrpSpPr/>
              <p:nvPr/>
            </p:nvGrpSpPr>
            <p:grpSpPr>
              <a:xfrm>
                <a:off x="3707690" y="4352027"/>
                <a:ext cx="777510" cy="1057386"/>
                <a:chOff x="7940461" y="3129546"/>
                <a:chExt cx="777510" cy="1057386"/>
              </a:xfrm>
            </p:grpSpPr>
            <p:sp>
              <p:nvSpPr>
                <p:cNvPr id="124" name="Rectangle: Rounded Corners 123"/>
                <p:cNvSpPr/>
                <p:nvPr/>
              </p:nvSpPr>
              <p:spPr>
                <a:xfrm rot="19084171">
                  <a:off x="8411782" y="3129546"/>
                  <a:ext cx="306189" cy="283170"/>
                </a:xfrm>
                <a:prstGeom prst="roundRect">
                  <a:avLst>
                    <a:gd name="adj" fmla="val 41564"/>
                  </a:avLst>
                </a:prstGeom>
                <a:solidFill>
                  <a:schemeClr val="accent2">
                    <a:lumMod val="40000"/>
                    <a:lumOff val="60000"/>
                  </a:schemeClr>
                </a:solidFill>
                <a:ln w="28575">
                  <a:solidFill>
                    <a:schemeClr val="bg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5" name="Rectangle: Rounded Corners 124"/>
                <p:cNvSpPr/>
                <p:nvPr/>
              </p:nvSpPr>
              <p:spPr>
                <a:xfrm rot="2627848">
                  <a:off x="7940461" y="3163605"/>
                  <a:ext cx="430167" cy="1023327"/>
                </a:xfrm>
                <a:prstGeom prst="roundRect">
                  <a:avLst>
                    <a:gd name="adj" fmla="val 28018"/>
                  </a:avLst>
                </a:prstGeom>
                <a:gradFill flip="none" rotWithShape="1">
                  <a:gsLst>
                    <a:gs pos="0">
                      <a:schemeClr val="tx1">
                        <a:lumMod val="85000"/>
                        <a:lumOff val="15000"/>
                      </a:schemeClr>
                    </a:gs>
                    <a:gs pos="95000">
                      <a:schemeClr val="accent6">
                        <a:lumMod val="75000"/>
                      </a:schemeClr>
                    </a:gs>
                    <a:gs pos="53000">
                      <a:schemeClr val="accent6">
                        <a:lumMod val="50000"/>
                      </a:schemeClr>
                    </a:gs>
                  </a:gsLst>
                  <a:lin ang="16200000" scaled="1"/>
                  <a:tileRect/>
                </a:gradFill>
                <a:ln w="28575">
                  <a:solidFill>
                    <a:schemeClr val="bg2">
                      <a:lumMod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123" name="Isosceles Triangle 122"/>
              <p:cNvSpPr/>
              <p:nvPr/>
            </p:nvSpPr>
            <p:spPr>
              <a:xfrm rot="2795246">
                <a:off x="6197108" y="106025"/>
                <a:ext cx="157018" cy="5070253"/>
              </a:xfrm>
              <a:prstGeom prst="triangle">
                <a:avLst/>
              </a:prstGeom>
              <a:gradFill flip="none" rotWithShape="1">
                <a:gsLst>
                  <a:gs pos="0">
                    <a:schemeClr val="bg2">
                      <a:lumMod val="25000"/>
                      <a:shade val="30000"/>
                      <a:satMod val="115000"/>
                    </a:schemeClr>
                  </a:gs>
                  <a:gs pos="50000">
                    <a:schemeClr val="bg2">
                      <a:lumMod val="25000"/>
                      <a:shade val="67500"/>
                      <a:satMod val="115000"/>
                    </a:schemeClr>
                  </a:gs>
                  <a:gs pos="100000">
                    <a:schemeClr val="bg2">
                      <a:lumMod val="75000"/>
                    </a:schemeClr>
                  </a:gs>
                </a:gsLst>
                <a:lin ang="27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7" name="Group 116"/>
            <p:cNvGrpSpPr/>
            <p:nvPr/>
          </p:nvGrpSpPr>
          <p:grpSpPr>
            <a:xfrm rot="10800000">
              <a:off x="2585682" y="3923714"/>
              <a:ext cx="5103053" cy="2846770"/>
              <a:chOff x="3707690" y="2562643"/>
              <a:chExt cx="5103053" cy="2846770"/>
            </a:xfrm>
          </p:grpSpPr>
          <p:grpSp>
            <p:nvGrpSpPr>
              <p:cNvPr id="118" name="Group 117"/>
              <p:cNvGrpSpPr/>
              <p:nvPr/>
            </p:nvGrpSpPr>
            <p:grpSpPr>
              <a:xfrm>
                <a:off x="3707690" y="4352027"/>
                <a:ext cx="777510" cy="1057386"/>
                <a:chOff x="7940461" y="3129546"/>
                <a:chExt cx="777510" cy="1057386"/>
              </a:xfrm>
            </p:grpSpPr>
            <p:sp>
              <p:nvSpPr>
                <p:cNvPr id="120" name="Rectangle: Rounded Corners 119"/>
                <p:cNvSpPr/>
                <p:nvPr/>
              </p:nvSpPr>
              <p:spPr>
                <a:xfrm rot="19084171">
                  <a:off x="8411782" y="3129546"/>
                  <a:ext cx="306189" cy="283170"/>
                </a:xfrm>
                <a:prstGeom prst="roundRect">
                  <a:avLst>
                    <a:gd name="adj" fmla="val 41564"/>
                  </a:avLst>
                </a:prstGeom>
                <a:solidFill>
                  <a:srgbClr val="F8CBAD">
                    <a:alpha val="1176"/>
                  </a:srgbClr>
                </a:solidFill>
                <a:ln w="285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1" name="Rectangle: Rounded Corners 120"/>
                <p:cNvSpPr/>
                <p:nvPr/>
              </p:nvSpPr>
              <p:spPr>
                <a:xfrm rot="2627848">
                  <a:off x="7940461" y="3163605"/>
                  <a:ext cx="430167" cy="1023327"/>
                </a:xfrm>
                <a:prstGeom prst="roundRect">
                  <a:avLst>
                    <a:gd name="adj" fmla="val 28018"/>
                  </a:avLst>
                </a:prstGeom>
                <a:solidFill>
                  <a:srgbClr val="000000">
                    <a:alpha val="1176"/>
                  </a:srgbClr>
                </a:solidFill>
                <a:ln w="285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119" name="Isosceles Triangle 118"/>
              <p:cNvSpPr/>
              <p:nvPr/>
            </p:nvSpPr>
            <p:spPr>
              <a:xfrm rot="2795246">
                <a:off x="6197108" y="106025"/>
                <a:ext cx="157018" cy="5070253"/>
              </a:xfrm>
              <a:prstGeom prst="triangle">
                <a:avLst/>
              </a:prstGeom>
              <a:solidFill>
                <a:srgbClr val="000000">
                  <a:alpha val="117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7" name="Group 16"/>
          <p:cNvGrpSpPr/>
          <p:nvPr/>
        </p:nvGrpSpPr>
        <p:grpSpPr>
          <a:xfrm rot="-600000">
            <a:off x="5982448" y="1978015"/>
            <a:ext cx="10359952" cy="5269545"/>
            <a:chOff x="2585682" y="1500939"/>
            <a:chExt cx="10359952" cy="5269545"/>
          </a:xfrm>
        </p:grpSpPr>
        <p:grpSp>
          <p:nvGrpSpPr>
            <p:cNvPr id="18" name="Group 17"/>
            <p:cNvGrpSpPr/>
            <p:nvPr/>
          </p:nvGrpSpPr>
          <p:grpSpPr>
            <a:xfrm>
              <a:off x="7842581" y="1500939"/>
              <a:ext cx="5103053" cy="2846770"/>
              <a:chOff x="3707690" y="2562643"/>
              <a:chExt cx="5103053" cy="2846770"/>
            </a:xfrm>
          </p:grpSpPr>
          <p:grpSp>
            <p:nvGrpSpPr>
              <p:cNvPr id="27" name="Group 26"/>
              <p:cNvGrpSpPr/>
              <p:nvPr/>
            </p:nvGrpSpPr>
            <p:grpSpPr>
              <a:xfrm>
                <a:off x="3707690" y="4352027"/>
                <a:ext cx="777510" cy="1057386"/>
                <a:chOff x="7940461" y="3129546"/>
                <a:chExt cx="777510" cy="1057386"/>
              </a:xfrm>
            </p:grpSpPr>
            <p:sp>
              <p:nvSpPr>
                <p:cNvPr id="29" name="Rectangle: Rounded Corners 28"/>
                <p:cNvSpPr/>
                <p:nvPr/>
              </p:nvSpPr>
              <p:spPr>
                <a:xfrm rot="19084171">
                  <a:off x="8411782" y="3129546"/>
                  <a:ext cx="306189" cy="283170"/>
                </a:xfrm>
                <a:prstGeom prst="roundRect">
                  <a:avLst>
                    <a:gd name="adj" fmla="val 41564"/>
                  </a:avLst>
                </a:prstGeom>
                <a:solidFill>
                  <a:schemeClr val="accent2">
                    <a:lumMod val="40000"/>
                    <a:lumOff val="60000"/>
                  </a:schemeClr>
                </a:solidFill>
                <a:ln w="28575">
                  <a:solidFill>
                    <a:schemeClr val="bg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0" name="Rectangle: Rounded Corners 29"/>
                <p:cNvSpPr/>
                <p:nvPr/>
              </p:nvSpPr>
              <p:spPr>
                <a:xfrm rot="2627848">
                  <a:off x="7940461" y="3163605"/>
                  <a:ext cx="430167" cy="1023327"/>
                </a:xfrm>
                <a:prstGeom prst="roundRect">
                  <a:avLst>
                    <a:gd name="adj" fmla="val 28018"/>
                  </a:avLst>
                </a:prstGeom>
                <a:gradFill flip="none" rotWithShape="1">
                  <a:gsLst>
                    <a:gs pos="0">
                      <a:schemeClr val="tx1">
                        <a:lumMod val="85000"/>
                        <a:lumOff val="15000"/>
                      </a:schemeClr>
                    </a:gs>
                    <a:gs pos="95000">
                      <a:schemeClr val="accent6">
                        <a:lumMod val="75000"/>
                      </a:schemeClr>
                    </a:gs>
                    <a:gs pos="53000">
                      <a:schemeClr val="accent6">
                        <a:lumMod val="50000"/>
                      </a:schemeClr>
                    </a:gs>
                  </a:gsLst>
                  <a:lin ang="16200000" scaled="1"/>
                  <a:tileRect/>
                </a:gradFill>
                <a:ln w="28575">
                  <a:solidFill>
                    <a:schemeClr val="bg2">
                      <a:lumMod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28" name="Isosceles Triangle 27"/>
              <p:cNvSpPr/>
              <p:nvPr/>
            </p:nvSpPr>
            <p:spPr>
              <a:xfrm rot="2795246">
                <a:off x="6197108" y="106025"/>
                <a:ext cx="157018" cy="5070253"/>
              </a:xfrm>
              <a:prstGeom prst="triangle">
                <a:avLst/>
              </a:prstGeom>
              <a:gradFill flip="none" rotWithShape="1">
                <a:gsLst>
                  <a:gs pos="0">
                    <a:schemeClr val="bg2">
                      <a:lumMod val="25000"/>
                      <a:shade val="30000"/>
                      <a:satMod val="115000"/>
                    </a:schemeClr>
                  </a:gs>
                  <a:gs pos="50000">
                    <a:schemeClr val="bg2">
                      <a:lumMod val="25000"/>
                      <a:shade val="67500"/>
                      <a:satMod val="115000"/>
                    </a:schemeClr>
                  </a:gs>
                  <a:gs pos="100000">
                    <a:schemeClr val="bg2">
                      <a:lumMod val="75000"/>
                    </a:schemeClr>
                  </a:gs>
                </a:gsLst>
                <a:lin ang="27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9" name="Group 18"/>
            <p:cNvGrpSpPr/>
            <p:nvPr/>
          </p:nvGrpSpPr>
          <p:grpSpPr>
            <a:xfrm rot="10800000">
              <a:off x="2585682" y="3923714"/>
              <a:ext cx="5103053" cy="2846770"/>
              <a:chOff x="3707690" y="2562643"/>
              <a:chExt cx="5103053" cy="2846770"/>
            </a:xfrm>
          </p:grpSpPr>
          <p:grpSp>
            <p:nvGrpSpPr>
              <p:cNvPr id="20" name="Group 19"/>
              <p:cNvGrpSpPr/>
              <p:nvPr/>
            </p:nvGrpSpPr>
            <p:grpSpPr>
              <a:xfrm>
                <a:off x="3707690" y="4352027"/>
                <a:ext cx="777510" cy="1057386"/>
                <a:chOff x="7940461" y="3129546"/>
                <a:chExt cx="777510" cy="1057386"/>
              </a:xfrm>
            </p:grpSpPr>
            <p:sp>
              <p:nvSpPr>
                <p:cNvPr id="25" name="Rectangle: Rounded Corners 24"/>
                <p:cNvSpPr/>
                <p:nvPr/>
              </p:nvSpPr>
              <p:spPr>
                <a:xfrm rot="19084171">
                  <a:off x="8411782" y="3129546"/>
                  <a:ext cx="306189" cy="283170"/>
                </a:xfrm>
                <a:prstGeom prst="roundRect">
                  <a:avLst>
                    <a:gd name="adj" fmla="val 41564"/>
                  </a:avLst>
                </a:prstGeom>
                <a:solidFill>
                  <a:srgbClr val="F8CBAD">
                    <a:alpha val="1176"/>
                  </a:srgbClr>
                </a:solidFill>
                <a:ln w="285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" name="Rectangle: Rounded Corners 25"/>
                <p:cNvSpPr/>
                <p:nvPr/>
              </p:nvSpPr>
              <p:spPr>
                <a:xfrm rot="2627848">
                  <a:off x="7940461" y="3163605"/>
                  <a:ext cx="430167" cy="1023327"/>
                </a:xfrm>
                <a:prstGeom prst="roundRect">
                  <a:avLst>
                    <a:gd name="adj" fmla="val 28018"/>
                  </a:avLst>
                </a:prstGeom>
                <a:solidFill>
                  <a:srgbClr val="000000">
                    <a:alpha val="1176"/>
                  </a:srgbClr>
                </a:solidFill>
                <a:ln w="285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24" name="Isosceles Triangle 23"/>
              <p:cNvSpPr/>
              <p:nvPr/>
            </p:nvSpPr>
            <p:spPr>
              <a:xfrm rot="2795246">
                <a:off x="6197108" y="106025"/>
                <a:ext cx="157018" cy="5070253"/>
              </a:xfrm>
              <a:prstGeom prst="triangle">
                <a:avLst/>
              </a:prstGeom>
              <a:solidFill>
                <a:srgbClr val="000000">
                  <a:alpha val="117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75" name="Picture 7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164"/>
          <a:stretch/>
        </p:blipFill>
        <p:spPr>
          <a:xfrm rot="420280">
            <a:off x="5995798" y="5203914"/>
            <a:ext cx="2997116" cy="745666"/>
          </a:xfrm>
          <a:prstGeom prst="rect">
            <a:avLst/>
          </a:prstGeom>
        </p:spPr>
      </p:pic>
      <p:grpSp>
        <p:nvGrpSpPr>
          <p:cNvPr id="66" name="Group 65"/>
          <p:cNvGrpSpPr/>
          <p:nvPr/>
        </p:nvGrpSpPr>
        <p:grpSpPr>
          <a:xfrm>
            <a:off x="1256396" y="3360731"/>
            <a:ext cx="514347" cy="234332"/>
            <a:chOff x="3549654" y="4493467"/>
            <a:chExt cx="1391547" cy="504177"/>
          </a:xfrm>
        </p:grpSpPr>
        <p:sp>
          <p:nvSpPr>
            <p:cNvPr id="67" name="Teardrop 66"/>
            <p:cNvSpPr/>
            <p:nvPr/>
          </p:nvSpPr>
          <p:spPr>
            <a:xfrm rot="13140337">
              <a:off x="4622010" y="4552325"/>
              <a:ext cx="87645" cy="172588"/>
            </a:xfrm>
            <a:prstGeom prst="teardrop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Teardrop 67"/>
            <p:cNvSpPr/>
            <p:nvPr/>
          </p:nvSpPr>
          <p:spPr>
            <a:xfrm rot="10444780" flipH="1">
              <a:off x="4216829" y="4493467"/>
              <a:ext cx="87645" cy="172588"/>
            </a:xfrm>
            <a:prstGeom prst="teardrop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Teardrop 68"/>
            <p:cNvSpPr/>
            <p:nvPr/>
          </p:nvSpPr>
          <p:spPr>
            <a:xfrm rot="13140337">
              <a:off x="4727194" y="4793656"/>
              <a:ext cx="68230" cy="109833"/>
            </a:xfrm>
            <a:prstGeom prst="teardrop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Teardrop 69"/>
            <p:cNvSpPr/>
            <p:nvPr/>
          </p:nvSpPr>
          <p:spPr>
            <a:xfrm rot="18178948">
              <a:off x="3934865" y="4658395"/>
              <a:ext cx="68230" cy="109833"/>
            </a:xfrm>
            <a:prstGeom prst="teardrop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1" name="Picture 7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549654" y="4573455"/>
              <a:ext cx="1391547" cy="424189"/>
            </a:xfrm>
            <a:prstGeom prst="rect">
              <a:avLst/>
            </a:prstGeom>
          </p:spPr>
        </p:pic>
      </p:grpSp>
      <p:pic>
        <p:nvPicPr>
          <p:cNvPr id="76" name="Picture 7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79942" y="3401741"/>
            <a:ext cx="112868" cy="176415"/>
          </a:xfrm>
          <a:prstGeom prst="rect">
            <a:avLst/>
          </a:prstGeom>
        </p:spPr>
      </p:pic>
      <p:grpSp>
        <p:nvGrpSpPr>
          <p:cNvPr id="63" name="Group 62"/>
          <p:cNvGrpSpPr/>
          <p:nvPr/>
        </p:nvGrpSpPr>
        <p:grpSpPr>
          <a:xfrm rot="21374659">
            <a:off x="1448035" y="3344438"/>
            <a:ext cx="2499493" cy="1247836"/>
            <a:chOff x="3166709" y="4374492"/>
            <a:chExt cx="3021016" cy="1524010"/>
          </a:xfrm>
        </p:grpSpPr>
        <p:pic>
          <p:nvPicPr>
            <p:cNvPr id="73" name="Picture 72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1329490">
              <a:off x="3166709" y="4963530"/>
              <a:ext cx="1876348" cy="934972"/>
            </a:xfrm>
            <a:prstGeom prst="rect">
              <a:avLst/>
            </a:prstGeom>
          </p:spPr>
        </p:pic>
        <p:pic>
          <p:nvPicPr>
            <p:cNvPr id="85" name="Picture 84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2725973">
              <a:off x="5866068" y="4194483"/>
              <a:ext cx="141647" cy="501666"/>
            </a:xfrm>
            <a:prstGeom prst="rect">
              <a:avLst/>
            </a:prstGeom>
          </p:spPr>
        </p:pic>
        <p:cxnSp>
          <p:nvCxnSpPr>
            <p:cNvPr id="86" name="Straight Connector 85"/>
            <p:cNvCxnSpPr>
              <a:stCxn id="85" idx="2"/>
            </p:cNvCxnSpPr>
            <p:nvPr/>
          </p:nvCxnSpPr>
          <p:spPr>
            <a:xfrm flipH="1">
              <a:off x="4947968" y="4621337"/>
              <a:ext cx="810223" cy="634915"/>
            </a:xfrm>
            <a:prstGeom prst="line">
              <a:avLst/>
            </a:prstGeom>
            <a:ln>
              <a:solidFill>
                <a:schemeClr val="bg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7" name="Picture 7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2" t="16395" b="56302"/>
          <a:stretch/>
        </p:blipFill>
        <p:spPr>
          <a:xfrm rot="420280">
            <a:off x="5914945" y="5891755"/>
            <a:ext cx="2861157" cy="910161"/>
          </a:xfrm>
          <a:prstGeom prst="rect">
            <a:avLst/>
          </a:prstGeom>
        </p:spPr>
      </p:pic>
      <p:pic>
        <p:nvPicPr>
          <p:cNvPr id="88" name="Picture 87"/>
          <p:cNvPicPr>
            <a:picLocks noChangeAspect="1"/>
          </p:cNvPicPr>
          <p:nvPr/>
        </p:nvPicPr>
        <p:blipFill rotWithShape="1">
          <a:blip r:embed="rId9"/>
          <a:srcRect l="9085" t="61874" r="75771" b="11928"/>
          <a:stretch/>
        </p:blipFill>
        <p:spPr>
          <a:xfrm>
            <a:off x="1107632" y="4243286"/>
            <a:ext cx="1846445" cy="1796686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4315868" y="3565567"/>
            <a:ext cx="7586327" cy="3927161"/>
            <a:chOff x="4315868" y="3565567"/>
            <a:chExt cx="7586327" cy="3927161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10" cstate="screen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100000" l="0" r="100000">
                          <a14:backgroundMark x1="44528" y1="13495" x2="0" y2="4429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2197874">
              <a:off x="4315868" y="5699292"/>
              <a:ext cx="2153495" cy="1759720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10" cstate="screen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100000" l="0" r="100000">
                          <a14:backgroundMark x1="44528" y1="13495" x2="0" y2="4429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2197874">
              <a:off x="6047356" y="5648407"/>
              <a:ext cx="2153495" cy="1759720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67200" b="99200" l="10000" r="99667">
                          <a14:backgroundMark x1="88467" y1="71200" x2="75867" y2="8382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48" t="67744" r="-1"/>
            <a:stretch/>
          </p:blipFill>
          <p:spPr>
            <a:xfrm rot="1616585">
              <a:off x="7257027" y="5280619"/>
              <a:ext cx="2373291" cy="2212109"/>
            </a:xfrm>
            <a:prstGeom prst="rect">
              <a:avLst/>
            </a:prstGeom>
          </p:spPr>
        </p:pic>
        <p:grpSp>
          <p:nvGrpSpPr>
            <p:cNvPr id="78" name="Group 77"/>
            <p:cNvGrpSpPr/>
            <p:nvPr/>
          </p:nvGrpSpPr>
          <p:grpSpPr>
            <a:xfrm>
              <a:off x="8972382" y="3565567"/>
              <a:ext cx="2929813" cy="3495107"/>
              <a:chOff x="8955223" y="3536713"/>
              <a:chExt cx="2929813" cy="3495107"/>
            </a:xfrm>
          </p:grpSpPr>
          <p:sp>
            <p:nvSpPr>
              <p:cNvPr id="80" name="Rectangle: Rounded Corners 79"/>
              <p:cNvSpPr/>
              <p:nvPr/>
            </p:nvSpPr>
            <p:spPr>
              <a:xfrm rot="17881063">
                <a:off x="10068275" y="4763494"/>
                <a:ext cx="458964" cy="985234"/>
              </a:xfrm>
              <a:prstGeom prst="roundRect">
                <a:avLst>
                  <a:gd name="adj" fmla="val 41564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" name="Rectangle: Rounded Corners 80"/>
              <p:cNvSpPr/>
              <p:nvPr/>
            </p:nvSpPr>
            <p:spPr>
              <a:xfrm rot="18106454">
                <a:off x="9497127" y="5448957"/>
                <a:ext cx="288246" cy="700326"/>
              </a:xfrm>
              <a:prstGeom prst="roundRect">
                <a:avLst>
                  <a:gd name="adj" fmla="val 37138"/>
                </a:avLst>
              </a:prstGeom>
              <a:solidFill>
                <a:srgbClr val="3333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" name="Rectangle: Rounded Corners 82"/>
              <p:cNvSpPr/>
              <p:nvPr/>
            </p:nvSpPr>
            <p:spPr>
              <a:xfrm>
                <a:off x="9487205" y="5136275"/>
                <a:ext cx="451951" cy="796701"/>
              </a:xfrm>
              <a:prstGeom prst="roundRect">
                <a:avLst>
                  <a:gd name="adj" fmla="val 34435"/>
                </a:avLst>
              </a:prstGeom>
              <a:blipFill dpi="0" rotWithShape="1">
                <a:blip r:embed="rId1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 w="28575">
                <a:solidFill>
                  <a:schemeClr val="bg2">
                    <a:lumMod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4" name="Oval 83"/>
              <p:cNvSpPr/>
              <p:nvPr/>
            </p:nvSpPr>
            <p:spPr>
              <a:xfrm rot="576203">
                <a:off x="10391104" y="3572539"/>
                <a:ext cx="752815" cy="989839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  <a:shade val="30000"/>
                      <a:satMod val="115000"/>
                    </a:schemeClr>
                  </a:gs>
                  <a:gs pos="50000">
                    <a:schemeClr val="accent2">
                      <a:lumMod val="40000"/>
                      <a:lumOff val="60000"/>
                      <a:shade val="67500"/>
                      <a:satMod val="115000"/>
                    </a:schemeClr>
                  </a:gs>
                  <a:gs pos="100000">
                    <a:schemeClr val="accent2">
                      <a:lumMod val="40000"/>
                      <a:lumOff val="60000"/>
                      <a:shade val="100000"/>
                      <a:satMod val="115000"/>
                    </a:schemeClr>
                  </a:gs>
                </a:gsLst>
                <a:lin ang="135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89" name="Group 88"/>
              <p:cNvGrpSpPr/>
              <p:nvPr/>
            </p:nvGrpSpPr>
            <p:grpSpPr>
              <a:xfrm rot="20295430">
                <a:off x="9457022" y="5552996"/>
                <a:ext cx="368784" cy="570922"/>
                <a:chOff x="8889420" y="4448386"/>
                <a:chExt cx="368784" cy="737097"/>
              </a:xfrm>
            </p:grpSpPr>
            <p:sp>
              <p:nvSpPr>
                <p:cNvPr id="113" name="Oval 112"/>
                <p:cNvSpPr/>
                <p:nvPr/>
              </p:nvSpPr>
              <p:spPr>
                <a:xfrm rot="1564008" flipV="1">
                  <a:off x="8889420" y="5009313"/>
                  <a:ext cx="318782" cy="176170"/>
                </a:xfrm>
                <a:prstGeom prst="ellipse">
                  <a:avLst/>
                </a:prstGeom>
                <a:solidFill>
                  <a:schemeClr val="tx1">
                    <a:lumMod val="85000"/>
                    <a:lumOff val="1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: Rounded Corners 113"/>
                <p:cNvSpPr/>
                <p:nvPr/>
              </p:nvSpPr>
              <p:spPr>
                <a:xfrm rot="7750165">
                  <a:off x="8872298" y="4763643"/>
                  <a:ext cx="701164" cy="70649"/>
                </a:xfrm>
                <a:prstGeom prst="roundRect">
                  <a:avLst/>
                </a:prstGeom>
                <a:solidFill>
                  <a:schemeClr val="bg2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90" name="Group 89"/>
              <p:cNvGrpSpPr/>
              <p:nvPr/>
            </p:nvGrpSpPr>
            <p:grpSpPr>
              <a:xfrm rot="846179">
                <a:off x="10374475" y="5859769"/>
                <a:ext cx="331873" cy="779216"/>
                <a:chOff x="10020142" y="4766994"/>
                <a:chExt cx="331873" cy="779216"/>
              </a:xfrm>
            </p:grpSpPr>
            <p:sp>
              <p:nvSpPr>
                <p:cNvPr id="111" name="Oval 110"/>
                <p:cNvSpPr/>
                <p:nvPr/>
              </p:nvSpPr>
              <p:spPr>
                <a:xfrm flipV="1">
                  <a:off x="10033233" y="5370041"/>
                  <a:ext cx="318782" cy="176169"/>
                </a:xfrm>
                <a:prstGeom prst="ellipse">
                  <a:avLst/>
                </a:prstGeom>
                <a:solidFill>
                  <a:schemeClr val="tx1">
                    <a:lumMod val="85000"/>
                    <a:lumOff val="1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: Rounded Corners 111"/>
                <p:cNvSpPr/>
                <p:nvPr/>
              </p:nvSpPr>
              <p:spPr>
                <a:xfrm rot="3906204">
                  <a:off x="9704885" y="5082251"/>
                  <a:ext cx="701164" cy="70649"/>
                </a:xfrm>
                <a:prstGeom prst="roundRect">
                  <a:avLst/>
                </a:prstGeom>
                <a:solidFill>
                  <a:schemeClr val="bg2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91" name="Group 90"/>
              <p:cNvGrpSpPr/>
              <p:nvPr/>
            </p:nvGrpSpPr>
            <p:grpSpPr>
              <a:xfrm rot="685599">
                <a:off x="11550421" y="5644094"/>
                <a:ext cx="334615" cy="778865"/>
                <a:chOff x="11214457" y="4591176"/>
                <a:chExt cx="334615" cy="778865"/>
              </a:xfrm>
            </p:grpSpPr>
            <p:sp>
              <p:nvSpPr>
                <p:cNvPr id="109" name="Oval 108"/>
                <p:cNvSpPr/>
                <p:nvPr/>
              </p:nvSpPr>
              <p:spPr>
                <a:xfrm flipV="1">
                  <a:off x="11230290" y="5193872"/>
                  <a:ext cx="318782" cy="176169"/>
                </a:xfrm>
                <a:prstGeom prst="ellipse">
                  <a:avLst/>
                </a:prstGeom>
                <a:solidFill>
                  <a:schemeClr val="tx1">
                    <a:lumMod val="85000"/>
                    <a:lumOff val="1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0" name="Rectangle: Rounded Corners 109"/>
                <p:cNvSpPr/>
                <p:nvPr/>
              </p:nvSpPr>
              <p:spPr>
                <a:xfrm rot="3906204">
                  <a:off x="10899200" y="4906433"/>
                  <a:ext cx="701164" cy="70649"/>
                </a:xfrm>
                <a:prstGeom prst="roundRect">
                  <a:avLst/>
                </a:prstGeom>
                <a:solidFill>
                  <a:schemeClr val="bg2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92" name="Rectangle: Rounded Corners 91"/>
              <p:cNvSpPr/>
              <p:nvPr/>
            </p:nvSpPr>
            <p:spPr>
              <a:xfrm>
                <a:off x="9762689" y="4612836"/>
                <a:ext cx="1648401" cy="1938944"/>
              </a:xfrm>
              <a:prstGeom prst="roundRect">
                <a:avLst/>
              </a:prstGeom>
              <a:solidFill>
                <a:srgbClr val="003300"/>
              </a:solidFill>
              <a:ln w="57150">
                <a:solidFill>
                  <a:schemeClr val="tx1">
                    <a:lumMod val="65000"/>
                    <a:lumOff val="35000"/>
                  </a:schemeClr>
                </a:solidFill>
              </a:ln>
              <a:scene3d>
                <a:camera prst="isometricOffAxis1Top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3" name="Rectangle: Rounded Corners 92"/>
              <p:cNvSpPr/>
              <p:nvPr/>
            </p:nvSpPr>
            <p:spPr>
              <a:xfrm rot="21118257">
                <a:off x="10291620" y="5818969"/>
                <a:ext cx="1427442" cy="100944"/>
              </a:xfrm>
              <a:prstGeom prst="roundRect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4" name="Rectangle: Rounded Corners 93"/>
              <p:cNvSpPr/>
              <p:nvPr/>
            </p:nvSpPr>
            <p:spPr>
              <a:xfrm rot="21181011">
                <a:off x="10311791" y="5211764"/>
                <a:ext cx="1244967" cy="51771"/>
              </a:xfrm>
              <a:prstGeom prst="roundRect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5" name="Rectangle: Rounded Corners 94"/>
              <p:cNvSpPr/>
              <p:nvPr/>
            </p:nvSpPr>
            <p:spPr>
              <a:xfrm rot="17881063">
                <a:off x="9768539" y="4787965"/>
                <a:ext cx="458964" cy="1160947"/>
              </a:xfrm>
              <a:prstGeom prst="roundRect">
                <a:avLst>
                  <a:gd name="adj" fmla="val 41564"/>
                </a:avLst>
              </a:prstGeom>
              <a:blipFill dpi="0" rotWithShape="1">
                <a:blip r:embed="rId1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 w="28575">
                <a:solidFill>
                  <a:schemeClr val="bg2">
                    <a:lumMod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6" name="Rectangle: Rounded Corners 95"/>
              <p:cNvSpPr/>
              <p:nvPr/>
            </p:nvSpPr>
            <p:spPr>
              <a:xfrm rot="21314897">
                <a:off x="10109441" y="4349882"/>
                <a:ext cx="1371128" cy="1391463"/>
              </a:xfrm>
              <a:prstGeom prst="roundRect">
                <a:avLst>
                  <a:gd name="adj" fmla="val 34960"/>
                </a:avLst>
              </a:prstGeom>
              <a:blipFill dpi="0" rotWithShape="1">
                <a:blip r:embed="rId1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 w="38100">
                <a:solidFill>
                  <a:schemeClr val="bg2">
                    <a:lumMod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7" name="Rectangle: Rounded Corners 96"/>
              <p:cNvSpPr/>
              <p:nvPr/>
            </p:nvSpPr>
            <p:spPr>
              <a:xfrm rot="2627848">
                <a:off x="10001720" y="4464480"/>
                <a:ext cx="430167" cy="784320"/>
              </a:xfrm>
              <a:prstGeom prst="roundRect">
                <a:avLst>
                  <a:gd name="adj" fmla="val 41564"/>
                </a:avLst>
              </a:prstGeom>
              <a:gradFill flip="none" rotWithShape="1">
                <a:gsLst>
                  <a:gs pos="0">
                    <a:schemeClr val="tx1">
                      <a:lumMod val="85000"/>
                      <a:lumOff val="15000"/>
                    </a:schemeClr>
                  </a:gs>
                  <a:gs pos="95000">
                    <a:schemeClr val="accent6">
                      <a:lumMod val="75000"/>
                    </a:schemeClr>
                  </a:gs>
                  <a:gs pos="53000">
                    <a:schemeClr val="accent6">
                      <a:lumMod val="50000"/>
                    </a:schemeClr>
                  </a:gs>
                </a:gsLst>
                <a:lin ang="16200000" scaled="1"/>
                <a:tileRect/>
              </a:gradFill>
              <a:ln w="28575">
                <a:solidFill>
                  <a:schemeClr val="bg2">
                    <a:lumMod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98" name="Group 97"/>
              <p:cNvGrpSpPr/>
              <p:nvPr/>
            </p:nvGrpSpPr>
            <p:grpSpPr>
              <a:xfrm rot="196706">
                <a:off x="10111338" y="4612998"/>
                <a:ext cx="1728132" cy="1316123"/>
                <a:chOff x="6630911" y="4098301"/>
                <a:chExt cx="1728132" cy="1316123"/>
              </a:xfrm>
              <a:solidFill>
                <a:srgbClr val="003300"/>
              </a:solidFill>
            </p:grpSpPr>
            <p:sp>
              <p:nvSpPr>
                <p:cNvPr id="106" name="Rectangle: Rounded Corners 105"/>
                <p:cNvSpPr/>
                <p:nvPr/>
              </p:nvSpPr>
              <p:spPr>
                <a:xfrm rot="5400000">
                  <a:off x="6613457" y="5065018"/>
                  <a:ext cx="620212" cy="78600"/>
                </a:xfrm>
                <a:prstGeom prst="roundRect">
                  <a:avLst/>
                </a:prstGeom>
                <a:solidFill>
                  <a:schemeClr val="bg2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7" name="Rectangle: Rounded Corners 106"/>
                <p:cNvSpPr/>
                <p:nvPr/>
              </p:nvSpPr>
              <p:spPr>
                <a:xfrm rot="5400000">
                  <a:off x="7776882" y="4905611"/>
                  <a:ext cx="620212" cy="78600"/>
                </a:xfrm>
                <a:prstGeom prst="roundRect">
                  <a:avLst/>
                </a:prstGeom>
                <a:solidFill>
                  <a:schemeClr val="bg2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: Rounded Corners 107"/>
                <p:cNvSpPr/>
                <p:nvPr/>
              </p:nvSpPr>
              <p:spPr>
                <a:xfrm>
                  <a:off x="6630911" y="4098301"/>
                  <a:ext cx="1728132" cy="940345"/>
                </a:xfrm>
                <a:prstGeom prst="roundRect">
                  <a:avLst/>
                </a:prstGeom>
                <a:gradFill>
                  <a:gsLst>
                    <a:gs pos="0">
                      <a:schemeClr val="tx1">
                        <a:lumMod val="85000"/>
                        <a:lumOff val="15000"/>
                      </a:schemeClr>
                    </a:gs>
                    <a:gs pos="50000">
                      <a:schemeClr val="accent6">
                        <a:lumMod val="50000"/>
                        <a:shade val="67500"/>
                        <a:satMod val="115000"/>
                      </a:schemeClr>
                    </a:gs>
                    <a:gs pos="100000">
                      <a:schemeClr val="accent6">
                        <a:lumMod val="50000"/>
                      </a:schemeClr>
                    </a:gs>
                  </a:gsLst>
                  <a:lin ang="16200000" scaled="1"/>
                </a:gradFill>
                <a:ln w="57150"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cene3d>
                  <a:camera prst="isometricOffAxis1Right"/>
                  <a:lightRig rig="threePt" dir="t"/>
                </a:scene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99" name="Freeform: Shape 98"/>
              <p:cNvSpPr/>
              <p:nvPr/>
            </p:nvSpPr>
            <p:spPr>
              <a:xfrm>
                <a:off x="10430166" y="3977986"/>
                <a:ext cx="694283" cy="323273"/>
              </a:xfrm>
              <a:custGeom>
                <a:avLst/>
                <a:gdLst>
                  <a:gd name="connsiteX0" fmla="*/ 0 w 637309"/>
                  <a:gd name="connsiteY0" fmla="*/ 0 h 341746"/>
                  <a:gd name="connsiteX1" fmla="*/ 27709 w 637309"/>
                  <a:gd name="connsiteY1" fmla="*/ 221673 h 341746"/>
                  <a:gd name="connsiteX2" fmla="*/ 55418 w 637309"/>
                  <a:gd name="connsiteY2" fmla="*/ 240146 h 341746"/>
                  <a:gd name="connsiteX3" fmla="*/ 83127 w 637309"/>
                  <a:gd name="connsiteY3" fmla="*/ 267855 h 341746"/>
                  <a:gd name="connsiteX4" fmla="*/ 101600 w 637309"/>
                  <a:gd name="connsiteY4" fmla="*/ 295564 h 341746"/>
                  <a:gd name="connsiteX5" fmla="*/ 129309 w 637309"/>
                  <a:gd name="connsiteY5" fmla="*/ 304800 h 341746"/>
                  <a:gd name="connsiteX6" fmla="*/ 212436 w 637309"/>
                  <a:gd name="connsiteY6" fmla="*/ 314037 h 341746"/>
                  <a:gd name="connsiteX7" fmla="*/ 249382 w 637309"/>
                  <a:gd name="connsiteY7" fmla="*/ 323273 h 341746"/>
                  <a:gd name="connsiteX8" fmla="*/ 304800 w 637309"/>
                  <a:gd name="connsiteY8" fmla="*/ 341746 h 341746"/>
                  <a:gd name="connsiteX9" fmla="*/ 600363 w 637309"/>
                  <a:gd name="connsiteY9" fmla="*/ 332509 h 341746"/>
                  <a:gd name="connsiteX10" fmla="*/ 628073 w 637309"/>
                  <a:gd name="connsiteY10" fmla="*/ 323273 h 341746"/>
                  <a:gd name="connsiteX11" fmla="*/ 637309 w 637309"/>
                  <a:gd name="connsiteY11" fmla="*/ 286328 h 341746"/>
                  <a:gd name="connsiteX12" fmla="*/ 628073 w 637309"/>
                  <a:gd name="connsiteY12" fmla="*/ 240146 h 341746"/>
                  <a:gd name="connsiteX13" fmla="*/ 544945 w 637309"/>
                  <a:gd name="connsiteY13" fmla="*/ 193964 h 341746"/>
                  <a:gd name="connsiteX14" fmla="*/ 471054 w 637309"/>
                  <a:gd name="connsiteY14" fmla="*/ 175491 h 341746"/>
                  <a:gd name="connsiteX15" fmla="*/ 415636 w 637309"/>
                  <a:gd name="connsiteY15" fmla="*/ 157019 h 341746"/>
                  <a:gd name="connsiteX16" fmla="*/ 350982 w 637309"/>
                  <a:gd name="connsiteY16" fmla="*/ 147782 h 341746"/>
                  <a:gd name="connsiteX17" fmla="*/ 323273 w 637309"/>
                  <a:gd name="connsiteY17" fmla="*/ 138546 h 341746"/>
                  <a:gd name="connsiteX18" fmla="*/ 286327 w 637309"/>
                  <a:gd name="connsiteY18" fmla="*/ 129309 h 341746"/>
                  <a:gd name="connsiteX19" fmla="*/ 249382 w 637309"/>
                  <a:gd name="connsiteY19" fmla="*/ 110837 h 341746"/>
                  <a:gd name="connsiteX20" fmla="*/ 166254 w 637309"/>
                  <a:gd name="connsiteY20" fmla="*/ 64655 h 341746"/>
                  <a:gd name="connsiteX21" fmla="*/ 36945 w 637309"/>
                  <a:gd name="connsiteY21" fmla="*/ 73891 h 3417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637309" h="341746">
                    <a:moveTo>
                      <a:pt x="0" y="0"/>
                    </a:moveTo>
                    <a:cubicBezTo>
                      <a:pt x="54533" y="136330"/>
                      <a:pt x="-32936" y="-96718"/>
                      <a:pt x="27709" y="221673"/>
                    </a:cubicBezTo>
                    <a:cubicBezTo>
                      <a:pt x="29786" y="232578"/>
                      <a:pt x="46890" y="233039"/>
                      <a:pt x="55418" y="240146"/>
                    </a:cubicBezTo>
                    <a:cubicBezTo>
                      <a:pt x="65453" y="248508"/>
                      <a:pt x="74765" y="257820"/>
                      <a:pt x="83127" y="267855"/>
                    </a:cubicBezTo>
                    <a:cubicBezTo>
                      <a:pt x="90234" y="276383"/>
                      <a:pt x="92932" y="288629"/>
                      <a:pt x="101600" y="295564"/>
                    </a:cubicBezTo>
                    <a:cubicBezTo>
                      <a:pt x="109203" y="301646"/>
                      <a:pt x="119706" y="303199"/>
                      <a:pt x="129309" y="304800"/>
                    </a:cubicBezTo>
                    <a:cubicBezTo>
                      <a:pt x="156809" y="309383"/>
                      <a:pt x="184727" y="310958"/>
                      <a:pt x="212436" y="314037"/>
                    </a:cubicBezTo>
                    <a:cubicBezTo>
                      <a:pt x="224751" y="317116"/>
                      <a:pt x="237223" y="319625"/>
                      <a:pt x="249382" y="323273"/>
                    </a:cubicBezTo>
                    <a:cubicBezTo>
                      <a:pt x="268033" y="328868"/>
                      <a:pt x="304800" y="341746"/>
                      <a:pt x="304800" y="341746"/>
                    </a:cubicBezTo>
                    <a:cubicBezTo>
                      <a:pt x="403321" y="338667"/>
                      <a:pt x="501954" y="338132"/>
                      <a:pt x="600363" y="332509"/>
                    </a:cubicBezTo>
                    <a:cubicBezTo>
                      <a:pt x="610083" y="331954"/>
                      <a:pt x="621991" y="330876"/>
                      <a:pt x="628073" y="323273"/>
                    </a:cubicBezTo>
                    <a:cubicBezTo>
                      <a:pt x="636003" y="313361"/>
                      <a:pt x="634230" y="298643"/>
                      <a:pt x="637309" y="286328"/>
                    </a:cubicBezTo>
                    <a:cubicBezTo>
                      <a:pt x="634230" y="270934"/>
                      <a:pt x="635094" y="254187"/>
                      <a:pt x="628073" y="240146"/>
                    </a:cubicBezTo>
                    <a:cubicBezTo>
                      <a:pt x="612463" y="208927"/>
                      <a:pt x="574192" y="201276"/>
                      <a:pt x="544945" y="193964"/>
                    </a:cubicBezTo>
                    <a:cubicBezTo>
                      <a:pt x="520315" y="187806"/>
                      <a:pt x="495140" y="183519"/>
                      <a:pt x="471054" y="175491"/>
                    </a:cubicBezTo>
                    <a:cubicBezTo>
                      <a:pt x="452581" y="169334"/>
                      <a:pt x="434912" y="159773"/>
                      <a:pt x="415636" y="157019"/>
                    </a:cubicBezTo>
                    <a:lnTo>
                      <a:pt x="350982" y="147782"/>
                    </a:lnTo>
                    <a:cubicBezTo>
                      <a:pt x="341746" y="144703"/>
                      <a:pt x="332634" y="141221"/>
                      <a:pt x="323273" y="138546"/>
                    </a:cubicBezTo>
                    <a:cubicBezTo>
                      <a:pt x="311067" y="135059"/>
                      <a:pt x="298213" y="133766"/>
                      <a:pt x="286327" y="129309"/>
                    </a:cubicBezTo>
                    <a:cubicBezTo>
                      <a:pt x="273435" y="124475"/>
                      <a:pt x="261188" y="117921"/>
                      <a:pt x="249382" y="110837"/>
                    </a:cubicBezTo>
                    <a:cubicBezTo>
                      <a:pt x="169982" y="63197"/>
                      <a:pt x="221989" y="83233"/>
                      <a:pt x="166254" y="64655"/>
                    </a:cubicBezTo>
                    <a:lnTo>
                      <a:pt x="36945" y="73891"/>
                    </a:lnTo>
                  </a:path>
                </a:pathLst>
              </a:custGeom>
              <a:solidFill>
                <a:srgbClr val="503D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0" name="Freeform: Shape 99"/>
              <p:cNvSpPr/>
              <p:nvPr/>
            </p:nvSpPr>
            <p:spPr>
              <a:xfrm>
                <a:off x="10420216" y="4328958"/>
                <a:ext cx="766272" cy="94785"/>
              </a:xfrm>
              <a:custGeom>
                <a:avLst/>
                <a:gdLst>
                  <a:gd name="connsiteX0" fmla="*/ 56014 w 766272"/>
                  <a:gd name="connsiteY0" fmla="*/ 83127 h 94785"/>
                  <a:gd name="connsiteX1" fmla="*/ 102196 w 766272"/>
                  <a:gd name="connsiteY1" fmla="*/ 9236 h 94785"/>
                  <a:gd name="connsiteX2" fmla="*/ 702560 w 766272"/>
                  <a:gd name="connsiteY2" fmla="*/ 9236 h 94785"/>
                  <a:gd name="connsiteX3" fmla="*/ 674851 w 766272"/>
                  <a:gd name="connsiteY3" fmla="*/ 83127 h 94785"/>
                  <a:gd name="connsiteX4" fmla="*/ 56014 w 766272"/>
                  <a:gd name="connsiteY4" fmla="*/ 83127 h 947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66272" h="94785">
                    <a:moveTo>
                      <a:pt x="56014" y="83127"/>
                    </a:moveTo>
                    <a:cubicBezTo>
                      <a:pt x="-39429" y="70812"/>
                      <a:pt x="-5562" y="21551"/>
                      <a:pt x="102196" y="9236"/>
                    </a:cubicBezTo>
                    <a:cubicBezTo>
                      <a:pt x="209954" y="-3079"/>
                      <a:pt x="607118" y="-3079"/>
                      <a:pt x="702560" y="9236"/>
                    </a:cubicBezTo>
                    <a:cubicBezTo>
                      <a:pt x="798003" y="21551"/>
                      <a:pt x="784148" y="64654"/>
                      <a:pt x="674851" y="83127"/>
                    </a:cubicBezTo>
                    <a:cubicBezTo>
                      <a:pt x="565554" y="101600"/>
                      <a:pt x="151457" y="95442"/>
                      <a:pt x="56014" y="83127"/>
                    </a:cubicBezTo>
                    <a:close/>
                  </a:path>
                </a:pathLst>
              </a:custGeom>
              <a:solidFill>
                <a:schemeClr val="accent6">
                  <a:lumMod val="50000"/>
                </a:schemeClr>
              </a:solidFill>
              <a:ln w="28575">
                <a:solidFill>
                  <a:schemeClr val="bg2">
                    <a:lumMod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01" name="Group 100"/>
              <p:cNvGrpSpPr/>
              <p:nvPr/>
            </p:nvGrpSpPr>
            <p:grpSpPr>
              <a:xfrm>
                <a:off x="10183748" y="3536713"/>
                <a:ext cx="1110882" cy="620406"/>
                <a:chOff x="9688717" y="1360122"/>
                <a:chExt cx="1110882" cy="609704"/>
              </a:xfrm>
            </p:grpSpPr>
            <p:sp>
              <p:nvSpPr>
                <p:cNvPr id="103" name="Oval 102"/>
                <p:cNvSpPr/>
                <p:nvPr/>
              </p:nvSpPr>
              <p:spPr>
                <a:xfrm rot="1722890">
                  <a:off x="9688717" y="1464737"/>
                  <a:ext cx="1110882" cy="505089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6">
                        <a:lumMod val="75000"/>
                        <a:shade val="30000"/>
                        <a:satMod val="115000"/>
                      </a:schemeClr>
                    </a:gs>
                    <a:gs pos="50000">
                      <a:schemeClr val="accent6">
                        <a:lumMod val="75000"/>
                        <a:shade val="67500"/>
                        <a:satMod val="115000"/>
                      </a:schemeClr>
                    </a:gs>
                    <a:gs pos="100000">
                      <a:schemeClr val="accent6">
                        <a:lumMod val="75000"/>
                        <a:shade val="100000"/>
                        <a:satMod val="115000"/>
                      </a:schemeClr>
                    </a:gs>
                  </a:gsLst>
                  <a:lin ang="13500000" scaled="1"/>
                  <a:tileRect/>
                </a:gradFill>
                <a:ln w="38100"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4" name="Cylinder 103"/>
                <p:cNvSpPr/>
                <p:nvPr/>
              </p:nvSpPr>
              <p:spPr>
                <a:xfrm rot="2077581">
                  <a:off x="9976471" y="1360122"/>
                  <a:ext cx="748447" cy="406809"/>
                </a:xfrm>
                <a:prstGeom prst="can">
                  <a:avLst>
                    <a:gd name="adj" fmla="val 37493"/>
                  </a:avLst>
                </a:prstGeom>
                <a:gradFill flip="none" rotWithShape="1">
                  <a:gsLst>
                    <a:gs pos="0">
                      <a:schemeClr val="accent6">
                        <a:lumMod val="75000"/>
                        <a:shade val="30000"/>
                        <a:satMod val="115000"/>
                      </a:schemeClr>
                    </a:gs>
                    <a:gs pos="50000">
                      <a:schemeClr val="accent6">
                        <a:lumMod val="75000"/>
                        <a:shade val="67500"/>
                        <a:satMod val="115000"/>
                      </a:schemeClr>
                    </a:gs>
                    <a:gs pos="100000">
                      <a:schemeClr val="accent6">
                        <a:lumMod val="75000"/>
                        <a:shade val="100000"/>
                        <a:satMod val="115000"/>
                      </a:schemeClr>
                    </a:gs>
                  </a:gsLst>
                  <a:lin ang="13500000" scaled="1"/>
                  <a:tileRect/>
                </a:gradFill>
                <a:ln w="28575"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5" name="Freeform: Shape 104"/>
                <p:cNvSpPr/>
                <p:nvPr/>
              </p:nvSpPr>
              <p:spPr>
                <a:xfrm>
                  <a:off x="9945648" y="1417465"/>
                  <a:ext cx="683770" cy="476734"/>
                </a:xfrm>
                <a:custGeom>
                  <a:avLst/>
                  <a:gdLst>
                    <a:gd name="connsiteX0" fmla="*/ 1216 w 661179"/>
                    <a:gd name="connsiteY0" fmla="*/ 74058 h 518431"/>
                    <a:gd name="connsiteX1" fmla="*/ 84343 w 661179"/>
                    <a:gd name="connsiteY1" fmla="*/ 221840 h 518431"/>
                    <a:gd name="connsiteX2" fmla="*/ 195180 w 661179"/>
                    <a:gd name="connsiteY2" fmla="*/ 304967 h 518431"/>
                    <a:gd name="connsiteX3" fmla="*/ 278307 w 661179"/>
                    <a:gd name="connsiteY3" fmla="*/ 369622 h 518431"/>
                    <a:gd name="connsiteX4" fmla="*/ 342962 w 661179"/>
                    <a:gd name="connsiteY4" fmla="*/ 406567 h 518431"/>
                    <a:gd name="connsiteX5" fmla="*/ 426089 w 661179"/>
                    <a:gd name="connsiteY5" fmla="*/ 452749 h 518431"/>
                    <a:gd name="connsiteX6" fmla="*/ 555398 w 661179"/>
                    <a:gd name="connsiteY6" fmla="*/ 517404 h 518431"/>
                    <a:gd name="connsiteX7" fmla="*/ 610816 w 661179"/>
                    <a:gd name="connsiteY7" fmla="*/ 489694 h 518431"/>
                    <a:gd name="connsiteX8" fmla="*/ 656998 w 661179"/>
                    <a:gd name="connsiteY8" fmla="*/ 452749 h 518431"/>
                    <a:gd name="connsiteX9" fmla="*/ 499980 w 661179"/>
                    <a:gd name="connsiteY9" fmla="*/ 378858 h 518431"/>
                    <a:gd name="connsiteX10" fmla="*/ 379907 w 661179"/>
                    <a:gd name="connsiteY10" fmla="*/ 323440 h 518431"/>
                    <a:gd name="connsiteX11" fmla="*/ 269071 w 661179"/>
                    <a:gd name="connsiteY11" fmla="*/ 249549 h 518431"/>
                    <a:gd name="connsiteX12" fmla="*/ 167471 w 661179"/>
                    <a:gd name="connsiteY12" fmla="*/ 166422 h 518431"/>
                    <a:gd name="connsiteX13" fmla="*/ 84343 w 661179"/>
                    <a:gd name="connsiteY13" fmla="*/ 111004 h 518431"/>
                    <a:gd name="connsiteX14" fmla="*/ 38162 w 661179"/>
                    <a:gd name="connsiteY14" fmla="*/ 167 h 518431"/>
                    <a:gd name="connsiteX15" fmla="*/ 1216 w 661179"/>
                    <a:gd name="connsiteY15" fmla="*/ 74058 h 5184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661179" h="518431">
                      <a:moveTo>
                        <a:pt x="1216" y="74058"/>
                      </a:moveTo>
                      <a:cubicBezTo>
                        <a:pt x="8913" y="111004"/>
                        <a:pt x="52016" y="183355"/>
                        <a:pt x="84343" y="221840"/>
                      </a:cubicBezTo>
                      <a:cubicBezTo>
                        <a:pt x="116670" y="260325"/>
                        <a:pt x="162853" y="280337"/>
                        <a:pt x="195180" y="304967"/>
                      </a:cubicBezTo>
                      <a:cubicBezTo>
                        <a:pt x="227507" y="329597"/>
                        <a:pt x="253677" y="352689"/>
                        <a:pt x="278307" y="369622"/>
                      </a:cubicBezTo>
                      <a:cubicBezTo>
                        <a:pt x="302937" y="386555"/>
                        <a:pt x="342962" y="406567"/>
                        <a:pt x="342962" y="406567"/>
                      </a:cubicBezTo>
                      <a:cubicBezTo>
                        <a:pt x="367592" y="420421"/>
                        <a:pt x="390683" y="434276"/>
                        <a:pt x="426089" y="452749"/>
                      </a:cubicBezTo>
                      <a:cubicBezTo>
                        <a:pt x="461495" y="471222"/>
                        <a:pt x="524610" y="511247"/>
                        <a:pt x="555398" y="517404"/>
                      </a:cubicBezTo>
                      <a:cubicBezTo>
                        <a:pt x="586186" y="523562"/>
                        <a:pt x="593883" y="500470"/>
                        <a:pt x="610816" y="489694"/>
                      </a:cubicBezTo>
                      <a:cubicBezTo>
                        <a:pt x="627749" y="478918"/>
                        <a:pt x="675471" y="471222"/>
                        <a:pt x="656998" y="452749"/>
                      </a:cubicBezTo>
                      <a:cubicBezTo>
                        <a:pt x="638525" y="434276"/>
                        <a:pt x="499980" y="378858"/>
                        <a:pt x="499980" y="378858"/>
                      </a:cubicBezTo>
                      <a:cubicBezTo>
                        <a:pt x="453798" y="357307"/>
                        <a:pt x="418392" y="344992"/>
                        <a:pt x="379907" y="323440"/>
                      </a:cubicBezTo>
                      <a:cubicBezTo>
                        <a:pt x="341422" y="301889"/>
                        <a:pt x="304477" y="275719"/>
                        <a:pt x="269071" y="249549"/>
                      </a:cubicBezTo>
                      <a:cubicBezTo>
                        <a:pt x="233665" y="223379"/>
                        <a:pt x="198259" y="189513"/>
                        <a:pt x="167471" y="166422"/>
                      </a:cubicBezTo>
                      <a:cubicBezTo>
                        <a:pt x="136683" y="143331"/>
                        <a:pt x="105895" y="138713"/>
                        <a:pt x="84343" y="111004"/>
                      </a:cubicBezTo>
                      <a:cubicBezTo>
                        <a:pt x="62792" y="83295"/>
                        <a:pt x="52016" y="3246"/>
                        <a:pt x="38162" y="167"/>
                      </a:cubicBezTo>
                      <a:cubicBezTo>
                        <a:pt x="24308" y="-2912"/>
                        <a:pt x="-6481" y="37112"/>
                        <a:pt x="1216" y="74058"/>
                      </a:cubicBezTo>
                      <a:close/>
                    </a:path>
                  </a:pathLst>
                </a:custGeom>
                <a:blipFill dpi="0" rotWithShape="1">
                  <a:blip r:embed="rId1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n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pic>
            <p:nvPicPr>
              <p:cNvPr id="102" name="Picture 101"/>
              <p:cNvPicPr>
                <a:picLocks noChangeAspect="1"/>
              </p:cNvPicPr>
              <p:nvPr/>
            </p:nvPicPr>
            <p:blipFill>
              <a:blip r:embed="rId15">
                <a:extLst>
                  <a:ext uri="{BEBA8EAE-BF5A-486C-A8C5-ECC9F3942E4B}">
                    <a14:imgProps xmlns:a14="http://schemas.microsoft.com/office/drawing/2010/main">
                      <a14:imgLayer r:embed="rId16">
                        <a14:imgEffect>
                          <a14:brightnessContrast bright="-4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55223" y="5683818"/>
                <a:ext cx="1426884" cy="1348002"/>
              </a:xfrm>
              <a:prstGeom prst="rect">
                <a:avLst/>
              </a:prstGeom>
            </p:spPr>
          </p:pic>
        </p:grpSp>
      </p:grpSp>
      <p:pic>
        <p:nvPicPr>
          <p:cNvPr id="82" name="Picture 81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 rot="791292">
            <a:off x="10039181" y="5148668"/>
            <a:ext cx="788004" cy="1544628"/>
          </a:xfrm>
          <a:prstGeom prst="rect">
            <a:avLst/>
          </a:prstGeom>
        </p:spPr>
      </p:pic>
      <p:sp>
        <p:nvSpPr>
          <p:cNvPr id="2" name="Freeform: Shape 1">
            <a:hlinkClick r:id="rId17" action="ppaction://hlinksldjump"/>
          </p:cNvPr>
          <p:cNvSpPr/>
          <p:nvPr/>
        </p:nvSpPr>
        <p:spPr>
          <a:xfrm>
            <a:off x="9920640" y="5097390"/>
            <a:ext cx="962527" cy="1652337"/>
          </a:xfrm>
          <a:custGeom>
            <a:avLst/>
            <a:gdLst>
              <a:gd name="connsiteX0" fmla="*/ 336884 w 962527"/>
              <a:gd name="connsiteY0" fmla="*/ 0 h 1652337"/>
              <a:gd name="connsiteX1" fmla="*/ 962527 w 962527"/>
              <a:gd name="connsiteY1" fmla="*/ 272716 h 1652337"/>
              <a:gd name="connsiteX2" fmla="*/ 705853 w 962527"/>
              <a:gd name="connsiteY2" fmla="*/ 1652337 h 1652337"/>
              <a:gd name="connsiteX3" fmla="*/ 0 w 962527"/>
              <a:gd name="connsiteY3" fmla="*/ 1363579 h 1652337"/>
              <a:gd name="connsiteX4" fmla="*/ 336884 w 962527"/>
              <a:gd name="connsiteY4" fmla="*/ 0 h 1652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62527" h="1652337">
                <a:moveTo>
                  <a:pt x="336884" y="0"/>
                </a:moveTo>
                <a:lnTo>
                  <a:pt x="962527" y="272716"/>
                </a:lnTo>
                <a:lnTo>
                  <a:pt x="705853" y="1652337"/>
                </a:lnTo>
                <a:lnTo>
                  <a:pt x="0" y="1363579"/>
                </a:lnTo>
                <a:lnTo>
                  <a:pt x="336884" y="0"/>
                </a:lnTo>
                <a:close/>
              </a:path>
            </a:pathLst>
          </a:custGeom>
          <a:solidFill>
            <a:srgbClr val="4472C4">
              <a:alpha val="40000"/>
            </a:srgbClr>
          </a:solidFill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: Rounded Corners 60"/>
          <p:cNvSpPr/>
          <p:nvPr/>
        </p:nvSpPr>
        <p:spPr>
          <a:xfrm>
            <a:off x="6822412" y="6165635"/>
            <a:ext cx="914400" cy="453988"/>
          </a:xfrm>
          <a:prstGeom prst="roundRect">
            <a:avLst/>
          </a:prstGeom>
          <a:ln w="28575">
            <a:solidFill>
              <a:srgbClr val="FFFF00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Strike!</a:t>
            </a:r>
            <a:endParaRPr lang="en-US" dirty="0"/>
          </a:p>
        </p:txBody>
      </p:sp>
      <p:sp>
        <p:nvSpPr>
          <p:cNvPr id="79" name="Rectangle: Rounded Corners 78"/>
          <p:cNvSpPr/>
          <p:nvPr/>
        </p:nvSpPr>
        <p:spPr>
          <a:xfrm>
            <a:off x="6822412" y="6165635"/>
            <a:ext cx="914400" cy="453988"/>
          </a:xfrm>
          <a:prstGeom prst="roundRect">
            <a:avLst/>
          </a:prstGeom>
          <a:ln w="28575">
            <a:solidFill>
              <a:srgbClr val="FFFF00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Strike!</a:t>
            </a:r>
            <a:endParaRPr lang="en-US" dirty="0"/>
          </a:p>
        </p:txBody>
      </p:sp>
      <p:sp>
        <p:nvSpPr>
          <p:cNvPr id="126" name="Rectangle: Rounded Corners 125">
            <a:hlinkClick r:id="rId19" action="ppaction://hlinksldjump"/>
          </p:cNvPr>
          <p:cNvSpPr/>
          <p:nvPr/>
        </p:nvSpPr>
        <p:spPr>
          <a:xfrm>
            <a:off x="7895282" y="6136894"/>
            <a:ext cx="1372392" cy="453988"/>
          </a:xfrm>
          <a:prstGeom prst="roundRect">
            <a:avLst/>
          </a:prstGeom>
          <a:ln w="28575">
            <a:solidFill>
              <a:srgbClr val="FFFF00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solidFill>
                  <a:schemeClr val="bg2">
                    <a:lumMod val="10000"/>
                  </a:schemeClr>
                </a:solidFill>
              </a:rPr>
              <a:t>Try somewhere else</a:t>
            </a:r>
            <a:endParaRPr lang="en-US" sz="1400" b="1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0031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8" presetClass="emph" presetSubtype="0" accel="20000" fill="hold" nodeType="afterEffect" p14:presetBounceEnd="20000">
                                      <p:stCondLst>
                                        <p:cond delay="1000"/>
                                      </p:stCondLst>
                                      <p:childTnLst>
                                        <p:animRot by="7200000" p14:bounceEnd="20000">
                                          <p:cBhvr>
                                            <p:cTn id="6" dur="300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8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11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14" presetID="8" presetClass="emph" presetSubtype="0" accel="20000" fill="hold" nodeType="after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animRot by="-7200000" p14:bounceEnd="20000">
                                          <p:cBhvr>
                                            <p:cTn id="15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17" presetID="22" presetClass="entr" presetSubtype="4" fill="hold" nodeType="after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9" dur="3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5800"/>
                                </p:stCondLst>
                                <p:childTnLst>
                                  <p:par>
                                    <p:cTn id="21" presetID="22" presetClass="exit" presetSubtype="1" fill="hold" nodeType="after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2" dur="2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6500"/>
                                </p:stCondLst>
                                <p:childTnLst>
                                  <p:par>
                                    <p:cTn id="25" presetID="1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28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7000"/>
                                </p:stCondLst>
                                <p:childTnLst>
                                  <p:par>
                                    <p:cTn id="30" presetID="32" presetClass="emph" presetSubtype="0" repeatCount="indefinite" nodeType="afterEffect">
                                      <p:stCondLst>
                                        <p:cond delay="10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120000">
                                          <p:cBhvr>
                                            <p:cTn id="31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2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3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4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5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9000"/>
                                </p:stCondLst>
                                <p:childTnLst>
                                  <p:par>
                                    <p:cTn id="37" presetID="12" presetClass="exit" presetSubtype="4" fill="hold" nodeType="afterEffect">
                                      <p:stCondLst>
                                        <p:cond delay="95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38" dur="200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wipe(down)">
                                          <p:cBhvr>
                                            <p:cTn id="39" dur="2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18700"/>
                                </p:stCondLst>
                                <p:childTnLst>
                                  <p:par>
                                    <p:cTn id="42" presetID="1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4" dur="100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45" dur="1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18800"/>
                                </p:stCondLst>
                                <p:childTnLst>
                                  <p:par>
                                    <p:cTn id="47" presetID="12" presetClass="exit" presetSubtype="4" fill="hold" nodeType="afterEffect">
                                      <p:stCondLst>
                                        <p:cond delay="140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48" dur="200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wipe(down)">
                                          <p:cBhvr>
                                            <p:cTn id="49" dur="2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1" fill="hold">
                                <p:stCondLst>
                                  <p:cond delay="33000"/>
                                </p:stCondLst>
                                <p:childTnLst>
                                  <p:par>
                                    <p:cTn id="52" presetID="12" presetClass="entr" presetSubtype="4" fill="hold" nodeType="after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4" dur="200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55" dur="2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6" fill="hold">
                                <p:stCondLst>
                                  <p:cond delay="33700"/>
                                </p:stCondLst>
                                <p:childTnLst>
                                  <p:par>
                                    <p:cTn id="57" presetID="12" presetClass="exit" presetSubtype="4" fill="hold" nodeType="afterEffect">
                                      <p:stCondLst>
                                        <p:cond delay="50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8" dur="400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wipe(down)">
                                          <p:cBhvr>
                                            <p:cTn id="59" dur="4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399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1" fill="hold">
                                <p:stCondLst>
                                  <p:cond delay="39100"/>
                                </p:stCondLst>
                                <p:childTnLst>
                                  <p:par>
                                    <p:cTn id="62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64" restart="whenNotActive" fill="hold" evtFilter="cancelBubble" nodeType="interactiveSeq">
                    <p:stCondLst>
                      <p:cond evt="onClick" delay="0">
                        <p:tgtEl>
                          <p:spTgt spid="6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5" fill="hold">
                          <p:stCondLst>
                            <p:cond delay="0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8" presetClass="emph" presetSubtype="0" decel="8000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400000">
                                          <p:cBhvr>
                                            <p:cTn id="68" dur="2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1"/>
                      </p:tgtEl>
                    </p:cond>
                  </p:nextCondLst>
                </p:seq>
                <p:seq concurrent="1" nextAc="seek">
                  <p:cTn id="69" restart="whenNotActive" fill="hold" evtFilter="cancelBubble" nodeType="interactiveSeq">
                    <p:stCondLst>
                      <p:cond evt="onClick" delay="0">
                        <p:tgtEl>
                          <p:spTgt spid="7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0" fill="hold">
                          <p:stCondLst>
                            <p:cond delay="0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4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7" presetID="8" presetClass="emph" presetSubtype="0" fill="hold" nodeType="after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6600000">
                                          <p:cBhvr>
                                            <p:cTn id="78" dur="5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9" presetID="1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1" dur="2000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82" dur="20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3" presetID="1" presetClass="exit" presetSubtype="0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5" presetID="0" presetClass="path" presetSubtype="0" accel="50000" decel="50000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Motion origin="layout" path="M -3.95833E-6 -3.7037E-6 L -3.95833E-6 0.00024 C 0.01537 0.0051 0.00834 0.00348 0.02084 0.00556 C 0.02683 0.00857 0.02123 0.00602 0.03191 0.00834 C 0.03347 0.0088 0.03503 0.00926 0.03659 0.00973 C 0.0375 0.01019 0.03842 0.01111 0.0392 0.01135 C 0.04219 0.01204 0.04532 0.01204 0.04831 0.01274 C 0.05 0.01297 0.05157 0.01389 0.053 0.01436 C 0.05365 0.01528 0.05443 0.01598 0.05482 0.01713 C 0.05573 0.01991 0.05677 0.0257 0.05677 0.02593 C 0.05625 0.03449 0.05625 0.04306 0.05573 0.05162 C 0.05573 0.05301 0.05534 0.05486 0.05482 0.05602 C 0.05391 0.05834 0.05118 0.06181 0.05118 0.06204 C 0.05079 0.06343 0.04779 0.07176 0.05026 0.07477 C 0.05118 0.07593 0.05274 0.0757 0.05391 0.07616 C 0.06602 0.08033 0.06185 0.07894 0.07592 0.08079 C 0.08711 0.08357 0.08425 0.08334 0.10248 0.08079 C 0.10821 0.07963 0.10847 0.07801 0.1125 0.07616 C 0.11498 0.07524 0.11745 0.07431 0.1198 0.07338 C 0.1211 0.07292 0.1224 0.07199 0.12357 0.07199 L 0.14922 0.07061 C 0.15287 0.07107 0.15677 0.06991 0.16016 0.07199 C 0.16133 0.07269 0.16094 0.0757 0.16107 0.07755 C 0.16146 0.08218 0.16185 0.08635 0.16198 0.09051 C 0.16237 0.09792 0.16211 0.1051 0.16289 0.11227 C 0.16302 0.11366 0.16394 0.11459 0.16485 0.11528 C 0.16615 0.11621 0.16784 0.11621 0.16927 0.11667 C 0.17032 0.1176 0.1711 0.11875 0.17214 0.11945 C 0.17357 0.12061 0.17513 0.12061 0.17657 0.12107 C 0.18477 0.12385 0.17513 0.12107 0.18594 0.12385 C 0.18633 0.12385 0.24297 0.12037 0.24714 0.12385 C 0.25131 0.12709 0.24727 0.13843 0.24818 0.14537 C 0.24831 0.14676 0.24922 0.14769 0.25 0.14838 C 0.25144 0.15047 0.25339 0.15232 0.25547 0.15278 C 0.25938 0.15348 0.26342 0.15371 0.26732 0.15417 C 0.27045 0.15463 0.27344 0.1551 0.27657 0.15556 C 0.278 0.15602 0.28542 0.15834 0.28659 0.15834 C 0.31159 0.15834 0.33672 0.15741 0.36185 0.15695 L 0.36719 0.15417 L 0.37006 0.15278 C 0.37097 0.15301 0.37774 0.15348 0.38008 0.15556 C 0.38008 0.15579 0.3823 0.15903 0.38295 0.15996 L 0.38295 0.16042 " pathEditMode="relative" rAng="0" ptsTypes="AAAAAAAAAAAAAAAAAAAAAAAAAAAAAAAAAAAAAAAAAAA">
                                          <p:cBhvr>
                                            <p:cTn id="86" dur="50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9141" y="800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7" presetID="42" presetClass="exit" presetSubtype="0" fill="hold" nodeType="withEffect">
                                      <p:stCondLst>
                                        <p:cond delay="7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10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9" dur="1000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0" dur="1000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2" fill="hold">
                                <p:stCondLst>
                                  <p:cond delay="8500"/>
                                </p:stCondLst>
                                <p:childTnLst>
                                  <p:par>
                                    <p:cTn id="93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5" fill="hold">
                                <p:stCondLst>
                                  <p:cond delay="8500"/>
                                </p:stCondLst>
                                <p:childTnLst>
                                  <p:par>
                                    <p:cTn id="96" presetID="8" presetClass="emph" presetSubtype="0" accel="20000" fill="hold" nodeType="after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animRot by="-7200000" p14:bounceEnd="20000">
                                          <p:cBhvr>
                                            <p:cTn id="97" dur="3000" fill="hold"/>
                                            <p:tgtEl>
                                              <p:spTgt spid="13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98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0" fill="hold">
                                <p:stCondLst>
                                  <p:cond delay="11500"/>
                                </p:stCondLst>
                                <p:childTnLst>
                                  <p:par>
                                    <p:cTn id="101" presetID="53" presetClass="entr" presetSubtype="16" repeatCount="3000" fill="hold" grpId="0" nodeType="after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3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4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5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9"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79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8" presetClass="emph" presetSubtype="0" accel="20000" fill="hold" nodeType="afterEffect">
                                      <p:stCondLst>
                                        <p:cond delay="1000"/>
                                      </p:stCondLst>
                                      <p:childTnLst>
                                        <p:animRot by="7200000">
                                          <p:cBhvr>
                                            <p:cTn id="6" dur="300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8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11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14" presetID="8" presetClass="emph" presetSubtype="0" accel="2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7200000">
                                          <p:cBhvr>
                                            <p:cTn id="15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17" presetID="22" presetClass="entr" presetSubtype="4" fill="hold" nodeType="after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9" dur="3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5800"/>
                                </p:stCondLst>
                                <p:childTnLst>
                                  <p:par>
                                    <p:cTn id="21" presetID="22" presetClass="exit" presetSubtype="1" fill="hold" nodeType="after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2" dur="2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6500"/>
                                </p:stCondLst>
                                <p:childTnLst>
                                  <p:par>
                                    <p:cTn id="25" presetID="1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28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7000"/>
                                </p:stCondLst>
                                <p:childTnLst>
                                  <p:par>
                                    <p:cTn id="30" presetID="32" presetClass="emph" presetSubtype="0" repeatCount="indefinite" nodeType="afterEffect">
                                      <p:stCondLst>
                                        <p:cond delay="10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120000">
                                          <p:cBhvr>
                                            <p:cTn id="31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2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3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4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5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9000"/>
                                </p:stCondLst>
                                <p:childTnLst>
                                  <p:par>
                                    <p:cTn id="37" presetID="12" presetClass="exit" presetSubtype="4" fill="hold" nodeType="afterEffect">
                                      <p:stCondLst>
                                        <p:cond delay="95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38" dur="200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wipe(down)">
                                          <p:cBhvr>
                                            <p:cTn id="39" dur="2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18700"/>
                                </p:stCondLst>
                                <p:childTnLst>
                                  <p:par>
                                    <p:cTn id="42" presetID="1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4" dur="100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45" dur="1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18800"/>
                                </p:stCondLst>
                                <p:childTnLst>
                                  <p:par>
                                    <p:cTn id="47" presetID="12" presetClass="exit" presetSubtype="4" fill="hold" nodeType="afterEffect">
                                      <p:stCondLst>
                                        <p:cond delay="140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48" dur="200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wipe(down)">
                                          <p:cBhvr>
                                            <p:cTn id="49" dur="2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1" fill="hold">
                                <p:stCondLst>
                                  <p:cond delay="33000"/>
                                </p:stCondLst>
                                <p:childTnLst>
                                  <p:par>
                                    <p:cTn id="52" presetID="12" presetClass="entr" presetSubtype="4" fill="hold" nodeType="after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4" dur="200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55" dur="2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6" fill="hold">
                                <p:stCondLst>
                                  <p:cond delay="33700"/>
                                </p:stCondLst>
                                <p:childTnLst>
                                  <p:par>
                                    <p:cTn id="57" presetID="12" presetClass="exit" presetSubtype="4" fill="hold" nodeType="afterEffect">
                                      <p:stCondLst>
                                        <p:cond delay="50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8" dur="400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wipe(down)">
                                          <p:cBhvr>
                                            <p:cTn id="59" dur="4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399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1" fill="hold">
                                <p:stCondLst>
                                  <p:cond delay="39100"/>
                                </p:stCondLst>
                                <p:childTnLst>
                                  <p:par>
                                    <p:cTn id="62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64" restart="whenNotActive" fill="hold" evtFilter="cancelBubble" nodeType="interactiveSeq">
                    <p:stCondLst>
                      <p:cond evt="onClick" delay="0">
                        <p:tgtEl>
                          <p:spTgt spid="6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5" fill="hold">
                          <p:stCondLst>
                            <p:cond delay="0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8" presetClass="emph" presetSubtype="0" decel="8000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400000">
                                          <p:cBhvr>
                                            <p:cTn id="68" dur="2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1"/>
                      </p:tgtEl>
                    </p:cond>
                  </p:nextCondLst>
                </p:seq>
                <p:seq concurrent="1" nextAc="seek">
                  <p:cTn id="69" restart="whenNotActive" fill="hold" evtFilter="cancelBubble" nodeType="interactiveSeq">
                    <p:stCondLst>
                      <p:cond evt="onClick" delay="0">
                        <p:tgtEl>
                          <p:spTgt spid="7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0" fill="hold">
                          <p:stCondLst>
                            <p:cond delay="0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4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7" presetID="8" presetClass="emph" presetSubtype="0" fill="hold" nodeType="after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6600000">
                                          <p:cBhvr>
                                            <p:cTn id="78" dur="5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9" presetID="1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1" dur="2000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82" dur="20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3" presetID="1" presetClass="exit" presetSubtype="0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5" presetID="0" presetClass="path" presetSubtype="0" accel="50000" decel="50000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Motion origin="layout" path="M -3.95833E-6 -3.7037E-6 L -3.95833E-6 0.00024 C 0.01537 0.0051 0.00834 0.00348 0.02084 0.00556 C 0.02683 0.00857 0.02123 0.00602 0.03191 0.00834 C 0.03347 0.0088 0.03503 0.00926 0.03659 0.00973 C 0.0375 0.01019 0.03842 0.01111 0.0392 0.01135 C 0.04219 0.01204 0.04532 0.01204 0.04831 0.01274 C 0.05 0.01297 0.05157 0.01389 0.053 0.01436 C 0.05365 0.01528 0.05443 0.01598 0.05482 0.01713 C 0.05573 0.01991 0.05677 0.0257 0.05677 0.02593 C 0.05625 0.03449 0.05625 0.04306 0.05573 0.05162 C 0.05573 0.05301 0.05534 0.05486 0.05482 0.05602 C 0.05391 0.05834 0.05118 0.06181 0.05118 0.06204 C 0.05079 0.06343 0.04779 0.07176 0.05026 0.07477 C 0.05118 0.07593 0.05274 0.0757 0.05391 0.07616 C 0.06602 0.08033 0.06185 0.07894 0.07592 0.08079 C 0.08711 0.08357 0.08425 0.08334 0.10248 0.08079 C 0.10821 0.07963 0.10847 0.07801 0.1125 0.07616 C 0.11498 0.07524 0.11745 0.07431 0.1198 0.07338 C 0.1211 0.07292 0.1224 0.07199 0.12357 0.07199 L 0.14922 0.07061 C 0.15287 0.07107 0.15677 0.06991 0.16016 0.07199 C 0.16133 0.07269 0.16094 0.0757 0.16107 0.07755 C 0.16146 0.08218 0.16185 0.08635 0.16198 0.09051 C 0.16237 0.09792 0.16211 0.1051 0.16289 0.11227 C 0.16302 0.11366 0.16394 0.11459 0.16485 0.11528 C 0.16615 0.11621 0.16784 0.11621 0.16927 0.11667 C 0.17032 0.1176 0.1711 0.11875 0.17214 0.11945 C 0.17357 0.12061 0.17513 0.12061 0.17657 0.12107 C 0.18477 0.12385 0.17513 0.12107 0.18594 0.12385 C 0.18633 0.12385 0.24297 0.12037 0.24714 0.12385 C 0.25131 0.12709 0.24727 0.13843 0.24818 0.14537 C 0.24831 0.14676 0.24922 0.14769 0.25 0.14838 C 0.25144 0.15047 0.25339 0.15232 0.25547 0.15278 C 0.25938 0.15348 0.26342 0.15371 0.26732 0.15417 C 0.27045 0.15463 0.27344 0.1551 0.27657 0.15556 C 0.278 0.15602 0.28542 0.15834 0.28659 0.15834 C 0.31159 0.15834 0.33672 0.15741 0.36185 0.15695 L 0.36719 0.15417 L 0.37006 0.15278 C 0.37097 0.15301 0.37774 0.15348 0.38008 0.15556 C 0.38008 0.15579 0.3823 0.15903 0.38295 0.15996 L 0.38295 0.16042 " pathEditMode="relative" rAng="0" ptsTypes="AAAAAAAAAAAAAAAAAAAAAAAAAAAAAAAAAAAAAAAAAAA">
                                          <p:cBhvr>
                                            <p:cTn id="86" dur="50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9141" y="800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7" presetID="42" presetClass="exit" presetSubtype="0" fill="hold" nodeType="withEffect">
                                      <p:stCondLst>
                                        <p:cond delay="7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10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9" dur="1000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0" dur="1000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2" fill="hold">
                                <p:stCondLst>
                                  <p:cond delay="8500"/>
                                </p:stCondLst>
                                <p:childTnLst>
                                  <p:par>
                                    <p:cTn id="93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5" fill="hold">
                                <p:stCondLst>
                                  <p:cond delay="8500"/>
                                </p:stCondLst>
                                <p:childTnLst>
                                  <p:par>
                                    <p:cTn id="96" presetID="8" presetClass="emph" presetSubtype="0" accel="2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7200000">
                                          <p:cBhvr>
                                            <p:cTn id="97" dur="3000" fill="hold"/>
                                            <p:tgtEl>
                                              <p:spTgt spid="13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98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0" fill="hold">
                                <p:stCondLst>
                                  <p:cond delay="11500"/>
                                </p:stCondLst>
                                <p:childTnLst>
                                  <p:par>
                                    <p:cTn id="101" presetID="53" presetClass="entr" presetSubtype="16" repeatCount="3000" fill="hold" grpId="0" nodeType="after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3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4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5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9"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79" grpId="0" animBg="1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 rot="-600000">
            <a:off x="6002325" y="2064717"/>
            <a:ext cx="10359952" cy="5269545"/>
            <a:chOff x="2585682" y="1500939"/>
            <a:chExt cx="10359952" cy="5269545"/>
          </a:xfrm>
        </p:grpSpPr>
        <p:grpSp>
          <p:nvGrpSpPr>
            <p:cNvPr id="18" name="Group 17"/>
            <p:cNvGrpSpPr/>
            <p:nvPr/>
          </p:nvGrpSpPr>
          <p:grpSpPr>
            <a:xfrm>
              <a:off x="7842581" y="1500939"/>
              <a:ext cx="5103053" cy="2846770"/>
              <a:chOff x="3707690" y="2562643"/>
              <a:chExt cx="5103053" cy="2846770"/>
            </a:xfrm>
          </p:grpSpPr>
          <p:grpSp>
            <p:nvGrpSpPr>
              <p:cNvPr id="27" name="Group 26"/>
              <p:cNvGrpSpPr/>
              <p:nvPr/>
            </p:nvGrpSpPr>
            <p:grpSpPr>
              <a:xfrm>
                <a:off x="3707690" y="4352027"/>
                <a:ext cx="777510" cy="1057386"/>
                <a:chOff x="7940461" y="3129546"/>
                <a:chExt cx="777510" cy="1057386"/>
              </a:xfrm>
            </p:grpSpPr>
            <p:sp>
              <p:nvSpPr>
                <p:cNvPr id="29" name="Rectangle: Rounded Corners 28"/>
                <p:cNvSpPr/>
                <p:nvPr/>
              </p:nvSpPr>
              <p:spPr>
                <a:xfrm rot="19084171">
                  <a:off x="8411782" y="3129546"/>
                  <a:ext cx="306189" cy="283170"/>
                </a:xfrm>
                <a:prstGeom prst="roundRect">
                  <a:avLst>
                    <a:gd name="adj" fmla="val 41564"/>
                  </a:avLst>
                </a:prstGeom>
                <a:solidFill>
                  <a:schemeClr val="accent2">
                    <a:lumMod val="40000"/>
                    <a:lumOff val="60000"/>
                  </a:schemeClr>
                </a:solidFill>
                <a:ln w="28575">
                  <a:solidFill>
                    <a:schemeClr val="bg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0" name="Rectangle: Rounded Corners 29"/>
                <p:cNvSpPr/>
                <p:nvPr/>
              </p:nvSpPr>
              <p:spPr>
                <a:xfrm rot="2627848">
                  <a:off x="7940461" y="3163605"/>
                  <a:ext cx="430167" cy="1023327"/>
                </a:xfrm>
                <a:prstGeom prst="roundRect">
                  <a:avLst>
                    <a:gd name="adj" fmla="val 28018"/>
                  </a:avLst>
                </a:prstGeom>
                <a:gradFill flip="none" rotWithShape="1">
                  <a:gsLst>
                    <a:gs pos="0">
                      <a:schemeClr val="tx1">
                        <a:lumMod val="85000"/>
                        <a:lumOff val="15000"/>
                      </a:schemeClr>
                    </a:gs>
                    <a:gs pos="95000">
                      <a:schemeClr val="accent6">
                        <a:lumMod val="75000"/>
                      </a:schemeClr>
                    </a:gs>
                    <a:gs pos="53000">
                      <a:schemeClr val="accent6">
                        <a:lumMod val="50000"/>
                      </a:schemeClr>
                    </a:gs>
                  </a:gsLst>
                  <a:lin ang="16200000" scaled="1"/>
                  <a:tileRect/>
                </a:gradFill>
                <a:ln w="28575">
                  <a:solidFill>
                    <a:schemeClr val="bg2">
                      <a:lumMod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28" name="Isosceles Triangle 27"/>
              <p:cNvSpPr/>
              <p:nvPr/>
            </p:nvSpPr>
            <p:spPr>
              <a:xfrm rot="2795246">
                <a:off x="6197108" y="106025"/>
                <a:ext cx="157018" cy="5070253"/>
              </a:xfrm>
              <a:prstGeom prst="triangle">
                <a:avLst/>
              </a:prstGeom>
              <a:gradFill flip="none" rotWithShape="1">
                <a:gsLst>
                  <a:gs pos="0">
                    <a:schemeClr val="bg2">
                      <a:lumMod val="25000"/>
                      <a:shade val="30000"/>
                      <a:satMod val="115000"/>
                    </a:schemeClr>
                  </a:gs>
                  <a:gs pos="50000">
                    <a:schemeClr val="bg2">
                      <a:lumMod val="25000"/>
                      <a:shade val="67500"/>
                      <a:satMod val="115000"/>
                    </a:schemeClr>
                  </a:gs>
                  <a:gs pos="100000">
                    <a:schemeClr val="bg2">
                      <a:lumMod val="75000"/>
                    </a:schemeClr>
                  </a:gs>
                </a:gsLst>
                <a:lin ang="27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9" name="Group 18"/>
            <p:cNvGrpSpPr/>
            <p:nvPr/>
          </p:nvGrpSpPr>
          <p:grpSpPr>
            <a:xfrm rot="10800000">
              <a:off x="2585682" y="3923714"/>
              <a:ext cx="5103053" cy="2846770"/>
              <a:chOff x="3707690" y="2562643"/>
              <a:chExt cx="5103053" cy="2846770"/>
            </a:xfrm>
          </p:grpSpPr>
          <p:grpSp>
            <p:nvGrpSpPr>
              <p:cNvPr id="20" name="Group 19"/>
              <p:cNvGrpSpPr/>
              <p:nvPr/>
            </p:nvGrpSpPr>
            <p:grpSpPr>
              <a:xfrm>
                <a:off x="3707690" y="4352027"/>
                <a:ext cx="777510" cy="1057386"/>
                <a:chOff x="7940461" y="3129546"/>
                <a:chExt cx="777510" cy="1057386"/>
              </a:xfrm>
            </p:grpSpPr>
            <p:sp>
              <p:nvSpPr>
                <p:cNvPr id="25" name="Rectangle: Rounded Corners 24"/>
                <p:cNvSpPr/>
                <p:nvPr/>
              </p:nvSpPr>
              <p:spPr>
                <a:xfrm rot="19084171">
                  <a:off x="8411782" y="3129546"/>
                  <a:ext cx="306189" cy="283170"/>
                </a:xfrm>
                <a:prstGeom prst="roundRect">
                  <a:avLst>
                    <a:gd name="adj" fmla="val 41564"/>
                  </a:avLst>
                </a:prstGeom>
                <a:solidFill>
                  <a:srgbClr val="F8CBAD">
                    <a:alpha val="1176"/>
                  </a:srgbClr>
                </a:solidFill>
                <a:ln w="285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" name="Rectangle: Rounded Corners 25"/>
                <p:cNvSpPr/>
                <p:nvPr/>
              </p:nvSpPr>
              <p:spPr>
                <a:xfrm rot="2627848">
                  <a:off x="7940461" y="3163605"/>
                  <a:ext cx="430167" cy="1023327"/>
                </a:xfrm>
                <a:prstGeom prst="roundRect">
                  <a:avLst>
                    <a:gd name="adj" fmla="val 28018"/>
                  </a:avLst>
                </a:prstGeom>
                <a:solidFill>
                  <a:srgbClr val="000000">
                    <a:alpha val="1176"/>
                  </a:srgbClr>
                </a:solidFill>
                <a:ln w="285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24" name="Isosceles Triangle 23"/>
              <p:cNvSpPr/>
              <p:nvPr/>
            </p:nvSpPr>
            <p:spPr>
              <a:xfrm rot="2795246">
                <a:off x="6197108" y="106025"/>
                <a:ext cx="157018" cy="5070253"/>
              </a:xfrm>
              <a:prstGeom prst="triangle">
                <a:avLst/>
              </a:prstGeom>
              <a:solidFill>
                <a:srgbClr val="000000">
                  <a:alpha val="117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87" name="Group 86"/>
          <p:cNvGrpSpPr/>
          <p:nvPr/>
        </p:nvGrpSpPr>
        <p:grpSpPr>
          <a:xfrm>
            <a:off x="6066664" y="2688139"/>
            <a:ext cx="8276937" cy="6749165"/>
            <a:chOff x="1229024" y="6507567"/>
            <a:chExt cx="8276937" cy="6749165"/>
          </a:xfrm>
        </p:grpSpPr>
        <p:grpSp>
          <p:nvGrpSpPr>
            <p:cNvPr id="88" name="Group 87"/>
            <p:cNvGrpSpPr/>
            <p:nvPr/>
          </p:nvGrpSpPr>
          <p:grpSpPr>
            <a:xfrm rot="14879101">
              <a:off x="4743205" y="8493976"/>
              <a:ext cx="6029021" cy="3496491"/>
              <a:chOff x="2585682" y="3290323"/>
              <a:chExt cx="6034409" cy="3480161"/>
            </a:xfrm>
          </p:grpSpPr>
          <p:grpSp>
            <p:nvGrpSpPr>
              <p:cNvPr id="133" name="Group 132"/>
              <p:cNvGrpSpPr/>
              <p:nvPr/>
            </p:nvGrpSpPr>
            <p:grpSpPr>
              <a:xfrm>
                <a:off x="7833871" y="3290323"/>
                <a:ext cx="786220" cy="1078093"/>
                <a:chOff x="7931751" y="3129546"/>
                <a:chExt cx="786220" cy="1078093"/>
              </a:xfrm>
            </p:grpSpPr>
            <p:sp>
              <p:nvSpPr>
                <p:cNvPr id="139" name="Rectangle: Rounded Corners 138"/>
                <p:cNvSpPr/>
                <p:nvPr/>
              </p:nvSpPr>
              <p:spPr>
                <a:xfrm rot="19084171">
                  <a:off x="8411782" y="3129546"/>
                  <a:ext cx="306189" cy="283170"/>
                </a:xfrm>
                <a:prstGeom prst="roundRect">
                  <a:avLst>
                    <a:gd name="adj" fmla="val 41564"/>
                  </a:avLst>
                </a:prstGeom>
                <a:solidFill>
                  <a:schemeClr val="accent2">
                    <a:lumMod val="40000"/>
                    <a:lumOff val="60000"/>
                  </a:schemeClr>
                </a:solidFill>
                <a:ln w="28575">
                  <a:solidFill>
                    <a:schemeClr val="bg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0" name="Rectangle: Rounded Corners 139"/>
                <p:cNvSpPr/>
                <p:nvPr/>
              </p:nvSpPr>
              <p:spPr>
                <a:xfrm rot="2627848">
                  <a:off x="7931751" y="3184312"/>
                  <a:ext cx="430167" cy="1023327"/>
                </a:xfrm>
                <a:prstGeom prst="roundRect">
                  <a:avLst>
                    <a:gd name="adj" fmla="val 28018"/>
                  </a:avLst>
                </a:prstGeom>
                <a:gradFill flip="none" rotWithShape="1">
                  <a:gsLst>
                    <a:gs pos="0">
                      <a:schemeClr val="tx1">
                        <a:lumMod val="85000"/>
                        <a:lumOff val="15000"/>
                      </a:schemeClr>
                    </a:gs>
                    <a:gs pos="95000">
                      <a:schemeClr val="accent6">
                        <a:lumMod val="75000"/>
                      </a:schemeClr>
                    </a:gs>
                    <a:gs pos="53000">
                      <a:schemeClr val="accent6">
                        <a:lumMod val="50000"/>
                      </a:schemeClr>
                    </a:gs>
                  </a:gsLst>
                  <a:lin ang="16200000" scaled="1"/>
                  <a:tileRect/>
                </a:gradFill>
                <a:ln w="28575">
                  <a:solidFill>
                    <a:schemeClr val="bg2">
                      <a:lumMod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34" name="Group 133"/>
              <p:cNvGrpSpPr/>
              <p:nvPr/>
            </p:nvGrpSpPr>
            <p:grpSpPr>
              <a:xfrm rot="10800000">
                <a:off x="2585682" y="3923714"/>
                <a:ext cx="5103053" cy="2846770"/>
                <a:chOff x="3707690" y="2562643"/>
                <a:chExt cx="5103053" cy="2846770"/>
              </a:xfrm>
            </p:grpSpPr>
            <p:grpSp>
              <p:nvGrpSpPr>
                <p:cNvPr id="135" name="Group 134"/>
                <p:cNvGrpSpPr/>
                <p:nvPr/>
              </p:nvGrpSpPr>
              <p:grpSpPr>
                <a:xfrm>
                  <a:off x="3707690" y="4352027"/>
                  <a:ext cx="777510" cy="1057386"/>
                  <a:chOff x="7940461" y="3129546"/>
                  <a:chExt cx="777510" cy="1057386"/>
                </a:xfrm>
              </p:grpSpPr>
              <p:sp>
                <p:nvSpPr>
                  <p:cNvPr id="137" name="Rectangle: Rounded Corners 136"/>
                  <p:cNvSpPr/>
                  <p:nvPr/>
                </p:nvSpPr>
                <p:spPr>
                  <a:xfrm rot="19084171">
                    <a:off x="8411782" y="3129546"/>
                    <a:ext cx="306189" cy="283170"/>
                  </a:xfrm>
                  <a:prstGeom prst="roundRect">
                    <a:avLst>
                      <a:gd name="adj" fmla="val 41564"/>
                    </a:avLst>
                  </a:prstGeom>
                  <a:solidFill>
                    <a:srgbClr val="F8CBAD">
                      <a:alpha val="1176"/>
                    </a:srgbClr>
                  </a:solidFill>
                  <a:ln w="28575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8" name="Rectangle: Rounded Corners 137"/>
                  <p:cNvSpPr/>
                  <p:nvPr/>
                </p:nvSpPr>
                <p:spPr>
                  <a:xfrm rot="2627848">
                    <a:off x="7940461" y="3163605"/>
                    <a:ext cx="430167" cy="1023327"/>
                  </a:xfrm>
                  <a:prstGeom prst="roundRect">
                    <a:avLst>
                      <a:gd name="adj" fmla="val 28018"/>
                    </a:avLst>
                  </a:prstGeom>
                  <a:solidFill>
                    <a:srgbClr val="000000">
                      <a:alpha val="1176"/>
                    </a:srgbClr>
                  </a:solidFill>
                  <a:ln w="28575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sp>
              <p:nvSpPr>
                <p:cNvPr id="136" name="Isosceles Triangle 135"/>
                <p:cNvSpPr/>
                <p:nvPr/>
              </p:nvSpPr>
              <p:spPr>
                <a:xfrm rot="2795246">
                  <a:off x="6197108" y="106025"/>
                  <a:ext cx="157018" cy="5070253"/>
                </a:xfrm>
                <a:prstGeom prst="triangle">
                  <a:avLst/>
                </a:prstGeom>
                <a:solidFill>
                  <a:srgbClr val="000000">
                    <a:alpha val="1176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pic>
          <p:nvPicPr>
            <p:cNvPr id="89" name="Picture 8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20625992">
              <a:off x="1229024" y="6507567"/>
              <a:ext cx="3676108" cy="2214658"/>
            </a:xfrm>
            <a:prstGeom prst="rect">
              <a:avLst/>
            </a:prstGeom>
          </p:spPr>
        </p:pic>
      </p:grpSp>
      <p:grpSp>
        <p:nvGrpSpPr>
          <p:cNvPr id="141" name="Group 140"/>
          <p:cNvGrpSpPr/>
          <p:nvPr/>
        </p:nvGrpSpPr>
        <p:grpSpPr>
          <a:xfrm rot="-600000">
            <a:off x="6016314" y="2045747"/>
            <a:ext cx="10359951" cy="5269545"/>
            <a:chOff x="2585682" y="1500939"/>
            <a:chExt cx="10359951" cy="5269545"/>
          </a:xfrm>
        </p:grpSpPr>
        <p:grpSp>
          <p:nvGrpSpPr>
            <p:cNvPr id="142" name="Group 141"/>
            <p:cNvGrpSpPr/>
            <p:nvPr/>
          </p:nvGrpSpPr>
          <p:grpSpPr>
            <a:xfrm>
              <a:off x="7842581" y="1500939"/>
              <a:ext cx="5103052" cy="2846770"/>
              <a:chOff x="3707690" y="2562643"/>
              <a:chExt cx="5103052" cy="2846770"/>
            </a:xfrm>
          </p:grpSpPr>
          <p:grpSp>
            <p:nvGrpSpPr>
              <p:cNvPr id="148" name="Group 147"/>
              <p:cNvGrpSpPr/>
              <p:nvPr/>
            </p:nvGrpSpPr>
            <p:grpSpPr>
              <a:xfrm>
                <a:off x="3707690" y="4352027"/>
                <a:ext cx="777510" cy="1057386"/>
                <a:chOff x="7940461" y="3129546"/>
                <a:chExt cx="777510" cy="1057386"/>
              </a:xfrm>
            </p:grpSpPr>
            <p:sp>
              <p:nvSpPr>
                <p:cNvPr id="150" name="Rectangle: Rounded Corners 149"/>
                <p:cNvSpPr/>
                <p:nvPr/>
              </p:nvSpPr>
              <p:spPr>
                <a:xfrm rot="19084171">
                  <a:off x="8411782" y="3129546"/>
                  <a:ext cx="306189" cy="283170"/>
                </a:xfrm>
                <a:prstGeom prst="roundRect">
                  <a:avLst>
                    <a:gd name="adj" fmla="val 41564"/>
                  </a:avLst>
                </a:prstGeom>
                <a:solidFill>
                  <a:schemeClr val="accent2">
                    <a:lumMod val="40000"/>
                    <a:lumOff val="60000"/>
                  </a:schemeClr>
                </a:solidFill>
                <a:ln w="28575">
                  <a:solidFill>
                    <a:schemeClr val="bg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1" name="Rectangle: Rounded Corners 150"/>
                <p:cNvSpPr/>
                <p:nvPr/>
              </p:nvSpPr>
              <p:spPr>
                <a:xfrm rot="2627848">
                  <a:off x="7940461" y="3163605"/>
                  <a:ext cx="430167" cy="1023327"/>
                </a:xfrm>
                <a:prstGeom prst="roundRect">
                  <a:avLst>
                    <a:gd name="adj" fmla="val 28018"/>
                  </a:avLst>
                </a:prstGeom>
                <a:gradFill flip="none" rotWithShape="1">
                  <a:gsLst>
                    <a:gs pos="0">
                      <a:schemeClr val="tx1">
                        <a:lumMod val="85000"/>
                        <a:lumOff val="15000"/>
                      </a:schemeClr>
                    </a:gs>
                    <a:gs pos="95000">
                      <a:schemeClr val="accent6">
                        <a:lumMod val="75000"/>
                      </a:schemeClr>
                    </a:gs>
                    <a:gs pos="53000">
                      <a:schemeClr val="accent6">
                        <a:lumMod val="50000"/>
                      </a:schemeClr>
                    </a:gs>
                  </a:gsLst>
                  <a:lin ang="16200000" scaled="1"/>
                  <a:tileRect/>
                </a:gradFill>
                <a:ln w="28575">
                  <a:solidFill>
                    <a:schemeClr val="bg2">
                      <a:lumMod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149" name="Isosceles Triangle 148"/>
              <p:cNvSpPr/>
              <p:nvPr/>
            </p:nvSpPr>
            <p:spPr>
              <a:xfrm rot="2795246">
                <a:off x="6197107" y="106025"/>
                <a:ext cx="157018" cy="5070253"/>
              </a:xfrm>
              <a:prstGeom prst="triangle">
                <a:avLst/>
              </a:prstGeom>
              <a:gradFill flip="none" rotWithShape="1">
                <a:gsLst>
                  <a:gs pos="0">
                    <a:schemeClr val="bg2">
                      <a:lumMod val="25000"/>
                      <a:shade val="30000"/>
                      <a:satMod val="115000"/>
                    </a:schemeClr>
                  </a:gs>
                  <a:gs pos="50000">
                    <a:schemeClr val="bg2">
                      <a:lumMod val="25000"/>
                      <a:shade val="67500"/>
                      <a:satMod val="115000"/>
                    </a:schemeClr>
                  </a:gs>
                  <a:gs pos="100000">
                    <a:schemeClr val="bg2">
                      <a:lumMod val="75000"/>
                    </a:schemeClr>
                  </a:gs>
                </a:gsLst>
                <a:lin ang="27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43" name="Group 142"/>
            <p:cNvGrpSpPr/>
            <p:nvPr/>
          </p:nvGrpSpPr>
          <p:grpSpPr>
            <a:xfrm rot="10800000">
              <a:off x="2585682" y="3923714"/>
              <a:ext cx="5103053" cy="2846770"/>
              <a:chOff x="3707690" y="2562643"/>
              <a:chExt cx="5103053" cy="2846770"/>
            </a:xfrm>
          </p:grpSpPr>
          <p:grpSp>
            <p:nvGrpSpPr>
              <p:cNvPr id="144" name="Group 143"/>
              <p:cNvGrpSpPr/>
              <p:nvPr/>
            </p:nvGrpSpPr>
            <p:grpSpPr>
              <a:xfrm>
                <a:off x="3707690" y="4352027"/>
                <a:ext cx="777510" cy="1057386"/>
                <a:chOff x="7940461" y="3129546"/>
                <a:chExt cx="777510" cy="1057386"/>
              </a:xfrm>
            </p:grpSpPr>
            <p:sp>
              <p:nvSpPr>
                <p:cNvPr id="146" name="Rectangle: Rounded Corners 145"/>
                <p:cNvSpPr/>
                <p:nvPr/>
              </p:nvSpPr>
              <p:spPr>
                <a:xfrm rot="19084171">
                  <a:off x="8411782" y="3129546"/>
                  <a:ext cx="306189" cy="283170"/>
                </a:xfrm>
                <a:prstGeom prst="roundRect">
                  <a:avLst>
                    <a:gd name="adj" fmla="val 41564"/>
                  </a:avLst>
                </a:prstGeom>
                <a:solidFill>
                  <a:srgbClr val="F8CBAD">
                    <a:alpha val="1176"/>
                  </a:srgbClr>
                </a:solidFill>
                <a:ln w="285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7" name="Rectangle: Rounded Corners 146"/>
                <p:cNvSpPr/>
                <p:nvPr/>
              </p:nvSpPr>
              <p:spPr>
                <a:xfrm rot="2627848">
                  <a:off x="7940461" y="3163605"/>
                  <a:ext cx="430167" cy="1023327"/>
                </a:xfrm>
                <a:prstGeom prst="roundRect">
                  <a:avLst>
                    <a:gd name="adj" fmla="val 28018"/>
                  </a:avLst>
                </a:prstGeom>
                <a:solidFill>
                  <a:srgbClr val="000000">
                    <a:alpha val="1176"/>
                  </a:srgbClr>
                </a:solidFill>
                <a:ln w="285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145" name="Isosceles Triangle 144"/>
              <p:cNvSpPr/>
              <p:nvPr/>
            </p:nvSpPr>
            <p:spPr>
              <a:xfrm rot="2795246">
                <a:off x="6197108" y="106025"/>
                <a:ext cx="157018" cy="5070253"/>
              </a:xfrm>
              <a:prstGeom prst="triangle">
                <a:avLst/>
              </a:prstGeom>
              <a:solidFill>
                <a:srgbClr val="000000">
                  <a:alpha val="117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127" name="Picture 12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164"/>
          <a:stretch/>
        </p:blipFill>
        <p:spPr>
          <a:xfrm rot="420280">
            <a:off x="5995798" y="5203914"/>
            <a:ext cx="2997116" cy="745666"/>
          </a:xfrm>
          <a:prstGeom prst="rect">
            <a:avLst/>
          </a:prstGeom>
        </p:spPr>
      </p:pic>
      <p:pic>
        <p:nvPicPr>
          <p:cNvPr id="128" name="Picture 12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2" t="16395" b="56302"/>
          <a:stretch/>
        </p:blipFill>
        <p:spPr>
          <a:xfrm rot="420280">
            <a:off x="5914945" y="5891755"/>
            <a:ext cx="2861157" cy="910161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 rot="14280000">
            <a:off x="5903314" y="2132521"/>
            <a:ext cx="10359952" cy="5269545"/>
            <a:chOff x="2585682" y="1500939"/>
            <a:chExt cx="10359952" cy="5269545"/>
          </a:xfrm>
        </p:grpSpPr>
        <p:grpSp>
          <p:nvGrpSpPr>
            <p:cNvPr id="7" name="Group 6"/>
            <p:cNvGrpSpPr/>
            <p:nvPr/>
          </p:nvGrpSpPr>
          <p:grpSpPr>
            <a:xfrm>
              <a:off x="7842581" y="1500939"/>
              <a:ext cx="5103053" cy="2846770"/>
              <a:chOff x="3707690" y="2562643"/>
              <a:chExt cx="5103053" cy="2846770"/>
            </a:xfrm>
          </p:grpSpPr>
          <p:grpSp>
            <p:nvGrpSpPr>
              <p:cNvPr id="13" name="Group 12"/>
              <p:cNvGrpSpPr/>
              <p:nvPr/>
            </p:nvGrpSpPr>
            <p:grpSpPr>
              <a:xfrm>
                <a:off x="3707690" y="4352027"/>
                <a:ext cx="777510" cy="1057386"/>
                <a:chOff x="7940461" y="3129546"/>
                <a:chExt cx="777510" cy="1057386"/>
              </a:xfrm>
            </p:grpSpPr>
            <p:sp>
              <p:nvSpPr>
                <p:cNvPr id="15" name="Rectangle: Rounded Corners 14"/>
                <p:cNvSpPr/>
                <p:nvPr/>
              </p:nvSpPr>
              <p:spPr>
                <a:xfrm rot="19084171">
                  <a:off x="8411782" y="3129546"/>
                  <a:ext cx="306189" cy="283170"/>
                </a:xfrm>
                <a:prstGeom prst="roundRect">
                  <a:avLst>
                    <a:gd name="adj" fmla="val 41564"/>
                  </a:avLst>
                </a:prstGeom>
                <a:solidFill>
                  <a:schemeClr val="accent2">
                    <a:lumMod val="40000"/>
                    <a:lumOff val="60000"/>
                  </a:schemeClr>
                </a:solidFill>
                <a:ln w="28575">
                  <a:solidFill>
                    <a:schemeClr val="bg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" name="Rectangle: Rounded Corners 15"/>
                <p:cNvSpPr/>
                <p:nvPr/>
              </p:nvSpPr>
              <p:spPr>
                <a:xfrm rot="2627848">
                  <a:off x="7940461" y="3163605"/>
                  <a:ext cx="430167" cy="1023327"/>
                </a:xfrm>
                <a:prstGeom prst="roundRect">
                  <a:avLst>
                    <a:gd name="adj" fmla="val 28018"/>
                  </a:avLst>
                </a:prstGeom>
                <a:gradFill flip="none" rotWithShape="1">
                  <a:gsLst>
                    <a:gs pos="0">
                      <a:schemeClr val="tx1">
                        <a:lumMod val="85000"/>
                        <a:lumOff val="15000"/>
                      </a:schemeClr>
                    </a:gs>
                    <a:gs pos="95000">
                      <a:schemeClr val="accent6">
                        <a:lumMod val="75000"/>
                      </a:schemeClr>
                    </a:gs>
                    <a:gs pos="53000">
                      <a:schemeClr val="accent6">
                        <a:lumMod val="50000"/>
                      </a:schemeClr>
                    </a:gs>
                  </a:gsLst>
                  <a:lin ang="16200000" scaled="1"/>
                  <a:tileRect/>
                </a:gradFill>
                <a:ln w="28575">
                  <a:solidFill>
                    <a:schemeClr val="bg2">
                      <a:lumMod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14" name="Isosceles Triangle 13"/>
              <p:cNvSpPr/>
              <p:nvPr/>
            </p:nvSpPr>
            <p:spPr>
              <a:xfrm rot="2795246">
                <a:off x="6197108" y="106025"/>
                <a:ext cx="157018" cy="5070253"/>
              </a:xfrm>
              <a:prstGeom prst="triangle">
                <a:avLst/>
              </a:prstGeom>
              <a:gradFill flip="none" rotWithShape="1">
                <a:gsLst>
                  <a:gs pos="0">
                    <a:schemeClr val="bg2">
                      <a:lumMod val="25000"/>
                      <a:shade val="30000"/>
                      <a:satMod val="115000"/>
                    </a:schemeClr>
                  </a:gs>
                  <a:gs pos="50000">
                    <a:schemeClr val="bg2">
                      <a:lumMod val="25000"/>
                      <a:shade val="67500"/>
                      <a:satMod val="115000"/>
                    </a:schemeClr>
                  </a:gs>
                  <a:gs pos="100000">
                    <a:schemeClr val="bg2">
                      <a:lumMod val="75000"/>
                    </a:schemeClr>
                  </a:gs>
                </a:gsLst>
                <a:lin ang="27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" name="Group 7"/>
            <p:cNvGrpSpPr/>
            <p:nvPr/>
          </p:nvGrpSpPr>
          <p:grpSpPr>
            <a:xfrm rot="10800000">
              <a:off x="2585682" y="3923714"/>
              <a:ext cx="5103053" cy="2846770"/>
              <a:chOff x="3707690" y="2562643"/>
              <a:chExt cx="5103053" cy="2846770"/>
            </a:xfrm>
          </p:grpSpPr>
          <p:grpSp>
            <p:nvGrpSpPr>
              <p:cNvPr id="9" name="Group 8"/>
              <p:cNvGrpSpPr/>
              <p:nvPr/>
            </p:nvGrpSpPr>
            <p:grpSpPr>
              <a:xfrm>
                <a:off x="3707690" y="4352027"/>
                <a:ext cx="777510" cy="1057386"/>
                <a:chOff x="7940461" y="3129546"/>
                <a:chExt cx="777510" cy="1057386"/>
              </a:xfrm>
            </p:grpSpPr>
            <p:sp>
              <p:nvSpPr>
                <p:cNvPr id="11" name="Rectangle: Rounded Corners 10"/>
                <p:cNvSpPr/>
                <p:nvPr/>
              </p:nvSpPr>
              <p:spPr>
                <a:xfrm rot="19084171">
                  <a:off x="8411782" y="3129546"/>
                  <a:ext cx="306189" cy="283170"/>
                </a:xfrm>
                <a:prstGeom prst="roundRect">
                  <a:avLst>
                    <a:gd name="adj" fmla="val 41564"/>
                  </a:avLst>
                </a:prstGeom>
                <a:solidFill>
                  <a:srgbClr val="F8CBAD">
                    <a:alpha val="1176"/>
                  </a:srgbClr>
                </a:solidFill>
                <a:ln w="285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" name="Rectangle: Rounded Corners 11"/>
                <p:cNvSpPr/>
                <p:nvPr/>
              </p:nvSpPr>
              <p:spPr>
                <a:xfrm rot="2627848">
                  <a:off x="7940461" y="3163605"/>
                  <a:ext cx="430167" cy="1023327"/>
                </a:xfrm>
                <a:prstGeom prst="roundRect">
                  <a:avLst>
                    <a:gd name="adj" fmla="val 28018"/>
                  </a:avLst>
                </a:prstGeom>
                <a:solidFill>
                  <a:srgbClr val="000000">
                    <a:alpha val="1176"/>
                  </a:srgbClr>
                </a:solidFill>
                <a:ln w="285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10" name="Isosceles Triangle 9"/>
              <p:cNvSpPr/>
              <p:nvPr/>
            </p:nvSpPr>
            <p:spPr>
              <a:xfrm rot="2795246">
                <a:off x="6197108" y="106025"/>
                <a:ext cx="157018" cy="5070253"/>
              </a:xfrm>
              <a:prstGeom prst="triangle">
                <a:avLst/>
              </a:prstGeom>
              <a:solidFill>
                <a:srgbClr val="000000">
                  <a:alpha val="117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90" name="Group 89"/>
          <p:cNvGrpSpPr/>
          <p:nvPr/>
        </p:nvGrpSpPr>
        <p:grpSpPr>
          <a:xfrm>
            <a:off x="4315868" y="3565567"/>
            <a:ext cx="7586327" cy="3927161"/>
            <a:chOff x="4315868" y="3565567"/>
            <a:chExt cx="7586327" cy="3927161"/>
          </a:xfrm>
        </p:grpSpPr>
        <p:pic>
          <p:nvPicPr>
            <p:cNvPr id="92" name="Picture 91"/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>
                          <a14:backgroundMark x1="44528" y1="13495" x2="0" y2="4429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2197874">
              <a:off x="4315868" y="5699292"/>
              <a:ext cx="2153495" cy="1759720"/>
            </a:xfrm>
            <a:prstGeom prst="rect">
              <a:avLst/>
            </a:prstGeom>
          </p:spPr>
        </p:pic>
        <p:pic>
          <p:nvPicPr>
            <p:cNvPr id="93" name="Picture 92"/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>
                          <a14:backgroundMark x1="44528" y1="13495" x2="0" y2="4429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2197874">
              <a:off x="6047356" y="5648407"/>
              <a:ext cx="2153495" cy="1759720"/>
            </a:xfrm>
            <a:prstGeom prst="rect">
              <a:avLst/>
            </a:prstGeom>
          </p:spPr>
        </p:pic>
        <p:pic>
          <p:nvPicPr>
            <p:cNvPr id="94" name="Picture 93"/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67200" b="99200" l="10000" r="99667">
                          <a14:backgroundMark x1="88467" y1="71200" x2="75867" y2="8382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48" t="67744" r="-1"/>
            <a:stretch/>
          </p:blipFill>
          <p:spPr>
            <a:xfrm rot="1616585">
              <a:off x="7257027" y="5280619"/>
              <a:ext cx="2373291" cy="2212109"/>
            </a:xfrm>
            <a:prstGeom prst="rect">
              <a:avLst/>
            </a:prstGeom>
          </p:spPr>
        </p:pic>
        <p:grpSp>
          <p:nvGrpSpPr>
            <p:cNvPr id="95" name="Group 94"/>
            <p:cNvGrpSpPr/>
            <p:nvPr/>
          </p:nvGrpSpPr>
          <p:grpSpPr>
            <a:xfrm>
              <a:off x="8972382" y="3565567"/>
              <a:ext cx="2929813" cy="3495107"/>
              <a:chOff x="8955223" y="3536713"/>
              <a:chExt cx="2929813" cy="3495107"/>
            </a:xfrm>
          </p:grpSpPr>
          <p:sp>
            <p:nvSpPr>
              <p:cNvPr id="96" name="Rectangle: Rounded Corners 95"/>
              <p:cNvSpPr/>
              <p:nvPr/>
            </p:nvSpPr>
            <p:spPr>
              <a:xfrm rot="17881063">
                <a:off x="10068275" y="4763494"/>
                <a:ext cx="458964" cy="985234"/>
              </a:xfrm>
              <a:prstGeom prst="roundRect">
                <a:avLst>
                  <a:gd name="adj" fmla="val 41564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7" name="Rectangle: Rounded Corners 96"/>
              <p:cNvSpPr/>
              <p:nvPr/>
            </p:nvSpPr>
            <p:spPr>
              <a:xfrm rot="18106454">
                <a:off x="9497127" y="5448957"/>
                <a:ext cx="288246" cy="700326"/>
              </a:xfrm>
              <a:prstGeom prst="roundRect">
                <a:avLst>
                  <a:gd name="adj" fmla="val 37138"/>
                </a:avLst>
              </a:prstGeom>
              <a:solidFill>
                <a:srgbClr val="3333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8" name="Rectangle: Rounded Corners 97"/>
              <p:cNvSpPr/>
              <p:nvPr/>
            </p:nvSpPr>
            <p:spPr>
              <a:xfrm>
                <a:off x="9529935" y="5136275"/>
                <a:ext cx="451951" cy="796701"/>
              </a:xfrm>
              <a:prstGeom prst="roundRect">
                <a:avLst>
                  <a:gd name="adj" fmla="val 34435"/>
                </a:avLst>
              </a:prstGeom>
              <a:blipFill dpi="0" rotWithShape="1"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 w="28575">
                <a:solidFill>
                  <a:schemeClr val="bg2">
                    <a:lumMod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9" name="Oval 98"/>
              <p:cNvSpPr/>
              <p:nvPr/>
            </p:nvSpPr>
            <p:spPr>
              <a:xfrm rot="576203">
                <a:off x="10391104" y="3572539"/>
                <a:ext cx="752815" cy="989839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  <a:shade val="30000"/>
                      <a:satMod val="115000"/>
                    </a:schemeClr>
                  </a:gs>
                  <a:gs pos="50000">
                    <a:schemeClr val="accent2">
                      <a:lumMod val="40000"/>
                      <a:lumOff val="60000"/>
                      <a:shade val="67500"/>
                      <a:satMod val="115000"/>
                    </a:schemeClr>
                  </a:gs>
                  <a:gs pos="100000">
                    <a:schemeClr val="accent2">
                      <a:lumMod val="40000"/>
                      <a:lumOff val="60000"/>
                      <a:shade val="100000"/>
                      <a:satMod val="115000"/>
                    </a:schemeClr>
                  </a:gs>
                </a:gsLst>
                <a:lin ang="135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00" name="Group 99"/>
              <p:cNvGrpSpPr/>
              <p:nvPr/>
            </p:nvGrpSpPr>
            <p:grpSpPr>
              <a:xfrm rot="20295430">
                <a:off x="9457022" y="5552996"/>
                <a:ext cx="368784" cy="570922"/>
                <a:chOff x="8889420" y="4448386"/>
                <a:chExt cx="368784" cy="737097"/>
              </a:xfrm>
            </p:grpSpPr>
            <p:sp>
              <p:nvSpPr>
                <p:cNvPr id="124" name="Oval 123"/>
                <p:cNvSpPr/>
                <p:nvPr/>
              </p:nvSpPr>
              <p:spPr>
                <a:xfrm rot="1564008" flipV="1">
                  <a:off x="8889420" y="5009313"/>
                  <a:ext cx="318782" cy="176170"/>
                </a:xfrm>
                <a:prstGeom prst="ellipse">
                  <a:avLst/>
                </a:prstGeom>
                <a:solidFill>
                  <a:schemeClr val="tx1">
                    <a:lumMod val="85000"/>
                    <a:lumOff val="1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5" name="Rectangle: Rounded Corners 124"/>
                <p:cNvSpPr/>
                <p:nvPr/>
              </p:nvSpPr>
              <p:spPr>
                <a:xfrm rot="7750165">
                  <a:off x="8872298" y="4763643"/>
                  <a:ext cx="701164" cy="70649"/>
                </a:xfrm>
                <a:prstGeom prst="roundRect">
                  <a:avLst/>
                </a:prstGeom>
                <a:solidFill>
                  <a:schemeClr val="bg2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1" name="Group 100"/>
              <p:cNvGrpSpPr/>
              <p:nvPr/>
            </p:nvGrpSpPr>
            <p:grpSpPr>
              <a:xfrm rot="846179">
                <a:off x="10374475" y="5859769"/>
                <a:ext cx="331873" cy="779216"/>
                <a:chOff x="10020142" y="4766994"/>
                <a:chExt cx="331873" cy="779216"/>
              </a:xfrm>
            </p:grpSpPr>
            <p:sp>
              <p:nvSpPr>
                <p:cNvPr id="122" name="Oval 121"/>
                <p:cNvSpPr/>
                <p:nvPr/>
              </p:nvSpPr>
              <p:spPr>
                <a:xfrm flipV="1">
                  <a:off x="10033233" y="5370041"/>
                  <a:ext cx="318782" cy="176169"/>
                </a:xfrm>
                <a:prstGeom prst="ellipse">
                  <a:avLst/>
                </a:prstGeom>
                <a:solidFill>
                  <a:schemeClr val="tx1">
                    <a:lumMod val="85000"/>
                    <a:lumOff val="1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3" name="Rectangle: Rounded Corners 122"/>
                <p:cNvSpPr/>
                <p:nvPr/>
              </p:nvSpPr>
              <p:spPr>
                <a:xfrm rot="3906204">
                  <a:off x="9704885" y="5082251"/>
                  <a:ext cx="701164" cy="70649"/>
                </a:xfrm>
                <a:prstGeom prst="roundRect">
                  <a:avLst/>
                </a:prstGeom>
                <a:solidFill>
                  <a:schemeClr val="bg2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2" name="Group 101"/>
              <p:cNvGrpSpPr/>
              <p:nvPr/>
            </p:nvGrpSpPr>
            <p:grpSpPr>
              <a:xfrm rot="685599">
                <a:off x="11550421" y="5644094"/>
                <a:ext cx="334615" cy="778865"/>
                <a:chOff x="11214457" y="4591176"/>
                <a:chExt cx="334615" cy="778865"/>
              </a:xfrm>
            </p:grpSpPr>
            <p:sp>
              <p:nvSpPr>
                <p:cNvPr id="120" name="Oval 119"/>
                <p:cNvSpPr/>
                <p:nvPr/>
              </p:nvSpPr>
              <p:spPr>
                <a:xfrm flipV="1">
                  <a:off x="11230290" y="5193872"/>
                  <a:ext cx="318782" cy="176169"/>
                </a:xfrm>
                <a:prstGeom prst="ellipse">
                  <a:avLst/>
                </a:prstGeom>
                <a:solidFill>
                  <a:schemeClr val="tx1">
                    <a:lumMod val="85000"/>
                    <a:lumOff val="1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1" name="Rectangle: Rounded Corners 120"/>
                <p:cNvSpPr/>
                <p:nvPr/>
              </p:nvSpPr>
              <p:spPr>
                <a:xfrm rot="3906204">
                  <a:off x="10899200" y="4906433"/>
                  <a:ext cx="701164" cy="70649"/>
                </a:xfrm>
                <a:prstGeom prst="roundRect">
                  <a:avLst/>
                </a:prstGeom>
                <a:solidFill>
                  <a:schemeClr val="bg2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3" name="Rectangle: Rounded Corners 102"/>
              <p:cNvSpPr/>
              <p:nvPr/>
            </p:nvSpPr>
            <p:spPr>
              <a:xfrm>
                <a:off x="9762689" y="4612836"/>
                <a:ext cx="1648401" cy="1938944"/>
              </a:xfrm>
              <a:prstGeom prst="roundRect">
                <a:avLst/>
              </a:prstGeom>
              <a:solidFill>
                <a:srgbClr val="003300"/>
              </a:solidFill>
              <a:ln w="57150">
                <a:solidFill>
                  <a:schemeClr val="tx1">
                    <a:lumMod val="65000"/>
                    <a:lumOff val="35000"/>
                  </a:schemeClr>
                </a:solidFill>
              </a:ln>
              <a:scene3d>
                <a:camera prst="isometricOffAxis1Top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" name="Rectangle: Rounded Corners 103"/>
              <p:cNvSpPr/>
              <p:nvPr/>
            </p:nvSpPr>
            <p:spPr>
              <a:xfrm rot="21118257">
                <a:off x="10291620" y="5818969"/>
                <a:ext cx="1427442" cy="100944"/>
              </a:xfrm>
              <a:prstGeom prst="roundRect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: Rounded Corners 104"/>
              <p:cNvSpPr/>
              <p:nvPr/>
            </p:nvSpPr>
            <p:spPr>
              <a:xfrm rot="21181011">
                <a:off x="10311791" y="5211764"/>
                <a:ext cx="1244967" cy="51771"/>
              </a:xfrm>
              <a:prstGeom prst="roundRect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: Rounded Corners 105"/>
              <p:cNvSpPr/>
              <p:nvPr/>
            </p:nvSpPr>
            <p:spPr>
              <a:xfrm rot="17881063">
                <a:off x="9773214" y="4843315"/>
                <a:ext cx="458964" cy="1016650"/>
              </a:xfrm>
              <a:prstGeom prst="roundRect">
                <a:avLst>
                  <a:gd name="adj" fmla="val 41564"/>
                </a:avLst>
              </a:prstGeom>
              <a:blipFill dpi="0" rotWithShape="1"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 w="28575">
                <a:solidFill>
                  <a:schemeClr val="bg2">
                    <a:lumMod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7" name="Rectangle: Rounded Corners 106"/>
              <p:cNvSpPr/>
              <p:nvPr/>
            </p:nvSpPr>
            <p:spPr>
              <a:xfrm rot="21314897">
                <a:off x="10109441" y="4349882"/>
                <a:ext cx="1371128" cy="1391463"/>
              </a:xfrm>
              <a:prstGeom prst="roundRect">
                <a:avLst>
                  <a:gd name="adj" fmla="val 34960"/>
                </a:avLst>
              </a:prstGeom>
              <a:blipFill dpi="0" rotWithShape="1"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 w="38100">
                <a:solidFill>
                  <a:schemeClr val="bg2">
                    <a:lumMod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8" name="Rectangle: Rounded Corners 107"/>
              <p:cNvSpPr/>
              <p:nvPr/>
            </p:nvSpPr>
            <p:spPr>
              <a:xfrm rot="2627848">
                <a:off x="10001720" y="4464480"/>
                <a:ext cx="430167" cy="784320"/>
              </a:xfrm>
              <a:prstGeom prst="roundRect">
                <a:avLst>
                  <a:gd name="adj" fmla="val 41564"/>
                </a:avLst>
              </a:prstGeom>
              <a:gradFill flip="none" rotWithShape="1">
                <a:gsLst>
                  <a:gs pos="0">
                    <a:schemeClr val="tx1">
                      <a:lumMod val="85000"/>
                      <a:lumOff val="15000"/>
                    </a:schemeClr>
                  </a:gs>
                  <a:gs pos="95000">
                    <a:schemeClr val="accent6">
                      <a:lumMod val="75000"/>
                    </a:schemeClr>
                  </a:gs>
                  <a:gs pos="53000">
                    <a:schemeClr val="accent6">
                      <a:lumMod val="50000"/>
                    </a:schemeClr>
                  </a:gs>
                </a:gsLst>
                <a:lin ang="16200000" scaled="1"/>
                <a:tileRect/>
              </a:gradFill>
              <a:ln w="28575">
                <a:solidFill>
                  <a:schemeClr val="bg2">
                    <a:lumMod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109" name="Group 108"/>
              <p:cNvGrpSpPr/>
              <p:nvPr/>
            </p:nvGrpSpPr>
            <p:grpSpPr>
              <a:xfrm rot="196706">
                <a:off x="10111338" y="4612998"/>
                <a:ext cx="1728132" cy="1316123"/>
                <a:chOff x="6630911" y="4098301"/>
                <a:chExt cx="1728132" cy="1316123"/>
              </a:xfrm>
              <a:solidFill>
                <a:srgbClr val="003300"/>
              </a:solidFill>
            </p:grpSpPr>
            <p:sp>
              <p:nvSpPr>
                <p:cNvPr id="117" name="Rectangle: Rounded Corners 116"/>
                <p:cNvSpPr/>
                <p:nvPr/>
              </p:nvSpPr>
              <p:spPr>
                <a:xfrm rot="5400000">
                  <a:off x="6613457" y="5065018"/>
                  <a:ext cx="620212" cy="78600"/>
                </a:xfrm>
                <a:prstGeom prst="roundRect">
                  <a:avLst/>
                </a:prstGeom>
                <a:solidFill>
                  <a:schemeClr val="bg2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8" name="Rectangle: Rounded Corners 117"/>
                <p:cNvSpPr/>
                <p:nvPr/>
              </p:nvSpPr>
              <p:spPr>
                <a:xfrm rot="5400000">
                  <a:off x="7776882" y="4905611"/>
                  <a:ext cx="620212" cy="78600"/>
                </a:xfrm>
                <a:prstGeom prst="roundRect">
                  <a:avLst/>
                </a:prstGeom>
                <a:solidFill>
                  <a:schemeClr val="bg2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9" name="Rectangle: Rounded Corners 118"/>
                <p:cNvSpPr/>
                <p:nvPr/>
              </p:nvSpPr>
              <p:spPr>
                <a:xfrm>
                  <a:off x="6630911" y="4098301"/>
                  <a:ext cx="1728132" cy="940345"/>
                </a:xfrm>
                <a:prstGeom prst="roundRect">
                  <a:avLst/>
                </a:prstGeom>
                <a:gradFill>
                  <a:gsLst>
                    <a:gs pos="0">
                      <a:schemeClr val="tx1">
                        <a:lumMod val="85000"/>
                        <a:lumOff val="15000"/>
                      </a:schemeClr>
                    </a:gs>
                    <a:gs pos="50000">
                      <a:schemeClr val="accent6">
                        <a:lumMod val="50000"/>
                        <a:shade val="67500"/>
                        <a:satMod val="115000"/>
                      </a:schemeClr>
                    </a:gs>
                    <a:gs pos="100000">
                      <a:schemeClr val="accent6">
                        <a:lumMod val="50000"/>
                      </a:schemeClr>
                    </a:gs>
                  </a:gsLst>
                  <a:lin ang="16200000" scaled="1"/>
                </a:gradFill>
                <a:ln w="57150"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cene3d>
                  <a:camera prst="isometricOffAxis1Right"/>
                  <a:lightRig rig="threePt" dir="t"/>
                </a:scene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110" name="Freeform: Shape 109"/>
              <p:cNvSpPr/>
              <p:nvPr/>
            </p:nvSpPr>
            <p:spPr>
              <a:xfrm>
                <a:off x="10430166" y="3977986"/>
                <a:ext cx="694283" cy="323273"/>
              </a:xfrm>
              <a:custGeom>
                <a:avLst/>
                <a:gdLst>
                  <a:gd name="connsiteX0" fmla="*/ 0 w 637309"/>
                  <a:gd name="connsiteY0" fmla="*/ 0 h 341746"/>
                  <a:gd name="connsiteX1" fmla="*/ 27709 w 637309"/>
                  <a:gd name="connsiteY1" fmla="*/ 221673 h 341746"/>
                  <a:gd name="connsiteX2" fmla="*/ 55418 w 637309"/>
                  <a:gd name="connsiteY2" fmla="*/ 240146 h 341746"/>
                  <a:gd name="connsiteX3" fmla="*/ 83127 w 637309"/>
                  <a:gd name="connsiteY3" fmla="*/ 267855 h 341746"/>
                  <a:gd name="connsiteX4" fmla="*/ 101600 w 637309"/>
                  <a:gd name="connsiteY4" fmla="*/ 295564 h 341746"/>
                  <a:gd name="connsiteX5" fmla="*/ 129309 w 637309"/>
                  <a:gd name="connsiteY5" fmla="*/ 304800 h 341746"/>
                  <a:gd name="connsiteX6" fmla="*/ 212436 w 637309"/>
                  <a:gd name="connsiteY6" fmla="*/ 314037 h 341746"/>
                  <a:gd name="connsiteX7" fmla="*/ 249382 w 637309"/>
                  <a:gd name="connsiteY7" fmla="*/ 323273 h 341746"/>
                  <a:gd name="connsiteX8" fmla="*/ 304800 w 637309"/>
                  <a:gd name="connsiteY8" fmla="*/ 341746 h 341746"/>
                  <a:gd name="connsiteX9" fmla="*/ 600363 w 637309"/>
                  <a:gd name="connsiteY9" fmla="*/ 332509 h 341746"/>
                  <a:gd name="connsiteX10" fmla="*/ 628073 w 637309"/>
                  <a:gd name="connsiteY10" fmla="*/ 323273 h 341746"/>
                  <a:gd name="connsiteX11" fmla="*/ 637309 w 637309"/>
                  <a:gd name="connsiteY11" fmla="*/ 286328 h 341746"/>
                  <a:gd name="connsiteX12" fmla="*/ 628073 w 637309"/>
                  <a:gd name="connsiteY12" fmla="*/ 240146 h 341746"/>
                  <a:gd name="connsiteX13" fmla="*/ 544945 w 637309"/>
                  <a:gd name="connsiteY13" fmla="*/ 193964 h 341746"/>
                  <a:gd name="connsiteX14" fmla="*/ 471054 w 637309"/>
                  <a:gd name="connsiteY14" fmla="*/ 175491 h 341746"/>
                  <a:gd name="connsiteX15" fmla="*/ 415636 w 637309"/>
                  <a:gd name="connsiteY15" fmla="*/ 157019 h 341746"/>
                  <a:gd name="connsiteX16" fmla="*/ 350982 w 637309"/>
                  <a:gd name="connsiteY16" fmla="*/ 147782 h 341746"/>
                  <a:gd name="connsiteX17" fmla="*/ 323273 w 637309"/>
                  <a:gd name="connsiteY17" fmla="*/ 138546 h 341746"/>
                  <a:gd name="connsiteX18" fmla="*/ 286327 w 637309"/>
                  <a:gd name="connsiteY18" fmla="*/ 129309 h 341746"/>
                  <a:gd name="connsiteX19" fmla="*/ 249382 w 637309"/>
                  <a:gd name="connsiteY19" fmla="*/ 110837 h 341746"/>
                  <a:gd name="connsiteX20" fmla="*/ 166254 w 637309"/>
                  <a:gd name="connsiteY20" fmla="*/ 64655 h 341746"/>
                  <a:gd name="connsiteX21" fmla="*/ 36945 w 637309"/>
                  <a:gd name="connsiteY21" fmla="*/ 73891 h 3417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637309" h="341746">
                    <a:moveTo>
                      <a:pt x="0" y="0"/>
                    </a:moveTo>
                    <a:cubicBezTo>
                      <a:pt x="54533" y="136330"/>
                      <a:pt x="-32936" y="-96718"/>
                      <a:pt x="27709" y="221673"/>
                    </a:cubicBezTo>
                    <a:cubicBezTo>
                      <a:pt x="29786" y="232578"/>
                      <a:pt x="46890" y="233039"/>
                      <a:pt x="55418" y="240146"/>
                    </a:cubicBezTo>
                    <a:cubicBezTo>
                      <a:pt x="65453" y="248508"/>
                      <a:pt x="74765" y="257820"/>
                      <a:pt x="83127" y="267855"/>
                    </a:cubicBezTo>
                    <a:cubicBezTo>
                      <a:pt x="90234" y="276383"/>
                      <a:pt x="92932" y="288629"/>
                      <a:pt x="101600" y="295564"/>
                    </a:cubicBezTo>
                    <a:cubicBezTo>
                      <a:pt x="109203" y="301646"/>
                      <a:pt x="119706" y="303199"/>
                      <a:pt x="129309" y="304800"/>
                    </a:cubicBezTo>
                    <a:cubicBezTo>
                      <a:pt x="156809" y="309383"/>
                      <a:pt x="184727" y="310958"/>
                      <a:pt x="212436" y="314037"/>
                    </a:cubicBezTo>
                    <a:cubicBezTo>
                      <a:pt x="224751" y="317116"/>
                      <a:pt x="237223" y="319625"/>
                      <a:pt x="249382" y="323273"/>
                    </a:cubicBezTo>
                    <a:cubicBezTo>
                      <a:pt x="268033" y="328868"/>
                      <a:pt x="304800" y="341746"/>
                      <a:pt x="304800" y="341746"/>
                    </a:cubicBezTo>
                    <a:cubicBezTo>
                      <a:pt x="403321" y="338667"/>
                      <a:pt x="501954" y="338132"/>
                      <a:pt x="600363" y="332509"/>
                    </a:cubicBezTo>
                    <a:cubicBezTo>
                      <a:pt x="610083" y="331954"/>
                      <a:pt x="621991" y="330876"/>
                      <a:pt x="628073" y="323273"/>
                    </a:cubicBezTo>
                    <a:cubicBezTo>
                      <a:pt x="636003" y="313361"/>
                      <a:pt x="634230" y="298643"/>
                      <a:pt x="637309" y="286328"/>
                    </a:cubicBezTo>
                    <a:cubicBezTo>
                      <a:pt x="634230" y="270934"/>
                      <a:pt x="635094" y="254187"/>
                      <a:pt x="628073" y="240146"/>
                    </a:cubicBezTo>
                    <a:cubicBezTo>
                      <a:pt x="612463" y="208927"/>
                      <a:pt x="574192" y="201276"/>
                      <a:pt x="544945" y="193964"/>
                    </a:cubicBezTo>
                    <a:cubicBezTo>
                      <a:pt x="520315" y="187806"/>
                      <a:pt x="495140" y="183519"/>
                      <a:pt x="471054" y="175491"/>
                    </a:cubicBezTo>
                    <a:cubicBezTo>
                      <a:pt x="452581" y="169334"/>
                      <a:pt x="434912" y="159773"/>
                      <a:pt x="415636" y="157019"/>
                    </a:cubicBezTo>
                    <a:lnTo>
                      <a:pt x="350982" y="147782"/>
                    </a:lnTo>
                    <a:cubicBezTo>
                      <a:pt x="341746" y="144703"/>
                      <a:pt x="332634" y="141221"/>
                      <a:pt x="323273" y="138546"/>
                    </a:cubicBezTo>
                    <a:cubicBezTo>
                      <a:pt x="311067" y="135059"/>
                      <a:pt x="298213" y="133766"/>
                      <a:pt x="286327" y="129309"/>
                    </a:cubicBezTo>
                    <a:cubicBezTo>
                      <a:pt x="273435" y="124475"/>
                      <a:pt x="261188" y="117921"/>
                      <a:pt x="249382" y="110837"/>
                    </a:cubicBezTo>
                    <a:cubicBezTo>
                      <a:pt x="169982" y="63197"/>
                      <a:pt x="221989" y="83233"/>
                      <a:pt x="166254" y="64655"/>
                    </a:cubicBezTo>
                    <a:lnTo>
                      <a:pt x="36945" y="73891"/>
                    </a:lnTo>
                  </a:path>
                </a:pathLst>
              </a:custGeom>
              <a:solidFill>
                <a:srgbClr val="503D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1" name="Freeform: Shape 110"/>
              <p:cNvSpPr/>
              <p:nvPr/>
            </p:nvSpPr>
            <p:spPr>
              <a:xfrm>
                <a:off x="10420216" y="4328958"/>
                <a:ext cx="766272" cy="94785"/>
              </a:xfrm>
              <a:custGeom>
                <a:avLst/>
                <a:gdLst>
                  <a:gd name="connsiteX0" fmla="*/ 56014 w 766272"/>
                  <a:gd name="connsiteY0" fmla="*/ 83127 h 94785"/>
                  <a:gd name="connsiteX1" fmla="*/ 102196 w 766272"/>
                  <a:gd name="connsiteY1" fmla="*/ 9236 h 94785"/>
                  <a:gd name="connsiteX2" fmla="*/ 702560 w 766272"/>
                  <a:gd name="connsiteY2" fmla="*/ 9236 h 94785"/>
                  <a:gd name="connsiteX3" fmla="*/ 674851 w 766272"/>
                  <a:gd name="connsiteY3" fmla="*/ 83127 h 94785"/>
                  <a:gd name="connsiteX4" fmla="*/ 56014 w 766272"/>
                  <a:gd name="connsiteY4" fmla="*/ 83127 h 947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66272" h="94785">
                    <a:moveTo>
                      <a:pt x="56014" y="83127"/>
                    </a:moveTo>
                    <a:cubicBezTo>
                      <a:pt x="-39429" y="70812"/>
                      <a:pt x="-5562" y="21551"/>
                      <a:pt x="102196" y="9236"/>
                    </a:cubicBezTo>
                    <a:cubicBezTo>
                      <a:pt x="209954" y="-3079"/>
                      <a:pt x="607118" y="-3079"/>
                      <a:pt x="702560" y="9236"/>
                    </a:cubicBezTo>
                    <a:cubicBezTo>
                      <a:pt x="798003" y="21551"/>
                      <a:pt x="784148" y="64654"/>
                      <a:pt x="674851" y="83127"/>
                    </a:cubicBezTo>
                    <a:cubicBezTo>
                      <a:pt x="565554" y="101600"/>
                      <a:pt x="151457" y="95442"/>
                      <a:pt x="56014" y="83127"/>
                    </a:cubicBezTo>
                    <a:close/>
                  </a:path>
                </a:pathLst>
              </a:custGeom>
              <a:solidFill>
                <a:schemeClr val="accent6">
                  <a:lumMod val="50000"/>
                </a:schemeClr>
              </a:solidFill>
              <a:ln w="28575">
                <a:solidFill>
                  <a:schemeClr val="bg2">
                    <a:lumMod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12" name="Group 111"/>
              <p:cNvGrpSpPr/>
              <p:nvPr/>
            </p:nvGrpSpPr>
            <p:grpSpPr>
              <a:xfrm>
                <a:off x="10183748" y="3536713"/>
                <a:ext cx="1110882" cy="620406"/>
                <a:chOff x="9688717" y="1360122"/>
                <a:chExt cx="1110882" cy="609704"/>
              </a:xfrm>
            </p:grpSpPr>
            <p:sp>
              <p:nvSpPr>
                <p:cNvPr id="114" name="Oval 113"/>
                <p:cNvSpPr/>
                <p:nvPr/>
              </p:nvSpPr>
              <p:spPr>
                <a:xfrm rot="1722890">
                  <a:off x="9688717" y="1464737"/>
                  <a:ext cx="1110882" cy="505089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6">
                        <a:lumMod val="75000"/>
                        <a:shade val="30000"/>
                        <a:satMod val="115000"/>
                      </a:schemeClr>
                    </a:gs>
                    <a:gs pos="50000">
                      <a:schemeClr val="accent6">
                        <a:lumMod val="75000"/>
                        <a:shade val="67500"/>
                        <a:satMod val="115000"/>
                      </a:schemeClr>
                    </a:gs>
                    <a:gs pos="100000">
                      <a:schemeClr val="accent6">
                        <a:lumMod val="75000"/>
                        <a:shade val="100000"/>
                        <a:satMod val="115000"/>
                      </a:schemeClr>
                    </a:gs>
                  </a:gsLst>
                  <a:lin ang="13500000" scaled="1"/>
                  <a:tileRect/>
                </a:gradFill>
                <a:ln w="38100"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Cylinder 114"/>
                <p:cNvSpPr/>
                <p:nvPr/>
              </p:nvSpPr>
              <p:spPr>
                <a:xfrm rot="2077581">
                  <a:off x="9976471" y="1360122"/>
                  <a:ext cx="748447" cy="406809"/>
                </a:xfrm>
                <a:prstGeom prst="can">
                  <a:avLst>
                    <a:gd name="adj" fmla="val 37493"/>
                  </a:avLst>
                </a:prstGeom>
                <a:gradFill flip="none" rotWithShape="1">
                  <a:gsLst>
                    <a:gs pos="0">
                      <a:schemeClr val="accent6">
                        <a:lumMod val="75000"/>
                        <a:shade val="30000"/>
                        <a:satMod val="115000"/>
                      </a:schemeClr>
                    </a:gs>
                    <a:gs pos="50000">
                      <a:schemeClr val="accent6">
                        <a:lumMod val="75000"/>
                        <a:shade val="67500"/>
                        <a:satMod val="115000"/>
                      </a:schemeClr>
                    </a:gs>
                    <a:gs pos="100000">
                      <a:schemeClr val="accent6">
                        <a:lumMod val="75000"/>
                        <a:shade val="100000"/>
                        <a:satMod val="115000"/>
                      </a:schemeClr>
                    </a:gs>
                  </a:gsLst>
                  <a:lin ang="13500000" scaled="1"/>
                  <a:tileRect/>
                </a:gradFill>
                <a:ln w="28575"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Freeform: Shape 115"/>
                <p:cNvSpPr/>
                <p:nvPr/>
              </p:nvSpPr>
              <p:spPr>
                <a:xfrm>
                  <a:off x="9945648" y="1417465"/>
                  <a:ext cx="683770" cy="476734"/>
                </a:xfrm>
                <a:custGeom>
                  <a:avLst/>
                  <a:gdLst>
                    <a:gd name="connsiteX0" fmla="*/ 1216 w 661179"/>
                    <a:gd name="connsiteY0" fmla="*/ 74058 h 518431"/>
                    <a:gd name="connsiteX1" fmla="*/ 84343 w 661179"/>
                    <a:gd name="connsiteY1" fmla="*/ 221840 h 518431"/>
                    <a:gd name="connsiteX2" fmla="*/ 195180 w 661179"/>
                    <a:gd name="connsiteY2" fmla="*/ 304967 h 518431"/>
                    <a:gd name="connsiteX3" fmla="*/ 278307 w 661179"/>
                    <a:gd name="connsiteY3" fmla="*/ 369622 h 518431"/>
                    <a:gd name="connsiteX4" fmla="*/ 342962 w 661179"/>
                    <a:gd name="connsiteY4" fmla="*/ 406567 h 518431"/>
                    <a:gd name="connsiteX5" fmla="*/ 426089 w 661179"/>
                    <a:gd name="connsiteY5" fmla="*/ 452749 h 518431"/>
                    <a:gd name="connsiteX6" fmla="*/ 555398 w 661179"/>
                    <a:gd name="connsiteY6" fmla="*/ 517404 h 518431"/>
                    <a:gd name="connsiteX7" fmla="*/ 610816 w 661179"/>
                    <a:gd name="connsiteY7" fmla="*/ 489694 h 518431"/>
                    <a:gd name="connsiteX8" fmla="*/ 656998 w 661179"/>
                    <a:gd name="connsiteY8" fmla="*/ 452749 h 518431"/>
                    <a:gd name="connsiteX9" fmla="*/ 499980 w 661179"/>
                    <a:gd name="connsiteY9" fmla="*/ 378858 h 518431"/>
                    <a:gd name="connsiteX10" fmla="*/ 379907 w 661179"/>
                    <a:gd name="connsiteY10" fmla="*/ 323440 h 518431"/>
                    <a:gd name="connsiteX11" fmla="*/ 269071 w 661179"/>
                    <a:gd name="connsiteY11" fmla="*/ 249549 h 518431"/>
                    <a:gd name="connsiteX12" fmla="*/ 167471 w 661179"/>
                    <a:gd name="connsiteY12" fmla="*/ 166422 h 518431"/>
                    <a:gd name="connsiteX13" fmla="*/ 84343 w 661179"/>
                    <a:gd name="connsiteY13" fmla="*/ 111004 h 518431"/>
                    <a:gd name="connsiteX14" fmla="*/ 38162 w 661179"/>
                    <a:gd name="connsiteY14" fmla="*/ 167 h 518431"/>
                    <a:gd name="connsiteX15" fmla="*/ 1216 w 661179"/>
                    <a:gd name="connsiteY15" fmla="*/ 74058 h 5184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661179" h="518431">
                      <a:moveTo>
                        <a:pt x="1216" y="74058"/>
                      </a:moveTo>
                      <a:cubicBezTo>
                        <a:pt x="8913" y="111004"/>
                        <a:pt x="52016" y="183355"/>
                        <a:pt x="84343" y="221840"/>
                      </a:cubicBezTo>
                      <a:cubicBezTo>
                        <a:pt x="116670" y="260325"/>
                        <a:pt x="162853" y="280337"/>
                        <a:pt x="195180" y="304967"/>
                      </a:cubicBezTo>
                      <a:cubicBezTo>
                        <a:pt x="227507" y="329597"/>
                        <a:pt x="253677" y="352689"/>
                        <a:pt x="278307" y="369622"/>
                      </a:cubicBezTo>
                      <a:cubicBezTo>
                        <a:pt x="302937" y="386555"/>
                        <a:pt x="342962" y="406567"/>
                        <a:pt x="342962" y="406567"/>
                      </a:cubicBezTo>
                      <a:cubicBezTo>
                        <a:pt x="367592" y="420421"/>
                        <a:pt x="390683" y="434276"/>
                        <a:pt x="426089" y="452749"/>
                      </a:cubicBezTo>
                      <a:cubicBezTo>
                        <a:pt x="461495" y="471222"/>
                        <a:pt x="524610" y="511247"/>
                        <a:pt x="555398" y="517404"/>
                      </a:cubicBezTo>
                      <a:cubicBezTo>
                        <a:pt x="586186" y="523562"/>
                        <a:pt x="593883" y="500470"/>
                        <a:pt x="610816" y="489694"/>
                      </a:cubicBezTo>
                      <a:cubicBezTo>
                        <a:pt x="627749" y="478918"/>
                        <a:pt x="675471" y="471222"/>
                        <a:pt x="656998" y="452749"/>
                      </a:cubicBezTo>
                      <a:cubicBezTo>
                        <a:pt x="638525" y="434276"/>
                        <a:pt x="499980" y="378858"/>
                        <a:pt x="499980" y="378858"/>
                      </a:cubicBezTo>
                      <a:cubicBezTo>
                        <a:pt x="453798" y="357307"/>
                        <a:pt x="418392" y="344992"/>
                        <a:pt x="379907" y="323440"/>
                      </a:cubicBezTo>
                      <a:cubicBezTo>
                        <a:pt x="341422" y="301889"/>
                        <a:pt x="304477" y="275719"/>
                        <a:pt x="269071" y="249549"/>
                      </a:cubicBezTo>
                      <a:cubicBezTo>
                        <a:pt x="233665" y="223379"/>
                        <a:pt x="198259" y="189513"/>
                        <a:pt x="167471" y="166422"/>
                      </a:cubicBezTo>
                      <a:cubicBezTo>
                        <a:pt x="136683" y="143331"/>
                        <a:pt x="105895" y="138713"/>
                        <a:pt x="84343" y="111004"/>
                      </a:cubicBezTo>
                      <a:cubicBezTo>
                        <a:pt x="62792" y="83295"/>
                        <a:pt x="52016" y="3246"/>
                        <a:pt x="38162" y="167"/>
                      </a:cubicBezTo>
                      <a:cubicBezTo>
                        <a:pt x="24308" y="-2912"/>
                        <a:pt x="-6481" y="37112"/>
                        <a:pt x="1216" y="74058"/>
                      </a:cubicBezTo>
                      <a:close/>
                    </a:path>
                  </a:pathLst>
                </a:custGeom>
                <a:blipFill dpi="0" rotWithShape="1">
                  <a:blip r:embed="rId9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n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pic>
            <p:nvPicPr>
              <p:cNvPr id="113" name="Picture 112"/>
              <p:cNvPicPr>
                <a:picLocks noChangeAspect="1"/>
              </p:cNvPicPr>
              <p:nvPr/>
            </p:nvPicPr>
            <p:blipFill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rightnessContrast bright="-4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55223" y="5683818"/>
                <a:ext cx="1426884" cy="1348002"/>
              </a:xfrm>
              <a:prstGeom prst="rect">
                <a:avLst/>
              </a:prstGeom>
            </p:spPr>
          </p:pic>
        </p:grpSp>
      </p:grpSp>
      <p:sp>
        <p:nvSpPr>
          <p:cNvPr id="61" name="Rectangle: Rounded Corners 60"/>
          <p:cNvSpPr/>
          <p:nvPr/>
        </p:nvSpPr>
        <p:spPr>
          <a:xfrm>
            <a:off x="6826217" y="6161160"/>
            <a:ext cx="914400" cy="453988"/>
          </a:xfrm>
          <a:prstGeom prst="roundRect">
            <a:avLst/>
          </a:prstGeom>
          <a:ln w="28575">
            <a:solidFill>
              <a:srgbClr val="FFFF00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Strike!</a:t>
            </a:r>
            <a:endParaRPr lang="en-US" dirty="0"/>
          </a:p>
        </p:txBody>
      </p:sp>
      <p:grpSp>
        <p:nvGrpSpPr>
          <p:cNvPr id="80" name="Group 79"/>
          <p:cNvGrpSpPr/>
          <p:nvPr/>
        </p:nvGrpSpPr>
        <p:grpSpPr>
          <a:xfrm>
            <a:off x="852863" y="5362965"/>
            <a:ext cx="580521" cy="430045"/>
            <a:chOff x="3549654" y="4493467"/>
            <a:chExt cx="1391547" cy="504177"/>
          </a:xfrm>
        </p:grpSpPr>
        <p:sp>
          <p:nvSpPr>
            <p:cNvPr id="81" name="Teardrop 80"/>
            <p:cNvSpPr/>
            <p:nvPr/>
          </p:nvSpPr>
          <p:spPr>
            <a:xfrm rot="13140337">
              <a:off x="4622010" y="4552325"/>
              <a:ext cx="87645" cy="172588"/>
            </a:xfrm>
            <a:prstGeom prst="teardrop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Teardrop 81"/>
            <p:cNvSpPr/>
            <p:nvPr/>
          </p:nvSpPr>
          <p:spPr>
            <a:xfrm rot="10444780" flipH="1">
              <a:off x="4216829" y="4493467"/>
              <a:ext cx="87645" cy="172588"/>
            </a:xfrm>
            <a:prstGeom prst="teardrop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Teardrop 82"/>
            <p:cNvSpPr/>
            <p:nvPr/>
          </p:nvSpPr>
          <p:spPr>
            <a:xfrm rot="13140337">
              <a:off x="4727194" y="4793656"/>
              <a:ext cx="68230" cy="109833"/>
            </a:xfrm>
            <a:prstGeom prst="teardrop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Teardrop 83"/>
            <p:cNvSpPr/>
            <p:nvPr/>
          </p:nvSpPr>
          <p:spPr>
            <a:xfrm rot="18178948">
              <a:off x="3934865" y="4658395"/>
              <a:ext cx="68230" cy="109833"/>
            </a:xfrm>
            <a:prstGeom prst="teardrop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5" name="Picture 84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3549654" y="4573455"/>
              <a:ext cx="1391547" cy="424189"/>
            </a:xfrm>
            <a:prstGeom prst="rect">
              <a:avLst/>
            </a:prstGeom>
          </p:spPr>
        </p:pic>
      </p:grpSp>
      <p:pic>
        <p:nvPicPr>
          <p:cNvPr id="86" name="Picture 8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92312" y="5503421"/>
            <a:ext cx="163437" cy="255455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1339712" y="4672889"/>
            <a:ext cx="2341277" cy="1831392"/>
            <a:chOff x="1339712" y="4672889"/>
            <a:chExt cx="2046073" cy="1831392"/>
          </a:xfrm>
        </p:grpSpPr>
        <p:grpSp>
          <p:nvGrpSpPr>
            <p:cNvPr id="2" name="Group 1"/>
            <p:cNvGrpSpPr/>
            <p:nvPr/>
          </p:nvGrpSpPr>
          <p:grpSpPr>
            <a:xfrm rot="21030544">
              <a:off x="2694030" y="4672889"/>
              <a:ext cx="691755" cy="1062764"/>
              <a:chOff x="2976281" y="3037130"/>
              <a:chExt cx="691755" cy="1062764"/>
            </a:xfrm>
          </p:grpSpPr>
          <p:pic>
            <p:nvPicPr>
              <p:cNvPr id="78" name="Picture 77"/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 rot="2500632">
                <a:off x="3552058" y="3037130"/>
                <a:ext cx="115978" cy="415063"/>
              </a:xfrm>
              <a:prstGeom prst="rect">
                <a:avLst/>
              </a:prstGeom>
            </p:spPr>
          </p:pic>
          <p:cxnSp>
            <p:nvCxnSpPr>
              <p:cNvPr id="79" name="Straight Connector 78"/>
              <p:cNvCxnSpPr>
                <a:cxnSpLocks/>
              </p:cNvCxnSpPr>
              <p:nvPr/>
            </p:nvCxnSpPr>
            <p:spPr>
              <a:xfrm rot="569456" flipH="1">
                <a:off x="2976281" y="3355937"/>
                <a:ext cx="425144" cy="743957"/>
              </a:xfrm>
              <a:prstGeom prst="line">
                <a:avLst/>
              </a:prstGeom>
              <a:ln>
                <a:solidFill>
                  <a:schemeClr val="bg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91" name="Picture 90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 rot="19860626" flipH="1">
              <a:off x="1339712" y="5615126"/>
              <a:ext cx="1518841" cy="889155"/>
            </a:xfrm>
            <a:prstGeom prst="rect">
              <a:avLst/>
            </a:prstGeom>
          </p:spPr>
        </p:pic>
      </p:grpSp>
      <p:sp>
        <p:nvSpPr>
          <p:cNvPr id="126" name="Rectangle: Rounded Corners 125">
            <a:hlinkClick r:id="rId16" action="ppaction://hlinksldjump"/>
          </p:cNvPr>
          <p:cNvSpPr/>
          <p:nvPr/>
        </p:nvSpPr>
        <p:spPr>
          <a:xfrm>
            <a:off x="7895282" y="6136894"/>
            <a:ext cx="1372392" cy="453988"/>
          </a:xfrm>
          <a:prstGeom prst="roundRect">
            <a:avLst/>
          </a:prstGeom>
          <a:ln w="28575">
            <a:solidFill>
              <a:srgbClr val="FFFF00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solidFill>
                  <a:schemeClr val="bg2">
                    <a:lumMod val="10000"/>
                  </a:schemeClr>
                </a:solidFill>
              </a:rPr>
              <a:t>Try somewhere else</a:t>
            </a:r>
            <a:endParaRPr lang="en-US" sz="1400" b="1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129" name="Picture 128"/>
          <p:cNvPicPr>
            <a:picLocks noChangeAspect="1"/>
          </p:cNvPicPr>
          <p:nvPr/>
        </p:nvPicPr>
        <p:blipFill rotWithShape="1">
          <a:blip r:embed="rId17"/>
          <a:srcRect t="86358" r="76067"/>
          <a:stretch/>
        </p:blipFill>
        <p:spPr>
          <a:xfrm>
            <a:off x="0" y="5922440"/>
            <a:ext cx="2917801" cy="935559"/>
          </a:xfrm>
          <a:prstGeom prst="rect">
            <a:avLst/>
          </a:prstGeom>
        </p:spPr>
      </p:pic>
      <p:sp>
        <p:nvSpPr>
          <p:cNvPr id="130" name="Rectangle: Rounded Corners 129"/>
          <p:cNvSpPr/>
          <p:nvPr/>
        </p:nvSpPr>
        <p:spPr>
          <a:xfrm>
            <a:off x="6826217" y="6161160"/>
            <a:ext cx="914400" cy="453988"/>
          </a:xfrm>
          <a:prstGeom prst="roundRect">
            <a:avLst/>
          </a:prstGeom>
          <a:ln w="28575">
            <a:solidFill>
              <a:srgbClr val="FFFF00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Strike!</a:t>
            </a:r>
            <a:endParaRPr lang="en-US" dirty="0"/>
          </a:p>
        </p:txBody>
      </p:sp>
      <p:pic>
        <p:nvPicPr>
          <p:cNvPr id="131" name="Picture 130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 rot="791292">
            <a:off x="10039181" y="5148668"/>
            <a:ext cx="788004" cy="1544628"/>
          </a:xfrm>
          <a:prstGeom prst="rect">
            <a:avLst/>
          </a:prstGeom>
        </p:spPr>
      </p:pic>
      <p:sp>
        <p:nvSpPr>
          <p:cNvPr id="132" name="Freeform: Shape 131">
            <a:hlinkClick r:id="rId18" action="ppaction://hlinksldjump"/>
          </p:cNvPr>
          <p:cNvSpPr/>
          <p:nvPr/>
        </p:nvSpPr>
        <p:spPr>
          <a:xfrm>
            <a:off x="9920640" y="5097390"/>
            <a:ext cx="962527" cy="1652337"/>
          </a:xfrm>
          <a:custGeom>
            <a:avLst/>
            <a:gdLst>
              <a:gd name="connsiteX0" fmla="*/ 336884 w 962527"/>
              <a:gd name="connsiteY0" fmla="*/ 0 h 1652337"/>
              <a:gd name="connsiteX1" fmla="*/ 962527 w 962527"/>
              <a:gd name="connsiteY1" fmla="*/ 272716 h 1652337"/>
              <a:gd name="connsiteX2" fmla="*/ 705853 w 962527"/>
              <a:gd name="connsiteY2" fmla="*/ 1652337 h 1652337"/>
              <a:gd name="connsiteX3" fmla="*/ 0 w 962527"/>
              <a:gd name="connsiteY3" fmla="*/ 1363579 h 1652337"/>
              <a:gd name="connsiteX4" fmla="*/ 336884 w 962527"/>
              <a:gd name="connsiteY4" fmla="*/ 0 h 1652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62527" h="1652337">
                <a:moveTo>
                  <a:pt x="336884" y="0"/>
                </a:moveTo>
                <a:lnTo>
                  <a:pt x="962527" y="272716"/>
                </a:lnTo>
                <a:lnTo>
                  <a:pt x="705853" y="1652337"/>
                </a:lnTo>
                <a:lnTo>
                  <a:pt x="0" y="1363579"/>
                </a:lnTo>
                <a:lnTo>
                  <a:pt x="336884" y="0"/>
                </a:lnTo>
                <a:close/>
              </a:path>
            </a:pathLst>
          </a:custGeom>
          <a:solidFill>
            <a:srgbClr val="4472C4">
              <a:alpha val="40000"/>
            </a:srgbClr>
          </a:solidFill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1405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8" presetClass="emph" presetSubtype="0" accel="20000" fill="hold" nodeType="afterEffect" p14:presetBounceEnd="20000">
                                      <p:stCondLst>
                                        <p:cond delay="1000"/>
                                      </p:stCondLst>
                                      <p:childTnLst>
                                        <p:animRot by="7200000" p14:bounceEnd="20000">
                                          <p:cBhvr>
                                            <p:cTn id="6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8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13" presetID="8" presetClass="emph" presetSubtype="0" accel="20000" fill="hold" nodeType="after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animRot by="-8100000" p14:bounceEnd="20000">
                                          <p:cBhvr>
                                            <p:cTn id="14" dur="2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16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200"/>
                                            <p:tgtEl>
                                              <p:spTgt spid="8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5200"/>
                                </p:stCondLst>
                                <p:childTnLst>
                                  <p:par>
                                    <p:cTn id="20" presetID="22" presetClass="exit" presetSubtype="1" fill="hold" nodeType="afterEffect">
                                      <p:stCondLst>
                                        <p:cond delay="30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1" dur="200"/>
                                            <p:tgtEl>
                                              <p:spTgt spid="8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3" presetID="1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26" dur="500"/>
                                            <p:tgtEl>
                                              <p:spTgt spid="8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32" presetClass="emph" presetSubtype="0" repeatCount="indefinite" nodeType="withEffect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120000">
                                          <p:cBhvr>
                                            <p:cTn id="28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9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0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1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2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6700"/>
                                </p:stCondLst>
                                <p:childTnLst>
                                  <p:par>
                                    <p:cTn id="34" presetID="42" presetClass="exit" presetSubtype="0" fill="hold" nodeType="afterEffect">
                                      <p:stCondLst>
                                        <p:cond delay="9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5" dur="300"/>
                                            <p:tgtEl>
                                              <p:spTgt spid="8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6" dur="300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300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299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6000"/>
                                </p:stCondLst>
                                <p:childTnLst>
                                  <p:par>
                                    <p:cTn id="40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300"/>
                                            <p:tgtEl>
                                              <p:spTgt spid="8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3" dur="3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3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16300"/>
                                </p:stCondLst>
                                <p:childTnLst>
                                  <p:par>
                                    <p:cTn id="46" presetID="0" presetClass="path" presetSubtype="0" accel="50000" decel="50000" fill="hold" nodeType="afterEffect">
                                      <p:stCondLst>
                                        <p:cond delay="4000"/>
                                      </p:stCondLst>
                                      <p:childTnLst>
                                        <p:animMotion origin="layout" path="M -0.00013 0.0088 L -0.00013 0.0088 C -0.00247 0.01065 -0.00481 0.0125 -0.0069 0.01482 C -0.01093 0.01899 -0.00573 0.02014 -0.01367 0.02385 C -0.01484 0.02431 -0.01588 0.02454 -0.01705 0.02524 C -0.01875 0.02616 -0.02044 0.02732 -0.02213 0.02825 L -0.02461 0.02963 L -0.02708 0.03125 C -0.02799 0.03172 -0.0289 0.03195 -0.02968 0.03288 C -0.03073 0.0338 -0.0319 0.03496 -0.03307 0.03588 C -0.03463 0.03704 -0.03802 0.03889 -0.03802 0.03889 L -0.03802 0.03889 " pathEditMode="relative" ptsTypes="AAAAAAAAAAAA">
                                          <p:cBhvr>
                                            <p:cTn id="47" dur="20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8" presetID="8" presetClass="emph" presetSubtype="0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animRot by="1200000">
                                          <p:cBhvr>
                                            <p:cTn id="49" dur="20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22300"/>
                                </p:stCondLst>
                                <p:childTnLst>
                                  <p:par>
                                    <p:cTn id="51" presetID="42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" dur="1000"/>
                                            <p:tgtEl>
                                              <p:spTgt spid="8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3" dur="1000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1000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6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8" restart="whenNotActive" fill="hold" evtFilter="cancelBubble" nodeType="interactiveSeq">
                    <p:stCondLst>
                      <p:cond evt="onClick" delay="0">
                        <p:tgtEl>
                          <p:spTgt spid="6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" fill="hold">
                          <p:stCondLst>
                            <p:cond delay="0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8" presetClass="emph" presetSubtype="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400000">
                                          <p:cBhvr>
                                            <p:cTn id="62" dur="2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1"/>
                      </p:tgtEl>
                    </p:cond>
                  </p:nextCondLst>
                </p:seq>
                <p:seq concurrent="1" nextAc="seek">
                  <p:cTn id="63" restart="whenNotActive" fill="hold" evtFilter="cancelBubble" nodeType="interactiveSeq">
                    <p:stCondLst>
                      <p:cond evt="onClick" delay="0">
                        <p:tgtEl>
                          <p:spTgt spid="1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4" fill="hold">
                          <p:stCondLst>
                            <p:cond delay="0"/>
                          </p:stCondLst>
                          <p:childTnLst>
                            <p:par>
                              <p:cTn id="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6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8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1" presetID="8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6600000">
                                          <p:cBhvr>
                                            <p:cTn id="72" dur="500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3" presetID="42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5" dur="10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6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8" presetID="0" presetClass="path" presetSubtype="0" accel="50000" decel="50000" fill="hold" nodeType="withEffect">
                                      <p:stCondLst>
                                        <p:cond delay="2200"/>
                                      </p:stCondLst>
                                      <p:childTnLst>
                                        <p:animMotion origin="layout" path="M 6.25E-7 -4.81481E-6 L 6.25E-7 0.00024 C 0.00208 -0.00277 0.00482 -0.00509 0.00729 -0.00787 C 0.01003 -0.01111 0.00898 -0.01157 0.01172 -0.01574 C 0.01224 -0.01689 0.01302 -0.01782 0.01367 -0.01898 C 0.01406 -0.0206 0.01406 -0.02245 0.01471 -0.02361 C 0.01641 -0.02662 0.01823 -0.02893 0.02018 -0.03148 C 0.02422 -0.0375 0.02213 -0.03495 0.02669 -0.03935 C 0.02734 -0.04097 0.02786 -0.04282 0.02865 -0.04398 C 0.02969 -0.04513 0.03125 -0.04444 0.03203 -0.0456 C 0.03281 -0.04675 0.03255 -0.04884 0.03333 -0.05046 C 0.03411 -0.05277 0.03711 -0.05532 0.03841 -0.05671 C 0.04049 -0.06574 0.03815 -0.05763 0.0418 -0.06458 C 0.04349 -0.06759 0.04427 -0.07129 0.04596 -0.07384 C 0.04687 -0.075 0.04753 -0.07592 0.04818 -0.07708 C 0.04922 -0.07847 0.04961 -0.08032 0.05026 -0.08171 C 0.05247 -0.08518 0.05521 -0.0875 0.05703 -0.0912 C 0.05859 -0.09467 0.05898 -0.09652 0.06133 -0.09907 C 0.0694 -0.10856 0.05846 -0.09328 0.06875 -0.10833 C 0.06992 -0.10995 0.07122 -0.11134 0.07213 -0.11319 C 0.07279 -0.11481 0.07318 -0.11643 0.07435 -0.11782 C 0.07513 -0.11921 0.07643 -0.1199 0.07734 -0.12106 C 0.07878 -0.12245 0.07943 -0.1243 0.0806 -0.12569 C 0.08281 -0.128 0.08516 -0.12939 0.08711 -0.13194 C 0.08906 -0.13472 0.09049 -0.13773 0.09258 -0.13981 L 0.09896 -0.14606 C 0.10026 -0.14722 0.10117 -0.14791 0.10234 -0.1493 C 0.10521 -0.15347 0.10352 -0.15185 0.10768 -0.15393 C 0.11315 -0.16203 0.10625 -0.15254 0.11315 -0.15879 C 0.11393 -0.15949 0.11432 -0.16111 0.11549 -0.1618 C 0.11719 -0.16319 0.11979 -0.16319 0.12174 -0.16504 C 0.12279 -0.16597 0.12396 -0.16689 0.12513 -0.16805 C 0.12578 -0.16898 0.12617 -0.1706 0.12721 -0.17129 C 0.12838 -0.17222 0.12995 -0.17222 0.13151 -0.17291 C 0.13359 -0.17569 0.13411 -0.17708 0.13698 -0.17916 C 0.13789 -0.17986 0.13919 -0.18009 0.13997 -0.18055 C 0.14128 -0.18171 0.14219 -0.1831 0.14336 -0.18379 C 0.14557 -0.18518 0.14974 -0.18703 0.14974 -0.1868 C 0.15352 -0.19236 0.15117 -0.18958 0.15859 -0.19328 L 0.16172 -0.19467 C 0.16875 -0.19421 0.17552 -0.19467 0.18242 -0.19328 C 0.1832 -0.19305 0.18359 -0.19097 0.18437 -0.19004 C 0.18568 -0.18888 0.18659 -0.18819 0.18776 -0.18703 C 0.19779 -0.17453 0.18099 -0.19189 0.19753 -0.17592 L 0.20078 -0.17291 C 0.20638 -0.16018 0.19896 -0.17546 0.20612 -0.16504 C 0.20703 -0.16365 0.20742 -0.1618 0.2082 -0.16018 C 0.20872 -0.15902 0.20963 -0.1581 0.21042 -0.15717 C 0.21107 -0.15393 0.21133 -0.15046 0.2125 -0.14768 C 0.21341 -0.14606 0.21406 -0.14467 0.21471 -0.14305 C 0.21562 -0.14004 0.21615 -0.1368 0.21706 -0.13356 C 0.21849 -0.12638 0.21784 -0.13055 0.21901 -0.12106 C 0.2194 -0.10949 0.21953 -0.09791 0.22005 -0.08657 C 0.22018 -0.08425 0.22305 -0.07129 0.22331 -0.07083 C 0.22656 -0.0662 0.22448 -0.06851 0.22878 -0.06458 C 0.23073 -0.06064 0.23372 -0.05324 0.23646 -0.05185 L 0.23958 -0.05046 C 0.24427 -0.05092 0.24896 -0.05092 0.25352 -0.05185 C 0.25573 -0.05254 0.25794 -0.05393 0.26016 -0.05509 C 0.2612 -0.05555 0.26224 -0.05625 0.26328 -0.05671 C 0.26549 -0.05717 0.26771 -0.0574 0.27005 -0.0581 C 0.27005 -0.05787 0.27786 -0.06203 0.27969 -0.06296 C 0.2806 -0.06342 0.28177 -0.06412 0.28281 -0.06458 C 0.28437 -0.06504 0.28568 -0.0655 0.28698 -0.06597 C 0.28945 -0.06689 0.29141 -0.06828 0.29375 -0.06921 C 0.29505 -0.06967 0.29648 -0.07013 0.29805 -0.07083 C 0.3 -0.07175 0.30234 -0.07291 0.30417 -0.07384 C 0.30547 -0.07453 0.30651 -0.075 0.30768 -0.07546 C 0.30924 -0.07592 0.31055 -0.07638 0.31211 -0.07708 C 0.3168 -0.07893 0.31393 -0.07847 0.31953 -0.08009 C 0.32552 -0.08194 0.32552 -0.08125 0.33034 -0.08333 C 0.33268 -0.08425 0.33477 -0.08541 0.33698 -0.08657 C 0.33776 -0.08703 0.33893 -0.08773 0.3401 -0.08796 C 0.34154 -0.08865 0.34297 -0.08912 0.3444 -0.08958 C 0.34687 -0.0905 0.34935 -0.09236 0.35208 -0.09282 C 0.35807 -0.09351 0.36419 -0.09375 0.37031 -0.09421 C 0.37643 -0.09351 0.38177 -0.09305 0.38776 -0.0912 C 0.39049 -0.09027 0.39622 -0.08796 0.39622 -0.08773 C 0.39727 -0.08703 0.39818 -0.08564 0.39961 -0.08495 C 0.4043 -0.08125 0.4013 -0.08587 0.40586 -0.08009 C 0.41016 -0.075 0.40742 -0.07546 0.41068 -0.07546 L 0.41068 -0.07523 " pathEditMode="relative" rAng="0" ptsTypes="AAAAAAAAAAAAAAAAAAAAAAAAAAAAAAAAAAAAAAAAAAAAAAAAAAAAAAAAAAAAAAAAAAAAAAAAAAAAAAAAAA">
                                          <p:cBhvr>
                                            <p:cTn id="79" dur="8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0534" y="-972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0" presetID="8" presetClass="emph" presetSubtype="0" fill="hold" nodeType="withEffect">
                                      <p:stCondLst>
                                        <p:cond delay="7700"/>
                                      </p:stCondLst>
                                      <p:childTnLst>
                                        <p:animRot by="1200000">
                                          <p:cBhvr>
                                            <p:cTn id="8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2" fill="hold">
                                <p:stCondLst>
                                  <p:cond delay="10200"/>
                                </p:stCondLst>
                                <p:childTnLst>
                                  <p:par>
                                    <p:cTn id="83" presetID="42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4" dur="10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5" dur="1000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6" dur="1000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8" fill="hold">
                                <p:stCondLst>
                                  <p:cond delay="11200"/>
                                </p:stCondLst>
                                <p:childTnLst>
                                  <p:par>
                                    <p:cTn id="89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1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3" fill="hold">
                                <p:stCondLst>
                                  <p:cond delay="11200"/>
                                </p:stCondLst>
                                <p:childTnLst>
                                  <p:par>
                                    <p:cTn id="94" presetID="53" presetClass="entr" presetSubtype="16" repeatCount="3000" fill="hold" grpId="0" nodeType="after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6" dur="1000" fill="hold"/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7" dur="1000" fill="hold"/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8" dur="1000"/>
                                            <p:tgtEl>
                                              <p:spTgt spid="13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9" fill="hold">
                                <p:stCondLst>
                                  <p:cond delay="14900"/>
                                </p:stCondLst>
                                <p:childTnLst>
                                  <p:par>
                                    <p:cTn id="100" presetID="8" presetClass="emph" presetSubtype="0" accel="20000" fill="hold" nodeType="after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animRot by="-7200000" p14:bounceEnd="20000">
                                          <p:cBhvr>
                                            <p:cTn id="101" dur="5000" fill="hold"/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0"/>
                      </p:tgtEl>
                    </p:cond>
                  </p:nextCondLst>
                </p:seq>
              </p:childTnLst>
            </p:cTn>
          </p:par>
        </p:tnLst>
        <p:bldLst>
          <p:bldP spid="130" grpId="0" animBg="1"/>
          <p:bldP spid="132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8" presetClass="emph" presetSubtype="0" accel="20000" fill="hold" nodeType="afterEffect">
                                      <p:stCondLst>
                                        <p:cond delay="1000"/>
                                      </p:stCondLst>
                                      <p:childTnLst>
                                        <p:animRot by="7200000">
                                          <p:cBhvr>
                                            <p:cTn id="6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8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13" presetID="8" presetClass="emph" presetSubtype="0" accel="2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8100000">
                                          <p:cBhvr>
                                            <p:cTn id="14" dur="2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16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200"/>
                                            <p:tgtEl>
                                              <p:spTgt spid="8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5200"/>
                                </p:stCondLst>
                                <p:childTnLst>
                                  <p:par>
                                    <p:cTn id="20" presetID="22" presetClass="exit" presetSubtype="1" fill="hold" nodeType="afterEffect">
                                      <p:stCondLst>
                                        <p:cond delay="30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1" dur="200"/>
                                            <p:tgtEl>
                                              <p:spTgt spid="8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3" presetID="1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26" dur="500"/>
                                            <p:tgtEl>
                                              <p:spTgt spid="8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32" presetClass="emph" presetSubtype="0" repeatCount="indefinite" nodeType="withEffect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120000">
                                          <p:cBhvr>
                                            <p:cTn id="28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9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0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1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2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6700"/>
                                </p:stCondLst>
                                <p:childTnLst>
                                  <p:par>
                                    <p:cTn id="34" presetID="42" presetClass="exit" presetSubtype="0" fill="hold" nodeType="afterEffect">
                                      <p:stCondLst>
                                        <p:cond delay="9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5" dur="300"/>
                                            <p:tgtEl>
                                              <p:spTgt spid="8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6" dur="300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300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299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6000"/>
                                </p:stCondLst>
                                <p:childTnLst>
                                  <p:par>
                                    <p:cTn id="40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300"/>
                                            <p:tgtEl>
                                              <p:spTgt spid="8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3" dur="3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3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16300"/>
                                </p:stCondLst>
                                <p:childTnLst>
                                  <p:par>
                                    <p:cTn id="46" presetID="0" presetClass="path" presetSubtype="0" accel="50000" decel="50000" fill="hold" nodeType="afterEffect">
                                      <p:stCondLst>
                                        <p:cond delay="4000"/>
                                      </p:stCondLst>
                                      <p:childTnLst>
                                        <p:animMotion origin="layout" path="M -0.00013 0.0088 L -0.00013 0.0088 C -0.00247 0.01065 -0.00481 0.0125 -0.0069 0.01482 C -0.01093 0.01899 -0.00573 0.02014 -0.01367 0.02385 C -0.01484 0.02431 -0.01588 0.02454 -0.01705 0.02524 C -0.01875 0.02616 -0.02044 0.02732 -0.02213 0.02825 L -0.02461 0.02963 L -0.02708 0.03125 C -0.02799 0.03172 -0.0289 0.03195 -0.02968 0.03288 C -0.03073 0.0338 -0.0319 0.03496 -0.03307 0.03588 C -0.03463 0.03704 -0.03802 0.03889 -0.03802 0.03889 L -0.03802 0.03889 " pathEditMode="relative" ptsTypes="AAAAAAAAAAAA">
                                          <p:cBhvr>
                                            <p:cTn id="47" dur="20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8" presetID="8" presetClass="emph" presetSubtype="0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animRot by="1200000">
                                          <p:cBhvr>
                                            <p:cTn id="49" dur="20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22300"/>
                                </p:stCondLst>
                                <p:childTnLst>
                                  <p:par>
                                    <p:cTn id="51" presetID="42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" dur="1000"/>
                                            <p:tgtEl>
                                              <p:spTgt spid="8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3" dur="1000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1000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6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8" restart="whenNotActive" fill="hold" evtFilter="cancelBubble" nodeType="interactiveSeq">
                    <p:stCondLst>
                      <p:cond evt="onClick" delay="0">
                        <p:tgtEl>
                          <p:spTgt spid="6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" fill="hold">
                          <p:stCondLst>
                            <p:cond delay="0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8" presetClass="emph" presetSubtype="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400000">
                                          <p:cBhvr>
                                            <p:cTn id="62" dur="2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1"/>
                      </p:tgtEl>
                    </p:cond>
                  </p:nextCondLst>
                </p:seq>
                <p:seq concurrent="1" nextAc="seek">
                  <p:cTn id="63" restart="whenNotActive" fill="hold" evtFilter="cancelBubble" nodeType="interactiveSeq">
                    <p:stCondLst>
                      <p:cond evt="onClick" delay="0">
                        <p:tgtEl>
                          <p:spTgt spid="1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4" fill="hold">
                          <p:stCondLst>
                            <p:cond delay="0"/>
                          </p:stCondLst>
                          <p:childTnLst>
                            <p:par>
                              <p:cTn id="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6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8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1" presetID="8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6600000">
                                          <p:cBhvr>
                                            <p:cTn id="72" dur="500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3" presetID="42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5" dur="10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6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8" presetID="0" presetClass="path" presetSubtype="0" accel="50000" decel="50000" fill="hold" nodeType="withEffect">
                                      <p:stCondLst>
                                        <p:cond delay="2200"/>
                                      </p:stCondLst>
                                      <p:childTnLst>
                                        <p:animMotion origin="layout" path="M 6.25E-7 -4.81481E-6 L 6.25E-7 0.00024 C 0.00208 -0.00277 0.00482 -0.00509 0.00729 -0.00787 C 0.01003 -0.01111 0.00898 -0.01157 0.01172 -0.01574 C 0.01224 -0.01689 0.01302 -0.01782 0.01367 -0.01898 C 0.01406 -0.0206 0.01406 -0.02245 0.01471 -0.02361 C 0.01641 -0.02662 0.01823 -0.02893 0.02018 -0.03148 C 0.02422 -0.0375 0.02213 -0.03495 0.02669 -0.03935 C 0.02734 -0.04097 0.02786 -0.04282 0.02865 -0.04398 C 0.02969 -0.04513 0.03125 -0.04444 0.03203 -0.0456 C 0.03281 -0.04675 0.03255 -0.04884 0.03333 -0.05046 C 0.03411 -0.05277 0.03711 -0.05532 0.03841 -0.05671 C 0.04049 -0.06574 0.03815 -0.05763 0.0418 -0.06458 C 0.04349 -0.06759 0.04427 -0.07129 0.04596 -0.07384 C 0.04687 -0.075 0.04753 -0.07592 0.04818 -0.07708 C 0.04922 -0.07847 0.04961 -0.08032 0.05026 -0.08171 C 0.05247 -0.08518 0.05521 -0.0875 0.05703 -0.0912 C 0.05859 -0.09467 0.05898 -0.09652 0.06133 -0.09907 C 0.0694 -0.10856 0.05846 -0.09328 0.06875 -0.10833 C 0.06992 -0.10995 0.07122 -0.11134 0.07213 -0.11319 C 0.07279 -0.11481 0.07318 -0.11643 0.07435 -0.11782 C 0.07513 -0.11921 0.07643 -0.1199 0.07734 -0.12106 C 0.07878 -0.12245 0.07943 -0.1243 0.0806 -0.12569 C 0.08281 -0.128 0.08516 -0.12939 0.08711 -0.13194 C 0.08906 -0.13472 0.09049 -0.13773 0.09258 -0.13981 L 0.09896 -0.14606 C 0.10026 -0.14722 0.10117 -0.14791 0.10234 -0.1493 C 0.10521 -0.15347 0.10352 -0.15185 0.10768 -0.15393 C 0.11315 -0.16203 0.10625 -0.15254 0.11315 -0.15879 C 0.11393 -0.15949 0.11432 -0.16111 0.11549 -0.1618 C 0.11719 -0.16319 0.11979 -0.16319 0.12174 -0.16504 C 0.12279 -0.16597 0.12396 -0.16689 0.12513 -0.16805 C 0.12578 -0.16898 0.12617 -0.1706 0.12721 -0.17129 C 0.12838 -0.17222 0.12995 -0.17222 0.13151 -0.17291 C 0.13359 -0.17569 0.13411 -0.17708 0.13698 -0.17916 C 0.13789 -0.17986 0.13919 -0.18009 0.13997 -0.18055 C 0.14128 -0.18171 0.14219 -0.1831 0.14336 -0.18379 C 0.14557 -0.18518 0.14974 -0.18703 0.14974 -0.1868 C 0.15352 -0.19236 0.15117 -0.18958 0.15859 -0.19328 L 0.16172 -0.19467 C 0.16875 -0.19421 0.17552 -0.19467 0.18242 -0.19328 C 0.1832 -0.19305 0.18359 -0.19097 0.18437 -0.19004 C 0.18568 -0.18888 0.18659 -0.18819 0.18776 -0.18703 C 0.19779 -0.17453 0.18099 -0.19189 0.19753 -0.17592 L 0.20078 -0.17291 C 0.20638 -0.16018 0.19896 -0.17546 0.20612 -0.16504 C 0.20703 -0.16365 0.20742 -0.1618 0.2082 -0.16018 C 0.20872 -0.15902 0.20963 -0.1581 0.21042 -0.15717 C 0.21107 -0.15393 0.21133 -0.15046 0.2125 -0.14768 C 0.21341 -0.14606 0.21406 -0.14467 0.21471 -0.14305 C 0.21562 -0.14004 0.21615 -0.1368 0.21706 -0.13356 C 0.21849 -0.12638 0.21784 -0.13055 0.21901 -0.12106 C 0.2194 -0.10949 0.21953 -0.09791 0.22005 -0.08657 C 0.22018 -0.08425 0.22305 -0.07129 0.22331 -0.07083 C 0.22656 -0.0662 0.22448 -0.06851 0.22878 -0.06458 C 0.23073 -0.06064 0.23372 -0.05324 0.23646 -0.05185 L 0.23958 -0.05046 C 0.24427 -0.05092 0.24896 -0.05092 0.25352 -0.05185 C 0.25573 -0.05254 0.25794 -0.05393 0.26016 -0.05509 C 0.2612 -0.05555 0.26224 -0.05625 0.26328 -0.05671 C 0.26549 -0.05717 0.26771 -0.0574 0.27005 -0.0581 C 0.27005 -0.05787 0.27786 -0.06203 0.27969 -0.06296 C 0.2806 -0.06342 0.28177 -0.06412 0.28281 -0.06458 C 0.28437 -0.06504 0.28568 -0.0655 0.28698 -0.06597 C 0.28945 -0.06689 0.29141 -0.06828 0.29375 -0.06921 C 0.29505 -0.06967 0.29648 -0.07013 0.29805 -0.07083 C 0.3 -0.07175 0.30234 -0.07291 0.30417 -0.07384 C 0.30547 -0.07453 0.30651 -0.075 0.30768 -0.07546 C 0.30924 -0.07592 0.31055 -0.07638 0.31211 -0.07708 C 0.3168 -0.07893 0.31393 -0.07847 0.31953 -0.08009 C 0.32552 -0.08194 0.32552 -0.08125 0.33034 -0.08333 C 0.33268 -0.08425 0.33477 -0.08541 0.33698 -0.08657 C 0.33776 -0.08703 0.33893 -0.08773 0.3401 -0.08796 C 0.34154 -0.08865 0.34297 -0.08912 0.3444 -0.08958 C 0.34687 -0.0905 0.34935 -0.09236 0.35208 -0.09282 C 0.35807 -0.09351 0.36419 -0.09375 0.37031 -0.09421 C 0.37643 -0.09351 0.38177 -0.09305 0.38776 -0.0912 C 0.39049 -0.09027 0.39622 -0.08796 0.39622 -0.08773 C 0.39727 -0.08703 0.39818 -0.08564 0.39961 -0.08495 C 0.4043 -0.08125 0.4013 -0.08587 0.40586 -0.08009 C 0.41016 -0.075 0.40742 -0.07546 0.41068 -0.07546 L 0.41068 -0.07523 " pathEditMode="relative" rAng="0" ptsTypes="AAAAAAAAAAAAAAAAAAAAAAAAAAAAAAAAAAAAAAAAAAAAAAAAAAAAAAAAAAAAAAAAAAAAAAAAAAAAAAAAAA">
                                          <p:cBhvr>
                                            <p:cTn id="79" dur="8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0534" y="-972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0" presetID="8" presetClass="emph" presetSubtype="0" fill="hold" nodeType="withEffect">
                                      <p:stCondLst>
                                        <p:cond delay="7700"/>
                                      </p:stCondLst>
                                      <p:childTnLst>
                                        <p:animRot by="1200000">
                                          <p:cBhvr>
                                            <p:cTn id="8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2" fill="hold">
                                <p:stCondLst>
                                  <p:cond delay="10200"/>
                                </p:stCondLst>
                                <p:childTnLst>
                                  <p:par>
                                    <p:cTn id="83" presetID="42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4" dur="10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5" dur="1000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6" dur="1000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8" fill="hold">
                                <p:stCondLst>
                                  <p:cond delay="11200"/>
                                </p:stCondLst>
                                <p:childTnLst>
                                  <p:par>
                                    <p:cTn id="89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1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3" fill="hold">
                                <p:stCondLst>
                                  <p:cond delay="11200"/>
                                </p:stCondLst>
                                <p:childTnLst>
                                  <p:par>
                                    <p:cTn id="94" presetID="53" presetClass="entr" presetSubtype="16" repeatCount="3000" fill="hold" grpId="0" nodeType="after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6" dur="1000" fill="hold"/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7" dur="1000" fill="hold"/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8" dur="1000"/>
                                            <p:tgtEl>
                                              <p:spTgt spid="13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9" fill="hold">
                                <p:stCondLst>
                                  <p:cond delay="14900"/>
                                </p:stCondLst>
                                <p:childTnLst>
                                  <p:par>
                                    <p:cTn id="100" presetID="8" presetClass="emph" presetSubtype="0" accel="2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7200000">
                                          <p:cBhvr>
                                            <p:cTn id="101" dur="5000" fill="hold"/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0"/>
                      </p:tgtEl>
                    </p:cond>
                  </p:nextCondLst>
                </p:seq>
              </p:childTnLst>
            </p:cTn>
          </p:par>
        </p:tnLst>
        <p:bldLst>
          <p:bldP spid="130" grpId="0" animBg="1"/>
          <p:bldP spid="132" grpId="0" animBg="1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 rot="14280000">
            <a:off x="5903314" y="2132521"/>
            <a:ext cx="10359952" cy="5269545"/>
            <a:chOff x="2585682" y="1500939"/>
            <a:chExt cx="10359952" cy="5269545"/>
          </a:xfrm>
        </p:grpSpPr>
        <p:grpSp>
          <p:nvGrpSpPr>
            <p:cNvPr id="7" name="Group 6"/>
            <p:cNvGrpSpPr/>
            <p:nvPr/>
          </p:nvGrpSpPr>
          <p:grpSpPr>
            <a:xfrm>
              <a:off x="7842581" y="1500939"/>
              <a:ext cx="5103053" cy="2846770"/>
              <a:chOff x="3707690" y="2562643"/>
              <a:chExt cx="5103053" cy="2846770"/>
            </a:xfrm>
          </p:grpSpPr>
          <p:grpSp>
            <p:nvGrpSpPr>
              <p:cNvPr id="13" name="Group 12"/>
              <p:cNvGrpSpPr/>
              <p:nvPr/>
            </p:nvGrpSpPr>
            <p:grpSpPr>
              <a:xfrm>
                <a:off x="3707690" y="4352027"/>
                <a:ext cx="777510" cy="1057386"/>
                <a:chOff x="7940461" y="3129546"/>
                <a:chExt cx="777510" cy="1057386"/>
              </a:xfrm>
            </p:grpSpPr>
            <p:sp>
              <p:nvSpPr>
                <p:cNvPr id="15" name="Rectangle: Rounded Corners 14"/>
                <p:cNvSpPr/>
                <p:nvPr/>
              </p:nvSpPr>
              <p:spPr>
                <a:xfrm rot="19084171">
                  <a:off x="8411782" y="3129546"/>
                  <a:ext cx="306189" cy="283170"/>
                </a:xfrm>
                <a:prstGeom prst="roundRect">
                  <a:avLst>
                    <a:gd name="adj" fmla="val 41564"/>
                  </a:avLst>
                </a:prstGeom>
                <a:solidFill>
                  <a:schemeClr val="accent2">
                    <a:lumMod val="40000"/>
                    <a:lumOff val="60000"/>
                  </a:schemeClr>
                </a:solidFill>
                <a:ln w="28575">
                  <a:solidFill>
                    <a:schemeClr val="bg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" name="Rectangle: Rounded Corners 15"/>
                <p:cNvSpPr/>
                <p:nvPr/>
              </p:nvSpPr>
              <p:spPr>
                <a:xfrm rot="2627848">
                  <a:off x="7940461" y="3163605"/>
                  <a:ext cx="430167" cy="1023327"/>
                </a:xfrm>
                <a:prstGeom prst="roundRect">
                  <a:avLst>
                    <a:gd name="adj" fmla="val 28018"/>
                  </a:avLst>
                </a:prstGeom>
                <a:gradFill flip="none" rotWithShape="1">
                  <a:gsLst>
                    <a:gs pos="0">
                      <a:schemeClr val="tx1">
                        <a:lumMod val="85000"/>
                        <a:lumOff val="15000"/>
                      </a:schemeClr>
                    </a:gs>
                    <a:gs pos="95000">
                      <a:schemeClr val="accent6">
                        <a:lumMod val="75000"/>
                      </a:schemeClr>
                    </a:gs>
                    <a:gs pos="53000">
                      <a:schemeClr val="accent6">
                        <a:lumMod val="50000"/>
                      </a:schemeClr>
                    </a:gs>
                  </a:gsLst>
                  <a:lin ang="16200000" scaled="1"/>
                  <a:tileRect/>
                </a:gradFill>
                <a:ln w="28575">
                  <a:solidFill>
                    <a:schemeClr val="bg2">
                      <a:lumMod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14" name="Isosceles Triangle 13"/>
              <p:cNvSpPr/>
              <p:nvPr/>
            </p:nvSpPr>
            <p:spPr>
              <a:xfrm rot="2795246">
                <a:off x="6197108" y="106025"/>
                <a:ext cx="157018" cy="5070253"/>
              </a:xfrm>
              <a:prstGeom prst="triangle">
                <a:avLst/>
              </a:prstGeom>
              <a:gradFill flip="none" rotWithShape="1">
                <a:gsLst>
                  <a:gs pos="0">
                    <a:schemeClr val="bg2">
                      <a:lumMod val="25000"/>
                      <a:shade val="30000"/>
                      <a:satMod val="115000"/>
                    </a:schemeClr>
                  </a:gs>
                  <a:gs pos="50000">
                    <a:schemeClr val="bg2">
                      <a:lumMod val="25000"/>
                      <a:shade val="67500"/>
                      <a:satMod val="115000"/>
                    </a:schemeClr>
                  </a:gs>
                  <a:gs pos="100000">
                    <a:schemeClr val="bg2">
                      <a:lumMod val="75000"/>
                    </a:schemeClr>
                  </a:gs>
                </a:gsLst>
                <a:lin ang="27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" name="Group 7"/>
            <p:cNvGrpSpPr/>
            <p:nvPr/>
          </p:nvGrpSpPr>
          <p:grpSpPr>
            <a:xfrm rot="10800000">
              <a:off x="2585682" y="3923714"/>
              <a:ext cx="5103053" cy="2846770"/>
              <a:chOff x="3707690" y="2562643"/>
              <a:chExt cx="5103053" cy="2846770"/>
            </a:xfrm>
          </p:grpSpPr>
          <p:grpSp>
            <p:nvGrpSpPr>
              <p:cNvPr id="9" name="Group 8"/>
              <p:cNvGrpSpPr/>
              <p:nvPr/>
            </p:nvGrpSpPr>
            <p:grpSpPr>
              <a:xfrm>
                <a:off x="3707690" y="4352027"/>
                <a:ext cx="777510" cy="1057386"/>
                <a:chOff x="7940461" y="3129546"/>
                <a:chExt cx="777510" cy="1057386"/>
              </a:xfrm>
            </p:grpSpPr>
            <p:sp>
              <p:nvSpPr>
                <p:cNvPr id="11" name="Rectangle: Rounded Corners 10"/>
                <p:cNvSpPr/>
                <p:nvPr/>
              </p:nvSpPr>
              <p:spPr>
                <a:xfrm rot="19084171">
                  <a:off x="8411782" y="3129546"/>
                  <a:ext cx="306189" cy="283170"/>
                </a:xfrm>
                <a:prstGeom prst="roundRect">
                  <a:avLst>
                    <a:gd name="adj" fmla="val 41564"/>
                  </a:avLst>
                </a:prstGeom>
                <a:solidFill>
                  <a:srgbClr val="F8CBAD">
                    <a:alpha val="1176"/>
                  </a:srgbClr>
                </a:solidFill>
                <a:ln w="285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" name="Rectangle: Rounded Corners 11"/>
                <p:cNvSpPr/>
                <p:nvPr/>
              </p:nvSpPr>
              <p:spPr>
                <a:xfrm rot="2627848">
                  <a:off x="7940461" y="3163605"/>
                  <a:ext cx="430167" cy="1023327"/>
                </a:xfrm>
                <a:prstGeom prst="roundRect">
                  <a:avLst>
                    <a:gd name="adj" fmla="val 28018"/>
                  </a:avLst>
                </a:prstGeom>
                <a:solidFill>
                  <a:srgbClr val="000000">
                    <a:alpha val="1176"/>
                  </a:srgbClr>
                </a:solidFill>
                <a:ln w="285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10" name="Isosceles Triangle 9"/>
              <p:cNvSpPr/>
              <p:nvPr/>
            </p:nvSpPr>
            <p:spPr>
              <a:xfrm rot="2795246">
                <a:off x="6197108" y="106025"/>
                <a:ext cx="157018" cy="5070253"/>
              </a:xfrm>
              <a:prstGeom prst="triangle">
                <a:avLst/>
              </a:prstGeom>
              <a:solidFill>
                <a:srgbClr val="000000">
                  <a:alpha val="117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7" name="Group 16"/>
          <p:cNvGrpSpPr/>
          <p:nvPr/>
        </p:nvGrpSpPr>
        <p:grpSpPr>
          <a:xfrm rot="-600000">
            <a:off x="6014682" y="2015289"/>
            <a:ext cx="10359952" cy="5269545"/>
            <a:chOff x="2585682" y="1500939"/>
            <a:chExt cx="10359952" cy="5269545"/>
          </a:xfrm>
        </p:grpSpPr>
        <p:grpSp>
          <p:nvGrpSpPr>
            <p:cNvPr id="18" name="Group 17"/>
            <p:cNvGrpSpPr/>
            <p:nvPr/>
          </p:nvGrpSpPr>
          <p:grpSpPr>
            <a:xfrm>
              <a:off x="7842581" y="1500939"/>
              <a:ext cx="5103053" cy="2846770"/>
              <a:chOff x="3707690" y="2562643"/>
              <a:chExt cx="5103053" cy="2846770"/>
            </a:xfrm>
          </p:grpSpPr>
          <p:grpSp>
            <p:nvGrpSpPr>
              <p:cNvPr id="27" name="Group 26"/>
              <p:cNvGrpSpPr/>
              <p:nvPr/>
            </p:nvGrpSpPr>
            <p:grpSpPr>
              <a:xfrm>
                <a:off x="3707690" y="4352027"/>
                <a:ext cx="777510" cy="1057386"/>
                <a:chOff x="7940461" y="3129546"/>
                <a:chExt cx="777510" cy="1057386"/>
              </a:xfrm>
            </p:grpSpPr>
            <p:sp>
              <p:nvSpPr>
                <p:cNvPr id="29" name="Rectangle: Rounded Corners 28"/>
                <p:cNvSpPr/>
                <p:nvPr/>
              </p:nvSpPr>
              <p:spPr>
                <a:xfrm rot="19084171">
                  <a:off x="8411782" y="3129546"/>
                  <a:ext cx="306189" cy="283170"/>
                </a:xfrm>
                <a:prstGeom prst="roundRect">
                  <a:avLst>
                    <a:gd name="adj" fmla="val 41564"/>
                  </a:avLst>
                </a:prstGeom>
                <a:solidFill>
                  <a:schemeClr val="accent2">
                    <a:lumMod val="40000"/>
                    <a:lumOff val="60000"/>
                  </a:schemeClr>
                </a:solidFill>
                <a:ln w="28575">
                  <a:solidFill>
                    <a:schemeClr val="bg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0" name="Rectangle: Rounded Corners 29"/>
                <p:cNvSpPr/>
                <p:nvPr/>
              </p:nvSpPr>
              <p:spPr>
                <a:xfrm rot="2627848">
                  <a:off x="7940461" y="3163605"/>
                  <a:ext cx="430167" cy="1023327"/>
                </a:xfrm>
                <a:prstGeom prst="roundRect">
                  <a:avLst>
                    <a:gd name="adj" fmla="val 28018"/>
                  </a:avLst>
                </a:prstGeom>
                <a:gradFill flip="none" rotWithShape="1">
                  <a:gsLst>
                    <a:gs pos="0">
                      <a:schemeClr val="tx1">
                        <a:lumMod val="85000"/>
                        <a:lumOff val="15000"/>
                      </a:schemeClr>
                    </a:gs>
                    <a:gs pos="95000">
                      <a:schemeClr val="accent6">
                        <a:lumMod val="75000"/>
                      </a:schemeClr>
                    </a:gs>
                    <a:gs pos="53000">
                      <a:schemeClr val="accent6">
                        <a:lumMod val="50000"/>
                      </a:schemeClr>
                    </a:gs>
                  </a:gsLst>
                  <a:lin ang="16200000" scaled="1"/>
                  <a:tileRect/>
                </a:gradFill>
                <a:ln w="28575">
                  <a:solidFill>
                    <a:schemeClr val="bg2">
                      <a:lumMod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28" name="Isosceles Triangle 27"/>
              <p:cNvSpPr/>
              <p:nvPr/>
            </p:nvSpPr>
            <p:spPr>
              <a:xfrm rot="2795246">
                <a:off x="6197108" y="106025"/>
                <a:ext cx="157018" cy="5070253"/>
              </a:xfrm>
              <a:prstGeom prst="triangle">
                <a:avLst/>
              </a:prstGeom>
              <a:gradFill flip="none" rotWithShape="1">
                <a:gsLst>
                  <a:gs pos="0">
                    <a:schemeClr val="bg2">
                      <a:lumMod val="25000"/>
                      <a:shade val="30000"/>
                      <a:satMod val="115000"/>
                    </a:schemeClr>
                  </a:gs>
                  <a:gs pos="50000">
                    <a:schemeClr val="bg2">
                      <a:lumMod val="25000"/>
                      <a:shade val="67500"/>
                      <a:satMod val="115000"/>
                    </a:schemeClr>
                  </a:gs>
                  <a:gs pos="100000">
                    <a:schemeClr val="bg2">
                      <a:lumMod val="75000"/>
                    </a:schemeClr>
                  </a:gs>
                </a:gsLst>
                <a:lin ang="27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9" name="Group 18"/>
            <p:cNvGrpSpPr/>
            <p:nvPr/>
          </p:nvGrpSpPr>
          <p:grpSpPr>
            <a:xfrm rot="10800000">
              <a:off x="2585682" y="3923714"/>
              <a:ext cx="5103053" cy="2846770"/>
              <a:chOff x="3707690" y="2562643"/>
              <a:chExt cx="5103053" cy="2846770"/>
            </a:xfrm>
          </p:grpSpPr>
          <p:grpSp>
            <p:nvGrpSpPr>
              <p:cNvPr id="20" name="Group 19"/>
              <p:cNvGrpSpPr/>
              <p:nvPr/>
            </p:nvGrpSpPr>
            <p:grpSpPr>
              <a:xfrm>
                <a:off x="3707690" y="4352027"/>
                <a:ext cx="777510" cy="1057386"/>
                <a:chOff x="7940461" y="3129546"/>
                <a:chExt cx="777510" cy="1057386"/>
              </a:xfrm>
            </p:grpSpPr>
            <p:sp>
              <p:nvSpPr>
                <p:cNvPr id="25" name="Rectangle: Rounded Corners 24"/>
                <p:cNvSpPr/>
                <p:nvPr/>
              </p:nvSpPr>
              <p:spPr>
                <a:xfrm rot="19084171">
                  <a:off x="8411782" y="3129546"/>
                  <a:ext cx="306189" cy="283170"/>
                </a:xfrm>
                <a:prstGeom prst="roundRect">
                  <a:avLst>
                    <a:gd name="adj" fmla="val 41564"/>
                  </a:avLst>
                </a:prstGeom>
                <a:solidFill>
                  <a:srgbClr val="F8CBAD">
                    <a:alpha val="1176"/>
                  </a:srgbClr>
                </a:solidFill>
                <a:ln w="285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" name="Rectangle: Rounded Corners 25"/>
                <p:cNvSpPr/>
                <p:nvPr/>
              </p:nvSpPr>
              <p:spPr>
                <a:xfrm rot="2627848">
                  <a:off x="7940461" y="3163605"/>
                  <a:ext cx="430167" cy="1023327"/>
                </a:xfrm>
                <a:prstGeom prst="roundRect">
                  <a:avLst>
                    <a:gd name="adj" fmla="val 28018"/>
                  </a:avLst>
                </a:prstGeom>
                <a:solidFill>
                  <a:srgbClr val="000000">
                    <a:alpha val="1176"/>
                  </a:srgbClr>
                </a:solidFill>
                <a:ln w="285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24" name="Isosceles Triangle 23"/>
              <p:cNvSpPr/>
              <p:nvPr/>
            </p:nvSpPr>
            <p:spPr>
              <a:xfrm rot="2795246">
                <a:off x="6197108" y="106025"/>
                <a:ext cx="157018" cy="5070253"/>
              </a:xfrm>
              <a:prstGeom prst="triangle">
                <a:avLst/>
              </a:prstGeom>
              <a:solidFill>
                <a:srgbClr val="000000">
                  <a:alpha val="117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31" name="Rectangle: Rounded Corners 30"/>
          <p:cNvSpPr/>
          <p:nvPr/>
        </p:nvSpPr>
        <p:spPr>
          <a:xfrm rot="17881063">
            <a:off x="10068275" y="4763494"/>
            <a:ext cx="458964" cy="985234"/>
          </a:xfrm>
          <a:prstGeom prst="roundRect">
            <a:avLst>
              <a:gd name="adj" fmla="val 4156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: Rounded Corners 31"/>
          <p:cNvSpPr/>
          <p:nvPr/>
        </p:nvSpPr>
        <p:spPr>
          <a:xfrm rot="18106454">
            <a:off x="9497127" y="5448957"/>
            <a:ext cx="288246" cy="700326"/>
          </a:xfrm>
          <a:prstGeom prst="roundRect">
            <a:avLst>
              <a:gd name="adj" fmla="val 37138"/>
            </a:avLst>
          </a:prstGeom>
          <a:solidFill>
            <a:srgbClr val="3333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: Rounded Corners 32"/>
          <p:cNvSpPr/>
          <p:nvPr/>
        </p:nvSpPr>
        <p:spPr>
          <a:xfrm>
            <a:off x="9529935" y="5136275"/>
            <a:ext cx="451951" cy="796701"/>
          </a:xfrm>
          <a:prstGeom prst="roundRect">
            <a:avLst>
              <a:gd name="adj" fmla="val 34435"/>
            </a:avLst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 rot="576203">
            <a:off x="10391104" y="3572539"/>
            <a:ext cx="752815" cy="989839"/>
          </a:xfrm>
          <a:prstGeom prst="ellipse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  <a:shade val="30000"/>
                  <a:satMod val="115000"/>
                </a:schemeClr>
              </a:gs>
              <a:gs pos="50000">
                <a:schemeClr val="accent2">
                  <a:lumMod val="40000"/>
                  <a:lumOff val="60000"/>
                  <a:shade val="67500"/>
                  <a:satMod val="115000"/>
                </a:schemeClr>
              </a:gs>
              <a:gs pos="100000">
                <a:schemeClr val="accent2">
                  <a:lumMod val="40000"/>
                  <a:lumOff val="60000"/>
                  <a:shade val="100000"/>
                  <a:satMod val="115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5" name="Group 34"/>
          <p:cNvGrpSpPr/>
          <p:nvPr/>
        </p:nvGrpSpPr>
        <p:grpSpPr>
          <a:xfrm rot="20295430">
            <a:off x="9457022" y="5552996"/>
            <a:ext cx="368784" cy="570922"/>
            <a:chOff x="8889420" y="4448386"/>
            <a:chExt cx="368784" cy="737097"/>
          </a:xfrm>
        </p:grpSpPr>
        <p:sp>
          <p:nvSpPr>
            <p:cNvPr id="36" name="Oval 35"/>
            <p:cNvSpPr/>
            <p:nvPr/>
          </p:nvSpPr>
          <p:spPr>
            <a:xfrm rot="1564008" flipV="1">
              <a:off x="8889420" y="5009313"/>
              <a:ext cx="318782" cy="176170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: Rounded Corners 36"/>
            <p:cNvSpPr/>
            <p:nvPr/>
          </p:nvSpPr>
          <p:spPr>
            <a:xfrm rot="7750165">
              <a:off x="8872298" y="4763643"/>
              <a:ext cx="701164" cy="70649"/>
            </a:xfrm>
            <a:prstGeom prst="round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1" name="Group 40"/>
          <p:cNvGrpSpPr/>
          <p:nvPr/>
        </p:nvGrpSpPr>
        <p:grpSpPr>
          <a:xfrm rot="685599">
            <a:off x="11550421" y="5644094"/>
            <a:ext cx="334615" cy="778865"/>
            <a:chOff x="11214457" y="4591176"/>
            <a:chExt cx="334615" cy="778865"/>
          </a:xfrm>
        </p:grpSpPr>
        <p:sp>
          <p:nvSpPr>
            <p:cNvPr id="42" name="Oval 41"/>
            <p:cNvSpPr/>
            <p:nvPr/>
          </p:nvSpPr>
          <p:spPr>
            <a:xfrm flipV="1">
              <a:off x="11230290" y="5193872"/>
              <a:ext cx="318782" cy="176169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: Rounded Corners 42"/>
            <p:cNvSpPr/>
            <p:nvPr/>
          </p:nvSpPr>
          <p:spPr>
            <a:xfrm rot="3906204">
              <a:off x="10899200" y="4906433"/>
              <a:ext cx="701164" cy="70649"/>
            </a:xfrm>
            <a:prstGeom prst="round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4" name="Rectangle: Rounded Corners 43"/>
          <p:cNvSpPr/>
          <p:nvPr/>
        </p:nvSpPr>
        <p:spPr>
          <a:xfrm>
            <a:off x="9762689" y="4612836"/>
            <a:ext cx="1648401" cy="1938944"/>
          </a:xfrm>
          <a:prstGeom prst="roundRect">
            <a:avLst/>
          </a:prstGeom>
          <a:solidFill>
            <a:srgbClr val="003300"/>
          </a:solidFill>
          <a:ln w="57150">
            <a:solidFill>
              <a:schemeClr val="tx1">
                <a:lumMod val="65000"/>
                <a:lumOff val="35000"/>
              </a:schemeClr>
            </a:solidFill>
          </a:ln>
          <a:scene3d>
            <a:camera prst="isometricOffAxis1To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: Rounded Corners 44"/>
          <p:cNvSpPr/>
          <p:nvPr/>
        </p:nvSpPr>
        <p:spPr>
          <a:xfrm rot="21118257">
            <a:off x="10291620" y="5818969"/>
            <a:ext cx="1427442" cy="100944"/>
          </a:xfrm>
          <a:prstGeom prst="round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: Rounded Corners 46"/>
          <p:cNvSpPr/>
          <p:nvPr/>
        </p:nvSpPr>
        <p:spPr>
          <a:xfrm rot="17881063">
            <a:off x="9773214" y="4843315"/>
            <a:ext cx="458964" cy="1016650"/>
          </a:xfrm>
          <a:prstGeom prst="roundRect">
            <a:avLst>
              <a:gd name="adj" fmla="val 41564"/>
            </a:avLst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: Rounded Corners 47"/>
          <p:cNvSpPr/>
          <p:nvPr/>
        </p:nvSpPr>
        <p:spPr>
          <a:xfrm rot="21314897">
            <a:off x="10109441" y="4349882"/>
            <a:ext cx="1371128" cy="1391463"/>
          </a:xfrm>
          <a:prstGeom prst="roundRect">
            <a:avLst>
              <a:gd name="adj" fmla="val 34960"/>
            </a:avLst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: Rounded Corners 48"/>
          <p:cNvSpPr/>
          <p:nvPr/>
        </p:nvSpPr>
        <p:spPr>
          <a:xfrm rot="2627848">
            <a:off x="10001720" y="4464480"/>
            <a:ext cx="430167" cy="784320"/>
          </a:xfrm>
          <a:prstGeom prst="roundRect">
            <a:avLst>
              <a:gd name="adj" fmla="val 41564"/>
            </a:avLst>
          </a:prstGeom>
          <a:gradFill flip="none" rotWithShape="1">
            <a:gsLst>
              <a:gs pos="0">
                <a:schemeClr val="tx1">
                  <a:lumMod val="85000"/>
                  <a:lumOff val="15000"/>
                </a:schemeClr>
              </a:gs>
              <a:gs pos="95000">
                <a:schemeClr val="accent6">
                  <a:lumMod val="75000"/>
                </a:schemeClr>
              </a:gs>
              <a:gs pos="53000">
                <a:schemeClr val="accent6">
                  <a:lumMod val="50000"/>
                </a:schemeClr>
              </a:gs>
            </a:gsLst>
            <a:lin ang="16200000" scaled="1"/>
            <a:tileRect/>
          </a:gradFill>
          <a:ln w="28575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50" name="Group 49"/>
          <p:cNvGrpSpPr/>
          <p:nvPr/>
        </p:nvGrpSpPr>
        <p:grpSpPr>
          <a:xfrm rot="196706">
            <a:off x="10111338" y="4612998"/>
            <a:ext cx="1728132" cy="1316123"/>
            <a:chOff x="6630911" y="4098301"/>
            <a:chExt cx="1728132" cy="1316123"/>
          </a:xfrm>
          <a:solidFill>
            <a:srgbClr val="003300"/>
          </a:solidFill>
        </p:grpSpPr>
        <p:sp>
          <p:nvSpPr>
            <p:cNvPr id="51" name="Rectangle: Rounded Corners 50"/>
            <p:cNvSpPr/>
            <p:nvPr/>
          </p:nvSpPr>
          <p:spPr>
            <a:xfrm rot="5400000">
              <a:off x="6613457" y="5065018"/>
              <a:ext cx="620212" cy="78600"/>
            </a:xfrm>
            <a:prstGeom prst="round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ctangle: Rounded Corners 51"/>
            <p:cNvSpPr/>
            <p:nvPr/>
          </p:nvSpPr>
          <p:spPr>
            <a:xfrm rot="5400000">
              <a:off x="7776882" y="4905611"/>
              <a:ext cx="620212" cy="78600"/>
            </a:xfrm>
            <a:prstGeom prst="round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ectangle: Rounded Corners 52"/>
            <p:cNvSpPr/>
            <p:nvPr/>
          </p:nvSpPr>
          <p:spPr>
            <a:xfrm>
              <a:off x="6630911" y="4098301"/>
              <a:ext cx="1728132" cy="940345"/>
            </a:xfrm>
            <a:prstGeom prst="roundRect">
              <a:avLst/>
            </a:prstGeom>
            <a:gradFill>
              <a:gsLst>
                <a:gs pos="0">
                  <a:schemeClr val="tx1">
                    <a:lumMod val="85000"/>
                    <a:lumOff val="15000"/>
                  </a:schemeClr>
                </a:gs>
                <a:gs pos="50000">
                  <a:schemeClr val="accent6">
                    <a:lumMod val="50000"/>
                    <a:shade val="67500"/>
                    <a:satMod val="115000"/>
                  </a:schemeClr>
                </a:gs>
                <a:gs pos="100000">
                  <a:schemeClr val="accent6">
                    <a:lumMod val="50000"/>
                  </a:schemeClr>
                </a:gs>
              </a:gsLst>
              <a:lin ang="16200000" scaled="1"/>
            </a:gradFill>
            <a:ln w="57150">
              <a:solidFill>
                <a:schemeClr val="tx1">
                  <a:lumMod val="65000"/>
                  <a:lumOff val="35000"/>
                </a:schemeClr>
              </a:solidFill>
            </a:ln>
            <a:scene3d>
              <a:camera prst="isometricOffAxis1Right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54" name="Freeform: Shape 53"/>
          <p:cNvSpPr/>
          <p:nvPr/>
        </p:nvSpPr>
        <p:spPr>
          <a:xfrm>
            <a:off x="10430166" y="3977986"/>
            <a:ext cx="694283" cy="323273"/>
          </a:xfrm>
          <a:custGeom>
            <a:avLst/>
            <a:gdLst>
              <a:gd name="connsiteX0" fmla="*/ 0 w 637309"/>
              <a:gd name="connsiteY0" fmla="*/ 0 h 341746"/>
              <a:gd name="connsiteX1" fmla="*/ 27709 w 637309"/>
              <a:gd name="connsiteY1" fmla="*/ 221673 h 341746"/>
              <a:gd name="connsiteX2" fmla="*/ 55418 w 637309"/>
              <a:gd name="connsiteY2" fmla="*/ 240146 h 341746"/>
              <a:gd name="connsiteX3" fmla="*/ 83127 w 637309"/>
              <a:gd name="connsiteY3" fmla="*/ 267855 h 341746"/>
              <a:gd name="connsiteX4" fmla="*/ 101600 w 637309"/>
              <a:gd name="connsiteY4" fmla="*/ 295564 h 341746"/>
              <a:gd name="connsiteX5" fmla="*/ 129309 w 637309"/>
              <a:gd name="connsiteY5" fmla="*/ 304800 h 341746"/>
              <a:gd name="connsiteX6" fmla="*/ 212436 w 637309"/>
              <a:gd name="connsiteY6" fmla="*/ 314037 h 341746"/>
              <a:gd name="connsiteX7" fmla="*/ 249382 w 637309"/>
              <a:gd name="connsiteY7" fmla="*/ 323273 h 341746"/>
              <a:gd name="connsiteX8" fmla="*/ 304800 w 637309"/>
              <a:gd name="connsiteY8" fmla="*/ 341746 h 341746"/>
              <a:gd name="connsiteX9" fmla="*/ 600363 w 637309"/>
              <a:gd name="connsiteY9" fmla="*/ 332509 h 341746"/>
              <a:gd name="connsiteX10" fmla="*/ 628073 w 637309"/>
              <a:gd name="connsiteY10" fmla="*/ 323273 h 341746"/>
              <a:gd name="connsiteX11" fmla="*/ 637309 w 637309"/>
              <a:gd name="connsiteY11" fmla="*/ 286328 h 341746"/>
              <a:gd name="connsiteX12" fmla="*/ 628073 w 637309"/>
              <a:gd name="connsiteY12" fmla="*/ 240146 h 341746"/>
              <a:gd name="connsiteX13" fmla="*/ 544945 w 637309"/>
              <a:gd name="connsiteY13" fmla="*/ 193964 h 341746"/>
              <a:gd name="connsiteX14" fmla="*/ 471054 w 637309"/>
              <a:gd name="connsiteY14" fmla="*/ 175491 h 341746"/>
              <a:gd name="connsiteX15" fmla="*/ 415636 w 637309"/>
              <a:gd name="connsiteY15" fmla="*/ 157019 h 341746"/>
              <a:gd name="connsiteX16" fmla="*/ 350982 w 637309"/>
              <a:gd name="connsiteY16" fmla="*/ 147782 h 341746"/>
              <a:gd name="connsiteX17" fmla="*/ 323273 w 637309"/>
              <a:gd name="connsiteY17" fmla="*/ 138546 h 341746"/>
              <a:gd name="connsiteX18" fmla="*/ 286327 w 637309"/>
              <a:gd name="connsiteY18" fmla="*/ 129309 h 341746"/>
              <a:gd name="connsiteX19" fmla="*/ 249382 w 637309"/>
              <a:gd name="connsiteY19" fmla="*/ 110837 h 341746"/>
              <a:gd name="connsiteX20" fmla="*/ 166254 w 637309"/>
              <a:gd name="connsiteY20" fmla="*/ 64655 h 341746"/>
              <a:gd name="connsiteX21" fmla="*/ 36945 w 637309"/>
              <a:gd name="connsiteY21" fmla="*/ 73891 h 341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637309" h="341746">
                <a:moveTo>
                  <a:pt x="0" y="0"/>
                </a:moveTo>
                <a:cubicBezTo>
                  <a:pt x="54533" y="136330"/>
                  <a:pt x="-32936" y="-96718"/>
                  <a:pt x="27709" y="221673"/>
                </a:cubicBezTo>
                <a:cubicBezTo>
                  <a:pt x="29786" y="232578"/>
                  <a:pt x="46890" y="233039"/>
                  <a:pt x="55418" y="240146"/>
                </a:cubicBezTo>
                <a:cubicBezTo>
                  <a:pt x="65453" y="248508"/>
                  <a:pt x="74765" y="257820"/>
                  <a:pt x="83127" y="267855"/>
                </a:cubicBezTo>
                <a:cubicBezTo>
                  <a:pt x="90234" y="276383"/>
                  <a:pt x="92932" y="288629"/>
                  <a:pt x="101600" y="295564"/>
                </a:cubicBezTo>
                <a:cubicBezTo>
                  <a:pt x="109203" y="301646"/>
                  <a:pt x="119706" y="303199"/>
                  <a:pt x="129309" y="304800"/>
                </a:cubicBezTo>
                <a:cubicBezTo>
                  <a:pt x="156809" y="309383"/>
                  <a:pt x="184727" y="310958"/>
                  <a:pt x="212436" y="314037"/>
                </a:cubicBezTo>
                <a:cubicBezTo>
                  <a:pt x="224751" y="317116"/>
                  <a:pt x="237223" y="319625"/>
                  <a:pt x="249382" y="323273"/>
                </a:cubicBezTo>
                <a:cubicBezTo>
                  <a:pt x="268033" y="328868"/>
                  <a:pt x="304800" y="341746"/>
                  <a:pt x="304800" y="341746"/>
                </a:cubicBezTo>
                <a:cubicBezTo>
                  <a:pt x="403321" y="338667"/>
                  <a:pt x="501954" y="338132"/>
                  <a:pt x="600363" y="332509"/>
                </a:cubicBezTo>
                <a:cubicBezTo>
                  <a:pt x="610083" y="331954"/>
                  <a:pt x="621991" y="330876"/>
                  <a:pt x="628073" y="323273"/>
                </a:cubicBezTo>
                <a:cubicBezTo>
                  <a:pt x="636003" y="313361"/>
                  <a:pt x="634230" y="298643"/>
                  <a:pt x="637309" y="286328"/>
                </a:cubicBezTo>
                <a:cubicBezTo>
                  <a:pt x="634230" y="270934"/>
                  <a:pt x="635094" y="254187"/>
                  <a:pt x="628073" y="240146"/>
                </a:cubicBezTo>
                <a:cubicBezTo>
                  <a:pt x="612463" y="208927"/>
                  <a:pt x="574192" y="201276"/>
                  <a:pt x="544945" y="193964"/>
                </a:cubicBezTo>
                <a:cubicBezTo>
                  <a:pt x="520315" y="187806"/>
                  <a:pt x="495140" y="183519"/>
                  <a:pt x="471054" y="175491"/>
                </a:cubicBezTo>
                <a:cubicBezTo>
                  <a:pt x="452581" y="169334"/>
                  <a:pt x="434912" y="159773"/>
                  <a:pt x="415636" y="157019"/>
                </a:cubicBezTo>
                <a:lnTo>
                  <a:pt x="350982" y="147782"/>
                </a:lnTo>
                <a:cubicBezTo>
                  <a:pt x="341746" y="144703"/>
                  <a:pt x="332634" y="141221"/>
                  <a:pt x="323273" y="138546"/>
                </a:cubicBezTo>
                <a:cubicBezTo>
                  <a:pt x="311067" y="135059"/>
                  <a:pt x="298213" y="133766"/>
                  <a:pt x="286327" y="129309"/>
                </a:cubicBezTo>
                <a:cubicBezTo>
                  <a:pt x="273435" y="124475"/>
                  <a:pt x="261188" y="117921"/>
                  <a:pt x="249382" y="110837"/>
                </a:cubicBezTo>
                <a:cubicBezTo>
                  <a:pt x="169982" y="63197"/>
                  <a:pt x="221989" y="83233"/>
                  <a:pt x="166254" y="64655"/>
                </a:cubicBezTo>
                <a:lnTo>
                  <a:pt x="36945" y="73891"/>
                </a:lnTo>
              </a:path>
            </a:pathLst>
          </a:custGeom>
          <a:solidFill>
            <a:srgbClr val="503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Freeform: Shape 54"/>
          <p:cNvSpPr/>
          <p:nvPr/>
        </p:nvSpPr>
        <p:spPr>
          <a:xfrm>
            <a:off x="10420216" y="4328958"/>
            <a:ext cx="766272" cy="94785"/>
          </a:xfrm>
          <a:custGeom>
            <a:avLst/>
            <a:gdLst>
              <a:gd name="connsiteX0" fmla="*/ 56014 w 766272"/>
              <a:gd name="connsiteY0" fmla="*/ 83127 h 94785"/>
              <a:gd name="connsiteX1" fmla="*/ 102196 w 766272"/>
              <a:gd name="connsiteY1" fmla="*/ 9236 h 94785"/>
              <a:gd name="connsiteX2" fmla="*/ 702560 w 766272"/>
              <a:gd name="connsiteY2" fmla="*/ 9236 h 94785"/>
              <a:gd name="connsiteX3" fmla="*/ 674851 w 766272"/>
              <a:gd name="connsiteY3" fmla="*/ 83127 h 94785"/>
              <a:gd name="connsiteX4" fmla="*/ 56014 w 766272"/>
              <a:gd name="connsiteY4" fmla="*/ 83127 h 94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6272" h="94785">
                <a:moveTo>
                  <a:pt x="56014" y="83127"/>
                </a:moveTo>
                <a:cubicBezTo>
                  <a:pt x="-39429" y="70812"/>
                  <a:pt x="-5562" y="21551"/>
                  <a:pt x="102196" y="9236"/>
                </a:cubicBezTo>
                <a:cubicBezTo>
                  <a:pt x="209954" y="-3079"/>
                  <a:pt x="607118" y="-3079"/>
                  <a:pt x="702560" y="9236"/>
                </a:cubicBezTo>
                <a:cubicBezTo>
                  <a:pt x="798003" y="21551"/>
                  <a:pt x="784148" y="64654"/>
                  <a:pt x="674851" y="83127"/>
                </a:cubicBezTo>
                <a:cubicBezTo>
                  <a:pt x="565554" y="101600"/>
                  <a:pt x="151457" y="95442"/>
                  <a:pt x="56014" y="83127"/>
                </a:cubicBezTo>
                <a:close/>
              </a:path>
            </a:pathLst>
          </a:custGeom>
          <a:solidFill>
            <a:schemeClr val="accent6">
              <a:lumMod val="50000"/>
            </a:schemeClr>
          </a:solidFill>
          <a:ln w="28575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6" name="Group 55"/>
          <p:cNvGrpSpPr/>
          <p:nvPr/>
        </p:nvGrpSpPr>
        <p:grpSpPr>
          <a:xfrm>
            <a:off x="10183748" y="3536713"/>
            <a:ext cx="1110882" cy="620406"/>
            <a:chOff x="9688717" y="1360122"/>
            <a:chExt cx="1110882" cy="609704"/>
          </a:xfrm>
        </p:grpSpPr>
        <p:sp>
          <p:nvSpPr>
            <p:cNvPr id="57" name="Oval 56"/>
            <p:cNvSpPr/>
            <p:nvPr/>
          </p:nvSpPr>
          <p:spPr>
            <a:xfrm rot="1722890">
              <a:off x="9688717" y="1464737"/>
              <a:ext cx="1110882" cy="505089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75000"/>
                    <a:shade val="30000"/>
                    <a:satMod val="115000"/>
                  </a:schemeClr>
                </a:gs>
                <a:gs pos="50000">
                  <a:schemeClr val="accent6">
                    <a:lumMod val="75000"/>
                    <a:shade val="67500"/>
                    <a:satMod val="115000"/>
                  </a:schemeClr>
                </a:gs>
                <a:gs pos="100000">
                  <a:schemeClr val="accent6">
                    <a:lumMod val="75000"/>
                    <a:shade val="100000"/>
                    <a:satMod val="115000"/>
                  </a:schemeClr>
                </a:gs>
              </a:gsLst>
              <a:lin ang="13500000" scaled="1"/>
              <a:tileRect/>
            </a:gradFill>
            <a:ln w="3810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Cylinder 57"/>
            <p:cNvSpPr/>
            <p:nvPr/>
          </p:nvSpPr>
          <p:spPr>
            <a:xfrm rot="2077581">
              <a:off x="9976471" y="1360122"/>
              <a:ext cx="748447" cy="406809"/>
            </a:xfrm>
            <a:prstGeom prst="can">
              <a:avLst>
                <a:gd name="adj" fmla="val 37493"/>
              </a:avLst>
            </a:prstGeom>
            <a:gradFill flip="none" rotWithShape="1">
              <a:gsLst>
                <a:gs pos="0">
                  <a:schemeClr val="accent6">
                    <a:lumMod val="75000"/>
                    <a:shade val="30000"/>
                    <a:satMod val="115000"/>
                  </a:schemeClr>
                </a:gs>
                <a:gs pos="50000">
                  <a:schemeClr val="accent6">
                    <a:lumMod val="75000"/>
                    <a:shade val="67500"/>
                    <a:satMod val="115000"/>
                  </a:schemeClr>
                </a:gs>
                <a:gs pos="100000">
                  <a:schemeClr val="accent6">
                    <a:lumMod val="75000"/>
                    <a:shade val="100000"/>
                    <a:satMod val="115000"/>
                  </a:schemeClr>
                </a:gs>
              </a:gsLst>
              <a:lin ang="13500000" scaled="1"/>
              <a:tileRect/>
            </a:gradFill>
            <a:ln w="28575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: Shape 58"/>
            <p:cNvSpPr/>
            <p:nvPr/>
          </p:nvSpPr>
          <p:spPr>
            <a:xfrm>
              <a:off x="9945648" y="1417465"/>
              <a:ext cx="683770" cy="476734"/>
            </a:xfrm>
            <a:custGeom>
              <a:avLst/>
              <a:gdLst>
                <a:gd name="connsiteX0" fmla="*/ 1216 w 661179"/>
                <a:gd name="connsiteY0" fmla="*/ 74058 h 518431"/>
                <a:gd name="connsiteX1" fmla="*/ 84343 w 661179"/>
                <a:gd name="connsiteY1" fmla="*/ 221840 h 518431"/>
                <a:gd name="connsiteX2" fmla="*/ 195180 w 661179"/>
                <a:gd name="connsiteY2" fmla="*/ 304967 h 518431"/>
                <a:gd name="connsiteX3" fmla="*/ 278307 w 661179"/>
                <a:gd name="connsiteY3" fmla="*/ 369622 h 518431"/>
                <a:gd name="connsiteX4" fmla="*/ 342962 w 661179"/>
                <a:gd name="connsiteY4" fmla="*/ 406567 h 518431"/>
                <a:gd name="connsiteX5" fmla="*/ 426089 w 661179"/>
                <a:gd name="connsiteY5" fmla="*/ 452749 h 518431"/>
                <a:gd name="connsiteX6" fmla="*/ 555398 w 661179"/>
                <a:gd name="connsiteY6" fmla="*/ 517404 h 518431"/>
                <a:gd name="connsiteX7" fmla="*/ 610816 w 661179"/>
                <a:gd name="connsiteY7" fmla="*/ 489694 h 518431"/>
                <a:gd name="connsiteX8" fmla="*/ 656998 w 661179"/>
                <a:gd name="connsiteY8" fmla="*/ 452749 h 518431"/>
                <a:gd name="connsiteX9" fmla="*/ 499980 w 661179"/>
                <a:gd name="connsiteY9" fmla="*/ 378858 h 518431"/>
                <a:gd name="connsiteX10" fmla="*/ 379907 w 661179"/>
                <a:gd name="connsiteY10" fmla="*/ 323440 h 518431"/>
                <a:gd name="connsiteX11" fmla="*/ 269071 w 661179"/>
                <a:gd name="connsiteY11" fmla="*/ 249549 h 518431"/>
                <a:gd name="connsiteX12" fmla="*/ 167471 w 661179"/>
                <a:gd name="connsiteY12" fmla="*/ 166422 h 518431"/>
                <a:gd name="connsiteX13" fmla="*/ 84343 w 661179"/>
                <a:gd name="connsiteY13" fmla="*/ 111004 h 518431"/>
                <a:gd name="connsiteX14" fmla="*/ 38162 w 661179"/>
                <a:gd name="connsiteY14" fmla="*/ 167 h 518431"/>
                <a:gd name="connsiteX15" fmla="*/ 1216 w 661179"/>
                <a:gd name="connsiteY15" fmla="*/ 74058 h 5184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61179" h="518431">
                  <a:moveTo>
                    <a:pt x="1216" y="74058"/>
                  </a:moveTo>
                  <a:cubicBezTo>
                    <a:pt x="8913" y="111004"/>
                    <a:pt x="52016" y="183355"/>
                    <a:pt x="84343" y="221840"/>
                  </a:cubicBezTo>
                  <a:cubicBezTo>
                    <a:pt x="116670" y="260325"/>
                    <a:pt x="162853" y="280337"/>
                    <a:pt x="195180" y="304967"/>
                  </a:cubicBezTo>
                  <a:cubicBezTo>
                    <a:pt x="227507" y="329597"/>
                    <a:pt x="253677" y="352689"/>
                    <a:pt x="278307" y="369622"/>
                  </a:cubicBezTo>
                  <a:cubicBezTo>
                    <a:pt x="302937" y="386555"/>
                    <a:pt x="342962" y="406567"/>
                    <a:pt x="342962" y="406567"/>
                  </a:cubicBezTo>
                  <a:cubicBezTo>
                    <a:pt x="367592" y="420421"/>
                    <a:pt x="390683" y="434276"/>
                    <a:pt x="426089" y="452749"/>
                  </a:cubicBezTo>
                  <a:cubicBezTo>
                    <a:pt x="461495" y="471222"/>
                    <a:pt x="524610" y="511247"/>
                    <a:pt x="555398" y="517404"/>
                  </a:cubicBezTo>
                  <a:cubicBezTo>
                    <a:pt x="586186" y="523562"/>
                    <a:pt x="593883" y="500470"/>
                    <a:pt x="610816" y="489694"/>
                  </a:cubicBezTo>
                  <a:cubicBezTo>
                    <a:pt x="627749" y="478918"/>
                    <a:pt x="675471" y="471222"/>
                    <a:pt x="656998" y="452749"/>
                  </a:cubicBezTo>
                  <a:cubicBezTo>
                    <a:pt x="638525" y="434276"/>
                    <a:pt x="499980" y="378858"/>
                    <a:pt x="499980" y="378858"/>
                  </a:cubicBezTo>
                  <a:cubicBezTo>
                    <a:pt x="453798" y="357307"/>
                    <a:pt x="418392" y="344992"/>
                    <a:pt x="379907" y="323440"/>
                  </a:cubicBezTo>
                  <a:cubicBezTo>
                    <a:pt x="341422" y="301889"/>
                    <a:pt x="304477" y="275719"/>
                    <a:pt x="269071" y="249549"/>
                  </a:cubicBezTo>
                  <a:cubicBezTo>
                    <a:pt x="233665" y="223379"/>
                    <a:pt x="198259" y="189513"/>
                    <a:pt x="167471" y="166422"/>
                  </a:cubicBezTo>
                  <a:cubicBezTo>
                    <a:pt x="136683" y="143331"/>
                    <a:pt x="105895" y="138713"/>
                    <a:pt x="84343" y="111004"/>
                  </a:cubicBezTo>
                  <a:cubicBezTo>
                    <a:pt x="62792" y="83295"/>
                    <a:pt x="52016" y="3246"/>
                    <a:pt x="38162" y="167"/>
                  </a:cubicBezTo>
                  <a:cubicBezTo>
                    <a:pt x="24308" y="-2912"/>
                    <a:pt x="-6481" y="37112"/>
                    <a:pt x="1216" y="74058"/>
                  </a:cubicBezTo>
                  <a:close/>
                </a:path>
              </a:pathLst>
            </a:custGeom>
            <a:blipFill dpi="0"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0" name="Group 79"/>
          <p:cNvGrpSpPr/>
          <p:nvPr/>
        </p:nvGrpSpPr>
        <p:grpSpPr>
          <a:xfrm>
            <a:off x="3976139" y="4326762"/>
            <a:ext cx="514347" cy="234332"/>
            <a:chOff x="3549654" y="4493467"/>
            <a:chExt cx="1391547" cy="504177"/>
          </a:xfrm>
        </p:grpSpPr>
        <p:sp>
          <p:nvSpPr>
            <p:cNvPr id="81" name="Teardrop 80"/>
            <p:cNvSpPr/>
            <p:nvPr/>
          </p:nvSpPr>
          <p:spPr>
            <a:xfrm rot="13140337">
              <a:off x="4622010" y="4552325"/>
              <a:ext cx="87645" cy="172588"/>
            </a:xfrm>
            <a:prstGeom prst="teardrop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Teardrop 81"/>
            <p:cNvSpPr/>
            <p:nvPr/>
          </p:nvSpPr>
          <p:spPr>
            <a:xfrm rot="10444780" flipH="1">
              <a:off x="4216829" y="4493467"/>
              <a:ext cx="87645" cy="172588"/>
            </a:xfrm>
            <a:prstGeom prst="teardrop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Teardrop 82"/>
            <p:cNvSpPr/>
            <p:nvPr/>
          </p:nvSpPr>
          <p:spPr>
            <a:xfrm rot="13140337">
              <a:off x="4727194" y="4793656"/>
              <a:ext cx="68230" cy="109833"/>
            </a:xfrm>
            <a:prstGeom prst="teardrop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Teardrop 83"/>
            <p:cNvSpPr/>
            <p:nvPr/>
          </p:nvSpPr>
          <p:spPr>
            <a:xfrm rot="18178948">
              <a:off x="3934865" y="4658395"/>
              <a:ext cx="68230" cy="109833"/>
            </a:xfrm>
            <a:prstGeom prst="teardrop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5" name="Picture 8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549654" y="4573455"/>
              <a:ext cx="1391547" cy="424189"/>
            </a:xfrm>
            <a:prstGeom prst="rect">
              <a:avLst/>
            </a:prstGeom>
          </p:spPr>
        </p:pic>
      </p:grpSp>
      <p:pic>
        <p:nvPicPr>
          <p:cNvPr id="86" name="Picture 8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99685" y="4367772"/>
            <a:ext cx="112868" cy="176415"/>
          </a:xfrm>
          <a:prstGeom prst="rect">
            <a:avLst/>
          </a:prstGeom>
        </p:spPr>
      </p:pic>
      <p:sp>
        <p:nvSpPr>
          <p:cNvPr id="97" name="Rectangle 88">
            <a:hlinkClick r:id="rId6" action="ppaction://hlinksldjump" tooltip="You can't cast this far!"/>
          </p:cNvPr>
          <p:cNvSpPr/>
          <p:nvPr/>
        </p:nvSpPr>
        <p:spPr>
          <a:xfrm>
            <a:off x="-54674" y="2088291"/>
            <a:ext cx="12269727" cy="508735"/>
          </a:xfrm>
          <a:custGeom>
            <a:avLst/>
            <a:gdLst>
              <a:gd name="connsiteX0" fmla="*/ 0 w 12179503"/>
              <a:gd name="connsiteY0" fmla="*/ 0 h 304857"/>
              <a:gd name="connsiteX1" fmla="*/ 12179503 w 12179503"/>
              <a:gd name="connsiteY1" fmla="*/ 0 h 304857"/>
              <a:gd name="connsiteX2" fmla="*/ 12179503 w 12179503"/>
              <a:gd name="connsiteY2" fmla="*/ 304857 h 304857"/>
              <a:gd name="connsiteX3" fmla="*/ 0 w 12179503"/>
              <a:gd name="connsiteY3" fmla="*/ 304857 h 304857"/>
              <a:gd name="connsiteX4" fmla="*/ 0 w 12179503"/>
              <a:gd name="connsiteY4" fmla="*/ 0 h 304857"/>
              <a:gd name="connsiteX0" fmla="*/ 0 w 12179503"/>
              <a:gd name="connsiteY0" fmla="*/ 0 h 304857"/>
              <a:gd name="connsiteX1" fmla="*/ 12179503 w 12179503"/>
              <a:gd name="connsiteY1" fmla="*/ 0 h 304857"/>
              <a:gd name="connsiteX2" fmla="*/ 12179503 w 12179503"/>
              <a:gd name="connsiteY2" fmla="*/ 304857 h 304857"/>
              <a:gd name="connsiteX3" fmla="*/ 4013936 w 12179503"/>
              <a:gd name="connsiteY3" fmla="*/ 218809 h 304857"/>
              <a:gd name="connsiteX4" fmla="*/ 0 w 12179503"/>
              <a:gd name="connsiteY4" fmla="*/ 304857 h 304857"/>
              <a:gd name="connsiteX5" fmla="*/ 0 w 12179503"/>
              <a:gd name="connsiteY5" fmla="*/ 0 h 304857"/>
              <a:gd name="connsiteX0" fmla="*/ 0 w 12179503"/>
              <a:gd name="connsiteY0" fmla="*/ 0 h 304857"/>
              <a:gd name="connsiteX1" fmla="*/ 12179503 w 12179503"/>
              <a:gd name="connsiteY1" fmla="*/ 0 h 304857"/>
              <a:gd name="connsiteX2" fmla="*/ 12179503 w 12179503"/>
              <a:gd name="connsiteY2" fmla="*/ 304857 h 304857"/>
              <a:gd name="connsiteX3" fmla="*/ 4013936 w 12179503"/>
              <a:gd name="connsiteY3" fmla="*/ 218809 h 304857"/>
              <a:gd name="connsiteX4" fmla="*/ 0 w 12179503"/>
              <a:gd name="connsiteY4" fmla="*/ 304857 h 304857"/>
              <a:gd name="connsiteX5" fmla="*/ 0 w 12179503"/>
              <a:gd name="connsiteY5" fmla="*/ 0 h 304857"/>
              <a:gd name="connsiteX0" fmla="*/ 0 w 12179503"/>
              <a:gd name="connsiteY0" fmla="*/ 0 h 310498"/>
              <a:gd name="connsiteX1" fmla="*/ 12179503 w 12179503"/>
              <a:gd name="connsiteY1" fmla="*/ 0 h 310498"/>
              <a:gd name="connsiteX2" fmla="*/ 12179503 w 12179503"/>
              <a:gd name="connsiteY2" fmla="*/ 304857 h 310498"/>
              <a:gd name="connsiteX3" fmla="*/ 8542393 w 12179503"/>
              <a:gd name="connsiteY3" fmla="*/ 175266 h 310498"/>
              <a:gd name="connsiteX4" fmla="*/ 4013936 w 12179503"/>
              <a:gd name="connsiteY4" fmla="*/ 218809 h 310498"/>
              <a:gd name="connsiteX5" fmla="*/ 0 w 12179503"/>
              <a:gd name="connsiteY5" fmla="*/ 304857 h 310498"/>
              <a:gd name="connsiteX6" fmla="*/ 0 w 12179503"/>
              <a:gd name="connsiteY6" fmla="*/ 0 h 310498"/>
              <a:gd name="connsiteX0" fmla="*/ 0 w 12179503"/>
              <a:gd name="connsiteY0" fmla="*/ 0 h 391943"/>
              <a:gd name="connsiteX1" fmla="*/ 12179503 w 12179503"/>
              <a:gd name="connsiteY1" fmla="*/ 0 h 391943"/>
              <a:gd name="connsiteX2" fmla="*/ 12179503 w 12179503"/>
              <a:gd name="connsiteY2" fmla="*/ 304857 h 391943"/>
              <a:gd name="connsiteX3" fmla="*/ 8542393 w 12179503"/>
              <a:gd name="connsiteY3" fmla="*/ 175266 h 391943"/>
              <a:gd name="connsiteX4" fmla="*/ 4013936 w 12179503"/>
              <a:gd name="connsiteY4" fmla="*/ 218809 h 391943"/>
              <a:gd name="connsiteX5" fmla="*/ 58057 w 12179503"/>
              <a:gd name="connsiteY5" fmla="*/ 391943 h 391943"/>
              <a:gd name="connsiteX6" fmla="*/ 0 w 12179503"/>
              <a:gd name="connsiteY6" fmla="*/ 0 h 391943"/>
              <a:gd name="connsiteX0" fmla="*/ 0 w 12179503"/>
              <a:gd name="connsiteY0" fmla="*/ 0 h 391943"/>
              <a:gd name="connsiteX1" fmla="*/ 12179503 w 12179503"/>
              <a:gd name="connsiteY1" fmla="*/ 0 h 391943"/>
              <a:gd name="connsiteX2" fmla="*/ 12179503 w 12179503"/>
              <a:gd name="connsiteY2" fmla="*/ 304857 h 391943"/>
              <a:gd name="connsiteX3" fmla="*/ 10838396 w 12179503"/>
              <a:gd name="connsiteY3" fmla="*/ 204485 h 391943"/>
              <a:gd name="connsiteX4" fmla="*/ 8542393 w 12179503"/>
              <a:gd name="connsiteY4" fmla="*/ 175266 h 391943"/>
              <a:gd name="connsiteX5" fmla="*/ 4013936 w 12179503"/>
              <a:gd name="connsiteY5" fmla="*/ 218809 h 391943"/>
              <a:gd name="connsiteX6" fmla="*/ 58057 w 12179503"/>
              <a:gd name="connsiteY6" fmla="*/ 391943 h 391943"/>
              <a:gd name="connsiteX7" fmla="*/ 0 w 12179503"/>
              <a:gd name="connsiteY7" fmla="*/ 0 h 391943"/>
              <a:gd name="connsiteX0" fmla="*/ 90224 w 12269727"/>
              <a:gd name="connsiteY0" fmla="*/ 0 h 404300"/>
              <a:gd name="connsiteX1" fmla="*/ 12269727 w 12269727"/>
              <a:gd name="connsiteY1" fmla="*/ 0 h 404300"/>
              <a:gd name="connsiteX2" fmla="*/ 12269727 w 12269727"/>
              <a:gd name="connsiteY2" fmla="*/ 304857 h 404300"/>
              <a:gd name="connsiteX3" fmla="*/ 10928620 w 12269727"/>
              <a:gd name="connsiteY3" fmla="*/ 204485 h 404300"/>
              <a:gd name="connsiteX4" fmla="*/ 8632617 w 12269727"/>
              <a:gd name="connsiteY4" fmla="*/ 175266 h 404300"/>
              <a:gd name="connsiteX5" fmla="*/ 4104160 w 12269727"/>
              <a:gd name="connsiteY5" fmla="*/ 218809 h 404300"/>
              <a:gd name="connsiteX6" fmla="*/ 0 w 12269727"/>
              <a:gd name="connsiteY6" fmla="*/ 404300 h 404300"/>
              <a:gd name="connsiteX7" fmla="*/ 90224 w 12269727"/>
              <a:gd name="connsiteY7" fmla="*/ 0 h 404300"/>
              <a:gd name="connsiteX0" fmla="*/ 90224 w 12269727"/>
              <a:gd name="connsiteY0" fmla="*/ 104435 h 508735"/>
              <a:gd name="connsiteX1" fmla="*/ 6949744 w 12269727"/>
              <a:gd name="connsiteY1" fmla="*/ 0 h 508735"/>
              <a:gd name="connsiteX2" fmla="*/ 12269727 w 12269727"/>
              <a:gd name="connsiteY2" fmla="*/ 104435 h 508735"/>
              <a:gd name="connsiteX3" fmla="*/ 12269727 w 12269727"/>
              <a:gd name="connsiteY3" fmla="*/ 409292 h 508735"/>
              <a:gd name="connsiteX4" fmla="*/ 10928620 w 12269727"/>
              <a:gd name="connsiteY4" fmla="*/ 308920 h 508735"/>
              <a:gd name="connsiteX5" fmla="*/ 8632617 w 12269727"/>
              <a:gd name="connsiteY5" fmla="*/ 279701 h 508735"/>
              <a:gd name="connsiteX6" fmla="*/ 4104160 w 12269727"/>
              <a:gd name="connsiteY6" fmla="*/ 323244 h 508735"/>
              <a:gd name="connsiteX7" fmla="*/ 0 w 12269727"/>
              <a:gd name="connsiteY7" fmla="*/ 508735 h 508735"/>
              <a:gd name="connsiteX8" fmla="*/ 90224 w 12269727"/>
              <a:gd name="connsiteY8" fmla="*/ 104435 h 5087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269727" h="508735">
                <a:moveTo>
                  <a:pt x="90224" y="104435"/>
                </a:moveTo>
                <a:cubicBezTo>
                  <a:pt x="2368493" y="102575"/>
                  <a:pt x="4671475" y="1860"/>
                  <a:pt x="6949744" y="0"/>
                </a:cubicBezTo>
                <a:lnTo>
                  <a:pt x="12269727" y="104435"/>
                </a:lnTo>
                <a:lnTo>
                  <a:pt x="12269727" y="409292"/>
                </a:lnTo>
                <a:cubicBezTo>
                  <a:pt x="12044150" y="455729"/>
                  <a:pt x="11534805" y="330518"/>
                  <a:pt x="10928620" y="308920"/>
                </a:cubicBezTo>
                <a:cubicBezTo>
                  <a:pt x="10322435" y="287322"/>
                  <a:pt x="9767967" y="289670"/>
                  <a:pt x="8632617" y="279701"/>
                </a:cubicBezTo>
                <a:lnTo>
                  <a:pt x="4104160" y="323244"/>
                </a:lnTo>
                <a:lnTo>
                  <a:pt x="0" y="508735"/>
                </a:lnTo>
                <a:lnTo>
                  <a:pt x="90224" y="104435"/>
                </a:lnTo>
                <a:close/>
              </a:path>
            </a:pathLst>
          </a:custGeom>
          <a:solidFill>
            <a:srgbClr val="843C0C">
              <a:alpha val="11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9" name="Picture 8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385511">
            <a:off x="6517719" y="5150855"/>
            <a:ext cx="2481287" cy="492069"/>
          </a:xfrm>
          <a:prstGeom prst="rect">
            <a:avLst/>
          </a:prstGeom>
        </p:spPr>
      </p:pic>
      <p:pic>
        <p:nvPicPr>
          <p:cNvPr id="94" name="Picture 93"/>
          <p:cNvPicPr>
            <a:picLocks noChangeAspect="1"/>
          </p:cNvPicPr>
          <p:nvPr/>
        </p:nvPicPr>
        <p:blipFill rotWithShape="1">
          <a:blip r:embed="rId8"/>
          <a:srcRect t="33491"/>
          <a:stretch/>
        </p:blipFill>
        <p:spPr>
          <a:xfrm rot="385511">
            <a:off x="6426392" y="5640952"/>
            <a:ext cx="2481287" cy="977194"/>
          </a:xfrm>
          <a:prstGeom prst="rect">
            <a:avLst/>
          </a:prstGeom>
        </p:spPr>
      </p:pic>
      <p:sp>
        <p:nvSpPr>
          <p:cNvPr id="95" name="Rectangle: Rounded Corners 94">
            <a:hlinkClick r:id="rId6" action="ppaction://hlinksldjump"/>
          </p:cNvPr>
          <p:cNvSpPr/>
          <p:nvPr/>
        </p:nvSpPr>
        <p:spPr>
          <a:xfrm>
            <a:off x="7895282" y="6136894"/>
            <a:ext cx="1372392" cy="453988"/>
          </a:xfrm>
          <a:prstGeom prst="roundRect">
            <a:avLst/>
          </a:prstGeom>
          <a:ln w="28575">
            <a:solidFill>
              <a:srgbClr val="FFFF00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solidFill>
                  <a:schemeClr val="bg2">
                    <a:lumMod val="10000"/>
                  </a:schemeClr>
                </a:solidFill>
              </a:rPr>
              <a:t>Try somewhere else</a:t>
            </a:r>
            <a:endParaRPr lang="en-US" sz="1400" b="1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7200" b="99200" l="10000" r="99667">
                        <a14:backgroundMark x1="88467" y1="71200" x2="75867" y2="838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0548" t="67744" r="-1"/>
          <a:stretch/>
        </p:blipFill>
        <p:spPr>
          <a:xfrm rot="1616585">
            <a:off x="7676124" y="5133767"/>
            <a:ext cx="2373291" cy="221210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11" cstate="screen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backgroundMark x1="44528" y1="13495" x2="0" y2="442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97874">
            <a:off x="4126257" y="5699823"/>
            <a:ext cx="2153495" cy="175972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1" cstate="screen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backgroundMark x1="44528" y1="13495" x2="0" y2="442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97874">
            <a:off x="5925414" y="5440013"/>
            <a:ext cx="2153495" cy="1759720"/>
          </a:xfrm>
          <a:prstGeom prst="rect">
            <a:avLst/>
          </a:prstGeom>
        </p:spPr>
      </p:pic>
      <p:sp>
        <p:nvSpPr>
          <p:cNvPr id="61" name="Rectangle: Rounded Corners 60"/>
          <p:cNvSpPr/>
          <p:nvPr/>
        </p:nvSpPr>
        <p:spPr>
          <a:xfrm>
            <a:off x="6629881" y="6106030"/>
            <a:ext cx="914400" cy="453988"/>
          </a:xfrm>
          <a:prstGeom prst="roundRect">
            <a:avLst/>
          </a:prstGeom>
          <a:ln w="28575">
            <a:solidFill>
              <a:srgbClr val="FFFF00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Strike!</a:t>
            </a:r>
            <a:endParaRPr lang="en-US" dirty="0"/>
          </a:p>
        </p:txBody>
      </p:sp>
      <p:sp>
        <p:nvSpPr>
          <p:cNvPr id="101" name="Rectangle: Rounded Corners 100"/>
          <p:cNvSpPr/>
          <p:nvPr/>
        </p:nvSpPr>
        <p:spPr>
          <a:xfrm>
            <a:off x="6627635" y="6110630"/>
            <a:ext cx="914400" cy="453988"/>
          </a:xfrm>
          <a:prstGeom prst="roundRect">
            <a:avLst/>
          </a:prstGeom>
          <a:ln w="28575">
            <a:solidFill>
              <a:srgbClr val="FFFF00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Strike!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3083746" y="4641983"/>
            <a:ext cx="1277813" cy="1855253"/>
            <a:chOff x="3340221" y="3953177"/>
            <a:chExt cx="1277813" cy="1855253"/>
          </a:xfrm>
        </p:grpSpPr>
        <p:grpSp>
          <p:nvGrpSpPr>
            <p:cNvPr id="104" name="Group 103"/>
            <p:cNvGrpSpPr/>
            <p:nvPr/>
          </p:nvGrpSpPr>
          <p:grpSpPr>
            <a:xfrm rot="21030544">
              <a:off x="3765694" y="3953177"/>
              <a:ext cx="852340" cy="1114869"/>
              <a:chOff x="2923165" y="3037130"/>
              <a:chExt cx="744871" cy="1114869"/>
            </a:xfrm>
          </p:grpSpPr>
          <p:pic>
            <p:nvPicPr>
              <p:cNvPr id="106" name="Picture 105"/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 rot="2500632">
                <a:off x="3552058" y="3037130"/>
                <a:ext cx="115978" cy="415063"/>
              </a:xfrm>
              <a:prstGeom prst="rect">
                <a:avLst/>
              </a:prstGeom>
            </p:spPr>
          </p:pic>
          <p:cxnSp>
            <p:nvCxnSpPr>
              <p:cNvPr id="107" name="Straight Connector 106"/>
              <p:cNvCxnSpPr>
                <a:cxnSpLocks/>
              </p:cNvCxnSpPr>
              <p:nvPr/>
            </p:nvCxnSpPr>
            <p:spPr>
              <a:xfrm rot="569456" flipH="1">
                <a:off x="2923165" y="3350891"/>
                <a:ext cx="474483" cy="801108"/>
              </a:xfrm>
              <a:prstGeom prst="line">
                <a:avLst/>
              </a:prstGeom>
              <a:ln>
                <a:solidFill>
                  <a:schemeClr val="bg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08" name="Picture 107"/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1487" b="94796" l="0" r="9937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484293" flipH="1">
              <a:off x="3086713" y="5187300"/>
              <a:ext cx="874638" cy="367621"/>
            </a:xfrm>
            <a:prstGeom prst="rect">
              <a:avLst/>
            </a:prstGeom>
          </p:spPr>
        </p:pic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5223" y="5683818"/>
            <a:ext cx="1426884" cy="1348002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 rot="846179">
            <a:off x="10374475" y="5859769"/>
            <a:ext cx="331873" cy="779216"/>
            <a:chOff x="10020142" y="4766994"/>
            <a:chExt cx="331873" cy="779216"/>
          </a:xfrm>
        </p:grpSpPr>
        <p:sp>
          <p:nvSpPr>
            <p:cNvPr id="39" name="Oval 38"/>
            <p:cNvSpPr/>
            <p:nvPr/>
          </p:nvSpPr>
          <p:spPr>
            <a:xfrm flipV="1">
              <a:off x="10033233" y="5370041"/>
              <a:ext cx="318782" cy="176169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: Rounded Corners 39"/>
            <p:cNvSpPr/>
            <p:nvPr/>
          </p:nvSpPr>
          <p:spPr>
            <a:xfrm rot="3906204">
              <a:off x="9704885" y="5082251"/>
              <a:ext cx="701164" cy="70649"/>
            </a:xfrm>
            <a:prstGeom prst="round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: Rounded Corners 45"/>
          <p:cNvSpPr/>
          <p:nvPr/>
        </p:nvSpPr>
        <p:spPr>
          <a:xfrm rot="21181011">
            <a:off x="10311791" y="5211764"/>
            <a:ext cx="1244967" cy="51771"/>
          </a:xfrm>
          <a:prstGeom prst="round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9" name="Picture 108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 rot="791292">
            <a:off x="10039181" y="5148668"/>
            <a:ext cx="788004" cy="1544628"/>
          </a:xfrm>
          <a:prstGeom prst="rect">
            <a:avLst/>
          </a:prstGeom>
        </p:spPr>
      </p:pic>
      <p:sp>
        <p:nvSpPr>
          <p:cNvPr id="110" name="Freeform: Shape 109">
            <a:hlinkClick r:id="rId18" action="ppaction://hlinksldjump"/>
          </p:cNvPr>
          <p:cNvSpPr/>
          <p:nvPr/>
        </p:nvSpPr>
        <p:spPr>
          <a:xfrm>
            <a:off x="9920640" y="5097390"/>
            <a:ext cx="962527" cy="1652337"/>
          </a:xfrm>
          <a:custGeom>
            <a:avLst/>
            <a:gdLst>
              <a:gd name="connsiteX0" fmla="*/ 336884 w 962527"/>
              <a:gd name="connsiteY0" fmla="*/ 0 h 1652337"/>
              <a:gd name="connsiteX1" fmla="*/ 962527 w 962527"/>
              <a:gd name="connsiteY1" fmla="*/ 272716 h 1652337"/>
              <a:gd name="connsiteX2" fmla="*/ 705853 w 962527"/>
              <a:gd name="connsiteY2" fmla="*/ 1652337 h 1652337"/>
              <a:gd name="connsiteX3" fmla="*/ 0 w 962527"/>
              <a:gd name="connsiteY3" fmla="*/ 1363579 h 1652337"/>
              <a:gd name="connsiteX4" fmla="*/ 336884 w 962527"/>
              <a:gd name="connsiteY4" fmla="*/ 0 h 1652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62527" h="1652337">
                <a:moveTo>
                  <a:pt x="336884" y="0"/>
                </a:moveTo>
                <a:lnTo>
                  <a:pt x="962527" y="272716"/>
                </a:lnTo>
                <a:lnTo>
                  <a:pt x="705853" y="1652337"/>
                </a:lnTo>
                <a:lnTo>
                  <a:pt x="0" y="1363579"/>
                </a:lnTo>
                <a:lnTo>
                  <a:pt x="336884" y="0"/>
                </a:lnTo>
                <a:close/>
              </a:path>
            </a:pathLst>
          </a:custGeom>
          <a:solidFill>
            <a:srgbClr val="4472C4">
              <a:alpha val="40000"/>
            </a:srgbClr>
          </a:solidFill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: Rounded Corners 101">
            <a:hlinkClick r:id="rId6" action="ppaction://hlinksldjump"/>
          </p:cNvPr>
          <p:cNvSpPr/>
          <p:nvPr/>
        </p:nvSpPr>
        <p:spPr>
          <a:xfrm>
            <a:off x="7759441" y="6084047"/>
            <a:ext cx="1372392" cy="453988"/>
          </a:xfrm>
          <a:prstGeom prst="roundRect">
            <a:avLst/>
          </a:prstGeom>
          <a:ln w="28575">
            <a:solidFill>
              <a:srgbClr val="FFFF00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solidFill>
                  <a:schemeClr val="bg2">
                    <a:lumMod val="10000"/>
                  </a:schemeClr>
                </a:solidFill>
              </a:rPr>
              <a:t>Try somewhere else</a:t>
            </a:r>
            <a:endParaRPr lang="en-US" sz="1400" b="1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5763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8" presetClass="emph" presetSubtype="0" accel="20000" fill="hold" nodeType="after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animRot by="7200000" p14:bounceEnd="20000">
                                          <p:cBhvr>
                                            <p:cTn id="6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8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3" presetID="8" presetClass="emph" presetSubtype="0" accel="20000" fill="hold" nodeType="after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animRot by="-7800000" p14:bounceEnd="20000">
                                          <p:cBhvr>
                                            <p:cTn id="14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16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300"/>
                                            <p:tgtEl>
                                              <p:spTgt spid="8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3300"/>
                                </p:stCondLst>
                                <p:childTnLst>
                                  <p:par>
                                    <p:cTn id="20" presetID="22" presetClass="exit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1" dur="200"/>
                                            <p:tgtEl>
                                              <p:spTgt spid="8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24" presetID="12" presetClass="entr" presetSubtype="4" fill="hold" nodeType="after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500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27" dur="500"/>
                                            <p:tgtEl>
                                              <p:spTgt spid="8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29" presetID="32" presetClass="emph" presetSubtype="0" repeatCount="indefinite" nodeType="afterEffect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120000">
                                          <p:cBhvr>
                                            <p:cTn id="3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36" presetID="12" presetClass="exit" presetSubtype="4" fill="remove" nodeType="afterEffect">
                                      <p:stCondLst>
                                        <p:cond delay="95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37" dur="400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wipe(down)">
                                          <p:cBhvr>
                                            <p:cTn id="38" dur="400"/>
                                            <p:tgtEl>
                                              <p:spTgt spid="8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399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15900"/>
                                </p:stCondLst>
                                <p:childTnLst>
                                  <p:par>
                                    <p:cTn id="41" presetID="12" presetClass="exit" presetSubtype="4" fill="remove" nodeType="afterEffect">
                                      <p:stCondLst>
                                        <p:cond delay="25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42" dur="200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wipe(down)">
                                          <p:cBhvr>
                                            <p:cTn id="43" dur="200"/>
                                            <p:tgtEl>
                                              <p:spTgt spid="8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18600"/>
                                </p:stCondLst>
                                <p:childTnLst>
                                  <p:par>
                                    <p:cTn id="46" presetID="12" presetClass="exit" presetSubtype="4" fill="remove" nodeType="afterEffect">
                                      <p:stCondLst>
                                        <p:cond delay="15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47" dur="500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wipe(down)">
                                          <p:cBhvr>
                                            <p:cTn id="48" dur="500"/>
                                            <p:tgtEl>
                                              <p:spTgt spid="8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20600"/>
                                </p:stCondLst>
                                <p:childTnLst>
                                  <p:par>
                                    <p:cTn id="51" presetID="12" presetClass="exit" presetSubtype="4" fill="remove" nodeType="afterEffect">
                                      <p:stCondLst>
                                        <p:cond delay="45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2" dur="200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wipe(down)">
                                          <p:cBhvr>
                                            <p:cTn id="53" dur="200"/>
                                            <p:tgtEl>
                                              <p:spTgt spid="8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5" fill="hold">
                                <p:stCondLst>
                                  <p:cond delay="25300"/>
                                </p:stCondLst>
                                <p:childTnLst>
                                  <p:par>
                                    <p:cTn id="56" presetID="12" presetClass="exit" presetSubtype="4" fill="hold" nodeType="afterEffect">
                                      <p:stCondLst>
                                        <p:cond delay="20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7" dur="300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wipe(down)">
                                          <p:cBhvr>
                                            <p:cTn id="58" dur="300"/>
                                            <p:tgtEl>
                                              <p:spTgt spid="8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299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0" presetID="1" presetClass="entr" presetSubtype="0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62" restart="whenNotActive" fill="hold" evtFilter="cancelBubble" nodeType="interactiveSeq">
                    <p:stCondLst>
                      <p:cond evt="onClick" delay="0">
                        <p:tgtEl>
                          <p:spTgt spid="6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3" fill="hold">
                          <p:stCondLst>
                            <p:cond delay="0"/>
                          </p:stCondLst>
                          <p:childTnLst>
                            <p:par>
                              <p:cTn id="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5" presetID="8" presetClass="emph" presetSubtype="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400000">
                                          <p:cBhvr>
                                            <p:cTn id="66" dur="2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1"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10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2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3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39 -0.01644 L 0.0039 -0.01644 C 0.00547 -0.0206 0.00729 -0.02454 0.00885 -0.02848 C 0.0095 -0.0301 0.00989 -0.03172 0.01055 -0.0331 C 0.01159 -0.03519 0.01302 -0.03658 0.01393 -0.03912 C 0.01445 -0.04051 0.01497 -0.04213 0.01562 -0.04352 C 0.02122 -0.0551 0.01667 -0.04514 0.02148 -0.05255 C 0.02279 -0.0544 0.02383 -0.05648 0.02487 -0.05857 C 0.02578 -0.05996 0.02643 -0.06181 0.02747 -0.06297 C 0.02825 -0.06412 0.0293 -0.06482 0.02995 -0.06598 C 0.03099 -0.06783 0.03151 -0.07014 0.03255 -0.07199 C 0.0332 -0.07338 0.03424 -0.07385 0.03502 -0.075 C 0.03594 -0.07639 0.03672 -0.07801 0.0375 -0.0794 C 0.03789 -0.08102 0.03789 -0.08287 0.03841 -0.08403 C 0.03906 -0.08542 0.0401 -0.08588 0.04088 -0.08704 C 0.0418 -0.08843 0.04271 -0.08982 0.04349 -0.09144 C 0.04883 -0.10278 0.04193 -0.09028 0.04687 -0.09908 C 0.04713 -0.10047 0.04713 -0.10232 0.04765 -0.10348 C 0.04831 -0.10486 0.04935 -0.10533 0.05013 -0.10648 C 0.05078 -0.10741 0.05143 -0.10834 0.05182 -0.10949 C 0.05312 -0.11227 0.05377 -0.11598 0.05521 -0.11852 L 0.05859 -0.12454 C 0.0595 -0.12593 0.06055 -0.12732 0.0612 -0.12894 C 0.06224 -0.13195 0.06315 -0.13542 0.06458 -0.13797 C 0.0651 -0.13889 0.06575 -0.13982 0.06614 -0.14098 C 0.0668 -0.14236 0.06719 -0.14398 0.06784 -0.14537 C 0.06862 -0.14699 0.06966 -0.14838 0.07044 -0.15 C 0.07578 -0.16135 0.06888 -0.14861 0.07383 -0.15741 C 0.07435 -0.15949 0.07474 -0.16181 0.07552 -0.16343 C 0.07617 -0.16482 0.07721 -0.16528 0.07799 -0.16644 C 0.07956 -0.16875 0.08086 -0.17153 0.08216 -0.17385 C 0.08281 -0.175 0.08346 -0.1757 0.08385 -0.17685 C 0.08542 -0.18102 0.08672 -0.18565 0.08893 -0.18889 C 0.08971 -0.19005 0.09062 -0.19098 0.09154 -0.1919 C 0.09674 -0.20579 0.0901 -0.18866 0.09492 -0.19931 C 0.09544 -0.20093 0.09596 -0.20232 0.09648 -0.20394 C 0.09687 -0.20533 0.09687 -0.20695 0.09739 -0.20834 C 0.09779 -0.20973 0.09857 -0.21019 0.09909 -0.21135 C 0.09974 -0.21273 0.10013 -0.21459 0.10078 -0.21598 C 0.1013 -0.2169 0.10195 -0.21783 0.10247 -0.21898 C 0.10364 -0.22176 0.10469 -0.225 0.10586 -0.22778 C 0.10638 -0.2294 0.10651 -0.23172 0.10755 -0.23241 L 0.11002 -0.2338 C 0.11055 -0.23496 0.1112 -0.23565 0.11172 -0.23681 C 0.11289 -0.23982 0.11367 -0.24329 0.1151 -0.24584 C 0.11745 -0.25023 0.11614 -0.24815 0.11927 -0.25185 C 0.12122 -0.26204 0.11849 -0.25023 0.12526 -0.26227 C 0.13008 -0.27107 0.12773 -0.26783 0.1319 -0.27292 C 0.13229 -0.27431 0.13229 -0.27616 0.13281 -0.27732 C 0.13346 -0.27871 0.1345 -0.27917 0.13529 -0.28033 C 0.13659 -0.28218 0.13737 -0.28473 0.13867 -0.28635 C 0.13958 -0.28727 0.14049 -0.2882 0.14127 -0.28935 C 0.14831 -0.30023 0.14127 -0.29144 0.14713 -0.29838 C 0.1513 -0.30949 0.14596 -0.29584 0.1513 -0.30741 C 0.15195 -0.3088 0.15234 -0.31065 0.15299 -0.31181 C 0.15377 -0.3132 0.15482 -0.31366 0.1556 -0.31482 C 0.15651 -0.31621 0.15716 -0.31806 0.15807 -0.31922 C 0.15963 -0.32153 0.16172 -0.32269 0.16315 -0.32523 C 0.16458 -0.32801 0.16497 -0.32963 0.16732 -0.32986 C 0.17604 -0.33079 0.18476 -0.33079 0.19349 -0.33125 C 0.19922 -0.33473 0.19206 -0.33079 0.20026 -0.33426 C 0.20508 -0.33658 0.20026 -0.33565 0.2069 -0.33727 C 0.20976 -0.33797 0.21263 -0.3382 0.21536 -0.33889 C 0.21758 -0.33935 0.21992 -0.33982 0.22213 -0.34028 C 0.22526 -0.34098 0.22825 -0.34121 0.23138 -0.3419 C 0.23529 -0.3426 0.23932 -0.34375 0.24323 -0.34491 L 0.24909 -0.3463 C 0.25 -0.34676 0.25078 -0.34792 0.25156 -0.34769 C 0.26406 -0.34676 0.26263 -0.34723 0.26927 -0.34329 C 0.26992 -0.34236 0.27044 -0.34121 0.27096 -0.34028 C 0.27174 -0.33912 0.27279 -0.33866 0.27357 -0.33727 C 0.27422 -0.33611 0.27461 -0.33426 0.27526 -0.33287 C 0.28073 -0.32107 0.27474 -0.33635 0.28034 -0.32223 C 0.28138 -0.31945 0.28359 -0.31343 0.28359 -0.31343 C 0.28398 -0.31181 0.28411 -0.31019 0.2845 -0.3088 C 0.28489 -0.30718 0.28581 -0.30602 0.2862 -0.3044 C 0.28971 -0.28889 0.28607 -0.29746 0.28958 -0.27894 L 0.29036 -0.27431 C 0.29062 -0.26598 0.29101 -0.25741 0.29127 -0.24885 C 0.2918 -0.22778 0.2918 -0.20695 0.29297 -0.18588 C 0.29401 -0.16528 0.29297 -0.17477 0.29544 -0.15741 L 0.29544 -0.15741 C 0.2957 -0.15394 0.29492 -0.14954 0.29635 -0.14699 C 0.29739 -0.14468 0.29974 -0.14607 0.3013 -0.14537 C 0.30221 -0.14514 0.30299 -0.14445 0.3039 -0.14398 C 0.30495 -0.14098 0.30586 -0.1375 0.30729 -0.13496 L 0.31068 -0.12894 C 0.31159 -0.12385 0.31081 -0.1257 0.31237 -0.12292 L 0.31237 -0.12292 " pathEditMode="relative" ptsTypes="AAAAAAAAAAAAAAAAAAAAAAAAAAAAAAAAAAAAAAAAAAAAAAAAAAAAAAAAAAAAAAAAAAAAAAAAAAAAAAAAAAAAAAAAA">
                                          <p:cBhvr>
                                            <p:cTn id="74" dur="5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5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4200000">
                                          <p:cBhvr>
                                            <p:cTn id="76" dur="5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7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78" presetID="42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9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0" dur="1000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1" dur="1000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3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84" presetID="8" presetClass="emph" presetSubtype="0" fill="hold" nodeType="afterEffect">
                                      <p:stCondLst>
                                        <p:cond delay="2000"/>
                                      </p:stCondLst>
                                      <p:childTnLst>
                                        <p:animRot by="-4200000">
                                          <p:cBhvr>
                                            <p:cTn id="85" dur="2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6" fill="hold">
                                <p:stCondLst>
                                  <p:cond delay="10000"/>
                                </p:stCondLst>
                                <p:childTnLst>
                                  <p:par>
                                    <p:cTn id="87" presetID="53" presetClass="entr" presetSubtype="16" repeatCount="3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9" dur="1000" fill="hold"/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0" dur="1000" fill="hold"/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1" dur="1000"/>
                                            <p:tgtEl>
                                              <p:spTgt spid="11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1"/>
                      </p:tgtEl>
                    </p:cond>
                  </p:nextCondLst>
                </p:seq>
              </p:childTnLst>
            </p:cTn>
          </p:par>
        </p:tnLst>
        <p:bldLst>
          <p:bldP spid="101" grpId="0" animBg="1"/>
          <p:bldP spid="110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8" presetClass="emph" presetSubtype="0" accel="2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7200000">
                                          <p:cBhvr>
                                            <p:cTn id="6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8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3" presetID="8" presetClass="emph" presetSubtype="0" accel="2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7800000">
                                          <p:cBhvr>
                                            <p:cTn id="14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16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300"/>
                                            <p:tgtEl>
                                              <p:spTgt spid="8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3300"/>
                                </p:stCondLst>
                                <p:childTnLst>
                                  <p:par>
                                    <p:cTn id="20" presetID="22" presetClass="exit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1" dur="200"/>
                                            <p:tgtEl>
                                              <p:spTgt spid="8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24" presetID="12" presetClass="entr" presetSubtype="4" fill="hold" nodeType="after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500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27" dur="500"/>
                                            <p:tgtEl>
                                              <p:spTgt spid="8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29" presetID="32" presetClass="emph" presetSubtype="0" repeatCount="indefinite" nodeType="afterEffect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120000">
                                          <p:cBhvr>
                                            <p:cTn id="3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36" presetID="12" presetClass="exit" presetSubtype="4" fill="remove" nodeType="afterEffect">
                                      <p:stCondLst>
                                        <p:cond delay="95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37" dur="400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wipe(down)">
                                          <p:cBhvr>
                                            <p:cTn id="38" dur="400"/>
                                            <p:tgtEl>
                                              <p:spTgt spid="8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399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15900"/>
                                </p:stCondLst>
                                <p:childTnLst>
                                  <p:par>
                                    <p:cTn id="41" presetID="12" presetClass="exit" presetSubtype="4" fill="remove" nodeType="afterEffect">
                                      <p:stCondLst>
                                        <p:cond delay="25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42" dur="200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wipe(down)">
                                          <p:cBhvr>
                                            <p:cTn id="43" dur="200"/>
                                            <p:tgtEl>
                                              <p:spTgt spid="8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18600"/>
                                </p:stCondLst>
                                <p:childTnLst>
                                  <p:par>
                                    <p:cTn id="46" presetID="12" presetClass="exit" presetSubtype="4" fill="remove" nodeType="afterEffect">
                                      <p:stCondLst>
                                        <p:cond delay="15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47" dur="500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wipe(down)">
                                          <p:cBhvr>
                                            <p:cTn id="48" dur="500"/>
                                            <p:tgtEl>
                                              <p:spTgt spid="8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20600"/>
                                </p:stCondLst>
                                <p:childTnLst>
                                  <p:par>
                                    <p:cTn id="51" presetID="12" presetClass="exit" presetSubtype="4" fill="remove" nodeType="afterEffect">
                                      <p:stCondLst>
                                        <p:cond delay="45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2" dur="200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wipe(down)">
                                          <p:cBhvr>
                                            <p:cTn id="53" dur="200"/>
                                            <p:tgtEl>
                                              <p:spTgt spid="8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5" fill="hold">
                                <p:stCondLst>
                                  <p:cond delay="25300"/>
                                </p:stCondLst>
                                <p:childTnLst>
                                  <p:par>
                                    <p:cTn id="56" presetID="12" presetClass="exit" presetSubtype="4" fill="hold" nodeType="afterEffect">
                                      <p:stCondLst>
                                        <p:cond delay="20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7" dur="300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wipe(down)">
                                          <p:cBhvr>
                                            <p:cTn id="58" dur="300"/>
                                            <p:tgtEl>
                                              <p:spTgt spid="8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299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0" presetID="1" presetClass="entr" presetSubtype="0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62" restart="whenNotActive" fill="hold" evtFilter="cancelBubble" nodeType="interactiveSeq">
                    <p:stCondLst>
                      <p:cond evt="onClick" delay="0">
                        <p:tgtEl>
                          <p:spTgt spid="6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3" fill="hold">
                          <p:stCondLst>
                            <p:cond delay="0"/>
                          </p:stCondLst>
                          <p:childTnLst>
                            <p:par>
                              <p:cTn id="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5" presetID="8" presetClass="emph" presetSubtype="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400000">
                                          <p:cBhvr>
                                            <p:cTn id="66" dur="2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1"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10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2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3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39 -0.01644 L 0.0039 -0.01644 C 0.00547 -0.0206 0.00729 -0.02454 0.00885 -0.02848 C 0.0095 -0.0301 0.00989 -0.03172 0.01055 -0.0331 C 0.01159 -0.03519 0.01302 -0.03658 0.01393 -0.03912 C 0.01445 -0.04051 0.01497 -0.04213 0.01562 -0.04352 C 0.02122 -0.0551 0.01667 -0.04514 0.02148 -0.05255 C 0.02279 -0.0544 0.02383 -0.05648 0.02487 -0.05857 C 0.02578 -0.05996 0.02643 -0.06181 0.02747 -0.06297 C 0.02825 -0.06412 0.0293 -0.06482 0.02995 -0.06598 C 0.03099 -0.06783 0.03151 -0.07014 0.03255 -0.07199 C 0.0332 -0.07338 0.03424 -0.07385 0.03502 -0.075 C 0.03594 -0.07639 0.03672 -0.07801 0.0375 -0.0794 C 0.03789 -0.08102 0.03789 -0.08287 0.03841 -0.08403 C 0.03906 -0.08542 0.0401 -0.08588 0.04088 -0.08704 C 0.0418 -0.08843 0.04271 -0.08982 0.04349 -0.09144 C 0.04883 -0.10278 0.04193 -0.09028 0.04687 -0.09908 C 0.04713 -0.10047 0.04713 -0.10232 0.04765 -0.10348 C 0.04831 -0.10486 0.04935 -0.10533 0.05013 -0.10648 C 0.05078 -0.10741 0.05143 -0.10834 0.05182 -0.10949 C 0.05312 -0.11227 0.05377 -0.11598 0.05521 -0.11852 L 0.05859 -0.12454 C 0.0595 -0.12593 0.06055 -0.12732 0.0612 -0.12894 C 0.06224 -0.13195 0.06315 -0.13542 0.06458 -0.13797 C 0.0651 -0.13889 0.06575 -0.13982 0.06614 -0.14098 C 0.0668 -0.14236 0.06719 -0.14398 0.06784 -0.14537 C 0.06862 -0.14699 0.06966 -0.14838 0.07044 -0.15 C 0.07578 -0.16135 0.06888 -0.14861 0.07383 -0.15741 C 0.07435 -0.15949 0.07474 -0.16181 0.07552 -0.16343 C 0.07617 -0.16482 0.07721 -0.16528 0.07799 -0.16644 C 0.07956 -0.16875 0.08086 -0.17153 0.08216 -0.17385 C 0.08281 -0.175 0.08346 -0.1757 0.08385 -0.17685 C 0.08542 -0.18102 0.08672 -0.18565 0.08893 -0.18889 C 0.08971 -0.19005 0.09062 -0.19098 0.09154 -0.1919 C 0.09674 -0.20579 0.0901 -0.18866 0.09492 -0.19931 C 0.09544 -0.20093 0.09596 -0.20232 0.09648 -0.20394 C 0.09687 -0.20533 0.09687 -0.20695 0.09739 -0.20834 C 0.09779 -0.20973 0.09857 -0.21019 0.09909 -0.21135 C 0.09974 -0.21273 0.10013 -0.21459 0.10078 -0.21598 C 0.1013 -0.2169 0.10195 -0.21783 0.10247 -0.21898 C 0.10364 -0.22176 0.10469 -0.225 0.10586 -0.22778 C 0.10638 -0.2294 0.10651 -0.23172 0.10755 -0.23241 L 0.11002 -0.2338 C 0.11055 -0.23496 0.1112 -0.23565 0.11172 -0.23681 C 0.11289 -0.23982 0.11367 -0.24329 0.1151 -0.24584 C 0.11745 -0.25023 0.11614 -0.24815 0.11927 -0.25185 C 0.12122 -0.26204 0.11849 -0.25023 0.12526 -0.26227 C 0.13008 -0.27107 0.12773 -0.26783 0.1319 -0.27292 C 0.13229 -0.27431 0.13229 -0.27616 0.13281 -0.27732 C 0.13346 -0.27871 0.1345 -0.27917 0.13529 -0.28033 C 0.13659 -0.28218 0.13737 -0.28473 0.13867 -0.28635 C 0.13958 -0.28727 0.14049 -0.2882 0.14127 -0.28935 C 0.14831 -0.30023 0.14127 -0.29144 0.14713 -0.29838 C 0.1513 -0.30949 0.14596 -0.29584 0.1513 -0.30741 C 0.15195 -0.3088 0.15234 -0.31065 0.15299 -0.31181 C 0.15377 -0.3132 0.15482 -0.31366 0.1556 -0.31482 C 0.15651 -0.31621 0.15716 -0.31806 0.15807 -0.31922 C 0.15963 -0.32153 0.16172 -0.32269 0.16315 -0.32523 C 0.16458 -0.32801 0.16497 -0.32963 0.16732 -0.32986 C 0.17604 -0.33079 0.18476 -0.33079 0.19349 -0.33125 C 0.19922 -0.33473 0.19206 -0.33079 0.20026 -0.33426 C 0.20508 -0.33658 0.20026 -0.33565 0.2069 -0.33727 C 0.20976 -0.33797 0.21263 -0.3382 0.21536 -0.33889 C 0.21758 -0.33935 0.21992 -0.33982 0.22213 -0.34028 C 0.22526 -0.34098 0.22825 -0.34121 0.23138 -0.3419 C 0.23529 -0.3426 0.23932 -0.34375 0.24323 -0.34491 L 0.24909 -0.3463 C 0.25 -0.34676 0.25078 -0.34792 0.25156 -0.34769 C 0.26406 -0.34676 0.26263 -0.34723 0.26927 -0.34329 C 0.26992 -0.34236 0.27044 -0.34121 0.27096 -0.34028 C 0.27174 -0.33912 0.27279 -0.33866 0.27357 -0.33727 C 0.27422 -0.33611 0.27461 -0.33426 0.27526 -0.33287 C 0.28073 -0.32107 0.27474 -0.33635 0.28034 -0.32223 C 0.28138 -0.31945 0.28359 -0.31343 0.28359 -0.31343 C 0.28398 -0.31181 0.28411 -0.31019 0.2845 -0.3088 C 0.28489 -0.30718 0.28581 -0.30602 0.2862 -0.3044 C 0.28971 -0.28889 0.28607 -0.29746 0.28958 -0.27894 L 0.29036 -0.27431 C 0.29062 -0.26598 0.29101 -0.25741 0.29127 -0.24885 C 0.2918 -0.22778 0.2918 -0.20695 0.29297 -0.18588 C 0.29401 -0.16528 0.29297 -0.17477 0.29544 -0.15741 L 0.29544 -0.15741 C 0.2957 -0.15394 0.29492 -0.14954 0.29635 -0.14699 C 0.29739 -0.14468 0.29974 -0.14607 0.3013 -0.14537 C 0.30221 -0.14514 0.30299 -0.14445 0.3039 -0.14398 C 0.30495 -0.14098 0.30586 -0.1375 0.30729 -0.13496 L 0.31068 -0.12894 C 0.31159 -0.12385 0.31081 -0.1257 0.31237 -0.12292 L 0.31237 -0.12292 " pathEditMode="relative" ptsTypes="AAAAAAAAAAAAAAAAAAAAAAAAAAAAAAAAAAAAAAAAAAAAAAAAAAAAAAAAAAAAAAAAAAAAAAAAAAAAAAAAAAAAAAAAA">
                                          <p:cBhvr>
                                            <p:cTn id="74" dur="5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5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4200000">
                                          <p:cBhvr>
                                            <p:cTn id="76" dur="5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7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78" presetID="42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9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0" dur="1000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1" dur="1000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3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84" presetID="8" presetClass="emph" presetSubtype="0" fill="hold" nodeType="afterEffect">
                                      <p:stCondLst>
                                        <p:cond delay="2000"/>
                                      </p:stCondLst>
                                      <p:childTnLst>
                                        <p:animRot by="-4200000">
                                          <p:cBhvr>
                                            <p:cTn id="85" dur="2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6" fill="hold">
                                <p:stCondLst>
                                  <p:cond delay="10000"/>
                                </p:stCondLst>
                                <p:childTnLst>
                                  <p:par>
                                    <p:cTn id="87" presetID="53" presetClass="entr" presetSubtype="16" repeatCount="3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9" dur="1000" fill="hold"/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0" dur="1000" fill="hold"/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1" dur="1000"/>
                                            <p:tgtEl>
                                              <p:spTgt spid="11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1"/>
                      </p:tgtEl>
                    </p:cond>
                  </p:nextCondLst>
                </p:seq>
              </p:childTnLst>
            </p:cTn>
          </p:par>
        </p:tnLst>
        <p:bldLst>
          <p:bldP spid="101" grpId="0" animBg="1"/>
          <p:bldP spid="110" grpId="0" animBg="1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0" name="Group 119"/>
          <p:cNvGrpSpPr/>
          <p:nvPr/>
        </p:nvGrpSpPr>
        <p:grpSpPr>
          <a:xfrm>
            <a:off x="6066664" y="2688139"/>
            <a:ext cx="8276937" cy="6749165"/>
            <a:chOff x="1229024" y="6507567"/>
            <a:chExt cx="8276937" cy="6749165"/>
          </a:xfrm>
        </p:grpSpPr>
        <p:grpSp>
          <p:nvGrpSpPr>
            <p:cNvPr id="121" name="Group 120"/>
            <p:cNvGrpSpPr/>
            <p:nvPr/>
          </p:nvGrpSpPr>
          <p:grpSpPr>
            <a:xfrm rot="14879101">
              <a:off x="4743205" y="8493976"/>
              <a:ext cx="6029021" cy="3496491"/>
              <a:chOff x="2585682" y="3290323"/>
              <a:chExt cx="6034409" cy="3480161"/>
            </a:xfrm>
          </p:grpSpPr>
          <p:grpSp>
            <p:nvGrpSpPr>
              <p:cNvPr id="123" name="Group 122"/>
              <p:cNvGrpSpPr/>
              <p:nvPr/>
            </p:nvGrpSpPr>
            <p:grpSpPr>
              <a:xfrm>
                <a:off x="7833871" y="3290323"/>
                <a:ext cx="786220" cy="1078093"/>
                <a:chOff x="7931751" y="3129546"/>
                <a:chExt cx="786220" cy="1078093"/>
              </a:xfrm>
            </p:grpSpPr>
            <p:sp>
              <p:nvSpPr>
                <p:cNvPr id="129" name="Rectangle: Rounded Corners 128"/>
                <p:cNvSpPr/>
                <p:nvPr/>
              </p:nvSpPr>
              <p:spPr>
                <a:xfrm rot="19084171">
                  <a:off x="8411782" y="3129546"/>
                  <a:ext cx="306189" cy="283170"/>
                </a:xfrm>
                <a:prstGeom prst="roundRect">
                  <a:avLst>
                    <a:gd name="adj" fmla="val 41564"/>
                  </a:avLst>
                </a:prstGeom>
                <a:solidFill>
                  <a:schemeClr val="accent2">
                    <a:lumMod val="40000"/>
                    <a:lumOff val="60000"/>
                  </a:schemeClr>
                </a:solidFill>
                <a:ln w="28575">
                  <a:solidFill>
                    <a:schemeClr val="bg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0" name="Rectangle: Rounded Corners 129"/>
                <p:cNvSpPr/>
                <p:nvPr/>
              </p:nvSpPr>
              <p:spPr>
                <a:xfrm rot="2627848">
                  <a:off x="7931751" y="3184312"/>
                  <a:ext cx="430167" cy="1023327"/>
                </a:xfrm>
                <a:prstGeom prst="roundRect">
                  <a:avLst>
                    <a:gd name="adj" fmla="val 28018"/>
                  </a:avLst>
                </a:prstGeom>
                <a:gradFill flip="none" rotWithShape="1">
                  <a:gsLst>
                    <a:gs pos="0">
                      <a:schemeClr val="tx1">
                        <a:lumMod val="85000"/>
                        <a:lumOff val="15000"/>
                      </a:schemeClr>
                    </a:gs>
                    <a:gs pos="95000">
                      <a:schemeClr val="accent6">
                        <a:lumMod val="75000"/>
                      </a:schemeClr>
                    </a:gs>
                    <a:gs pos="53000">
                      <a:schemeClr val="accent6">
                        <a:lumMod val="50000"/>
                      </a:schemeClr>
                    </a:gs>
                  </a:gsLst>
                  <a:lin ang="16200000" scaled="1"/>
                  <a:tileRect/>
                </a:gradFill>
                <a:ln w="28575">
                  <a:solidFill>
                    <a:schemeClr val="bg2">
                      <a:lumMod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24" name="Group 123"/>
              <p:cNvGrpSpPr/>
              <p:nvPr/>
            </p:nvGrpSpPr>
            <p:grpSpPr>
              <a:xfrm rot="10800000">
                <a:off x="2585682" y="3923714"/>
                <a:ext cx="5103053" cy="2846770"/>
                <a:chOff x="3707690" y="2562643"/>
                <a:chExt cx="5103053" cy="2846770"/>
              </a:xfrm>
            </p:grpSpPr>
            <p:grpSp>
              <p:nvGrpSpPr>
                <p:cNvPr id="125" name="Group 124"/>
                <p:cNvGrpSpPr/>
                <p:nvPr/>
              </p:nvGrpSpPr>
              <p:grpSpPr>
                <a:xfrm>
                  <a:off x="3707690" y="4352027"/>
                  <a:ext cx="777510" cy="1057386"/>
                  <a:chOff x="7940461" y="3129546"/>
                  <a:chExt cx="777510" cy="1057386"/>
                </a:xfrm>
              </p:grpSpPr>
              <p:sp>
                <p:nvSpPr>
                  <p:cNvPr id="127" name="Rectangle: Rounded Corners 126"/>
                  <p:cNvSpPr/>
                  <p:nvPr/>
                </p:nvSpPr>
                <p:spPr>
                  <a:xfrm rot="19084171">
                    <a:off x="8411782" y="3129546"/>
                    <a:ext cx="306189" cy="283170"/>
                  </a:xfrm>
                  <a:prstGeom prst="roundRect">
                    <a:avLst>
                      <a:gd name="adj" fmla="val 41564"/>
                    </a:avLst>
                  </a:prstGeom>
                  <a:solidFill>
                    <a:srgbClr val="F8CBAD">
                      <a:alpha val="1176"/>
                    </a:srgbClr>
                  </a:solidFill>
                  <a:ln w="28575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8" name="Rectangle: Rounded Corners 127"/>
                  <p:cNvSpPr/>
                  <p:nvPr/>
                </p:nvSpPr>
                <p:spPr>
                  <a:xfrm rot="2627848">
                    <a:off x="7940461" y="3163605"/>
                    <a:ext cx="430167" cy="1023327"/>
                  </a:xfrm>
                  <a:prstGeom prst="roundRect">
                    <a:avLst>
                      <a:gd name="adj" fmla="val 28018"/>
                    </a:avLst>
                  </a:prstGeom>
                  <a:solidFill>
                    <a:srgbClr val="000000">
                      <a:alpha val="1176"/>
                    </a:srgbClr>
                  </a:solidFill>
                  <a:ln w="28575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sp>
              <p:nvSpPr>
                <p:cNvPr id="126" name="Isosceles Triangle 125"/>
                <p:cNvSpPr/>
                <p:nvPr/>
              </p:nvSpPr>
              <p:spPr>
                <a:xfrm rot="2795246">
                  <a:off x="6197108" y="106025"/>
                  <a:ext cx="157018" cy="5070253"/>
                </a:xfrm>
                <a:prstGeom prst="triangle">
                  <a:avLst/>
                </a:prstGeom>
                <a:solidFill>
                  <a:srgbClr val="000000">
                    <a:alpha val="1176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pic>
          <p:nvPicPr>
            <p:cNvPr id="122" name="Picture 12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20625992">
              <a:off x="1229024" y="6507567"/>
              <a:ext cx="3676108" cy="2214658"/>
            </a:xfrm>
            <a:prstGeom prst="rect">
              <a:avLst/>
            </a:prstGeom>
          </p:spPr>
        </p:pic>
      </p:grpSp>
      <p:grpSp>
        <p:nvGrpSpPr>
          <p:cNvPr id="131" name="Group 130"/>
          <p:cNvGrpSpPr/>
          <p:nvPr/>
        </p:nvGrpSpPr>
        <p:grpSpPr>
          <a:xfrm rot="-600000">
            <a:off x="5982448" y="1978015"/>
            <a:ext cx="10359952" cy="5269545"/>
            <a:chOff x="2585682" y="1500939"/>
            <a:chExt cx="10359952" cy="5269545"/>
          </a:xfrm>
        </p:grpSpPr>
        <p:grpSp>
          <p:nvGrpSpPr>
            <p:cNvPr id="132" name="Group 131"/>
            <p:cNvGrpSpPr/>
            <p:nvPr/>
          </p:nvGrpSpPr>
          <p:grpSpPr>
            <a:xfrm>
              <a:off x="7842581" y="1500939"/>
              <a:ext cx="5103053" cy="2846770"/>
              <a:chOff x="3707690" y="2562643"/>
              <a:chExt cx="5103053" cy="2846770"/>
            </a:xfrm>
          </p:grpSpPr>
          <p:grpSp>
            <p:nvGrpSpPr>
              <p:cNvPr id="138" name="Group 137"/>
              <p:cNvGrpSpPr/>
              <p:nvPr/>
            </p:nvGrpSpPr>
            <p:grpSpPr>
              <a:xfrm>
                <a:off x="3707690" y="4352027"/>
                <a:ext cx="777510" cy="1057386"/>
                <a:chOff x="7940461" y="3129546"/>
                <a:chExt cx="777510" cy="1057386"/>
              </a:xfrm>
            </p:grpSpPr>
            <p:sp>
              <p:nvSpPr>
                <p:cNvPr id="140" name="Rectangle: Rounded Corners 139"/>
                <p:cNvSpPr/>
                <p:nvPr/>
              </p:nvSpPr>
              <p:spPr>
                <a:xfrm rot="19084171">
                  <a:off x="8411782" y="3129546"/>
                  <a:ext cx="306189" cy="283170"/>
                </a:xfrm>
                <a:prstGeom prst="roundRect">
                  <a:avLst>
                    <a:gd name="adj" fmla="val 41564"/>
                  </a:avLst>
                </a:prstGeom>
                <a:solidFill>
                  <a:schemeClr val="accent2">
                    <a:lumMod val="40000"/>
                    <a:lumOff val="60000"/>
                  </a:schemeClr>
                </a:solidFill>
                <a:ln w="28575">
                  <a:solidFill>
                    <a:schemeClr val="bg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1" name="Rectangle: Rounded Corners 140"/>
                <p:cNvSpPr/>
                <p:nvPr/>
              </p:nvSpPr>
              <p:spPr>
                <a:xfrm rot="2627848">
                  <a:off x="7940461" y="3163605"/>
                  <a:ext cx="430167" cy="1023327"/>
                </a:xfrm>
                <a:prstGeom prst="roundRect">
                  <a:avLst>
                    <a:gd name="adj" fmla="val 28018"/>
                  </a:avLst>
                </a:prstGeom>
                <a:gradFill flip="none" rotWithShape="1">
                  <a:gsLst>
                    <a:gs pos="0">
                      <a:schemeClr val="tx1">
                        <a:lumMod val="85000"/>
                        <a:lumOff val="15000"/>
                      </a:schemeClr>
                    </a:gs>
                    <a:gs pos="95000">
                      <a:schemeClr val="accent6">
                        <a:lumMod val="75000"/>
                      </a:schemeClr>
                    </a:gs>
                    <a:gs pos="53000">
                      <a:schemeClr val="accent6">
                        <a:lumMod val="50000"/>
                      </a:schemeClr>
                    </a:gs>
                  </a:gsLst>
                  <a:lin ang="16200000" scaled="1"/>
                  <a:tileRect/>
                </a:gradFill>
                <a:ln w="28575">
                  <a:solidFill>
                    <a:schemeClr val="bg2">
                      <a:lumMod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139" name="Isosceles Triangle 138"/>
              <p:cNvSpPr/>
              <p:nvPr/>
            </p:nvSpPr>
            <p:spPr>
              <a:xfrm rot="2795246">
                <a:off x="6197108" y="106025"/>
                <a:ext cx="157018" cy="5070253"/>
              </a:xfrm>
              <a:prstGeom prst="triangle">
                <a:avLst/>
              </a:prstGeom>
              <a:gradFill flip="none" rotWithShape="1">
                <a:gsLst>
                  <a:gs pos="0">
                    <a:schemeClr val="bg2">
                      <a:lumMod val="25000"/>
                      <a:shade val="30000"/>
                      <a:satMod val="115000"/>
                    </a:schemeClr>
                  </a:gs>
                  <a:gs pos="50000">
                    <a:schemeClr val="bg2">
                      <a:lumMod val="25000"/>
                      <a:shade val="67500"/>
                      <a:satMod val="115000"/>
                    </a:schemeClr>
                  </a:gs>
                  <a:gs pos="100000">
                    <a:schemeClr val="bg2">
                      <a:lumMod val="75000"/>
                    </a:schemeClr>
                  </a:gs>
                </a:gsLst>
                <a:lin ang="27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33" name="Group 132"/>
            <p:cNvGrpSpPr/>
            <p:nvPr/>
          </p:nvGrpSpPr>
          <p:grpSpPr>
            <a:xfrm rot="10800000">
              <a:off x="2585682" y="3923714"/>
              <a:ext cx="5103053" cy="2846770"/>
              <a:chOff x="3707690" y="2562643"/>
              <a:chExt cx="5103053" cy="2846770"/>
            </a:xfrm>
          </p:grpSpPr>
          <p:grpSp>
            <p:nvGrpSpPr>
              <p:cNvPr id="134" name="Group 133"/>
              <p:cNvGrpSpPr/>
              <p:nvPr/>
            </p:nvGrpSpPr>
            <p:grpSpPr>
              <a:xfrm>
                <a:off x="3707690" y="4352027"/>
                <a:ext cx="777510" cy="1057386"/>
                <a:chOff x="7940461" y="3129546"/>
                <a:chExt cx="777510" cy="1057386"/>
              </a:xfrm>
            </p:grpSpPr>
            <p:sp>
              <p:nvSpPr>
                <p:cNvPr id="136" name="Rectangle: Rounded Corners 135"/>
                <p:cNvSpPr/>
                <p:nvPr/>
              </p:nvSpPr>
              <p:spPr>
                <a:xfrm rot="19084171">
                  <a:off x="8411782" y="3129546"/>
                  <a:ext cx="306189" cy="283170"/>
                </a:xfrm>
                <a:prstGeom prst="roundRect">
                  <a:avLst>
                    <a:gd name="adj" fmla="val 41564"/>
                  </a:avLst>
                </a:prstGeom>
                <a:solidFill>
                  <a:srgbClr val="F8CBAD">
                    <a:alpha val="1176"/>
                  </a:srgbClr>
                </a:solidFill>
                <a:ln w="285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7" name="Rectangle: Rounded Corners 136"/>
                <p:cNvSpPr/>
                <p:nvPr/>
              </p:nvSpPr>
              <p:spPr>
                <a:xfrm rot="2627848">
                  <a:off x="7940461" y="3163605"/>
                  <a:ext cx="430167" cy="1023327"/>
                </a:xfrm>
                <a:prstGeom prst="roundRect">
                  <a:avLst>
                    <a:gd name="adj" fmla="val 28018"/>
                  </a:avLst>
                </a:prstGeom>
                <a:solidFill>
                  <a:srgbClr val="000000">
                    <a:alpha val="1176"/>
                  </a:srgbClr>
                </a:solidFill>
                <a:ln w="285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135" name="Isosceles Triangle 134"/>
              <p:cNvSpPr/>
              <p:nvPr/>
            </p:nvSpPr>
            <p:spPr>
              <a:xfrm rot="2795246">
                <a:off x="6197108" y="106025"/>
                <a:ext cx="157018" cy="5070253"/>
              </a:xfrm>
              <a:prstGeom prst="triangle">
                <a:avLst/>
              </a:prstGeom>
              <a:solidFill>
                <a:srgbClr val="000000">
                  <a:alpha val="117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6" name="Group 5"/>
          <p:cNvGrpSpPr/>
          <p:nvPr/>
        </p:nvGrpSpPr>
        <p:grpSpPr>
          <a:xfrm rot="14280000">
            <a:off x="5903314" y="2132521"/>
            <a:ext cx="10359952" cy="5269545"/>
            <a:chOff x="2585682" y="1500939"/>
            <a:chExt cx="10359952" cy="5269545"/>
          </a:xfrm>
        </p:grpSpPr>
        <p:grpSp>
          <p:nvGrpSpPr>
            <p:cNvPr id="7" name="Group 6"/>
            <p:cNvGrpSpPr/>
            <p:nvPr/>
          </p:nvGrpSpPr>
          <p:grpSpPr>
            <a:xfrm>
              <a:off x="7842581" y="1500939"/>
              <a:ext cx="5103053" cy="2846770"/>
              <a:chOff x="3707690" y="2562643"/>
              <a:chExt cx="5103053" cy="2846770"/>
            </a:xfrm>
          </p:grpSpPr>
          <p:grpSp>
            <p:nvGrpSpPr>
              <p:cNvPr id="13" name="Group 12"/>
              <p:cNvGrpSpPr/>
              <p:nvPr/>
            </p:nvGrpSpPr>
            <p:grpSpPr>
              <a:xfrm>
                <a:off x="3707690" y="4352027"/>
                <a:ext cx="777510" cy="1057386"/>
                <a:chOff x="7940461" y="3129546"/>
                <a:chExt cx="777510" cy="1057386"/>
              </a:xfrm>
            </p:grpSpPr>
            <p:sp>
              <p:nvSpPr>
                <p:cNvPr id="15" name="Rectangle: Rounded Corners 14"/>
                <p:cNvSpPr/>
                <p:nvPr/>
              </p:nvSpPr>
              <p:spPr>
                <a:xfrm rot="19084171">
                  <a:off x="8411782" y="3129546"/>
                  <a:ext cx="306189" cy="283170"/>
                </a:xfrm>
                <a:prstGeom prst="roundRect">
                  <a:avLst>
                    <a:gd name="adj" fmla="val 41564"/>
                  </a:avLst>
                </a:prstGeom>
                <a:solidFill>
                  <a:schemeClr val="accent2">
                    <a:lumMod val="40000"/>
                    <a:lumOff val="60000"/>
                  </a:schemeClr>
                </a:solidFill>
                <a:ln w="28575">
                  <a:solidFill>
                    <a:schemeClr val="bg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" name="Rectangle: Rounded Corners 15"/>
                <p:cNvSpPr/>
                <p:nvPr/>
              </p:nvSpPr>
              <p:spPr>
                <a:xfrm rot="2627848">
                  <a:off x="7940461" y="3163605"/>
                  <a:ext cx="430167" cy="1023327"/>
                </a:xfrm>
                <a:prstGeom prst="roundRect">
                  <a:avLst>
                    <a:gd name="adj" fmla="val 28018"/>
                  </a:avLst>
                </a:prstGeom>
                <a:gradFill flip="none" rotWithShape="1">
                  <a:gsLst>
                    <a:gs pos="0">
                      <a:schemeClr val="tx1">
                        <a:lumMod val="85000"/>
                        <a:lumOff val="15000"/>
                      </a:schemeClr>
                    </a:gs>
                    <a:gs pos="95000">
                      <a:schemeClr val="accent6">
                        <a:lumMod val="75000"/>
                      </a:schemeClr>
                    </a:gs>
                    <a:gs pos="53000">
                      <a:schemeClr val="accent6">
                        <a:lumMod val="50000"/>
                      </a:schemeClr>
                    </a:gs>
                  </a:gsLst>
                  <a:lin ang="16200000" scaled="1"/>
                  <a:tileRect/>
                </a:gradFill>
                <a:ln w="28575">
                  <a:solidFill>
                    <a:schemeClr val="bg2">
                      <a:lumMod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14" name="Isosceles Triangle 13"/>
              <p:cNvSpPr/>
              <p:nvPr/>
            </p:nvSpPr>
            <p:spPr>
              <a:xfrm rot="2795246">
                <a:off x="6197108" y="106025"/>
                <a:ext cx="157018" cy="5070253"/>
              </a:xfrm>
              <a:prstGeom prst="triangle">
                <a:avLst/>
              </a:prstGeom>
              <a:gradFill flip="none" rotWithShape="1">
                <a:gsLst>
                  <a:gs pos="0">
                    <a:schemeClr val="bg2">
                      <a:lumMod val="25000"/>
                      <a:shade val="30000"/>
                      <a:satMod val="115000"/>
                    </a:schemeClr>
                  </a:gs>
                  <a:gs pos="50000">
                    <a:schemeClr val="bg2">
                      <a:lumMod val="25000"/>
                      <a:shade val="67500"/>
                      <a:satMod val="115000"/>
                    </a:schemeClr>
                  </a:gs>
                  <a:gs pos="100000">
                    <a:schemeClr val="bg2">
                      <a:lumMod val="75000"/>
                    </a:schemeClr>
                  </a:gs>
                </a:gsLst>
                <a:lin ang="27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" name="Group 7"/>
            <p:cNvGrpSpPr/>
            <p:nvPr/>
          </p:nvGrpSpPr>
          <p:grpSpPr>
            <a:xfrm rot="10800000">
              <a:off x="2585682" y="3923714"/>
              <a:ext cx="5103053" cy="2846770"/>
              <a:chOff x="3707690" y="2562643"/>
              <a:chExt cx="5103053" cy="2846770"/>
            </a:xfrm>
          </p:grpSpPr>
          <p:grpSp>
            <p:nvGrpSpPr>
              <p:cNvPr id="9" name="Group 8"/>
              <p:cNvGrpSpPr/>
              <p:nvPr/>
            </p:nvGrpSpPr>
            <p:grpSpPr>
              <a:xfrm>
                <a:off x="3707690" y="4352027"/>
                <a:ext cx="777510" cy="1057386"/>
                <a:chOff x="7940461" y="3129546"/>
                <a:chExt cx="777510" cy="1057386"/>
              </a:xfrm>
            </p:grpSpPr>
            <p:sp>
              <p:nvSpPr>
                <p:cNvPr id="11" name="Rectangle: Rounded Corners 10"/>
                <p:cNvSpPr/>
                <p:nvPr/>
              </p:nvSpPr>
              <p:spPr>
                <a:xfrm rot="19084171">
                  <a:off x="8411782" y="3129546"/>
                  <a:ext cx="306189" cy="283170"/>
                </a:xfrm>
                <a:prstGeom prst="roundRect">
                  <a:avLst>
                    <a:gd name="adj" fmla="val 41564"/>
                  </a:avLst>
                </a:prstGeom>
                <a:solidFill>
                  <a:srgbClr val="F8CBAD">
                    <a:alpha val="1176"/>
                  </a:srgbClr>
                </a:solidFill>
                <a:ln w="285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" name="Rectangle: Rounded Corners 11"/>
                <p:cNvSpPr/>
                <p:nvPr/>
              </p:nvSpPr>
              <p:spPr>
                <a:xfrm rot="2627848">
                  <a:off x="7940461" y="3163605"/>
                  <a:ext cx="430167" cy="1023327"/>
                </a:xfrm>
                <a:prstGeom prst="roundRect">
                  <a:avLst>
                    <a:gd name="adj" fmla="val 28018"/>
                  </a:avLst>
                </a:prstGeom>
                <a:solidFill>
                  <a:srgbClr val="000000">
                    <a:alpha val="1176"/>
                  </a:srgbClr>
                </a:solidFill>
                <a:ln w="285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10" name="Isosceles Triangle 9"/>
              <p:cNvSpPr/>
              <p:nvPr/>
            </p:nvSpPr>
            <p:spPr>
              <a:xfrm rot="2795246">
                <a:off x="6197108" y="106025"/>
                <a:ext cx="157018" cy="5070253"/>
              </a:xfrm>
              <a:prstGeom prst="triangle">
                <a:avLst/>
              </a:prstGeom>
              <a:solidFill>
                <a:srgbClr val="000000">
                  <a:alpha val="117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7" name="Group 16"/>
          <p:cNvGrpSpPr/>
          <p:nvPr/>
        </p:nvGrpSpPr>
        <p:grpSpPr>
          <a:xfrm rot="-600000">
            <a:off x="5980816" y="1964490"/>
            <a:ext cx="10359952" cy="5269545"/>
            <a:chOff x="2585682" y="1500939"/>
            <a:chExt cx="10359952" cy="5269545"/>
          </a:xfrm>
        </p:grpSpPr>
        <p:grpSp>
          <p:nvGrpSpPr>
            <p:cNvPr id="18" name="Group 17"/>
            <p:cNvGrpSpPr/>
            <p:nvPr/>
          </p:nvGrpSpPr>
          <p:grpSpPr>
            <a:xfrm>
              <a:off x="7842581" y="1500939"/>
              <a:ext cx="5103053" cy="2846770"/>
              <a:chOff x="3707690" y="2562643"/>
              <a:chExt cx="5103053" cy="2846770"/>
            </a:xfrm>
          </p:grpSpPr>
          <p:grpSp>
            <p:nvGrpSpPr>
              <p:cNvPr id="27" name="Group 26"/>
              <p:cNvGrpSpPr/>
              <p:nvPr/>
            </p:nvGrpSpPr>
            <p:grpSpPr>
              <a:xfrm>
                <a:off x="3707690" y="4352027"/>
                <a:ext cx="777510" cy="1057386"/>
                <a:chOff x="7940461" y="3129546"/>
                <a:chExt cx="777510" cy="1057386"/>
              </a:xfrm>
            </p:grpSpPr>
            <p:sp>
              <p:nvSpPr>
                <p:cNvPr id="29" name="Rectangle: Rounded Corners 28"/>
                <p:cNvSpPr/>
                <p:nvPr/>
              </p:nvSpPr>
              <p:spPr>
                <a:xfrm rot="19084171">
                  <a:off x="8411782" y="3129546"/>
                  <a:ext cx="306189" cy="283170"/>
                </a:xfrm>
                <a:prstGeom prst="roundRect">
                  <a:avLst>
                    <a:gd name="adj" fmla="val 41564"/>
                  </a:avLst>
                </a:prstGeom>
                <a:solidFill>
                  <a:schemeClr val="accent2">
                    <a:lumMod val="40000"/>
                    <a:lumOff val="60000"/>
                  </a:schemeClr>
                </a:solidFill>
                <a:ln w="28575">
                  <a:solidFill>
                    <a:schemeClr val="bg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0" name="Rectangle: Rounded Corners 29"/>
                <p:cNvSpPr/>
                <p:nvPr/>
              </p:nvSpPr>
              <p:spPr>
                <a:xfrm rot="2627848">
                  <a:off x="7940461" y="3163605"/>
                  <a:ext cx="430167" cy="1023327"/>
                </a:xfrm>
                <a:prstGeom prst="roundRect">
                  <a:avLst>
                    <a:gd name="adj" fmla="val 28018"/>
                  </a:avLst>
                </a:prstGeom>
                <a:gradFill flip="none" rotWithShape="1">
                  <a:gsLst>
                    <a:gs pos="0">
                      <a:schemeClr val="tx1">
                        <a:lumMod val="85000"/>
                        <a:lumOff val="15000"/>
                      </a:schemeClr>
                    </a:gs>
                    <a:gs pos="95000">
                      <a:schemeClr val="accent6">
                        <a:lumMod val="75000"/>
                      </a:schemeClr>
                    </a:gs>
                    <a:gs pos="53000">
                      <a:schemeClr val="accent6">
                        <a:lumMod val="50000"/>
                      </a:schemeClr>
                    </a:gs>
                  </a:gsLst>
                  <a:lin ang="16200000" scaled="1"/>
                  <a:tileRect/>
                </a:gradFill>
                <a:ln w="28575">
                  <a:solidFill>
                    <a:schemeClr val="bg2">
                      <a:lumMod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28" name="Isosceles Triangle 27"/>
              <p:cNvSpPr/>
              <p:nvPr/>
            </p:nvSpPr>
            <p:spPr>
              <a:xfrm rot="2795246">
                <a:off x="6197108" y="106025"/>
                <a:ext cx="157018" cy="5070253"/>
              </a:xfrm>
              <a:prstGeom prst="triangle">
                <a:avLst/>
              </a:prstGeom>
              <a:gradFill flip="none" rotWithShape="1">
                <a:gsLst>
                  <a:gs pos="0">
                    <a:schemeClr val="bg2">
                      <a:lumMod val="25000"/>
                      <a:shade val="30000"/>
                      <a:satMod val="115000"/>
                    </a:schemeClr>
                  </a:gs>
                  <a:gs pos="50000">
                    <a:schemeClr val="bg2">
                      <a:lumMod val="25000"/>
                      <a:shade val="67500"/>
                      <a:satMod val="115000"/>
                    </a:schemeClr>
                  </a:gs>
                  <a:gs pos="100000">
                    <a:schemeClr val="bg2">
                      <a:lumMod val="75000"/>
                    </a:schemeClr>
                  </a:gs>
                </a:gsLst>
                <a:lin ang="27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9" name="Group 18"/>
            <p:cNvGrpSpPr/>
            <p:nvPr/>
          </p:nvGrpSpPr>
          <p:grpSpPr>
            <a:xfrm rot="10800000">
              <a:off x="2585682" y="3923714"/>
              <a:ext cx="5103053" cy="2846770"/>
              <a:chOff x="3707690" y="2562643"/>
              <a:chExt cx="5103053" cy="2846770"/>
            </a:xfrm>
          </p:grpSpPr>
          <p:grpSp>
            <p:nvGrpSpPr>
              <p:cNvPr id="20" name="Group 19"/>
              <p:cNvGrpSpPr/>
              <p:nvPr/>
            </p:nvGrpSpPr>
            <p:grpSpPr>
              <a:xfrm>
                <a:off x="3707690" y="4352027"/>
                <a:ext cx="777510" cy="1057386"/>
                <a:chOff x="7940461" y="3129546"/>
                <a:chExt cx="777510" cy="1057386"/>
              </a:xfrm>
            </p:grpSpPr>
            <p:sp>
              <p:nvSpPr>
                <p:cNvPr id="25" name="Rectangle: Rounded Corners 24"/>
                <p:cNvSpPr/>
                <p:nvPr/>
              </p:nvSpPr>
              <p:spPr>
                <a:xfrm rot="19084171">
                  <a:off x="8411782" y="3129546"/>
                  <a:ext cx="306189" cy="283170"/>
                </a:xfrm>
                <a:prstGeom prst="roundRect">
                  <a:avLst>
                    <a:gd name="adj" fmla="val 41564"/>
                  </a:avLst>
                </a:prstGeom>
                <a:solidFill>
                  <a:srgbClr val="F8CBAD">
                    <a:alpha val="1176"/>
                  </a:srgbClr>
                </a:solidFill>
                <a:ln w="285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" name="Rectangle: Rounded Corners 25"/>
                <p:cNvSpPr/>
                <p:nvPr/>
              </p:nvSpPr>
              <p:spPr>
                <a:xfrm rot="2627848">
                  <a:off x="7940461" y="3163605"/>
                  <a:ext cx="430167" cy="1023327"/>
                </a:xfrm>
                <a:prstGeom prst="roundRect">
                  <a:avLst>
                    <a:gd name="adj" fmla="val 28018"/>
                  </a:avLst>
                </a:prstGeom>
                <a:solidFill>
                  <a:srgbClr val="000000">
                    <a:alpha val="1176"/>
                  </a:srgbClr>
                </a:solidFill>
                <a:ln w="285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24" name="Isosceles Triangle 23"/>
              <p:cNvSpPr/>
              <p:nvPr/>
            </p:nvSpPr>
            <p:spPr>
              <a:xfrm rot="2795246">
                <a:off x="6197108" y="106025"/>
                <a:ext cx="157018" cy="5070253"/>
              </a:xfrm>
              <a:prstGeom prst="triangle">
                <a:avLst/>
              </a:prstGeom>
              <a:solidFill>
                <a:srgbClr val="000000">
                  <a:alpha val="117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31" name="Rectangle: Rounded Corners 30"/>
          <p:cNvSpPr/>
          <p:nvPr/>
        </p:nvSpPr>
        <p:spPr>
          <a:xfrm rot="17881063">
            <a:off x="10068275" y="4763494"/>
            <a:ext cx="458964" cy="985234"/>
          </a:xfrm>
          <a:prstGeom prst="roundRect">
            <a:avLst>
              <a:gd name="adj" fmla="val 4156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: Rounded Corners 31"/>
          <p:cNvSpPr/>
          <p:nvPr/>
        </p:nvSpPr>
        <p:spPr>
          <a:xfrm rot="18106454">
            <a:off x="9497127" y="5448957"/>
            <a:ext cx="288246" cy="700326"/>
          </a:xfrm>
          <a:prstGeom prst="roundRect">
            <a:avLst>
              <a:gd name="adj" fmla="val 37138"/>
            </a:avLst>
          </a:prstGeom>
          <a:solidFill>
            <a:srgbClr val="3333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: Rounded Corners 32"/>
          <p:cNvSpPr/>
          <p:nvPr/>
        </p:nvSpPr>
        <p:spPr>
          <a:xfrm>
            <a:off x="9529935" y="5136275"/>
            <a:ext cx="451951" cy="796701"/>
          </a:xfrm>
          <a:prstGeom prst="roundRect">
            <a:avLst>
              <a:gd name="adj" fmla="val 34435"/>
            </a:avLst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 rot="576203">
            <a:off x="10391104" y="3572539"/>
            <a:ext cx="752815" cy="989839"/>
          </a:xfrm>
          <a:prstGeom prst="ellipse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  <a:shade val="30000"/>
                  <a:satMod val="115000"/>
                </a:schemeClr>
              </a:gs>
              <a:gs pos="50000">
                <a:schemeClr val="accent2">
                  <a:lumMod val="40000"/>
                  <a:lumOff val="60000"/>
                  <a:shade val="67500"/>
                  <a:satMod val="115000"/>
                </a:schemeClr>
              </a:gs>
              <a:gs pos="100000">
                <a:schemeClr val="accent2">
                  <a:lumMod val="40000"/>
                  <a:lumOff val="60000"/>
                  <a:shade val="100000"/>
                  <a:satMod val="115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5" name="Group 34"/>
          <p:cNvGrpSpPr/>
          <p:nvPr/>
        </p:nvGrpSpPr>
        <p:grpSpPr>
          <a:xfrm rot="20295430">
            <a:off x="9457022" y="5552996"/>
            <a:ext cx="368784" cy="570922"/>
            <a:chOff x="8889420" y="4448386"/>
            <a:chExt cx="368784" cy="737097"/>
          </a:xfrm>
        </p:grpSpPr>
        <p:sp>
          <p:nvSpPr>
            <p:cNvPr id="36" name="Oval 35"/>
            <p:cNvSpPr/>
            <p:nvPr/>
          </p:nvSpPr>
          <p:spPr>
            <a:xfrm rot="1564008" flipV="1">
              <a:off x="8889420" y="5009313"/>
              <a:ext cx="318782" cy="176170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: Rounded Corners 36"/>
            <p:cNvSpPr/>
            <p:nvPr/>
          </p:nvSpPr>
          <p:spPr>
            <a:xfrm rot="7750165">
              <a:off x="8872298" y="4763643"/>
              <a:ext cx="701164" cy="70649"/>
            </a:xfrm>
            <a:prstGeom prst="round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1" name="Group 40"/>
          <p:cNvGrpSpPr/>
          <p:nvPr/>
        </p:nvGrpSpPr>
        <p:grpSpPr>
          <a:xfrm rot="685599">
            <a:off x="11550421" y="5644094"/>
            <a:ext cx="334615" cy="778865"/>
            <a:chOff x="11214457" y="4591176"/>
            <a:chExt cx="334615" cy="778865"/>
          </a:xfrm>
        </p:grpSpPr>
        <p:sp>
          <p:nvSpPr>
            <p:cNvPr id="42" name="Oval 41"/>
            <p:cNvSpPr/>
            <p:nvPr/>
          </p:nvSpPr>
          <p:spPr>
            <a:xfrm flipV="1">
              <a:off x="11230290" y="5193872"/>
              <a:ext cx="318782" cy="176169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: Rounded Corners 42"/>
            <p:cNvSpPr/>
            <p:nvPr/>
          </p:nvSpPr>
          <p:spPr>
            <a:xfrm rot="3906204">
              <a:off x="10899200" y="4906433"/>
              <a:ext cx="701164" cy="70649"/>
            </a:xfrm>
            <a:prstGeom prst="round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4" name="Rectangle: Rounded Corners 43"/>
          <p:cNvSpPr/>
          <p:nvPr/>
        </p:nvSpPr>
        <p:spPr>
          <a:xfrm>
            <a:off x="9762689" y="4612836"/>
            <a:ext cx="1648401" cy="1938944"/>
          </a:xfrm>
          <a:prstGeom prst="roundRect">
            <a:avLst/>
          </a:prstGeom>
          <a:solidFill>
            <a:srgbClr val="003300"/>
          </a:solidFill>
          <a:ln w="57150">
            <a:solidFill>
              <a:schemeClr val="tx1">
                <a:lumMod val="65000"/>
                <a:lumOff val="35000"/>
              </a:schemeClr>
            </a:solidFill>
          </a:ln>
          <a:scene3d>
            <a:camera prst="isometricOffAxis1To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: Rounded Corners 44"/>
          <p:cNvSpPr/>
          <p:nvPr/>
        </p:nvSpPr>
        <p:spPr>
          <a:xfrm rot="21118257">
            <a:off x="10291620" y="5818969"/>
            <a:ext cx="1427442" cy="100944"/>
          </a:xfrm>
          <a:prstGeom prst="round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: Rounded Corners 45"/>
          <p:cNvSpPr/>
          <p:nvPr/>
        </p:nvSpPr>
        <p:spPr>
          <a:xfrm rot="21181011">
            <a:off x="10311791" y="5211764"/>
            <a:ext cx="1244967" cy="51771"/>
          </a:xfrm>
          <a:prstGeom prst="round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: Rounded Corners 46"/>
          <p:cNvSpPr/>
          <p:nvPr/>
        </p:nvSpPr>
        <p:spPr>
          <a:xfrm rot="17881063">
            <a:off x="9773214" y="4843315"/>
            <a:ext cx="458964" cy="1016650"/>
          </a:xfrm>
          <a:prstGeom prst="roundRect">
            <a:avLst>
              <a:gd name="adj" fmla="val 41564"/>
            </a:avLst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: Rounded Corners 47"/>
          <p:cNvSpPr/>
          <p:nvPr/>
        </p:nvSpPr>
        <p:spPr>
          <a:xfrm rot="21314897">
            <a:off x="10109441" y="4349882"/>
            <a:ext cx="1371128" cy="1391463"/>
          </a:xfrm>
          <a:prstGeom prst="roundRect">
            <a:avLst>
              <a:gd name="adj" fmla="val 34960"/>
            </a:avLst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: Rounded Corners 48"/>
          <p:cNvSpPr/>
          <p:nvPr/>
        </p:nvSpPr>
        <p:spPr>
          <a:xfrm rot="2627848">
            <a:off x="10001720" y="4464480"/>
            <a:ext cx="430167" cy="784320"/>
          </a:xfrm>
          <a:prstGeom prst="roundRect">
            <a:avLst>
              <a:gd name="adj" fmla="val 41564"/>
            </a:avLst>
          </a:prstGeom>
          <a:gradFill flip="none" rotWithShape="1">
            <a:gsLst>
              <a:gs pos="0">
                <a:schemeClr val="tx1">
                  <a:lumMod val="85000"/>
                  <a:lumOff val="15000"/>
                </a:schemeClr>
              </a:gs>
              <a:gs pos="95000">
                <a:schemeClr val="accent6">
                  <a:lumMod val="75000"/>
                </a:schemeClr>
              </a:gs>
              <a:gs pos="53000">
                <a:schemeClr val="accent6">
                  <a:lumMod val="50000"/>
                </a:schemeClr>
              </a:gs>
            </a:gsLst>
            <a:lin ang="16200000" scaled="1"/>
            <a:tileRect/>
          </a:gradFill>
          <a:ln w="28575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50" name="Group 49"/>
          <p:cNvGrpSpPr/>
          <p:nvPr/>
        </p:nvGrpSpPr>
        <p:grpSpPr>
          <a:xfrm rot="196706">
            <a:off x="10111338" y="4612998"/>
            <a:ext cx="1728132" cy="1316123"/>
            <a:chOff x="6630911" y="4098301"/>
            <a:chExt cx="1728132" cy="1316123"/>
          </a:xfrm>
          <a:solidFill>
            <a:srgbClr val="003300"/>
          </a:solidFill>
        </p:grpSpPr>
        <p:sp>
          <p:nvSpPr>
            <p:cNvPr id="51" name="Rectangle: Rounded Corners 50"/>
            <p:cNvSpPr/>
            <p:nvPr/>
          </p:nvSpPr>
          <p:spPr>
            <a:xfrm rot="5400000">
              <a:off x="6613457" y="5065018"/>
              <a:ext cx="620212" cy="78600"/>
            </a:xfrm>
            <a:prstGeom prst="round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ctangle: Rounded Corners 51"/>
            <p:cNvSpPr/>
            <p:nvPr/>
          </p:nvSpPr>
          <p:spPr>
            <a:xfrm rot="5400000">
              <a:off x="7776882" y="4905611"/>
              <a:ext cx="620212" cy="78600"/>
            </a:xfrm>
            <a:prstGeom prst="round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ectangle: Rounded Corners 52"/>
            <p:cNvSpPr/>
            <p:nvPr/>
          </p:nvSpPr>
          <p:spPr>
            <a:xfrm>
              <a:off x="6630911" y="4098301"/>
              <a:ext cx="1728132" cy="940345"/>
            </a:xfrm>
            <a:prstGeom prst="roundRect">
              <a:avLst/>
            </a:prstGeom>
            <a:gradFill>
              <a:gsLst>
                <a:gs pos="0">
                  <a:schemeClr val="tx1">
                    <a:lumMod val="85000"/>
                    <a:lumOff val="15000"/>
                  </a:schemeClr>
                </a:gs>
                <a:gs pos="50000">
                  <a:schemeClr val="accent6">
                    <a:lumMod val="50000"/>
                    <a:shade val="67500"/>
                    <a:satMod val="115000"/>
                  </a:schemeClr>
                </a:gs>
                <a:gs pos="100000">
                  <a:schemeClr val="accent6">
                    <a:lumMod val="50000"/>
                  </a:schemeClr>
                </a:gs>
              </a:gsLst>
              <a:lin ang="16200000" scaled="1"/>
            </a:gradFill>
            <a:ln w="57150">
              <a:solidFill>
                <a:schemeClr val="tx1">
                  <a:lumMod val="65000"/>
                  <a:lumOff val="35000"/>
                </a:schemeClr>
              </a:solidFill>
            </a:ln>
            <a:scene3d>
              <a:camera prst="isometricOffAxis1Right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54" name="Freeform: Shape 53"/>
          <p:cNvSpPr/>
          <p:nvPr/>
        </p:nvSpPr>
        <p:spPr>
          <a:xfrm>
            <a:off x="10430166" y="3977986"/>
            <a:ext cx="694283" cy="323273"/>
          </a:xfrm>
          <a:custGeom>
            <a:avLst/>
            <a:gdLst>
              <a:gd name="connsiteX0" fmla="*/ 0 w 637309"/>
              <a:gd name="connsiteY0" fmla="*/ 0 h 341746"/>
              <a:gd name="connsiteX1" fmla="*/ 27709 w 637309"/>
              <a:gd name="connsiteY1" fmla="*/ 221673 h 341746"/>
              <a:gd name="connsiteX2" fmla="*/ 55418 w 637309"/>
              <a:gd name="connsiteY2" fmla="*/ 240146 h 341746"/>
              <a:gd name="connsiteX3" fmla="*/ 83127 w 637309"/>
              <a:gd name="connsiteY3" fmla="*/ 267855 h 341746"/>
              <a:gd name="connsiteX4" fmla="*/ 101600 w 637309"/>
              <a:gd name="connsiteY4" fmla="*/ 295564 h 341746"/>
              <a:gd name="connsiteX5" fmla="*/ 129309 w 637309"/>
              <a:gd name="connsiteY5" fmla="*/ 304800 h 341746"/>
              <a:gd name="connsiteX6" fmla="*/ 212436 w 637309"/>
              <a:gd name="connsiteY6" fmla="*/ 314037 h 341746"/>
              <a:gd name="connsiteX7" fmla="*/ 249382 w 637309"/>
              <a:gd name="connsiteY7" fmla="*/ 323273 h 341746"/>
              <a:gd name="connsiteX8" fmla="*/ 304800 w 637309"/>
              <a:gd name="connsiteY8" fmla="*/ 341746 h 341746"/>
              <a:gd name="connsiteX9" fmla="*/ 600363 w 637309"/>
              <a:gd name="connsiteY9" fmla="*/ 332509 h 341746"/>
              <a:gd name="connsiteX10" fmla="*/ 628073 w 637309"/>
              <a:gd name="connsiteY10" fmla="*/ 323273 h 341746"/>
              <a:gd name="connsiteX11" fmla="*/ 637309 w 637309"/>
              <a:gd name="connsiteY11" fmla="*/ 286328 h 341746"/>
              <a:gd name="connsiteX12" fmla="*/ 628073 w 637309"/>
              <a:gd name="connsiteY12" fmla="*/ 240146 h 341746"/>
              <a:gd name="connsiteX13" fmla="*/ 544945 w 637309"/>
              <a:gd name="connsiteY13" fmla="*/ 193964 h 341746"/>
              <a:gd name="connsiteX14" fmla="*/ 471054 w 637309"/>
              <a:gd name="connsiteY14" fmla="*/ 175491 h 341746"/>
              <a:gd name="connsiteX15" fmla="*/ 415636 w 637309"/>
              <a:gd name="connsiteY15" fmla="*/ 157019 h 341746"/>
              <a:gd name="connsiteX16" fmla="*/ 350982 w 637309"/>
              <a:gd name="connsiteY16" fmla="*/ 147782 h 341746"/>
              <a:gd name="connsiteX17" fmla="*/ 323273 w 637309"/>
              <a:gd name="connsiteY17" fmla="*/ 138546 h 341746"/>
              <a:gd name="connsiteX18" fmla="*/ 286327 w 637309"/>
              <a:gd name="connsiteY18" fmla="*/ 129309 h 341746"/>
              <a:gd name="connsiteX19" fmla="*/ 249382 w 637309"/>
              <a:gd name="connsiteY19" fmla="*/ 110837 h 341746"/>
              <a:gd name="connsiteX20" fmla="*/ 166254 w 637309"/>
              <a:gd name="connsiteY20" fmla="*/ 64655 h 341746"/>
              <a:gd name="connsiteX21" fmla="*/ 36945 w 637309"/>
              <a:gd name="connsiteY21" fmla="*/ 73891 h 341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637309" h="341746">
                <a:moveTo>
                  <a:pt x="0" y="0"/>
                </a:moveTo>
                <a:cubicBezTo>
                  <a:pt x="54533" y="136330"/>
                  <a:pt x="-32936" y="-96718"/>
                  <a:pt x="27709" y="221673"/>
                </a:cubicBezTo>
                <a:cubicBezTo>
                  <a:pt x="29786" y="232578"/>
                  <a:pt x="46890" y="233039"/>
                  <a:pt x="55418" y="240146"/>
                </a:cubicBezTo>
                <a:cubicBezTo>
                  <a:pt x="65453" y="248508"/>
                  <a:pt x="74765" y="257820"/>
                  <a:pt x="83127" y="267855"/>
                </a:cubicBezTo>
                <a:cubicBezTo>
                  <a:pt x="90234" y="276383"/>
                  <a:pt x="92932" y="288629"/>
                  <a:pt x="101600" y="295564"/>
                </a:cubicBezTo>
                <a:cubicBezTo>
                  <a:pt x="109203" y="301646"/>
                  <a:pt x="119706" y="303199"/>
                  <a:pt x="129309" y="304800"/>
                </a:cubicBezTo>
                <a:cubicBezTo>
                  <a:pt x="156809" y="309383"/>
                  <a:pt x="184727" y="310958"/>
                  <a:pt x="212436" y="314037"/>
                </a:cubicBezTo>
                <a:cubicBezTo>
                  <a:pt x="224751" y="317116"/>
                  <a:pt x="237223" y="319625"/>
                  <a:pt x="249382" y="323273"/>
                </a:cubicBezTo>
                <a:cubicBezTo>
                  <a:pt x="268033" y="328868"/>
                  <a:pt x="304800" y="341746"/>
                  <a:pt x="304800" y="341746"/>
                </a:cubicBezTo>
                <a:cubicBezTo>
                  <a:pt x="403321" y="338667"/>
                  <a:pt x="501954" y="338132"/>
                  <a:pt x="600363" y="332509"/>
                </a:cubicBezTo>
                <a:cubicBezTo>
                  <a:pt x="610083" y="331954"/>
                  <a:pt x="621991" y="330876"/>
                  <a:pt x="628073" y="323273"/>
                </a:cubicBezTo>
                <a:cubicBezTo>
                  <a:pt x="636003" y="313361"/>
                  <a:pt x="634230" y="298643"/>
                  <a:pt x="637309" y="286328"/>
                </a:cubicBezTo>
                <a:cubicBezTo>
                  <a:pt x="634230" y="270934"/>
                  <a:pt x="635094" y="254187"/>
                  <a:pt x="628073" y="240146"/>
                </a:cubicBezTo>
                <a:cubicBezTo>
                  <a:pt x="612463" y="208927"/>
                  <a:pt x="574192" y="201276"/>
                  <a:pt x="544945" y="193964"/>
                </a:cubicBezTo>
                <a:cubicBezTo>
                  <a:pt x="520315" y="187806"/>
                  <a:pt x="495140" y="183519"/>
                  <a:pt x="471054" y="175491"/>
                </a:cubicBezTo>
                <a:cubicBezTo>
                  <a:pt x="452581" y="169334"/>
                  <a:pt x="434912" y="159773"/>
                  <a:pt x="415636" y="157019"/>
                </a:cubicBezTo>
                <a:lnTo>
                  <a:pt x="350982" y="147782"/>
                </a:lnTo>
                <a:cubicBezTo>
                  <a:pt x="341746" y="144703"/>
                  <a:pt x="332634" y="141221"/>
                  <a:pt x="323273" y="138546"/>
                </a:cubicBezTo>
                <a:cubicBezTo>
                  <a:pt x="311067" y="135059"/>
                  <a:pt x="298213" y="133766"/>
                  <a:pt x="286327" y="129309"/>
                </a:cubicBezTo>
                <a:cubicBezTo>
                  <a:pt x="273435" y="124475"/>
                  <a:pt x="261188" y="117921"/>
                  <a:pt x="249382" y="110837"/>
                </a:cubicBezTo>
                <a:cubicBezTo>
                  <a:pt x="169982" y="63197"/>
                  <a:pt x="221989" y="83233"/>
                  <a:pt x="166254" y="64655"/>
                </a:cubicBezTo>
                <a:lnTo>
                  <a:pt x="36945" y="73891"/>
                </a:lnTo>
              </a:path>
            </a:pathLst>
          </a:custGeom>
          <a:solidFill>
            <a:srgbClr val="503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Freeform: Shape 54"/>
          <p:cNvSpPr/>
          <p:nvPr/>
        </p:nvSpPr>
        <p:spPr>
          <a:xfrm>
            <a:off x="10420216" y="4328958"/>
            <a:ext cx="766272" cy="94785"/>
          </a:xfrm>
          <a:custGeom>
            <a:avLst/>
            <a:gdLst>
              <a:gd name="connsiteX0" fmla="*/ 56014 w 766272"/>
              <a:gd name="connsiteY0" fmla="*/ 83127 h 94785"/>
              <a:gd name="connsiteX1" fmla="*/ 102196 w 766272"/>
              <a:gd name="connsiteY1" fmla="*/ 9236 h 94785"/>
              <a:gd name="connsiteX2" fmla="*/ 702560 w 766272"/>
              <a:gd name="connsiteY2" fmla="*/ 9236 h 94785"/>
              <a:gd name="connsiteX3" fmla="*/ 674851 w 766272"/>
              <a:gd name="connsiteY3" fmla="*/ 83127 h 94785"/>
              <a:gd name="connsiteX4" fmla="*/ 56014 w 766272"/>
              <a:gd name="connsiteY4" fmla="*/ 83127 h 94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6272" h="94785">
                <a:moveTo>
                  <a:pt x="56014" y="83127"/>
                </a:moveTo>
                <a:cubicBezTo>
                  <a:pt x="-39429" y="70812"/>
                  <a:pt x="-5562" y="21551"/>
                  <a:pt x="102196" y="9236"/>
                </a:cubicBezTo>
                <a:cubicBezTo>
                  <a:pt x="209954" y="-3079"/>
                  <a:pt x="607118" y="-3079"/>
                  <a:pt x="702560" y="9236"/>
                </a:cubicBezTo>
                <a:cubicBezTo>
                  <a:pt x="798003" y="21551"/>
                  <a:pt x="784148" y="64654"/>
                  <a:pt x="674851" y="83127"/>
                </a:cubicBezTo>
                <a:cubicBezTo>
                  <a:pt x="565554" y="101600"/>
                  <a:pt x="151457" y="95442"/>
                  <a:pt x="56014" y="83127"/>
                </a:cubicBezTo>
                <a:close/>
              </a:path>
            </a:pathLst>
          </a:custGeom>
          <a:solidFill>
            <a:schemeClr val="accent6">
              <a:lumMod val="50000"/>
            </a:schemeClr>
          </a:solidFill>
          <a:ln w="28575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6" name="Group 55"/>
          <p:cNvGrpSpPr/>
          <p:nvPr/>
        </p:nvGrpSpPr>
        <p:grpSpPr>
          <a:xfrm>
            <a:off x="10183748" y="3536713"/>
            <a:ext cx="1110882" cy="620406"/>
            <a:chOff x="9688717" y="1360122"/>
            <a:chExt cx="1110882" cy="609704"/>
          </a:xfrm>
        </p:grpSpPr>
        <p:sp>
          <p:nvSpPr>
            <p:cNvPr id="57" name="Oval 56"/>
            <p:cNvSpPr/>
            <p:nvPr/>
          </p:nvSpPr>
          <p:spPr>
            <a:xfrm rot="1722890">
              <a:off x="9688717" y="1464737"/>
              <a:ext cx="1110882" cy="505089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75000"/>
                    <a:shade val="30000"/>
                    <a:satMod val="115000"/>
                  </a:schemeClr>
                </a:gs>
                <a:gs pos="50000">
                  <a:schemeClr val="accent6">
                    <a:lumMod val="75000"/>
                    <a:shade val="67500"/>
                    <a:satMod val="115000"/>
                  </a:schemeClr>
                </a:gs>
                <a:gs pos="100000">
                  <a:schemeClr val="accent6">
                    <a:lumMod val="75000"/>
                    <a:shade val="100000"/>
                    <a:satMod val="115000"/>
                  </a:schemeClr>
                </a:gs>
              </a:gsLst>
              <a:lin ang="13500000" scaled="1"/>
              <a:tileRect/>
            </a:gradFill>
            <a:ln w="3810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Cylinder 57"/>
            <p:cNvSpPr/>
            <p:nvPr/>
          </p:nvSpPr>
          <p:spPr>
            <a:xfrm rot="2077581">
              <a:off x="9976471" y="1360122"/>
              <a:ext cx="748447" cy="406809"/>
            </a:xfrm>
            <a:prstGeom prst="can">
              <a:avLst>
                <a:gd name="adj" fmla="val 37493"/>
              </a:avLst>
            </a:prstGeom>
            <a:gradFill flip="none" rotWithShape="1">
              <a:gsLst>
                <a:gs pos="0">
                  <a:schemeClr val="accent6">
                    <a:lumMod val="75000"/>
                    <a:shade val="30000"/>
                    <a:satMod val="115000"/>
                  </a:schemeClr>
                </a:gs>
                <a:gs pos="50000">
                  <a:schemeClr val="accent6">
                    <a:lumMod val="75000"/>
                    <a:shade val="67500"/>
                    <a:satMod val="115000"/>
                  </a:schemeClr>
                </a:gs>
                <a:gs pos="100000">
                  <a:schemeClr val="accent6">
                    <a:lumMod val="75000"/>
                    <a:shade val="100000"/>
                    <a:satMod val="115000"/>
                  </a:schemeClr>
                </a:gs>
              </a:gsLst>
              <a:lin ang="13500000" scaled="1"/>
              <a:tileRect/>
            </a:gradFill>
            <a:ln w="28575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: Shape 58"/>
            <p:cNvSpPr/>
            <p:nvPr/>
          </p:nvSpPr>
          <p:spPr>
            <a:xfrm>
              <a:off x="9945648" y="1417465"/>
              <a:ext cx="683770" cy="476734"/>
            </a:xfrm>
            <a:custGeom>
              <a:avLst/>
              <a:gdLst>
                <a:gd name="connsiteX0" fmla="*/ 1216 w 661179"/>
                <a:gd name="connsiteY0" fmla="*/ 74058 h 518431"/>
                <a:gd name="connsiteX1" fmla="*/ 84343 w 661179"/>
                <a:gd name="connsiteY1" fmla="*/ 221840 h 518431"/>
                <a:gd name="connsiteX2" fmla="*/ 195180 w 661179"/>
                <a:gd name="connsiteY2" fmla="*/ 304967 h 518431"/>
                <a:gd name="connsiteX3" fmla="*/ 278307 w 661179"/>
                <a:gd name="connsiteY3" fmla="*/ 369622 h 518431"/>
                <a:gd name="connsiteX4" fmla="*/ 342962 w 661179"/>
                <a:gd name="connsiteY4" fmla="*/ 406567 h 518431"/>
                <a:gd name="connsiteX5" fmla="*/ 426089 w 661179"/>
                <a:gd name="connsiteY5" fmla="*/ 452749 h 518431"/>
                <a:gd name="connsiteX6" fmla="*/ 555398 w 661179"/>
                <a:gd name="connsiteY6" fmla="*/ 517404 h 518431"/>
                <a:gd name="connsiteX7" fmla="*/ 610816 w 661179"/>
                <a:gd name="connsiteY7" fmla="*/ 489694 h 518431"/>
                <a:gd name="connsiteX8" fmla="*/ 656998 w 661179"/>
                <a:gd name="connsiteY8" fmla="*/ 452749 h 518431"/>
                <a:gd name="connsiteX9" fmla="*/ 499980 w 661179"/>
                <a:gd name="connsiteY9" fmla="*/ 378858 h 518431"/>
                <a:gd name="connsiteX10" fmla="*/ 379907 w 661179"/>
                <a:gd name="connsiteY10" fmla="*/ 323440 h 518431"/>
                <a:gd name="connsiteX11" fmla="*/ 269071 w 661179"/>
                <a:gd name="connsiteY11" fmla="*/ 249549 h 518431"/>
                <a:gd name="connsiteX12" fmla="*/ 167471 w 661179"/>
                <a:gd name="connsiteY12" fmla="*/ 166422 h 518431"/>
                <a:gd name="connsiteX13" fmla="*/ 84343 w 661179"/>
                <a:gd name="connsiteY13" fmla="*/ 111004 h 518431"/>
                <a:gd name="connsiteX14" fmla="*/ 38162 w 661179"/>
                <a:gd name="connsiteY14" fmla="*/ 167 h 518431"/>
                <a:gd name="connsiteX15" fmla="*/ 1216 w 661179"/>
                <a:gd name="connsiteY15" fmla="*/ 74058 h 5184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61179" h="518431">
                  <a:moveTo>
                    <a:pt x="1216" y="74058"/>
                  </a:moveTo>
                  <a:cubicBezTo>
                    <a:pt x="8913" y="111004"/>
                    <a:pt x="52016" y="183355"/>
                    <a:pt x="84343" y="221840"/>
                  </a:cubicBezTo>
                  <a:cubicBezTo>
                    <a:pt x="116670" y="260325"/>
                    <a:pt x="162853" y="280337"/>
                    <a:pt x="195180" y="304967"/>
                  </a:cubicBezTo>
                  <a:cubicBezTo>
                    <a:pt x="227507" y="329597"/>
                    <a:pt x="253677" y="352689"/>
                    <a:pt x="278307" y="369622"/>
                  </a:cubicBezTo>
                  <a:cubicBezTo>
                    <a:pt x="302937" y="386555"/>
                    <a:pt x="342962" y="406567"/>
                    <a:pt x="342962" y="406567"/>
                  </a:cubicBezTo>
                  <a:cubicBezTo>
                    <a:pt x="367592" y="420421"/>
                    <a:pt x="390683" y="434276"/>
                    <a:pt x="426089" y="452749"/>
                  </a:cubicBezTo>
                  <a:cubicBezTo>
                    <a:pt x="461495" y="471222"/>
                    <a:pt x="524610" y="511247"/>
                    <a:pt x="555398" y="517404"/>
                  </a:cubicBezTo>
                  <a:cubicBezTo>
                    <a:pt x="586186" y="523562"/>
                    <a:pt x="593883" y="500470"/>
                    <a:pt x="610816" y="489694"/>
                  </a:cubicBezTo>
                  <a:cubicBezTo>
                    <a:pt x="627749" y="478918"/>
                    <a:pt x="675471" y="471222"/>
                    <a:pt x="656998" y="452749"/>
                  </a:cubicBezTo>
                  <a:cubicBezTo>
                    <a:pt x="638525" y="434276"/>
                    <a:pt x="499980" y="378858"/>
                    <a:pt x="499980" y="378858"/>
                  </a:cubicBezTo>
                  <a:cubicBezTo>
                    <a:pt x="453798" y="357307"/>
                    <a:pt x="418392" y="344992"/>
                    <a:pt x="379907" y="323440"/>
                  </a:cubicBezTo>
                  <a:cubicBezTo>
                    <a:pt x="341422" y="301889"/>
                    <a:pt x="304477" y="275719"/>
                    <a:pt x="269071" y="249549"/>
                  </a:cubicBezTo>
                  <a:cubicBezTo>
                    <a:pt x="233665" y="223379"/>
                    <a:pt x="198259" y="189513"/>
                    <a:pt x="167471" y="166422"/>
                  </a:cubicBezTo>
                  <a:cubicBezTo>
                    <a:pt x="136683" y="143331"/>
                    <a:pt x="105895" y="138713"/>
                    <a:pt x="84343" y="111004"/>
                  </a:cubicBezTo>
                  <a:cubicBezTo>
                    <a:pt x="62792" y="83295"/>
                    <a:pt x="52016" y="3246"/>
                    <a:pt x="38162" y="167"/>
                  </a:cubicBezTo>
                  <a:cubicBezTo>
                    <a:pt x="24308" y="-2912"/>
                    <a:pt x="-6481" y="37112"/>
                    <a:pt x="1216" y="74058"/>
                  </a:cubicBezTo>
                  <a:close/>
                </a:path>
              </a:pathLst>
            </a:custGeom>
            <a:blipFill dpi="0"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0" name="Group 79"/>
          <p:cNvGrpSpPr/>
          <p:nvPr/>
        </p:nvGrpSpPr>
        <p:grpSpPr>
          <a:xfrm>
            <a:off x="481452" y="2732494"/>
            <a:ext cx="514347" cy="234332"/>
            <a:chOff x="3549654" y="4493467"/>
            <a:chExt cx="1391547" cy="504177"/>
          </a:xfrm>
        </p:grpSpPr>
        <p:sp>
          <p:nvSpPr>
            <p:cNvPr id="81" name="Teardrop 80"/>
            <p:cNvSpPr/>
            <p:nvPr/>
          </p:nvSpPr>
          <p:spPr>
            <a:xfrm rot="13140337">
              <a:off x="4622010" y="4552325"/>
              <a:ext cx="87645" cy="172588"/>
            </a:xfrm>
            <a:prstGeom prst="teardrop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Teardrop 81"/>
            <p:cNvSpPr/>
            <p:nvPr/>
          </p:nvSpPr>
          <p:spPr>
            <a:xfrm rot="10444780" flipH="1">
              <a:off x="4216829" y="4493467"/>
              <a:ext cx="87645" cy="172588"/>
            </a:xfrm>
            <a:prstGeom prst="teardrop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Teardrop 82"/>
            <p:cNvSpPr/>
            <p:nvPr/>
          </p:nvSpPr>
          <p:spPr>
            <a:xfrm rot="13140337">
              <a:off x="4727194" y="4793656"/>
              <a:ext cx="68230" cy="109833"/>
            </a:xfrm>
            <a:prstGeom prst="teardrop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Teardrop 83"/>
            <p:cNvSpPr/>
            <p:nvPr/>
          </p:nvSpPr>
          <p:spPr>
            <a:xfrm rot="18178948">
              <a:off x="3934865" y="4658395"/>
              <a:ext cx="68230" cy="109833"/>
            </a:xfrm>
            <a:prstGeom prst="teardrop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5" name="Picture 8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549654" y="4573455"/>
              <a:ext cx="1391547" cy="424189"/>
            </a:xfrm>
            <a:prstGeom prst="rect">
              <a:avLst/>
            </a:prstGeom>
          </p:spPr>
        </p:pic>
      </p:grpSp>
      <p:pic>
        <p:nvPicPr>
          <p:cNvPr id="86" name="Picture 8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4998" y="2773504"/>
            <a:ext cx="112868" cy="176415"/>
          </a:xfrm>
          <a:prstGeom prst="rect">
            <a:avLst/>
          </a:prstGeom>
        </p:spPr>
      </p:pic>
      <p:pic>
        <p:nvPicPr>
          <p:cNvPr id="89" name="Picture 8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385511">
            <a:off x="6517719" y="5150855"/>
            <a:ext cx="2481287" cy="492069"/>
          </a:xfrm>
          <a:prstGeom prst="rect">
            <a:avLst/>
          </a:prstGeom>
        </p:spPr>
      </p:pic>
      <p:pic>
        <p:nvPicPr>
          <p:cNvPr id="94" name="Picture 93"/>
          <p:cNvPicPr>
            <a:picLocks noChangeAspect="1"/>
          </p:cNvPicPr>
          <p:nvPr/>
        </p:nvPicPr>
        <p:blipFill rotWithShape="1">
          <a:blip r:embed="rId8"/>
          <a:srcRect t="33491"/>
          <a:stretch/>
        </p:blipFill>
        <p:spPr>
          <a:xfrm rot="385511">
            <a:off x="6426392" y="5640952"/>
            <a:ext cx="2481287" cy="977194"/>
          </a:xfrm>
          <a:prstGeom prst="rect">
            <a:avLst/>
          </a:prstGeom>
        </p:spPr>
      </p:pic>
      <p:sp>
        <p:nvSpPr>
          <p:cNvPr id="95" name="Rectangle: Rounded Corners 94">
            <a:hlinkClick r:id="rId9" action="ppaction://hlinksldjump"/>
          </p:cNvPr>
          <p:cNvSpPr/>
          <p:nvPr/>
        </p:nvSpPr>
        <p:spPr>
          <a:xfrm>
            <a:off x="7895282" y="6136894"/>
            <a:ext cx="1372392" cy="453988"/>
          </a:xfrm>
          <a:prstGeom prst="roundRect">
            <a:avLst/>
          </a:prstGeom>
          <a:ln w="28575">
            <a:solidFill>
              <a:srgbClr val="FFFF00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solidFill>
                  <a:schemeClr val="bg2">
                    <a:lumMod val="10000"/>
                  </a:schemeClr>
                </a:solidFill>
              </a:rPr>
              <a:t>Try somewhere else</a:t>
            </a:r>
            <a:endParaRPr lang="en-US" sz="1400" b="1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7200" b="99200" l="10000" r="99667">
                        <a14:backgroundMark x1="88467" y1="71200" x2="75867" y2="838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0548" t="67744" r="-1"/>
          <a:stretch/>
        </p:blipFill>
        <p:spPr>
          <a:xfrm rot="1616585">
            <a:off x="7676124" y="5133767"/>
            <a:ext cx="2373291" cy="221210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2" cstate="screen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backgroundMark x1="44528" y1="13495" x2="0" y2="442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97874">
            <a:off x="5925414" y="5440013"/>
            <a:ext cx="2153495" cy="1759720"/>
          </a:xfrm>
          <a:prstGeom prst="rect">
            <a:avLst/>
          </a:prstGeom>
        </p:spPr>
      </p:pic>
      <p:sp>
        <p:nvSpPr>
          <p:cNvPr id="61" name="Rectangle: Rounded Corners 60"/>
          <p:cNvSpPr/>
          <p:nvPr/>
        </p:nvSpPr>
        <p:spPr>
          <a:xfrm>
            <a:off x="6733576" y="6090178"/>
            <a:ext cx="914400" cy="453988"/>
          </a:xfrm>
          <a:prstGeom prst="roundRect">
            <a:avLst/>
          </a:prstGeom>
          <a:ln w="28575">
            <a:solidFill>
              <a:srgbClr val="FFFF00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Strike!</a:t>
            </a:r>
            <a:endParaRPr lang="en-US" dirty="0"/>
          </a:p>
        </p:txBody>
      </p:sp>
      <p:sp>
        <p:nvSpPr>
          <p:cNvPr id="71" name="Rectangle: Rounded Corners 70"/>
          <p:cNvSpPr/>
          <p:nvPr/>
        </p:nvSpPr>
        <p:spPr>
          <a:xfrm>
            <a:off x="6733576" y="6090178"/>
            <a:ext cx="914400" cy="453988"/>
          </a:xfrm>
          <a:prstGeom prst="roundRect">
            <a:avLst/>
          </a:prstGeom>
          <a:ln w="28575">
            <a:solidFill>
              <a:srgbClr val="FFFF00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Strike!</a:t>
            </a:r>
            <a:endParaRPr lang="en-US" dirty="0"/>
          </a:p>
        </p:txBody>
      </p:sp>
      <p:grpSp>
        <p:nvGrpSpPr>
          <p:cNvPr id="62" name="Group 61"/>
          <p:cNvGrpSpPr/>
          <p:nvPr/>
        </p:nvGrpSpPr>
        <p:grpSpPr>
          <a:xfrm rot="20601350">
            <a:off x="3703" y="4784569"/>
            <a:ext cx="2144131" cy="1145246"/>
            <a:chOff x="1564107" y="3512988"/>
            <a:chExt cx="2144131" cy="1145246"/>
          </a:xfrm>
        </p:grpSpPr>
        <p:grpSp>
          <p:nvGrpSpPr>
            <p:cNvPr id="77" name="Group 76"/>
            <p:cNvGrpSpPr/>
            <p:nvPr/>
          </p:nvGrpSpPr>
          <p:grpSpPr>
            <a:xfrm rot="1172879">
              <a:off x="2957732" y="3512988"/>
              <a:ext cx="750506" cy="1108937"/>
              <a:chOff x="2923165" y="3037130"/>
              <a:chExt cx="744871" cy="1114869"/>
            </a:xfrm>
          </p:grpSpPr>
          <p:pic>
            <p:nvPicPr>
              <p:cNvPr id="78" name="Picture 77"/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 rot="2500632">
                <a:off x="3552058" y="3037130"/>
                <a:ext cx="115978" cy="415063"/>
              </a:xfrm>
              <a:prstGeom prst="rect">
                <a:avLst/>
              </a:prstGeom>
            </p:spPr>
          </p:pic>
          <p:cxnSp>
            <p:nvCxnSpPr>
              <p:cNvPr id="79" name="Straight Connector 78"/>
              <p:cNvCxnSpPr>
                <a:cxnSpLocks/>
              </p:cNvCxnSpPr>
              <p:nvPr/>
            </p:nvCxnSpPr>
            <p:spPr>
              <a:xfrm rot="569456" flipH="1">
                <a:off x="2923165" y="3350891"/>
                <a:ext cx="474483" cy="801108"/>
              </a:xfrm>
              <a:prstGeom prst="line">
                <a:avLst/>
              </a:prstGeom>
              <a:ln>
                <a:solidFill>
                  <a:schemeClr val="bg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60" name="Picture 59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63442" flipH="1">
              <a:off x="1564107" y="4055535"/>
              <a:ext cx="1214229" cy="602699"/>
            </a:xfrm>
            <a:prstGeom prst="rect">
              <a:avLst/>
            </a:prstGeom>
          </p:spPr>
        </p:pic>
      </p:grpSp>
      <p:grpSp>
        <p:nvGrpSpPr>
          <p:cNvPr id="73" name="Group 72"/>
          <p:cNvGrpSpPr/>
          <p:nvPr/>
        </p:nvGrpSpPr>
        <p:grpSpPr>
          <a:xfrm rot="1447182">
            <a:off x="1055877" y="2513215"/>
            <a:ext cx="712141" cy="1123679"/>
            <a:chOff x="2961242" y="3037130"/>
            <a:chExt cx="706794" cy="1129690"/>
          </a:xfrm>
        </p:grpSpPr>
        <p:pic>
          <p:nvPicPr>
            <p:cNvPr id="75" name="Picture 74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 rot="2500632">
              <a:off x="3552058" y="3037130"/>
              <a:ext cx="115978" cy="415063"/>
            </a:xfrm>
            <a:prstGeom prst="rect">
              <a:avLst/>
            </a:prstGeom>
          </p:spPr>
        </p:pic>
        <p:cxnSp>
          <p:nvCxnSpPr>
            <p:cNvPr id="76" name="Straight Connector 75"/>
            <p:cNvCxnSpPr>
              <a:cxnSpLocks/>
            </p:cNvCxnSpPr>
            <p:nvPr/>
          </p:nvCxnSpPr>
          <p:spPr>
            <a:xfrm rot="569456" flipH="1">
              <a:off x="2961242" y="3365712"/>
              <a:ext cx="474483" cy="801108"/>
            </a:xfrm>
            <a:prstGeom prst="line">
              <a:avLst/>
            </a:prstGeom>
            <a:ln>
              <a:solidFill>
                <a:schemeClr val="bg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8" name="Picture 87"/>
          <p:cNvPicPr>
            <a:picLocks noChangeAspect="1"/>
          </p:cNvPicPr>
          <p:nvPr/>
        </p:nvPicPr>
        <p:blipFill rotWithShape="1">
          <a:blip r:embed="rId16"/>
          <a:srcRect t="60138" r="69983"/>
          <a:stretch/>
        </p:blipFill>
        <p:spPr>
          <a:xfrm>
            <a:off x="0" y="4124238"/>
            <a:ext cx="3659749" cy="273376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12" cstate="screen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backgroundMark x1="44528" y1="13495" x2="0" y2="442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97874">
            <a:off x="4126257" y="5699823"/>
            <a:ext cx="2153495" cy="175972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5223" y="5683818"/>
            <a:ext cx="1426884" cy="1348002"/>
          </a:xfrm>
          <a:prstGeom prst="rect">
            <a:avLst/>
          </a:prstGeom>
        </p:spPr>
      </p:pic>
      <p:sp>
        <p:nvSpPr>
          <p:cNvPr id="100" name="Rectangle: Rounded Corners 99">
            <a:hlinkClick r:id="rId9" action="ppaction://hlinksldjump"/>
          </p:cNvPr>
          <p:cNvSpPr/>
          <p:nvPr/>
        </p:nvSpPr>
        <p:spPr>
          <a:xfrm>
            <a:off x="7759441" y="6084047"/>
            <a:ext cx="1372392" cy="453988"/>
          </a:xfrm>
          <a:prstGeom prst="roundRect">
            <a:avLst/>
          </a:prstGeom>
          <a:ln w="28575">
            <a:solidFill>
              <a:srgbClr val="FFFF00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solidFill>
                  <a:schemeClr val="bg2">
                    <a:lumMod val="10000"/>
                  </a:schemeClr>
                </a:solidFill>
              </a:rPr>
              <a:t>Try somewhere else</a:t>
            </a:r>
            <a:endParaRPr lang="en-US" sz="1400" b="1" dirty="0">
              <a:solidFill>
                <a:schemeClr val="bg2">
                  <a:lumMod val="10000"/>
                </a:schemeClr>
              </a:solidFill>
            </a:endParaRPr>
          </a:p>
        </p:txBody>
      </p:sp>
      <p:grpSp>
        <p:nvGrpSpPr>
          <p:cNvPr id="38" name="Group 37"/>
          <p:cNvGrpSpPr/>
          <p:nvPr/>
        </p:nvGrpSpPr>
        <p:grpSpPr>
          <a:xfrm rot="846179">
            <a:off x="10374475" y="5859769"/>
            <a:ext cx="331873" cy="779216"/>
            <a:chOff x="10020142" y="4766994"/>
            <a:chExt cx="331873" cy="779216"/>
          </a:xfrm>
        </p:grpSpPr>
        <p:sp>
          <p:nvSpPr>
            <p:cNvPr id="39" name="Oval 38"/>
            <p:cNvSpPr/>
            <p:nvPr/>
          </p:nvSpPr>
          <p:spPr>
            <a:xfrm flipV="1">
              <a:off x="10033233" y="5370041"/>
              <a:ext cx="318782" cy="176169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: Rounded Corners 39"/>
            <p:cNvSpPr/>
            <p:nvPr/>
          </p:nvSpPr>
          <p:spPr>
            <a:xfrm rot="3906204">
              <a:off x="9704885" y="5082251"/>
              <a:ext cx="701164" cy="70649"/>
            </a:xfrm>
            <a:prstGeom prst="round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0" name="Group 89"/>
          <p:cNvGrpSpPr/>
          <p:nvPr/>
        </p:nvGrpSpPr>
        <p:grpSpPr>
          <a:xfrm rot="846179">
            <a:off x="10374475" y="5859769"/>
            <a:ext cx="331873" cy="779216"/>
            <a:chOff x="10020142" y="4766994"/>
            <a:chExt cx="331873" cy="779216"/>
          </a:xfrm>
        </p:grpSpPr>
        <p:sp>
          <p:nvSpPr>
            <p:cNvPr id="91" name="Oval 90"/>
            <p:cNvSpPr/>
            <p:nvPr/>
          </p:nvSpPr>
          <p:spPr>
            <a:xfrm flipV="1">
              <a:off x="10033233" y="5370041"/>
              <a:ext cx="318782" cy="176169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Rectangle: Rounded Corners 91"/>
            <p:cNvSpPr/>
            <p:nvPr/>
          </p:nvSpPr>
          <p:spPr>
            <a:xfrm rot="3906204">
              <a:off x="9704885" y="5082251"/>
              <a:ext cx="701164" cy="70649"/>
            </a:xfrm>
            <a:prstGeom prst="round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3" name="Picture 92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 rot="791292">
            <a:off x="10039181" y="5148668"/>
            <a:ext cx="788004" cy="1544628"/>
          </a:xfrm>
          <a:prstGeom prst="rect">
            <a:avLst/>
          </a:prstGeom>
        </p:spPr>
      </p:pic>
      <p:sp>
        <p:nvSpPr>
          <p:cNvPr id="99" name="Freeform: Shape 98">
            <a:hlinkClick r:id="rId19" action="ppaction://hlinksldjump"/>
          </p:cNvPr>
          <p:cNvSpPr/>
          <p:nvPr/>
        </p:nvSpPr>
        <p:spPr>
          <a:xfrm>
            <a:off x="9920640" y="5097390"/>
            <a:ext cx="962527" cy="1652337"/>
          </a:xfrm>
          <a:custGeom>
            <a:avLst/>
            <a:gdLst>
              <a:gd name="connsiteX0" fmla="*/ 336884 w 962527"/>
              <a:gd name="connsiteY0" fmla="*/ 0 h 1652337"/>
              <a:gd name="connsiteX1" fmla="*/ 962527 w 962527"/>
              <a:gd name="connsiteY1" fmla="*/ 272716 h 1652337"/>
              <a:gd name="connsiteX2" fmla="*/ 705853 w 962527"/>
              <a:gd name="connsiteY2" fmla="*/ 1652337 h 1652337"/>
              <a:gd name="connsiteX3" fmla="*/ 0 w 962527"/>
              <a:gd name="connsiteY3" fmla="*/ 1363579 h 1652337"/>
              <a:gd name="connsiteX4" fmla="*/ 336884 w 962527"/>
              <a:gd name="connsiteY4" fmla="*/ 0 h 1652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62527" h="1652337">
                <a:moveTo>
                  <a:pt x="336884" y="0"/>
                </a:moveTo>
                <a:lnTo>
                  <a:pt x="962527" y="272716"/>
                </a:lnTo>
                <a:lnTo>
                  <a:pt x="705853" y="1652337"/>
                </a:lnTo>
                <a:lnTo>
                  <a:pt x="0" y="1363579"/>
                </a:lnTo>
                <a:lnTo>
                  <a:pt x="336884" y="0"/>
                </a:lnTo>
                <a:close/>
              </a:path>
            </a:pathLst>
          </a:custGeom>
          <a:solidFill>
            <a:srgbClr val="4472C4">
              <a:alpha val="40000"/>
            </a:srgbClr>
          </a:solidFill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614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8" presetClass="emph" presetSubtype="0" accel="20000" fill="hold" nodeType="after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animRot by="7200000" p14:bounceEnd="20000">
                                          <p:cBhvr>
                                            <p:cTn id="6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8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3" presetID="8" presetClass="emph" presetSubtype="0" fill="hold" nodeType="after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animRot by="-7200000" p14:bounceEnd="20000">
                                          <p:cBhvr>
                                            <p:cTn id="14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6" presetID="22" presetClass="entr" presetSubtype="4" fill="hold" nodeType="after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300"/>
                                            <p:tgtEl>
                                              <p:spTgt spid="8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4800"/>
                                </p:stCondLst>
                                <p:childTnLst>
                                  <p:par>
                                    <p:cTn id="20" presetID="22" presetClass="exit" presetSubtype="1" fill="hold" nodeType="after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1" dur="200"/>
                                            <p:tgtEl>
                                              <p:spTgt spid="8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24" presetID="12" presetClass="entr" presetSubtype="4" fill="hold" nodeType="after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400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27" dur="400"/>
                                            <p:tgtEl>
                                              <p:spTgt spid="8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6900"/>
                                </p:stCondLst>
                                <p:childTnLst>
                                  <p:par>
                                    <p:cTn id="29" presetID="32" presetClass="emph" presetSubtype="0" repeatCount="indefinite" nodeType="afterEffect">
                                      <p:stCondLst>
                                        <p:cond delay="10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120000">
                                          <p:cBhvr>
                                            <p:cTn id="3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8900"/>
                                </p:stCondLst>
                                <p:childTnLst>
                                  <p:par>
                                    <p:cTn id="36" presetID="12" presetClass="exit" presetSubtype="4" fill="remove" nodeType="afterEffect">
                                      <p:stCondLst>
                                        <p:cond delay="215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37" dur="400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wipe(down)">
                                          <p:cBhvr>
                                            <p:cTn id="38" dur="400"/>
                                            <p:tgtEl>
                                              <p:spTgt spid="8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399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30800"/>
                                </p:stCondLst>
                                <p:childTnLst>
                                  <p:par>
                                    <p:cTn id="41" presetID="12" presetClass="exit" presetSubtype="4" fill="remove" nodeType="afterEffect">
                                      <p:stCondLst>
                                        <p:cond delay="15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42" dur="400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wipe(down)">
                                          <p:cBhvr>
                                            <p:cTn id="43" dur="400"/>
                                            <p:tgtEl>
                                              <p:spTgt spid="8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399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32700"/>
                                </p:stCondLst>
                                <p:childTnLst>
                                  <p:par>
                                    <p:cTn id="46" presetID="12" presetClass="exit" presetSubtype="4" fill="hold" nodeType="afterEffect">
                                      <p:stCondLst>
                                        <p:cond delay="25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47" dur="400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wipe(down)">
                                          <p:cBhvr>
                                            <p:cTn id="48" dur="400"/>
                                            <p:tgtEl>
                                              <p:spTgt spid="8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399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" presetClass="entr" presetSubtype="0" fill="hold" grpId="0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2" restart="whenNotActive" fill="hold" evtFilter="cancelBubble" nodeType="interactiveSeq">
                    <p:stCondLst>
                      <p:cond evt="onClick" delay="0">
                        <p:tgtEl>
                          <p:spTgt spid="6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3" fill="hold">
                          <p:stCondLst>
                            <p:cond delay="0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8" presetClass="emph" presetSubtype="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400000">
                                          <p:cBhvr>
                                            <p:cTn id="56" dur="2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1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Click" delay="0">
                        <p:tgtEl>
                          <p:spTgt spid="7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2" dur="2000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63" dur="20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4" presetID="8" presetClass="emph" presetSubtype="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800000">
                                          <p:cBhvr>
                                            <p:cTn id="65" dur="3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6" presetID="0" presetClass="path" presetSubtype="0" accel="50000" decel="5000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animMotion origin="layout" path="M 0.00221 0.00347 L 0.00221 0.00347 L 0.06197 0.00093 C 0.08723 -0.00046 0.08072 0.00116 0.09531 -0.00394 C 0.09765 -0.00324 0.10078 -0.00486 0.10221 -0.00162 C 0.10455 0.0037 0.10507 0.01829 0.10507 0.01829 C 0.10416 0.02222 0.10416 0.02755 0.10221 0.03056 C 0.09973 0.03449 0.09036 0.03634 0.08697 0.03796 C 0.08411 0.03935 0.08151 0.0419 0.07864 0.04282 C 0.0763 0.04375 0.07408 0.04468 0.07174 0.04537 C 0.0638 0.04768 0.05768 0.04861 0.04947 0.05023 C 0.04335 0.05393 0.03997 0.05556 0.03424 0.06018 C 0.03229 0.06157 0.03059 0.06389 0.02864 0.06505 C 0.02643 0.06643 0.02395 0.06667 0.02174 0.06759 C 0.02031 0.06829 0.01888 0.06921 0.01757 0.07014 C 0.01562 0.07106 0.0138 0.07153 0.01197 0.07245 C 0.00911 0.07407 0.00364 0.07755 0.00364 0.07755 C -0.00144 0.08426 -0.00287 0.08472 -0.00612 0.09468 C -0.00678 0.09699 -0.00704 0.09977 -0.00743 0.10208 C -0.00704 0.10718 -0.00743 0.1125 -0.00612 0.1169 C -0.00534 0.11968 -0.00352 0.1213 -0.00196 0.12199 C 0.00312 0.12384 0.0082 0.12361 0.01341 0.12431 C 0.0207 0.12361 0.02825 0.12407 0.03554 0.12199 C 0.03723 0.12153 0.03828 0.11829 0.03971 0.1169 C 0.04192 0.11505 0.0444 0.11389 0.04674 0.11204 C 0.04856 0.11065 0.05039 0.10856 0.05221 0.10718 C 0.05507 0.10486 0.05911 0.10347 0.06197 0.10208 C 0.06341 0.10046 0.06458 0.09838 0.06614 0.09722 C 0.06783 0.09583 0.06992 0.0956 0.07174 0.09468 C 0.07317 0.09398 0.07447 0.09329 0.07591 0.09236 C 0.07773 0.09074 0.07955 0.08866 0.08138 0.08727 C 0.08554 0.08449 0.08971 0.08241 0.09388 0.07986 L 0.09804 0.07755 C 0.09947 0.07662 0.10104 0.07639 0.10221 0.075 C 0.10455 0.07245 0.10677 0.06944 0.10924 0.06759 C 0.11145 0.06597 0.1138 0.06597 0.11614 0.06505 C 0.11796 0.06435 0.11992 0.06343 0.12174 0.06273 C 0.12356 0.06088 0.12539 0.05903 0.12734 0.05764 C 0.12981 0.05602 0.1375 0.0537 0.13984 0.05278 C 0.14283 0.05139 0.15351 0.0463 0.15781 0.04537 C 0.16341 0.04421 0.16901 0.04375 0.17447 0.04282 C 0.17773 0.04375 0.18281 0.04005 0.18424 0.04537 C 0.1927 0.07546 0.18489 0.06944 0.17864 0.075 C 0.17721 0.07639 0.17591 0.07824 0.17447 0.07986 C 0.17408 0.08241 0.17382 0.08495 0.17317 0.08727 C 0.17239 0.09005 0.17135 0.09236 0.17031 0.09468 C 0.16796 0.10046 0.16523 0.10764 0.16197 0.11204 C 0.15937 0.11574 0.15598 0.11782 0.15364 0.12199 C 0.15182 0.12523 0.14987 0.12824 0.14817 0.13171 C 0.147 0.13403 0.14661 0.13727 0.14531 0.13912 C 0.14414 0.14074 0.14257 0.14074 0.14114 0.14167 C 0.13346 0.16204 0.14583 0.13079 0.12591 0.16643 L 0.11757 0.18125 C 0.11575 0.18449 0.11406 0.18819 0.11197 0.19097 C 0.11015 0.19352 0.1082 0.19583 0.10638 0.19838 C 0.10494 0.20069 0.10377 0.2037 0.10221 0.20579 C 0.10052 0.20856 0.09856 0.21088 0.09674 0.21319 C 0.09531 0.21505 0.09388 0.21643 0.09257 0.21829 C 0.08815 0.22477 0.08684 0.22986 0.08281 0.23796 C 0.08151 0.24051 0.08007 0.24282 0.07864 0.24537 C 0.07812 0.24792 0.07799 0.25046 0.07721 0.25278 C 0.0733 0.26528 0.07317 0.26505 0.06888 0.27268 L 0.06888 0.27268 " pathEditMode="relative" ptsTypes="AAAAAAAAAAAAAAAAAAAAAAAAAAAAAAAAAAAAAAAAAAAAAAAAAAAAAAAAAAAAAAA">
                                          <p:cBhvr>
                                            <p:cTn id="67" dur="5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8" fill="hold">
                                <p:stCondLst>
                                  <p:cond delay="7000"/>
                                </p:stCondLst>
                                <p:childTnLst>
                                  <p:par>
                                    <p:cTn id="69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1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3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10482 -0.05903 L 0.10482 -0.05903 C 0.10846 -0.05949 0.11211 -0.05972 0.11576 -0.06042 C 0.1168 -0.06088 0.11797 -0.06158 0.11914 -0.06204 C 0.11992 -0.0625 0.1207 -0.06343 0.12162 -0.06343 C 0.12552 -0.06435 0.12943 -0.06458 0.13346 -0.06505 C 0.14609 -0.06945 0.13034 -0.06389 0.14102 -0.06806 C 0.15065 -0.07176 0.14037 -0.06736 0.14857 -0.07107 C 0.15443 -0.07778 0.15169 -0.07593 0.15612 -0.07847 C 0.15781 -0.08056 0.16016 -0.08148 0.1612 -0.08449 C 0.16172 -0.08611 0.16211 -0.08773 0.16289 -0.08889 C 0.16641 -0.09445 0.16706 -0.09445 0.17044 -0.09653 C 0.17357 -0.10208 0.17149 -0.09861 0.17721 -0.10556 C 0.17813 -0.10648 0.17904 -0.10718 0.17982 -0.10857 C 0.18034 -0.10949 0.18073 -0.11065 0.18138 -0.11158 C 0.18216 -0.11227 0.18307 -0.1125 0.18399 -0.11296 C 0.18477 -0.11389 0.18568 -0.11482 0.18646 -0.11597 C 0.18906 -0.11968 0.18724 -0.11898 0.19076 -0.12199 C 0.19154 -0.12269 0.19245 -0.12292 0.19323 -0.12338 C 0.19961 -0.13496 0.19219 -0.12292 0.19831 -0.1294 C 0.19896 -0.13009 0.19935 -0.13148 0.2 -0.13241 C 0.20234 -0.13588 0.20234 -0.13542 0.20508 -0.13704 C 0.20833 -0.14283 0.20482 -0.1375 0.20925 -0.14144 C 0.21576 -0.14722 0.20794 -0.14213 0.21432 -0.14583 C 0.21862 -0.15347 0.21302 -0.14468 0.21849 -0.15046 C 0.22435 -0.15671 0.21563 -0.1507 0.22279 -0.15486 C 0.22357 -0.15602 0.22435 -0.15718 0.22526 -0.15787 C 0.22604 -0.15857 0.22695 -0.15857 0.22774 -0.15949 C 0.22956 -0.16111 0.23099 -0.16435 0.23281 -0.16551 C 0.23373 -0.16597 0.23464 -0.16621 0.23542 -0.1669 C 0.23711 -0.16875 0.23906 -0.17037 0.2405 -0.17292 C 0.24102 -0.17384 0.24141 -0.17523 0.24206 -0.17593 C 0.24284 -0.17662 0.24388 -0.17662 0.24466 -0.17732 C 0.24557 -0.17824 0.24623 -0.17963 0.24714 -0.18033 C 0.24792 -0.18102 0.24896 -0.18125 0.24974 -0.18195 C 0.25313 -0.18496 0.2513 -0.18426 0.25391 -0.18796 C 0.25625 -0.19121 0.25625 -0.19074 0.25899 -0.19236 C 0.26302 -0.19722 0.26055 -0.19491 0.26654 -0.19838 L 0.26914 -0.2 C 0.26992 -0.20046 0.2707 -0.20116 0.27162 -0.20139 L 0.27578 -0.20278 C 0.28034 -0.2044 0.28034 -0.20394 0.28425 -0.20579 C 0.2888 -0.2081 0.28633 -0.20833 0.29349 -0.21042 C 0.29518 -0.21088 0.29688 -0.21111 0.29857 -0.21181 C 0.29948 -0.21227 0.30026 -0.21296 0.30117 -0.21343 C 0.30221 -0.21389 0.30339 -0.21435 0.30443 -0.21482 C 0.30534 -0.21528 0.30612 -0.21597 0.30703 -0.21644 C 0.30833 -0.2169 0.30977 -0.21736 0.3112 -0.21783 C 0.31511 -0.21945 0.3155 -0.21991 0.31966 -0.22246 C 0.32044 -0.22292 0.32136 -0.22361 0.32214 -0.22384 C 0.32839 -0.22616 0.325 -0.225 0.33229 -0.22685 L 0.33737 -0.22986 L 0.33984 -0.23125 C 0.34271 -0.23079 0.3457 -0.23148 0.34831 -0.22986 C 0.34935 -0.22917 0.35274 -0.22199 0.35339 -0.21945 C 0.35339 -0.21945 0.35547 -0.2081 0.35586 -0.20579 L 0.35677 -0.20139 C 0.35794 -0.18496 0.35846 -0.18333 0.35677 -0.1625 C 0.35625 -0.15671 0.35443 -0.15833 0.35248 -0.15648 C 0.35078 -0.15463 0.34883 -0.15301 0.3474 -0.15046 C 0.34688 -0.14954 0.34649 -0.14815 0.34583 -0.14746 C 0.34505 -0.14653 0.34414 -0.14653 0.34323 -0.14583 C 0.3375 -0.13565 0.34623 -0.15162 0.33984 -0.13843 C 0.33711 -0.13287 0.33698 -0.1331 0.33399 -0.1294 C 0.33229 -0.12083 0.33086 -0.11713 0.33307 -0.10695 C 0.33346 -0.10556 0.33477 -0.10602 0.33568 -0.10556 C 0.34636 -0.10602 0.35703 -0.10695 0.36771 -0.10695 C 0.37253 -0.10695 0.37748 -0.1081 0.38203 -0.10556 C 0.38594 -0.10324 0.38477 -0.0963 0.3862 -0.0919 C 0.38659 -0.09074 0.38737 -0.09005 0.38789 -0.08889 C 0.38854 -0.0875 0.38906 -0.08611 0.38958 -0.08449 C 0.39063 -0.07871 0.39245 -0.07408 0.3905 -0.06806 C 0.38945 -0.06505 0.3862 -0.06042 0.3862 -0.06042 C 0.38594 -0.05903 0.38581 -0.05741 0.38542 -0.05602 C 0.3849 -0.0544 0.38412 -0.05324 0.38373 -0.05162 C 0.38294 -0.04861 0.38255 -0.0456 0.38203 -0.04259 L 0.38112 -0.03796 C 0.38151 -0.03102 0.38151 -0.02408 0.38203 -0.01713 C 0.38216 -0.01551 0.38216 -0.01366 0.38281 -0.0125 C 0.38346 -0.01158 0.38451 -0.01158 0.38542 -0.01111 C 0.38698 -0.00833 0.3875 -0.00695 0.38958 -0.00509 C 0.39037 -0.0044 0.39128 -0.00417 0.39206 -0.00347 C 0.39714 -0.00417 0.40221 -0.00394 0.40729 -0.00509 C 0.41185 -0.00602 0.41263 -0.00903 0.41654 -0.0125 C 0.41732 -0.0132 0.41823 -0.01366 0.41914 -0.01412 C 0.42487 -0.02083 0.42227 -0.01898 0.42669 -0.02153 C 0.42995 -0.02732 0.42656 -0.02222 0.43086 -0.02616 C 0.43177 -0.02685 0.43255 -0.02824 0.43346 -0.02917 C 0.43503 -0.03033 0.43685 -0.03102 0.43841 -0.03195 C 0.43932 -0.03264 0.44011 -0.03333 0.44102 -0.03357 C 0.44245 -0.03403 0.44388 -0.03449 0.44518 -0.03496 C 0.44753 -0.03588 0.44974 -0.03727 0.45195 -0.03796 C 0.45534 -0.03935 0.46354 -0.0419 0.46719 -0.04398 L 0.47474 -0.04861 C 0.47552 -0.04908 0.4763 -0.05 0.47721 -0.05 L 0.49076 -0.05162 C 0.49154 -0.05208 0.49245 -0.05255 0.49323 -0.05301 C 0.49766 -0.05509 0.50013 -0.05509 0.50508 -0.05602 C 0.5112 -0.05741 0.51172 -0.05764 0.51771 -0.05903 C 0.51849 -0.05949 0.5194 -0.05972 0.52018 -0.06042 C 0.52318 -0.0632 0.52214 -0.06412 0.52526 -0.06505 C 0.52604 -0.06528 0.52695 -0.06505 0.52787 -0.06505 L 0.52787 -0.06505 " pathEditMode="relative" ptsTypes="AAAAAAAAAAAAAAAAAAAAAAAAAAAAAAAAAAAAAAAAAAAAAAAAAAAAAAAAAAAAAAAAAAAAAAAAAAAAAAAAAAAAAAAAAAAAAAAAAAAAAAA">
                                          <p:cBhvr>
                                            <p:cTn id="74" dur="100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5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6600000">
                                          <p:cBhvr>
                                            <p:cTn id="76" dur="9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7" fill="hold">
                                <p:stCondLst>
                                  <p:cond delay="17000"/>
                                </p:stCondLst>
                                <p:childTnLst>
                                  <p:par>
                                    <p:cTn id="78" presetID="42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9" dur="10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0" dur="1000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1" dur="1000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3" fill="hold">
                                <p:stCondLst>
                                  <p:cond delay="18000"/>
                                </p:stCondLst>
                                <p:childTnLst>
                                  <p:par>
                                    <p:cTn id="84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8" fill="hold">
                                <p:stCondLst>
                                  <p:cond delay="18000"/>
                                </p:stCondLst>
                                <p:childTnLst>
                                  <p:par>
                                    <p:cTn id="89" presetID="8" presetClass="emph" presetSubtype="0" accel="20000" fill="hold" nodeType="after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animRot by="-7200000" p14:bounceEnd="20000">
                                          <p:cBhvr>
                                            <p:cTn id="90" dur="5000" fill="hold"/>
                                            <p:tgtEl>
                                              <p:spTgt spid="1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1" fill="hold">
                                <p:stCondLst>
                                  <p:cond delay="23000"/>
                                </p:stCondLst>
                                <p:childTnLst>
                                  <p:par>
                                    <p:cTn id="92" presetID="53" presetClass="entr" presetSubtype="16" repeatCount="3000" fill="hold" grpId="0" nodeType="after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4" dur="10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5" dur="10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6" dur="1000"/>
                                            <p:tgtEl>
                                              <p:spTgt spid="9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1"/>
                      </p:tgtEl>
                    </p:cond>
                  </p:nextCondLst>
                </p:seq>
              </p:childTnLst>
            </p:cTn>
          </p:par>
        </p:tnLst>
        <p:bldLst>
          <p:bldP spid="71" grpId="0" animBg="1"/>
          <p:bldP spid="99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8" presetClass="emph" presetSubtype="0" accel="2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7200000">
                                          <p:cBhvr>
                                            <p:cTn id="6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8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3" presetID="8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7200000">
                                          <p:cBhvr>
                                            <p:cTn id="14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6" presetID="22" presetClass="entr" presetSubtype="4" fill="hold" nodeType="after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300"/>
                                            <p:tgtEl>
                                              <p:spTgt spid="8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4800"/>
                                </p:stCondLst>
                                <p:childTnLst>
                                  <p:par>
                                    <p:cTn id="20" presetID="22" presetClass="exit" presetSubtype="1" fill="hold" nodeType="after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1" dur="200"/>
                                            <p:tgtEl>
                                              <p:spTgt spid="8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24" presetID="12" presetClass="entr" presetSubtype="4" fill="hold" nodeType="after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400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27" dur="400"/>
                                            <p:tgtEl>
                                              <p:spTgt spid="8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6900"/>
                                </p:stCondLst>
                                <p:childTnLst>
                                  <p:par>
                                    <p:cTn id="29" presetID="32" presetClass="emph" presetSubtype="0" repeatCount="indefinite" nodeType="afterEffect">
                                      <p:stCondLst>
                                        <p:cond delay="10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120000">
                                          <p:cBhvr>
                                            <p:cTn id="3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8900"/>
                                </p:stCondLst>
                                <p:childTnLst>
                                  <p:par>
                                    <p:cTn id="36" presetID="12" presetClass="exit" presetSubtype="4" fill="remove" nodeType="afterEffect">
                                      <p:stCondLst>
                                        <p:cond delay="215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37" dur="400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wipe(down)">
                                          <p:cBhvr>
                                            <p:cTn id="38" dur="400"/>
                                            <p:tgtEl>
                                              <p:spTgt spid="8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399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30800"/>
                                </p:stCondLst>
                                <p:childTnLst>
                                  <p:par>
                                    <p:cTn id="41" presetID="12" presetClass="exit" presetSubtype="4" fill="remove" nodeType="afterEffect">
                                      <p:stCondLst>
                                        <p:cond delay="15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42" dur="400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wipe(down)">
                                          <p:cBhvr>
                                            <p:cTn id="43" dur="400"/>
                                            <p:tgtEl>
                                              <p:spTgt spid="8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399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32700"/>
                                </p:stCondLst>
                                <p:childTnLst>
                                  <p:par>
                                    <p:cTn id="46" presetID="12" presetClass="exit" presetSubtype="4" fill="hold" nodeType="afterEffect">
                                      <p:stCondLst>
                                        <p:cond delay="25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47" dur="400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wipe(down)">
                                          <p:cBhvr>
                                            <p:cTn id="48" dur="400"/>
                                            <p:tgtEl>
                                              <p:spTgt spid="8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399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" presetClass="entr" presetSubtype="0" fill="hold" grpId="0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2" restart="whenNotActive" fill="hold" evtFilter="cancelBubble" nodeType="interactiveSeq">
                    <p:stCondLst>
                      <p:cond evt="onClick" delay="0">
                        <p:tgtEl>
                          <p:spTgt spid="6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3" fill="hold">
                          <p:stCondLst>
                            <p:cond delay="0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8" presetClass="emph" presetSubtype="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400000">
                                          <p:cBhvr>
                                            <p:cTn id="56" dur="2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1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Click" delay="0">
                        <p:tgtEl>
                          <p:spTgt spid="7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2" dur="2000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63" dur="20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4" presetID="8" presetClass="emph" presetSubtype="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800000">
                                          <p:cBhvr>
                                            <p:cTn id="65" dur="3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6" presetID="0" presetClass="path" presetSubtype="0" accel="50000" decel="5000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animMotion origin="layout" path="M 0.00221 0.00347 L 0.00221 0.00347 L 0.06197 0.00093 C 0.08723 -0.00046 0.08072 0.00116 0.09531 -0.00394 C 0.09765 -0.00324 0.10078 -0.00486 0.10221 -0.00162 C 0.10455 0.0037 0.10507 0.01829 0.10507 0.01829 C 0.10416 0.02222 0.10416 0.02755 0.10221 0.03056 C 0.09973 0.03449 0.09036 0.03634 0.08697 0.03796 C 0.08411 0.03935 0.08151 0.0419 0.07864 0.04282 C 0.0763 0.04375 0.07408 0.04468 0.07174 0.04537 C 0.0638 0.04768 0.05768 0.04861 0.04947 0.05023 C 0.04335 0.05393 0.03997 0.05556 0.03424 0.06018 C 0.03229 0.06157 0.03059 0.06389 0.02864 0.06505 C 0.02643 0.06643 0.02395 0.06667 0.02174 0.06759 C 0.02031 0.06829 0.01888 0.06921 0.01757 0.07014 C 0.01562 0.07106 0.0138 0.07153 0.01197 0.07245 C 0.00911 0.07407 0.00364 0.07755 0.00364 0.07755 C -0.00144 0.08426 -0.00287 0.08472 -0.00612 0.09468 C -0.00678 0.09699 -0.00704 0.09977 -0.00743 0.10208 C -0.00704 0.10718 -0.00743 0.1125 -0.00612 0.1169 C -0.00534 0.11968 -0.00352 0.1213 -0.00196 0.12199 C 0.00312 0.12384 0.0082 0.12361 0.01341 0.12431 C 0.0207 0.12361 0.02825 0.12407 0.03554 0.12199 C 0.03723 0.12153 0.03828 0.11829 0.03971 0.1169 C 0.04192 0.11505 0.0444 0.11389 0.04674 0.11204 C 0.04856 0.11065 0.05039 0.10856 0.05221 0.10718 C 0.05507 0.10486 0.05911 0.10347 0.06197 0.10208 C 0.06341 0.10046 0.06458 0.09838 0.06614 0.09722 C 0.06783 0.09583 0.06992 0.0956 0.07174 0.09468 C 0.07317 0.09398 0.07447 0.09329 0.07591 0.09236 C 0.07773 0.09074 0.07955 0.08866 0.08138 0.08727 C 0.08554 0.08449 0.08971 0.08241 0.09388 0.07986 L 0.09804 0.07755 C 0.09947 0.07662 0.10104 0.07639 0.10221 0.075 C 0.10455 0.07245 0.10677 0.06944 0.10924 0.06759 C 0.11145 0.06597 0.1138 0.06597 0.11614 0.06505 C 0.11796 0.06435 0.11992 0.06343 0.12174 0.06273 C 0.12356 0.06088 0.12539 0.05903 0.12734 0.05764 C 0.12981 0.05602 0.1375 0.0537 0.13984 0.05278 C 0.14283 0.05139 0.15351 0.0463 0.15781 0.04537 C 0.16341 0.04421 0.16901 0.04375 0.17447 0.04282 C 0.17773 0.04375 0.18281 0.04005 0.18424 0.04537 C 0.1927 0.07546 0.18489 0.06944 0.17864 0.075 C 0.17721 0.07639 0.17591 0.07824 0.17447 0.07986 C 0.17408 0.08241 0.17382 0.08495 0.17317 0.08727 C 0.17239 0.09005 0.17135 0.09236 0.17031 0.09468 C 0.16796 0.10046 0.16523 0.10764 0.16197 0.11204 C 0.15937 0.11574 0.15598 0.11782 0.15364 0.12199 C 0.15182 0.12523 0.14987 0.12824 0.14817 0.13171 C 0.147 0.13403 0.14661 0.13727 0.14531 0.13912 C 0.14414 0.14074 0.14257 0.14074 0.14114 0.14167 C 0.13346 0.16204 0.14583 0.13079 0.12591 0.16643 L 0.11757 0.18125 C 0.11575 0.18449 0.11406 0.18819 0.11197 0.19097 C 0.11015 0.19352 0.1082 0.19583 0.10638 0.19838 C 0.10494 0.20069 0.10377 0.2037 0.10221 0.20579 C 0.10052 0.20856 0.09856 0.21088 0.09674 0.21319 C 0.09531 0.21505 0.09388 0.21643 0.09257 0.21829 C 0.08815 0.22477 0.08684 0.22986 0.08281 0.23796 C 0.08151 0.24051 0.08007 0.24282 0.07864 0.24537 C 0.07812 0.24792 0.07799 0.25046 0.07721 0.25278 C 0.0733 0.26528 0.07317 0.26505 0.06888 0.27268 L 0.06888 0.27268 " pathEditMode="relative" ptsTypes="AAAAAAAAAAAAAAAAAAAAAAAAAAAAAAAAAAAAAAAAAAAAAAAAAAAAAAAAAAAAAAA">
                                          <p:cBhvr>
                                            <p:cTn id="67" dur="5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8" fill="hold">
                                <p:stCondLst>
                                  <p:cond delay="7000"/>
                                </p:stCondLst>
                                <p:childTnLst>
                                  <p:par>
                                    <p:cTn id="69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1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3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10482 -0.05903 L 0.10482 -0.05903 C 0.10846 -0.05949 0.11211 -0.05972 0.11576 -0.06042 C 0.1168 -0.06088 0.11797 -0.06158 0.11914 -0.06204 C 0.11992 -0.0625 0.1207 -0.06343 0.12162 -0.06343 C 0.12552 -0.06435 0.12943 -0.06458 0.13346 -0.06505 C 0.14609 -0.06945 0.13034 -0.06389 0.14102 -0.06806 C 0.15065 -0.07176 0.14037 -0.06736 0.14857 -0.07107 C 0.15443 -0.07778 0.15169 -0.07593 0.15612 -0.07847 C 0.15781 -0.08056 0.16016 -0.08148 0.1612 -0.08449 C 0.16172 -0.08611 0.16211 -0.08773 0.16289 -0.08889 C 0.16641 -0.09445 0.16706 -0.09445 0.17044 -0.09653 C 0.17357 -0.10208 0.17149 -0.09861 0.17721 -0.10556 C 0.17813 -0.10648 0.17904 -0.10718 0.17982 -0.10857 C 0.18034 -0.10949 0.18073 -0.11065 0.18138 -0.11158 C 0.18216 -0.11227 0.18307 -0.1125 0.18399 -0.11296 C 0.18477 -0.11389 0.18568 -0.11482 0.18646 -0.11597 C 0.18906 -0.11968 0.18724 -0.11898 0.19076 -0.12199 C 0.19154 -0.12269 0.19245 -0.12292 0.19323 -0.12338 C 0.19961 -0.13496 0.19219 -0.12292 0.19831 -0.1294 C 0.19896 -0.13009 0.19935 -0.13148 0.2 -0.13241 C 0.20234 -0.13588 0.20234 -0.13542 0.20508 -0.13704 C 0.20833 -0.14283 0.20482 -0.1375 0.20925 -0.14144 C 0.21576 -0.14722 0.20794 -0.14213 0.21432 -0.14583 C 0.21862 -0.15347 0.21302 -0.14468 0.21849 -0.15046 C 0.22435 -0.15671 0.21563 -0.1507 0.22279 -0.15486 C 0.22357 -0.15602 0.22435 -0.15718 0.22526 -0.15787 C 0.22604 -0.15857 0.22695 -0.15857 0.22774 -0.15949 C 0.22956 -0.16111 0.23099 -0.16435 0.23281 -0.16551 C 0.23373 -0.16597 0.23464 -0.16621 0.23542 -0.1669 C 0.23711 -0.16875 0.23906 -0.17037 0.2405 -0.17292 C 0.24102 -0.17384 0.24141 -0.17523 0.24206 -0.17593 C 0.24284 -0.17662 0.24388 -0.17662 0.24466 -0.17732 C 0.24557 -0.17824 0.24623 -0.17963 0.24714 -0.18033 C 0.24792 -0.18102 0.24896 -0.18125 0.24974 -0.18195 C 0.25313 -0.18496 0.2513 -0.18426 0.25391 -0.18796 C 0.25625 -0.19121 0.25625 -0.19074 0.25899 -0.19236 C 0.26302 -0.19722 0.26055 -0.19491 0.26654 -0.19838 L 0.26914 -0.2 C 0.26992 -0.20046 0.2707 -0.20116 0.27162 -0.20139 L 0.27578 -0.20278 C 0.28034 -0.2044 0.28034 -0.20394 0.28425 -0.20579 C 0.2888 -0.2081 0.28633 -0.20833 0.29349 -0.21042 C 0.29518 -0.21088 0.29688 -0.21111 0.29857 -0.21181 C 0.29948 -0.21227 0.30026 -0.21296 0.30117 -0.21343 C 0.30221 -0.21389 0.30339 -0.21435 0.30443 -0.21482 C 0.30534 -0.21528 0.30612 -0.21597 0.30703 -0.21644 C 0.30833 -0.2169 0.30977 -0.21736 0.3112 -0.21783 C 0.31511 -0.21945 0.3155 -0.21991 0.31966 -0.22246 C 0.32044 -0.22292 0.32136 -0.22361 0.32214 -0.22384 C 0.32839 -0.22616 0.325 -0.225 0.33229 -0.22685 L 0.33737 -0.22986 L 0.33984 -0.23125 C 0.34271 -0.23079 0.3457 -0.23148 0.34831 -0.22986 C 0.34935 -0.22917 0.35274 -0.22199 0.35339 -0.21945 C 0.35339 -0.21945 0.35547 -0.2081 0.35586 -0.20579 L 0.35677 -0.20139 C 0.35794 -0.18496 0.35846 -0.18333 0.35677 -0.1625 C 0.35625 -0.15671 0.35443 -0.15833 0.35248 -0.15648 C 0.35078 -0.15463 0.34883 -0.15301 0.3474 -0.15046 C 0.34688 -0.14954 0.34649 -0.14815 0.34583 -0.14746 C 0.34505 -0.14653 0.34414 -0.14653 0.34323 -0.14583 C 0.3375 -0.13565 0.34623 -0.15162 0.33984 -0.13843 C 0.33711 -0.13287 0.33698 -0.1331 0.33399 -0.1294 C 0.33229 -0.12083 0.33086 -0.11713 0.33307 -0.10695 C 0.33346 -0.10556 0.33477 -0.10602 0.33568 -0.10556 C 0.34636 -0.10602 0.35703 -0.10695 0.36771 -0.10695 C 0.37253 -0.10695 0.37748 -0.1081 0.38203 -0.10556 C 0.38594 -0.10324 0.38477 -0.0963 0.3862 -0.0919 C 0.38659 -0.09074 0.38737 -0.09005 0.38789 -0.08889 C 0.38854 -0.0875 0.38906 -0.08611 0.38958 -0.08449 C 0.39063 -0.07871 0.39245 -0.07408 0.3905 -0.06806 C 0.38945 -0.06505 0.3862 -0.06042 0.3862 -0.06042 C 0.38594 -0.05903 0.38581 -0.05741 0.38542 -0.05602 C 0.3849 -0.0544 0.38412 -0.05324 0.38373 -0.05162 C 0.38294 -0.04861 0.38255 -0.0456 0.38203 -0.04259 L 0.38112 -0.03796 C 0.38151 -0.03102 0.38151 -0.02408 0.38203 -0.01713 C 0.38216 -0.01551 0.38216 -0.01366 0.38281 -0.0125 C 0.38346 -0.01158 0.38451 -0.01158 0.38542 -0.01111 C 0.38698 -0.00833 0.3875 -0.00695 0.38958 -0.00509 C 0.39037 -0.0044 0.39128 -0.00417 0.39206 -0.00347 C 0.39714 -0.00417 0.40221 -0.00394 0.40729 -0.00509 C 0.41185 -0.00602 0.41263 -0.00903 0.41654 -0.0125 C 0.41732 -0.0132 0.41823 -0.01366 0.41914 -0.01412 C 0.42487 -0.02083 0.42227 -0.01898 0.42669 -0.02153 C 0.42995 -0.02732 0.42656 -0.02222 0.43086 -0.02616 C 0.43177 -0.02685 0.43255 -0.02824 0.43346 -0.02917 C 0.43503 -0.03033 0.43685 -0.03102 0.43841 -0.03195 C 0.43932 -0.03264 0.44011 -0.03333 0.44102 -0.03357 C 0.44245 -0.03403 0.44388 -0.03449 0.44518 -0.03496 C 0.44753 -0.03588 0.44974 -0.03727 0.45195 -0.03796 C 0.45534 -0.03935 0.46354 -0.0419 0.46719 -0.04398 L 0.47474 -0.04861 C 0.47552 -0.04908 0.4763 -0.05 0.47721 -0.05 L 0.49076 -0.05162 C 0.49154 -0.05208 0.49245 -0.05255 0.49323 -0.05301 C 0.49766 -0.05509 0.50013 -0.05509 0.50508 -0.05602 C 0.5112 -0.05741 0.51172 -0.05764 0.51771 -0.05903 C 0.51849 -0.05949 0.5194 -0.05972 0.52018 -0.06042 C 0.52318 -0.0632 0.52214 -0.06412 0.52526 -0.06505 C 0.52604 -0.06528 0.52695 -0.06505 0.52787 -0.06505 L 0.52787 -0.06505 " pathEditMode="relative" ptsTypes="AAAAAAAAAAAAAAAAAAAAAAAAAAAAAAAAAAAAAAAAAAAAAAAAAAAAAAAAAAAAAAAAAAAAAAAAAAAAAAAAAAAAAAAAAAAAAAAAAAAAAAA">
                                          <p:cBhvr>
                                            <p:cTn id="74" dur="100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5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6600000">
                                          <p:cBhvr>
                                            <p:cTn id="76" dur="9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7" fill="hold">
                                <p:stCondLst>
                                  <p:cond delay="17000"/>
                                </p:stCondLst>
                                <p:childTnLst>
                                  <p:par>
                                    <p:cTn id="78" presetID="42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9" dur="10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0" dur="1000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1" dur="1000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3" fill="hold">
                                <p:stCondLst>
                                  <p:cond delay="18000"/>
                                </p:stCondLst>
                                <p:childTnLst>
                                  <p:par>
                                    <p:cTn id="84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8" fill="hold">
                                <p:stCondLst>
                                  <p:cond delay="18000"/>
                                </p:stCondLst>
                                <p:childTnLst>
                                  <p:par>
                                    <p:cTn id="89" presetID="8" presetClass="emph" presetSubtype="0" accel="2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7200000">
                                          <p:cBhvr>
                                            <p:cTn id="90" dur="5000" fill="hold"/>
                                            <p:tgtEl>
                                              <p:spTgt spid="1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1" fill="hold">
                                <p:stCondLst>
                                  <p:cond delay="23000"/>
                                </p:stCondLst>
                                <p:childTnLst>
                                  <p:par>
                                    <p:cTn id="92" presetID="53" presetClass="entr" presetSubtype="16" repeatCount="3000" fill="hold" grpId="0" nodeType="after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4" dur="10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5" dur="10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6" dur="1000"/>
                                            <p:tgtEl>
                                              <p:spTgt spid="9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1"/>
                      </p:tgtEl>
                    </p:cond>
                  </p:nextCondLst>
                </p:seq>
              </p:childTnLst>
            </p:cTn>
          </p:par>
        </p:tnLst>
        <p:bldLst>
          <p:bldP spid="71" grpId="0" animBg="1"/>
          <p:bldP spid="99" grpId="0" animBg="1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Picture 7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385511">
            <a:off x="6216155" y="5307076"/>
            <a:ext cx="2481287" cy="492069"/>
          </a:xfrm>
          <a:prstGeom prst="rect">
            <a:avLst/>
          </a:prstGeom>
        </p:spPr>
      </p:pic>
      <p:pic>
        <p:nvPicPr>
          <p:cNvPr id="134" name="Picture 13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434" b="89308" l="13636" r="86364"/>
                    </a14:imgEffect>
                  </a14:imgLayer>
                </a14:imgProps>
              </a:ext>
            </a:extLst>
          </a:blip>
          <a:srcRect l="12639" t="11103" r="13257" b="9947"/>
          <a:stretch/>
        </p:blipFill>
        <p:spPr>
          <a:xfrm rot="6809499">
            <a:off x="9506322" y="2722902"/>
            <a:ext cx="710685" cy="425352"/>
          </a:xfrm>
          <a:prstGeom prst="rect">
            <a:avLst/>
          </a:prstGeom>
        </p:spPr>
      </p:pic>
      <p:pic>
        <p:nvPicPr>
          <p:cNvPr id="141" name="Picture 14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08306">
            <a:off x="9097079" y="2806226"/>
            <a:ext cx="976928" cy="436029"/>
          </a:xfrm>
          <a:prstGeom prst="rect">
            <a:avLst/>
          </a:prstGeom>
        </p:spPr>
      </p:pic>
      <p:pic>
        <p:nvPicPr>
          <p:cNvPr id="146" name="Picture 14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56617" y="2666976"/>
            <a:ext cx="2087224" cy="767151"/>
          </a:xfrm>
          <a:prstGeom prst="rect">
            <a:avLst/>
          </a:prstGeom>
        </p:spPr>
      </p:pic>
      <p:grpSp>
        <p:nvGrpSpPr>
          <p:cNvPr id="135" name="Group 134"/>
          <p:cNvGrpSpPr/>
          <p:nvPr/>
        </p:nvGrpSpPr>
        <p:grpSpPr>
          <a:xfrm flipH="1">
            <a:off x="8998610" y="2339871"/>
            <a:ext cx="580521" cy="430045"/>
            <a:chOff x="3549654" y="4493467"/>
            <a:chExt cx="1391547" cy="504177"/>
          </a:xfrm>
        </p:grpSpPr>
        <p:sp>
          <p:nvSpPr>
            <p:cNvPr id="136" name="Teardrop 135"/>
            <p:cNvSpPr/>
            <p:nvPr/>
          </p:nvSpPr>
          <p:spPr>
            <a:xfrm rot="13140337">
              <a:off x="4622010" y="4552325"/>
              <a:ext cx="87645" cy="172588"/>
            </a:xfrm>
            <a:prstGeom prst="teardrop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Teardrop 136"/>
            <p:cNvSpPr/>
            <p:nvPr/>
          </p:nvSpPr>
          <p:spPr>
            <a:xfrm rot="10444780" flipH="1">
              <a:off x="4216829" y="4493467"/>
              <a:ext cx="87645" cy="172588"/>
            </a:xfrm>
            <a:prstGeom prst="teardrop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Teardrop 137"/>
            <p:cNvSpPr/>
            <p:nvPr/>
          </p:nvSpPr>
          <p:spPr>
            <a:xfrm rot="13140337">
              <a:off x="4727194" y="4793656"/>
              <a:ext cx="68230" cy="109833"/>
            </a:xfrm>
            <a:prstGeom prst="teardrop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Teardrop 138"/>
            <p:cNvSpPr/>
            <p:nvPr/>
          </p:nvSpPr>
          <p:spPr>
            <a:xfrm rot="18178948">
              <a:off x="3934865" y="4658395"/>
              <a:ext cx="68230" cy="109833"/>
            </a:xfrm>
            <a:prstGeom prst="teardrop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0" name="Picture 139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549654" y="4573455"/>
              <a:ext cx="1391547" cy="424189"/>
            </a:xfrm>
            <a:prstGeom prst="rect">
              <a:avLst/>
            </a:prstGeom>
          </p:spPr>
        </p:pic>
      </p:grpSp>
      <p:grpSp>
        <p:nvGrpSpPr>
          <p:cNvPr id="66" name="Group 65"/>
          <p:cNvGrpSpPr/>
          <p:nvPr/>
        </p:nvGrpSpPr>
        <p:grpSpPr>
          <a:xfrm>
            <a:off x="9729494" y="2408113"/>
            <a:ext cx="514347" cy="234332"/>
            <a:chOff x="3549654" y="4493467"/>
            <a:chExt cx="1391547" cy="504177"/>
          </a:xfrm>
        </p:grpSpPr>
        <p:sp>
          <p:nvSpPr>
            <p:cNvPr id="67" name="Teardrop 66"/>
            <p:cNvSpPr/>
            <p:nvPr/>
          </p:nvSpPr>
          <p:spPr>
            <a:xfrm rot="13140337">
              <a:off x="4622010" y="4552325"/>
              <a:ext cx="87645" cy="172588"/>
            </a:xfrm>
            <a:prstGeom prst="teardrop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Teardrop 67"/>
            <p:cNvSpPr/>
            <p:nvPr/>
          </p:nvSpPr>
          <p:spPr>
            <a:xfrm rot="10444780" flipH="1">
              <a:off x="4216829" y="4493467"/>
              <a:ext cx="87645" cy="172588"/>
            </a:xfrm>
            <a:prstGeom prst="teardrop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Teardrop 68"/>
            <p:cNvSpPr/>
            <p:nvPr/>
          </p:nvSpPr>
          <p:spPr>
            <a:xfrm rot="13140337">
              <a:off x="4727194" y="4793656"/>
              <a:ext cx="68230" cy="109833"/>
            </a:xfrm>
            <a:prstGeom prst="teardrop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Teardrop 69"/>
            <p:cNvSpPr/>
            <p:nvPr/>
          </p:nvSpPr>
          <p:spPr>
            <a:xfrm rot="18178948">
              <a:off x="3934865" y="4658395"/>
              <a:ext cx="68230" cy="109833"/>
            </a:xfrm>
            <a:prstGeom prst="teardrop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1" name="Picture 70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549654" y="4573455"/>
              <a:ext cx="1391547" cy="424189"/>
            </a:xfrm>
            <a:prstGeom prst="rect">
              <a:avLst/>
            </a:prstGeom>
          </p:spPr>
        </p:pic>
      </p:grpSp>
      <p:pic>
        <p:nvPicPr>
          <p:cNvPr id="76" name="Picture 7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014826" y="2510908"/>
            <a:ext cx="69097" cy="108000"/>
          </a:xfrm>
          <a:prstGeom prst="rect">
            <a:avLst/>
          </a:prstGeom>
        </p:spPr>
      </p:pic>
      <p:grpSp>
        <p:nvGrpSpPr>
          <p:cNvPr id="109" name="Group 108"/>
          <p:cNvGrpSpPr/>
          <p:nvPr/>
        </p:nvGrpSpPr>
        <p:grpSpPr>
          <a:xfrm rot="20844420">
            <a:off x="6004104" y="2151711"/>
            <a:ext cx="10359953" cy="5269546"/>
            <a:chOff x="2585681" y="1500939"/>
            <a:chExt cx="10359953" cy="5269546"/>
          </a:xfrm>
        </p:grpSpPr>
        <p:grpSp>
          <p:nvGrpSpPr>
            <p:cNvPr id="110" name="Group 109"/>
            <p:cNvGrpSpPr/>
            <p:nvPr/>
          </p:nvGrpSpPr>
          <p:grpSpPr>
            <a:xfrm>
              <a:off x="7842581" y="1500939"/>
              <a:ext cx="5103053" cy="2846770"/>
              <a:chOff x="3707690" y="2562643"/>
              <a:chExt cx="5103053" cy="2846770"/>
            </a:xfrm>
          </p:grpSpPr>
          <p:grpSp>
            <p:nvGrpSpPr>
              <p:cNvPr id="116" name="Group 115"/>
              <p:cNvGrpSpPr/>
              <p:nvPr/>
            </p:nvGrpSpPr>
            <p:grpSpPr>
              <a:xfrm>
                <a:off x="3707690" y="4352027"/>
                <a:ext cx="777510" cy="1057386"/>
                <a:chOff x="7940461" y="3129546"/>
                <a:chExt cx="777510" cy="1057386"/>
              </a:xfrm>
            </p:grpSpPr>
            <p:sp>
              <p:nvSpPr>
                <p:cNvPr id="118" name="Rectangle: Rounded Corners 117"/>
                <p:cNvSpPr/>
                <p:nvPr/>
              </p:nvSpPr>
              <p:spPr>
                <a:xfrm rot="19084171">
                  <a:off x="8411782" y="3129546"/>
                  <a:ext cx="306189" cy="283170"/>
                </a:xfrm>
                <a:prstGeom prst="roundRect">
                  <a:avLst>
                    <a:gd name="adj" fmla="val 41564"/>
                  </a:avLst>
                </a:prstGeom>
                <a:solidFill>
                  <a:schemeClr val="accent2">
                    <a:lumMod val="40000"/>
                    <a:lumOff val="60000"/>
                  </a:schemeClr>
                </a:solidFill>
                <a:ln w="28575">
                  <a:solidFill>
                    <a:schemeClr val="bg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9" name="Rectangle: Rounded Corners 118"/>
                <p:cNvSpPr/>
                <p:nvPr/>
              </p:nvSpPr>
              <p:spPr>
                <a:xfrm rot="2627848">
                  <a:off x="7940461" y="3163605"/>
                  <a:ext cx="430167" cy="1023327"/>
                </a:xfrm>
                <a:prstGeom prst="roundRect">
                  <a:avLst>
                    <a:gd name="adj" fmla="val 28018"/>
                  </a:avLst>
                </a:prstGeom>
                <a:gradFill flip="none" rotWithShape="1">
                  <a:gsLst>
                    <a:gs pos="0">
                      <a:schemeClr val="tx1">
                        <a:lumMod val="85000"/>
                        <a:lumOff val="15000"/>
                      </a:schemeClr>
                    </a:gs>
                    <a:gs pos="95000">
                      <a:schemeClr val="accent6">
                        <a:lumMod val="75000"/>
                      </a:schemeClr>
                    </a:gs>
                    <a:gs pos="53000">
                      <a:schemeClr val="accent6">
                        <a:lumMod val="50000"/>
                      </a:schemeClr>
                    </a:gs>
                  </a:gsLst>
                  <a:lin ang="16200000" scaled="1"/>
                  <a:tileRect/>
                </a:gradFill>
                <a:ln w="28575">
                  <a:solidFill>
                    <a:schemeClr val="bg2">
                      <a:lumMod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117" name="Isosceles Triangle 116"/>
              <p:cNvSpPr/>
              <p:nvPr/>
            </p:nvSpPr>
            <p:spPr>
              <a:xfrm rot="2795246">
                <a:off x="6197108" y="106025"/>
                <a:ext cx="157018" cy="5070253"/>
              </a:xfrm>
              <a:prstGeom prst="triangle">
                <a:avLst/>
              </a:prstGeom>
              <a:gradFill flip="none" rotWithShape="1">
                <a:gsLst>
                  <a:gs pos="0">
                    <a:schemeClr val="bg2">
                      <a:lumMod val="25000"/>
                      <a:shade val="30000"/>
                      <a:satMod val="115000"/>
                    </a:schemeClr>
                  </a:gs>
                  <a:gs pos="50000">
                    <a:schemeClr val="bg2">
                      <a:lumMod val="25000"/>
                      <a:shade val="67500"/>
                      <a:satMod val="115000"/>
                    </a:schemeClr>
                  </a:gs>
                  <a:gs pos="100000">
                    <a:schemeClr val="bg2">
                      <a:lumMod val="75000"/>
                    </a:schemeClr>
                  </a:gs>
                </a:gsLst>
                <a:lin ang="27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1" name="Group 110"/>
            <p:cNvGrpSpPr/>
            <p:nvPr/>
          </p:nvGrpSpPr>
          <p:grpSpPr>
            <a:xfrm rot="10800000">
              <a:off x="2585681" y="3923714"/>
              <a:ext cx="5103054" cy="2846771"/>
              <a:chOff x="3707690" y="2562642"/>
              <a:chExt cx="5103054" cy="2846771"/>
            </a:xfrm>
          </p:grpSpPr>
          <p:grpSp>
            <p:nvGrpSpPr>
              <p:cNvPr id="112" name="Group 111"/>
              <p:cNvGrpSpPr/>
              <p:nvPr/>
            </p:nvGrpSpPr>
            <p:grpSpPr>
              <a:xfrm>
                <a:off x="3707690" y="4352027"/>
                <a:ext cx="777510" cy="1057386"/>
                <a:chOff x="7940461" y="3129546"/>
                <a:chExt cx="777510" cy="1057386"/>
              </a:xfrm>
            </p:grpSpPr>
            <p:sp>
              <p:nvSpPr>
                <p:cNvPr id="114" name="Rectangle: Rounded Corners 113"/>
                <p:cNvSpPr/>
                <p:nvPr/>
              </p:nvSpPr>
              <p:spPr>
                <a:xfrm rot="19084171">
                  <a:off x="8411782" y="3129546"/>
                  <a:ext cx="306189" cy="283170"/>
                </a:xfrm>
                <a:prstGeom prst="roundRect">
                  <a:avLst>
                    <a:gd name="adj" fmla="val 41564"/>
                  </a:avLst>
                </a:prstGeom>
                <a:solidFill>
                  <a:srgbClr val="F8CBAD">
                    <a:alpha val="1176"/>
                  </a:srgbClr>
                </a:solidFill>
                <a:ln w="285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: Rounded Corners 114"/>
                <p:cNvSpPr/>
                <p:nvPr/>
              </p:nvSpPr>
              <p:spPr>
                <a:xfrm rot="2627848">
                  <a:off x="7940461" y="3163605"/>
                  <a:ext cx="430167" cy="1023327"/>
                </a:xfrm>
                <a:prstGeom prst="roundRect">
                  <a:avLst>
                    <a:gd name="adj" fmla="val 28018"/>
                  </a:avLst>
                </a:prstGeom>
                <a:solidFill>
                  <a:srgbClr val="000000">
                    <a:alpha val="1176"/>
                  </a:srgbClr>
                </a:solidFill>
                <a:ln w="285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113" name="Isosceles Triangle 112"/>
              <p:cNvSpPr/>
              <p:nvPr/>
            </p:nvSpPr>
            <p:spPr>
              <a:xfrm rot="2795246">
                <a:off x="6197109" y="106024"/>
                <a:ext cx="157018" cy="5070253"/>
              </a:xfrm>
              <a:prstGeom prst="triangle">
                <a:avLst/>
              </a:prstGeom>
              <a:solidFill>
                <a:srgbClr val="000000">
                  <a:alpha val="117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73" name="Picture 72"/>
          <p:cNvPicPr>
            <a:picLocks noChangeAspect="1"/>
          </p:cNvPicPr>
          <p:nvPr/>
        </p:nvPicPr>
        <p:blipFill rotWithShape="1">
          <a:blip r:embed="rId10"/>
          <a:srcRect t="33491"/>
          <a:stretch/>
        </p:blipFill>
        <p:spPr>
          <a:xfrm rot="385511">
            <a:off x="6124111" y="5798890"/>
            <a:ext cx="2481287" cy="977194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8778731" y="3014124"/>
            <a:ext cx="4670502" cy="3522746"/>
            <a:chOff x="10969688" y="2894787"/>
            <a:chExt cx="4144051" cy="3231273"/>
          </a:xfrm>
        </p:grpSpPr>
        <p:grpSp>
          <p:nvGrpSpPr>
            <p:cNvPr id="18" name="Group 17"/>
            <p:cNvGrpSpPr/>
            <p:nvPr/>
          </p:nvGrpSpPr>
          <p:grpSpPr>
            <a:xfrm rot="21000000">
              <a:off x="13026839" y="2894787"/>
              <a:ext cx="2086900" cy="1565319"/>
              <a:chOff x="3778540" y="3724697"/>
              <a:chExt cx="2120606" cy="1557911"/>
            </a:xfrm>
          </p:grpSpPr>
          <p:grpSp>
            <p:nvGrpSpPr>
              <p:cNvPr id="27" name="Group 26"/>
              <p:cNvGrpSpPr/>
              <p:nvPr/>
            </p:nvGrpSpPr>
            <p:grpSpPr>
              <a:xfrm>
                <a:off x="3778540" y="4323116"/>
                <a:ext cx="750854" cy="959492"/>
                <a:chOff x="8011311" y="3100635"/>
                <a:chExt cx="750854" cy="959492"/>
              </a:xfrm>
            </p:grpSpPr>
            <p:sp>
              <p:nvSpPr>
                <p:cNvPr id="29" name="Rectangle: Rounded Corners 28"/>
                <p:cNvSpPr/>
                <p:nvPr/>
              </p:nvSpPr>
              <p:spPr>
                <a:xfrm rot="19084171">
                  <a:off x="8401294" y="3100635"/>
                  <a:ext cx="360871" cy="299727"/>
                </a:xfrm>
                <a:prstGeom prst="roundRect">
                  <a:avLst>
                    <a:gd name="adj" fmla="val 41564"/>
                  </a:avLst>
                </a:prstGeom>
                <a:solidFill>
                  <a:schemeClr val="accent2">
                    <a:lumMod val="40000"/>
                    <a:lumOff val="60000"/>
                  </a:schemeClr>
                </a:solidFill>
                <a:ln w="28575">
                  <a:solidFill>
                    <a:schemeClr val="bg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0" name="Rectangle: Rounded Corners 29"/>
                <p:cNvSpPr/>
                <p:nvPr/>
              </p:nvSpPr>
              <p:spPr>
                <a:xfrm rot="2627848">
                  <a:off x="8011311" y="3201035"/>
                  <a:ext cx="419102" cy="859092"/>
                </a:xfrm>
                <a:prstGeom prst="roundRect">
                  <a:avLst>
                    <a:gd name="adj" fmla="val 28018"/>
                  </a:avLst>
                </a:prstGeom>
                <a:gradFill flip="none" rotWithShape="1">
                  <a:gsLst>
                    <a:gs pos="0">
                      <a:schemeClr val="tx1">
                        <a:lumMod val="85000"/>
                        <a:lumOff val="15000"/>
                      </a:schemeClr>
                    </a:gs>
                    <a:gs pos="95000">
                      <a:schemeClr val="accent6">
                        <a:lumMod val="75000"/>
                      </a:schemeClr>
                    </a:gs>
                    <a:gs pos="53000">
                      <a:schemeClr val="accent6">
                        <a:lumMod val="50000"/>
                      </a:schemeClr>
                    </a:gs>
                  </a:gsLst>
                  <a:lin ang="16200000" scaled="1"/>
                  <a:tileRect/>
                </a:gradFill>
                <a:ln w="28575">
                  <a:solidFill>
                    <a:schemeClr val="bg2">
                      <a:lumMod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28" name="Isosceles Triangle 27"/>
              <p:cNvSpPr/>
              <p:nvPr/>
            </p:nvSpPr>
            <p:spPr>
              <a:xfrm rot="2795246" flipH="1">
                <a:off x="4997542" y="2922253"/>
                <a:ext cx="99159" cy="1704048"/>
              </a:xfrm>
              <a:prstGeom prst="triangle">
                <a:avLst/>
              </a:prstGeom>
              <a:gradFill flip="none" rotWithShape="1">
                <a:gsLst>
                  <a:gs pos="0">
                    <a:schemeClr val="bg2">
                      <a:lumMod val="25000"/>
                      <a:shade val="30000"/>
                      <a:satMod val="115000"/>
                    </a:schemeClr>
                  </a:gs>
                  <a:gs pos="50000">
                    <a:schemeClr val="bg2">
                      <a:lumMod val="25000"/>
                      <a:shade val="67500"/>
                      <a:satMod val="115000"/>
                    </a:schemeClr>
                  </a:gs>
                  <a:gs pos="100000">
                    <a:schemeClr val="bg2">
                      <a:lumMod val="75000"/>
                    </a:schemeClr>
                  </a:gs>
                </a:gsLst>
                <a:lin ang="27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6" name="Group 95"/>
            <p:cNvGrpSpPr/>
            <p:nvPr/>
          </p:nvGrpSpPr>
          <p:grpSpPr>
            <a:xfrm rot="10034685">
              <a:off x="10969688" y="4581104"/>
              <a:ext cx="2067374" cy="1544956"/>
              <a:chOff x="3782697" y="3686103"/>
              <a:chExt cx="2100765" cy="1537644"/>
            </a:xfrm>
          </p:grpSpPr>
          <p:grpSp>
            <p:nvGrpSpPr>
              <p:cNvPr id="97" name="Group 96"/>
              <p:cNvGrpSpPr/>
              <p:nvPr/>
            </p:nvGrpSpPr>
            <p:grpSpPr>
              <a:xfrm>
                <a:off x="3782697" y="4364655"/>
                <a:ext cx="622909" cy="859092"/>
                <a:chOff x="8015468" y="3142174"/>
                <a:chExt cx="622909" cy="859092"/>
              </a:xfrm>
            </p:grpSpPr>
            <p:sp>
              <p:nvSpPr>
                <p:cNvPr id="99" name="Rectangle: Rounded Corners 98"/>
                <p:cNvSpPr/>
                <p:nvPr/>
              </p:nvSpPr>
              <p:spPr>
                <a:xfrm rot="19084171">
                  <a:off x="8391008" y="3159418"/>
                  <a:ext cx="247369" cy="200198"/>
                </a:xfrm>
                <a:prstGeom prst="roundRect">
                  <a:avLst>
                    <a:gd name="adj" fmla="val 41564"/>
                  </a:avLst>
                </a:prstGeom>
                <a:solidFill>
                  <a:srgbClr val="F2F2F2">
                    <a:alpha val="1176"/>
                  </a:srgbClr>
                </a:solidFill>
                <a:ln w="285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0" name="Rectangle: Rounded Corners 99"/>
                <p:cNvSpPr/>
                <p:nvPr/>
              </p:nvSpPr>
              <p:spPr>
                <a:xfrm rot="2627848">
                  <a:off x="8015468" y="3142174"/>
                  <a:ext cx="299531" cy="859092"/>
                </a:xfrm>
                <a:prstGeom prst="roundRect">
                  <a:avLst>
                    <a:gd name="adj" fmla="val 28018"/>
                  </a:avLst>
                </a:prstGeom>
                <a:solidFill>
                  <a:srgbClr val="F2F2F2">
                    <a:alpha val="1176"/>
                  </a:srgbClr>
                </a:solidFill>
                <a:ln w="285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98" name="Isosceles Triangle 97"/>
              <p:cNvSpPr/>
              <p:nvPr/>
            </p:nvSpPr>
            <p:spPr>
              <a:xfrm rot="2795246" flipH="1">
                <a:off x="4908761" y="2883740"/>
                <a:ext cx="172337" cy="1777064"/>
              </a:xfrm>
              <a:prstGeom prst="triangle">
                <a:avLst/>
              </a:prstGeom>
              <a:solidFill>
                <a:srgbClr val="F2F2F2">
                  <a:alpha val="117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7200" b="99200" l="10000" r="99667">
                        <a14:backgroundMark x1="88467" y1="71200" x2="75867" y2="838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0548" t="67744" r="-1"/>
          <a:stretch/>
        </p:blipFill>
        <p:spPr>
          <a:xfrm rot="1616585">
            <a:off x="7676124" y="5133767"/>
            <a:ext cx="2373291" cy="221210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13" cstate="screen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backgroundMark x1="44528" y1="13495" x2="0" y2="442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97874">
            <a:off x="4126257" y="5699823"/>
            <a:ext cx="2153495" cy="175972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 rot="14280000">
            <a:off x="5903314" y="2132521"/>
            <a:ext cx="10359952" cy="5269545"/>
            <a:chOff x="2585682" y="1500939"/>
            <a:chExt cx="10359952" cy="5269545"/>
          </a:xfrm>
        </p:grpSpPr>
        <p:grpSp>
          <p:nvGrpSpPr>
            <p:cNvPr id="7" name="Group 6"/>
            <p:cNvGrpSpPr/>
            <p:nvPr/>
          </p:nvGrpSpPr>
          <p:grpSpPr>
            <a:xfrm>
              <a:off x="7842581" y="1500939"/>
              <a:ext cx="5103053" cy="2846770"/>
              <a:chOff x="3707690" y="2562643"/>
              <a:chExt cx="5103053" cy="2846770"/>
            </a:xfrm>
          </p:grpSpPr>
          <p:grpSp>
            <p:nvGrpSpPr>
              <p:cNvPr id="13" name="Group 12"/>
              <p:cNvGrpSpPr/>
              <p:nvPr/>
            </p:nvGrpSpPr>
            <p:grpSpPr>
              <a:xfrm>
                <a:off x="3707690" y="4352027"/>
                <a:ext cx="777510" cy="1057386"/>
                <a:chOff x="7940461" y="3129546"/>
                <a:chExt cx="777510" cy="1057386"/>
              </a:xfrm>
            </p:grpSpPr>
            <p:sp>
              <p:nvSpPr>
                <p:cNvPr id="15" name="Rectangle: Rounded Corners 14"/>
                <p:cNvSpPr/>
                <p:nvPr/>
              </p:nvSpPr>
              <p:spPr>
                <a:xfrm rot="19084171">
                  <a:off x="8411782" y="3129546"/>
                  <a:ext cx="306189" cy="283170"/>
                </a:xfrm>
                <a:prstGeom prst="roundRect">
                  <a:avLst>
                    <a:gd name="adj" fmla="val 41564"/>
                  </a:avLst>
                </a:prstGeom>
                <a:solidFill>
                  <a:schemeClr val="accent2">
                    <a:lumMod val="40000"/>
                    <a:lumOff val="60000"/>
                  </a:schemeClr>
                </a:solidFill>
                <a:ln w="28575">
                  <a:solidFill>
                    <a:schemeClr val="bg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" name="Rectangle: Rounded Corners 15"/>
                <p:cNvSpPr/>
                <p:nvPr/>
              </p:nvSpPr>
              <p:spPr>
                <a:xfrm rot="2627848">
                  <a:off x="7940461" y="3163605"/>
                  <a:ext cx="430167" cy="1023327"/>
                </a:xfrm>
                <a:prstGeom prst="roundRect">
                  <a:avLst>
                    <a:gd name="adj" fmla="val 28018"/>
                  </a:avLst>
                </a:prstGeom>
                <a:gradFill flip="none" rotWithShape="1">
                  <a:gsLst>
                    <a:gs pos="0">
                      <a:schemeClr val="tx1">
                        <a:lumMod val="85000"/>
                        <a:lumOff val="15000"/>
                      </a:schemeClr>
                    </a:gs>
                    <a:gs pos="95000">
                      <a:schemeClr val="accent6">
                        <a:lumMod val="75000"/>
                      </a:schemeClr>
                    </a:gs>
                    <a:gs pos="53000">
                      <a:schemeClr val="accent6">
                        <a:lumMod val="50000"/>
                      </a:schemeClr>
                    </a:gs>
                  </a:gsLst>
                  <a:lin ang="16200000" scaled="1"/>
                  <a:tileRect/>
                </a:gradFill>
                <a:ln w="28575">
                  <a:solidFill>
                    <a:schemeClr val="bg2">
                      <a:lumMod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14" name="Isosceles Triangle 13"/>
              <p:cNvSpPr/>
              <p:nvPr/>
            </p:nvSpPr>
            <p:spPr>
              <a:xfrm rot="2795246">
                <a:off x="6197108" y="106025"/>
                <a:ext cx="157018" cy="5070253"/>
              </a:xfrm>
              <a:prstGeom prst="triangle">
                <a:avLst/>
              </a:prstGeom>
              <a:gradFill flip="none" rotWithShape="1">
                <a:gsLst>
                  <a:gs pos="0">
                    <a:schemeClr val="bg2">
                      <a:lumMod val="25000"/>
                      <a:shade val="30000"/>
                      <a:satMod val="115000"/>
                    </a:schemeClr>
                  </a:gs>
                  <a:gs pos="50000">
                    <a:schemeClr val="bg2">
                      <a:lumMod val="25000"/>
                      <a:shade val="67500"/>
                      <a:satMod val="115000"/>
                    </a:schemeClr>
                  </a:gs>
                  <a:gs pos="100000">
                    <a:schemeClr val="bg2">
                      <a:lumMod val="75000"/>
                    </a:schemeClr>
                  </a:gs>
                </a:gsLst>
                <a:lin ang="27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" name="Group 7"/>
            <p:cNvGrpSpPr/>
            <p:nvPr/>
          </p:nvGrpSpPr>
          <p:grpSpPr>
            <a:xfrm rot="10800000">
              <a:off x="2585682" y="3923714"/>
              <a:ext cx="5103053" cy="2846770"/>
              <a:chOff x="3707690" y="2562643"/>
              <a:chExt cx="5103053" cy="2846770"/>
            </a:xfrm>
          </p:grpSpPr>
          <p:grpSp>
            <p:nvGrpSpPr>
              <p:cNvPr id="9" name="Group 8"/>
              <p:cNvGrpSpPr/>
              <p:nvPr/>
            </p:nvGrpSpPr>
            <p:grpSpPr>
              <a:xfrm>
                <a:off x="3707690" y="4352027"/>
                <a:ext cx="777510" cy="1057386"/>
                <a:chOff x="7940461" y="3129546"/>
                <a:chExt cx="777510" cy="1057386"/>
              </a:xfrm>
            </p:grpSpPr>
            <p:sp>
              <p:nvSpPr>
                <p:cNvPr id="11" name="Rectangle: Rounded Corners 10"/>
                <p:cNvSpPr/>
                <p:nvPr/>
              </p:nvSpPr>
              <p:spPr>
                <a:xfrm rot="19084171">
                  <a:off x="8411782" y="3129546"/>
                  <a:ext cx="306189" cy="283170"/>
                </a:xfrm>
                <a:prstGeom prst="roundRect">
                  <a:avLst>
                    <a:gd name="adj" fmla="val 41564"/>
                  </a:avLst>
                </a:prstGeom>
                <a:solidFill>
                  <a:srgbClr val="F8CBAD">
                    <a:alpha val="1176"/>
                  </a:srgbClr>
                </a:solidFill>
                <a:ln w="285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" name="Rectangle: Rounded Corners 11"/>
                <p:cNvSpPr/>
                <p:nvPr/>
              </p:nvSpPr>
              <p:spPr>
                <a:xfrm rot="2627848">
                  <a:off x="7940461" y="3163605"/>
                  <a:ext cx="430167" cy="1023327"/>
                </a:xfrm>
                <a:prstGeom prst="roundRect">
                  <a:avLst>
                    <a:gd name="adj" fmla="val 28018"/>
                  </a:avLst>
                </a:prstGeom>
                <a:solidFill>
                  <a:srgbClr val="000000">
                    <a:alpha val="1176"/>
                  </a:srgbClr>
                </a:solidFill>
                <a:ln w="285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10" name="Isosceles Triangle 9"/>
              <p:cNvSpPr/>
              <p:nvPr/>
            </p:nvSpPr>
            <p:spPr>
              <a:xfrm rot="2795246">
                <a:off x="6197108" y="106025"/>
                <a:ext cx="157018" cy="5070253"/>
              </a:xfrm>
              <a:prstGeom prst="triangle">
                <a:avLst/>
              </a:prstGeom>
              <a:solidFill>
                <a:srgbClr val="000000">
                  <a:alpha val="117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31" name="Rectangle: Rounded Corners 30"/>
          <p:cNvSpPr/>
          <p:nvPr/>
        </p:nvSpPr>
        <p:spPr>
          <a:xfrm rot="17881063">
            <a:off x="10068275" y="4763494"/>
            <a:ext cx="458964" cy="985234"/>
          </a:xfrm>
          <a:prstGeom prst="roundRect">
            <a:avLst>
              <a:gd name="adj" fmla="val 4156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: Rounded Corners 31"/>
          <p:cNvSpPr/>
          <p:nvPr/>
        </p:nvSpPr>
        <p:spPr>
          <a:xfrm rot="18106454">
            <a:off x="9497127" y="5448957"/>
            <a:ext cx="288246" cy="700326"/>
          </a:xfrm>
          <a:prstGeom prst="roundRect">
            <a:avLst>
              <a:gd name="adj" fmla="val 37138"/>
            </a:avLst>
          </a:prstGeom>
          <a:solidFill>
            <a:srgbClr val="3333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: Rounded Corners 32"/>
          <p:cNvSpPr/>
          <p:nvPr/>
        </p:nvSpPr>
        <p:spPr>
          <a:xfrm>
            <a:off x="9529935" y="5136275"/>
            <a:ext cx="451951" cy="796701"/>
          </a:xfrm>
          <a:prstGeom prst="roundRect">
            <a:avLst>
              <a:gd name="adj" fmla="val 34435"/>
            </a:avLst>
          </a:prstGeom>
          <a:blipFill dpi="0"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 rot="576203">
            <a:off x="10391104" y="3572539"/>
            <a:ext cx="752815" cy="989839"/>
          </a:xfrm>
          <a:prstGeom prst="ellipse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  <a:shade val="30000"/>
                  <a:satMod val="115000"/>
                </a:schemeClr>
              </a:gs>
              <a:gs pos="50000">
                <a:schemeClr val="accent2">
                  <a:lumMod val="40000"/>
                  <a:lumOff val="60000"/>
                  <a:shade val="67500"/>
                  <a:satMod val="115000"/>
                </a:schemeClr>
              </a:gs>
              <a:gs pos="100000">
                <a:schemeClr val="accent2">
                  <a:lumMod val="40000"/>
                  <a:lumOff val="60000"/>
                  <a:shade val="100000"/>
                  <a:satMod val="115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5" name="Group 34"/>
          <p:cNvGrpSpPr/>
          <p:nvPr/>
        </p:nvGrpSpPr>
        <p:grpSpPr>
          <a:xfrm rot="20295430">
            <a:off x="9457022" y="5552996"/>
            <a:ext cx="368784" cy="570922"/>
            <a:chOff x="8889420" y="4448386"/>
            <a:chExt cx="368784" cy="737097"/>
          </a:xfrm>
        </p:grpSpPr>
        <p:sp>
          <p:nvSpPr>
            <p:cNvPr id="36" name="Oval 35"/>
            <p:cNvSpPr/>
            <p:nvPr/>
          </p:nvSpPr>
          <p:spPr>
            <a:xfrm rot="1564008" flipV="1">
              <a:off x="8889420" y="5009313"/>
              <a:ext cx="318782" cy="176170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: Rounded Corners 36"/>
            <p:cNvSpPr/>
            <p:nvPr/>
          </p:nvSpPr>
          <p:spPr>
            <a:xfrm rot="7750165">
              <a:off x="8872298" y="4763643"/>
              <a:ext cx="701164" cy="70649"/>
            </a:xfrm>
            <a:prstGeom prst="round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8" name="Group 37"/>
          <p:cNvGrpSpPr/>
          <p:nvPr/>
        </p:nvGrpSpPr>
        <p:grpSpPr>
          <a:xfrm rot="846179">
            <a:off x="10374475" y="5859769"/>
            <a:ext cx="331873" cy="779216"/>
            <a:chOff x="10020142" y="4766994"/>
            <a:chExt cx="331873" cy="779216"/>
          </a:xfrm>
        </p:grpSpPr>
        <p:sp>
          <p:nvSpPr>
            <p:cNvPr id="39" name="Oval 38"/>
            <p:cNvSpPr/>
            <p:nvPr/>
          </p:nvSpPr>
          <p:spPr>
            <a:xfrm flipV="1">
              <a:off x="10033233" y="5370041"/>
              <a:ext cx="318782" cy="176169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: Rounded Corners 39"/>
            <p:cNvSpPr/>
            <p:nvPr/>
          </p:nvSpPr>
          <p:spPr>
            <a:xfrm rot="3906204">
              <a:off x="9704885" y="5082251"/>
              <a:ext cx="701164" cy="70649"/>
            </a:xfrm>
            <a:prstGeom prst="round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1" name="Group 40"/>
          <p:cNvGrpSpPr/>
          <p:nvPr/>
        </p:nvGrpSpPr>
        <p:grpSpPr>
          <a:xfrm rot="685599">
            <a:off x="11550421" y="5644094"/>
            <a:ext cx="334615" cy="778865"/>
            <a:chOff x="11214457" y="4591176"/>
            <a:chExt cx="334615" cy="778865"/>
          </a:xfrm>
        </p:grpSpPr>
        <p:sp>
          <p:nvSpPr>
            <p:cNvPr id="42" name="Oval 41"/>
            <p:cNvSpPr/>
            <p:nvPr/>
          </p:nvSpPr>
          <p:spPr>
            <a:xfrm flipV="1">
              <a:off x="11230290" y="5193872"/>
              <a:ext cx="318782" cy="176169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: Rounded Corners 42"/>
            <p:cNvSpPr/>
            <p:nvPr/>
          </p:nvSpPr>
          <p:spPr>
            <a:xfrm rot="3906204">
              <a:off x="10899200" y="4906433"/>
              <a:ext cx="701164" cy="70649"/>
            </a:xfrm>
            <a:prstGeom prst="round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4" name="Rectangle: Rounded Corners 43"/>
          <p:cNvSpPr/>
          <p:nvPr/>
        </p:nvSpPr>
        <p:spPr>
          <a:xfrm>
            <a:off x="9762689" y="4612836"/>
            <a:ext cx="1648401" cy="1938944"/>
          </a:xfrm>
          <a:prstGeom prst="roundRect">
            <a:avLst/>
          </a:prstGeom>
          <a:solidFill>
            <a:srgbClr val="003300"/>
          </a:solidFill>
          <a:ln w="57150">
            <a:solidFill>
              <a:schemeClr val="tx1">
                <a:lumMod val="65000"/>
                <a:lumOff val="35000"/>
              </a:schemeClr>
            </a:solidFill>
          </a:ln>
          <a:scene3d>
            <a:camera prst="isometricOffAxis1To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: Rounded Corners 44"/>
          <p:cNvSpPr/>
          <p:nvPr/>
        </p:nvSpPr>
        <p:spPr>
          <a:xfrm rot="21118257">
            <a:off x="10291620" y="5818969"/>
            <a:ext cx="1427442" cy="100944"/>
          </a:xfrm>
          <a:prstGeom prst="round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: Rounded Corners 45"/>
          <p:cNvSpPr/>
          <p:nvPr/>
        </p:nvSpPr>
        <p:spPr>
          <a:xfrm rot="21181011">
            <a:off x="10311791" y="5211764"/>
            <a:ext cx="1244967" cy="51771"/>
          </a:xfrm>
          <a:prstGeom prst="round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: Rounded Corners 46"/>
          <p:cNvSpPr/>
          <p:nvPr/>
        </p:nvSpPr>
        <p:spPr>
          <a:xfrm rot="17881063">
            <a:off x="9734682" y="4819014"/>
            <a:ext cx="458964" cy="1044440"/>
          </a:xfrm>
          <a:prstGeom prst="roundRect">
            <a:avLst>
              <a:gd name="adj" fmla="val 41564"/>
            </a:avLst>
          </a:prstGeom>
          <a:blipFill dpi="0"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: Rounded Corners 47"/>
          <p:cNvSpPr/>
          <p:nvPr/>
        </p:nvSpPr>
        <p:spPr>
          <a:xfrm rot="21314897">
            <a:off x="10109441" y="4349882"/>
            <a:ext cx="1371128" cy="1391463"/>
          </a:xfrm>
          <a:prstGeom prst="roundRect">
            <a:avLst>
              <a:gd name="adj" fmla="val 34960"/>
            </a:avLst>
          </a:prstGeom>
          <a:blipFill dpi="0"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: Rounded Corners 48"/>
          <p:cNvSpPr/>
          <p:nvPr/>
        </p:nvSpPr>
        <p:spPr>
          <a:xfrm rot="2627848">
            <a:off x="10001720" y="4464480"/>
            <a:ext cx="430167" cy="784320"/>
          </a:xfrm>
          <a:prstGeom prst="roundRect">
            <a:avLst>
              <a:gd name="adj" fmla="val 41564"/>
            </a:avLst>
          </a:prstGeom>
          <a:gradFill flip="none" rotWithShape="1">
            <a:gsLst>
              <a:gs pos="0">
                <a:schemeClr val="tx1">
                  <a:lumMod val="85000"/>
                  <a:lumOff val="15000"/>
                </a:schemeClr>
              </a:gs>
              <a:gs pos="95000">
                <a:schemeClr val="accent6">
                  <a:lumMod val="75000"/>
                </a:schemeClr>
              </a:gs>
              <a:gs pos="53000">
                <a:schemeClr val="accent6">
                  <a:lumMod val="50000"/>
                </a:schemeClr>
              </a:gs>
            </a:gsLst>
            <a:lin ang="16200000" scaled="1"/>
            <a:tileRect/>
          </a:gradFill>
          <a:ln w="28575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50" name="Group 49"/>
          <p:cNvGrpSpPr/>
          <p:nvPr/>
        </p:nvGrpSpPr>
        <p:grpSpPr>
          <a:xfrm rot="196706">
            <a:off x="10111338" y="4612998"/>
            <a:ext cx="1728132" cy="1316123"/>
            <a:chOff x="6630911" y="4098301"/>
            <a:chExt cx="1728132" cy="1316123"/>
          </a:xfrm>
          <a:solidFill>
            <a:srgbClr val="003300"/>
          </a:solidFill>
        </p:grpSpPr>
        <p:sp>
          <p:nvSpPr>
            <p:cNvPr id="51" name="Rectangle: Rounded Corners 50"/>
            <p:cNvSpPr/>
            <p:nvPr/>
          </p:nvSpPr>
          <p:spPr>
            <a:xfrm rot="5400000">
              <a:off x="6613457" y="5065018"/>
              <a:ext cx="620212" cy="78600"/>
            </a:xfrm>
            <a:prstGeom prst="round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ctangle: Rounded Corners 51"/>
            <p:cNvSpPr/>
            <p:nvPr/>
          </p:nvSpPr>
          <p:spPr>
            <a:xfrm rot="5400000">
              <a:off x="7776882" y="4905611"/>
              <a:ext cx="620212" cy="78600"/>
            </a:xfrm>
            <a:prstGeom prst="round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ectangle: Rounded Corners 52"/>
            <p:cNvSpPr/>
            <p:nvPr/>
          </p:nvSpPr>
          <p:spPr>
            <a:xfrm>
              <a:off x="6630911" y="4098301"/>
              <a:ext cx="1728132" cy="940345"/>
            </a:xfrm>
            <a:prstGeom prst="roundRect">
              <a:avLst/>
            </a:prstGeom>
            <a:gradFill>
              <a:gsLst>
                <a:gs pos="0">
                  <a:schemeClr val="tx1">
                    <a:lumMod val="85000"/>
                    <a:lumOff val="15000"/>
                  </a:schemeClr>
                </a:gs>
                <a:gs pos="50000">
                  <a:schemeClr val="accent6">
                    <a:lumMod val="50000"/>
                    <a:shade val="67500"/>
                    <a:satMod val="115000"/>
                  </a:schemeClr>
                </a:gs>
                <a:gs pos="100000">
                  <a:schemeClr val="accent6">
                    <a:lumMod val="50000"/>
                  </a:schemeClr>
                </a:gs>
              </a:gsLst>
              <a:lin ang="16200000" scaled="1"/>
            </a:gradFill>
            <a:ln w="57150">
              <a:solidFill>
                <a:schemeClr val="tx1">
                  <a:lumMod val="65000"/>
                  <a:lumOff val="35000"/>
                </a:schemeClr>
              </a:solidFill>
            </a:ln>
            <a:scene3d>
              <a:camera prst="isometricOffAxis1Right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54" name="Freeform: Shape 53"/>
          <p:cNvSpPr/>
          <p:nvPr/>
        </p:nvSpPr>
        <p:spPr>
          <a:xfrm>
            <a:off x="10430166" y="3977986"/>
            <a:ext cx="694283" cy="323273"/>
          </a:xfrm>
          <a:custGeom>
            <a:avLst/>
            <a:gdLst>
              <a:gd name="connsiteX0" fmla="*/ 0 w 637309"/>
              <a:gd name="connsiteY0" fmla="*/ 0 h 341746"/>
              <a:gd name="connsiteX1" fmla="*/ 27709 w 637309"/>
              <a:gd name="connsiteY1" fmla="*/ 221673 h 341746"/>
              <a:gd name="connsiteX2" fmla="*/ 55418 w 637309"/>
              <a:gd name="connsiteY2" fmla="*/ 240146 h 341746"/>
              <a:gd name="connsiteX3" fmla="*/ 83127 w 637309"/>
              <a:gd name="connsiteY3" fmla="*/ 267855 h 341746"/>
              <a:gd name="connsiteX4" fmla="*/ 101600 w 637309"/>
              <a:gd name="connsiteY4" fmla="*/ 295564 h 341746"/>
              <a:gd name="connsiteX5" fmla="*/ 129309 w 637309"/>
              <a:gd name="connsiteY5" fmla="*/ 304800 h 341746"/>
              <a:gd name="connsiteX6" fmla="*/ 212436 w 637309"/>
              <a:gd name="connsiteY6" fmla="*/ 314037 h 341746"/>
              <a:gd name="connsiteX7" fmla="*/ 249382 w 637309"/>
              <a:gd name="connsiteY7" fmla="*/ 323273 h 341746"/>
              <a:gd name="connsiteX8" fmla="*/ 304800 w 637309"/>
              <a:gd name="connsiteY8" fmla="*/ 341746 h 341746"/>
              <a:gd name="connsiteX9" fmla="*/ 600363 w 637309"/>
              <a:gd name="connsiteY9" fmla="*/ 332509 h 341746"/>
              <a:gd name="connsiteX10" fmla="*/ 628073 w 637309"/>
              <a:gd name="connsiteY10" fmla="*/ 323273 h 341746"/>
              <a:gd name="connsiteX11" fmla="*/ 637309 w 637309"/>
              <a:gd name="connsiteY11" fmla="*/ 286328 h 341746"/>
              <a:gd name="connsiteX12" fmla="*/ 628073 w 637309"/>
              <a:gd name="connsiteY12" fmla="*/ 240146 h 341746"/>
              <a:gd name="connsiteX13" fmla="*/ 544945 w 637309"/>
              <a:gd name="connsiteY13" fmla="*/ 193964 h 341746"/>
              <a:gd name="connsiteX14" fmla="*/ 471054 w 637309"/>
              <a:gd name="connsiteY14" fmla="*/ 175491 h 341746"/>
              <a:gd name="connsiteX15" fmla="*/ 415636 w 637309"/>
              <a:gd name="connsiteY15" fmla="*/ 157019 h 341746"/>
              <a:gd name="connsiteX16" fmla="*/ 350982 w 637309"/>
              <a:gd name="connsiteY16" fmla="*/ 147782 h 341746"/>
              <a:gd name="connsiteX17" fmla="*/ 323273 w 637309"/>
              <a:gd name="connsiteY17" fmla="*/ 138546 h 341746"/>
              <a:gd name="connsiteX18" fmla="*/ 286327 w 637309"/>
              <a:gd name="connsiteY18" fmla="*/ 129309 h 341746"/>
              <a:gd name="connsiteX19" fmla="*/ 249382 w 637309"/>
              <a:gd name="connsiteY19" fmla="*/ 110837 h 341746"/>
              <a:gd name="connsiteX20" fmla="*/ 166254 w 637309"/>
              <a:gd name="connsiteY20" fmla="*/ 64655 h 341746"/>
              <a:gd name="connsiteX21" fmla="*/ 36945 w 637309"/>
              <a:gd name="connsiteY21" fmla="*/ 73891 h 341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637309" h="341746">
                <a:moveTo>
                  <a:pt x="0" y="0"/>
                </a:moveTo>
                <a:cubicBezTo>
                  <a:pt x="54533" y="136330"/>
                  <a:pt x="-32936" y="-96718"/>
                  <a:pt x="27709" y="221673"/>
                </a:cubicBezTo>
                <a:cubicBezTo>
                  <a:pt x="29786" y="232578"/>
                  <a:pt x="46890" y="233039"/>
                  <a:pt x="55418" y="240146"/>
                </a:cubicBezTo>
                <a:cubicBezTo>
                  <a:pt x="65453" y="248508"/>
                  <a:pt x="74765" y="257820"/>
                  <a:pt x="83127" y="267855"/>
                </a:cubicBezTo>
                <a:cubicBezTo>
                  <a:pt x="90234" y="276383"/>
                  <a:pt x="92932" y="288629"/>
                  <a:pt x="101600" y="295564"/>
                </a:cubicBezTo>
                <a:cubicBezTo>
                  <a:pt x="109203" y="301646"/>
                  <a:pt x="119706" y="303199"/>
                  <a:pt x="129309" y="304800"/>
                </a:cubicBezTo>
                <a:cubicBezTo>
                  <a:pt x="156809" y="309383"/>
                  <a:pt x="184727" y="310958"/>
                  <a:pt x="212436" y="314037"/>
                </a:cubicBezTo>
                <a:cubicBezTo>
                  <a:pt x="224751" y="317116"/>
                  <a:pt x="237223" y="319625"/>
                  <a:pt x="249382" y="323273"/>
                </a:cubicBezTo>
                <a:cubicBezTo>
                  <a:pt x="268033" y="328868"/>
                  <a:pt x="304800" y="341746"/>
                  <a:pt x="304800" y="341746"/>
                </a:cubicBezTo>
                <a:cubicBezTo>
                  <a:pt x="403321" y="338667"/>
                  <a:pt x="501954" y="338132"/>
                  <a:pt x="600363" y="332509"/>
                </a:cubicBezTo>
                <a:cubicBezTo>
                  <a:pt x="610083" y="331954"/>
                  <a:pt x="621991" y="330876"/>
                  <a:pt x="628073" y="323273"/>
                </a:cubicBezTo>
                <a:cubicBezTo>
                  <a:pt x="636003" y="313361"/>
                  <a:pt x="634230" y="298643"/>
                  <a:pt x="637309" y="286328"/>
                </a:cubicBezTo>
                <a:cubicBezTo>
                  <a:pt x="634230" y="270934"/>
                  <a:pt x="635094" y="254187"/>
                  <a:pt x="628073" y="240146"/>
                </a:cubicBezTo>
                <a:cubicBezTo>
                  <a:pt x="612463" y="208927"/>
                  <a:pt x="574192" y="201276"/>
                  <a:pt x="544945" y="193964"/>
                </a:cubicBezTo>
                <a:cubicBezTo>
                  <a:pt x="520315" y="187806"/>
                  <a:pt x="495140" y="183519"/>
                  <a:pt x="471054" y="175491"/>
                </a:cubicBezTo>
                <a:cubicBezTo>
                  <a:pt x="452581" y="169334"/>
                  <a:pt x="434912" y="159773"/>
                  <a:pt x="415636" y="157019"/>
                </a:cubicBezTo>
                <a:lnTo>
                  <a:pt x="350982" y="147782"/>
                </a:lnTo>
                <a:cubicBezTo>
                  <a:pt x="341746" y="144703"/>
                  <a:pt x="332634" y="141221"/>
                  <a:pt x="323273" y="138546"/>
                </a:cubicBezTo>
                <a:cubicBezTo>
                  <a:pt x="311067" y="135059"/>
                  <a:pt x="298213" y="133766"/>
                  <a:pt x="286327" y="129309"/>
                </a:cubicBezTo>
                <a:cubicBezTo>
                  <a:pt x="273435" y="124475"/>
                  <a:pt x="261188" y="117921"/>
                  <a:pt x="249382" y="110837"/>
                </a:cubicBezTo>
                <a:cubicBezTo>
                  <a:pt x="169982" y="63197"/>
                  <a:pt x="221989" y="83233"/>
                  <a:pt x="166254" y="64655"/>
                </a:cubicBezTo>
                <a:lnTo>
                  <a:pt x="36945" y="73891"/>
                </a:lnTo>
              </a:path>
            </a:pathLst>
          </a:custGeom>
          <a:solidFill>
            <a:srgbClr val="503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Freeform: Shape 54"/>
          <p:cNvSpPr/>
          <p:nvPr/>
        </p:nvSpPr>
        <p:spPr>
          <a:xfrm>
            <a:off x="10420216" y="4328958"/>
            <a:ext cx="766272" cy="94785"/>
          </a:xfrm>
          <a:custGeom>
            <a:avLst/>
            <a:gdLst>
              <a:gd name="connsiteX0" fmla="*/ 56014 w 766272"/>
              <a:gd name="connsiteY0" fmla="*/ 83127 h 94785"/>
              <a:gd name="connsiteX1" fmla="*/ 102196 w 766272"/>
              <a:gd name="connsiteY1" fmla="*/ 9236 h 94785"/>
              <a:gd name="connsiteX2" fmla="*/ 702560 w 766272"/>
              <a:gd name="connsiteY2" fmla="*/ 9236 h 94785"/>
              <a:gd name="connsiteX3" fmla="*/ 674851 w 766272"/>
              <a:gd name="connsiteY3" fmla="*/ 83127 h 94785"/>
              <a:gd name="connsiteX4" fmla="*/ 56014 w 766272"/>
              <a:gd name="connsiteY4" fmla="*/ 83127 h 94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6272" h="94785">
                <a:moveTo>
                  <a:pt x="56014" y="83127"/>
                </a:moveTo>
                <a:cubicBezTo>
                  <a:pt x="-39429" y="70812"/>
                  <a:pt x="-5562" y="21551"/>
                  <a:pt x="102196" y="9236"/>
                </a:cubicBezTo>
                <a:cubicBezTo>
                  <a:pt x="209954" y="-3079"/>
                  <a:pt x="607118" y="-3079"/>
                  <a:pt x="702560" y="9236"/>
                </a:cubicBezTo>
                <a:cubicBezTo>
                  <a:pt x="798003" y="21551"/>
                  <a:pt x="784148" y="64654"/>
                  <a:pt x="674851" y="83127"/>
                </a:cubicBezTo>
                <a:cubicBezTo>
                  <a:pt x="565554" y="101600"/>
                  <a:pt x="151457" y="95442"/>
                  <a:pt x="56014" y="83127"/>
                </a:cubicBezTo>
                <a:close/>
              </a:path>
            </a:pathLst>
          </a:custGeom>
          <a:solidFill>
            <a:schemeClr val="accent6">
              <a:lumMod val="50000"/>
            </a:schemeClr>
          </a:solidFill>
          <a:ln w="28575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6" name="Group 55"/>
          <p:cNvGrpSpPr/>
          <p:nvPr/>
        </p:nvGrpSpPr>
        <p:grpSpPr>
          <a:xfrm>
            <a:off x="10183748" y="3536713"/>
            <a:ext cx="1110882" cy="620406"/>
            <a:chOff x="9688717" y="1360122"/>
            <a:chExt cx="1110882" cy="609704"/>
          </a:xfrm>
        </p:grpSpPr>
        <p:sp>
          <p:nvSpPr>
            <p:cNvPr id="57" name="Oval 56"/>
            <p:cNvSpPr/>
            <p:nvPr/>
          </p:nvSpPr>
          <p:spPr>
            <a:xfrm rot="1722890">
              <a:off x="9688717" y="1464737"/>
              <a:ext cx="1110882" cy="505089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75000"/>
                    <a:shade val="30000"/>
                    <a:satMod val="115000"/>
                  </a:schemeClr>
                </a:gs>
                <a:gs pos="50000">
                  <a:schemeClr val="accent6">
                    <a:lumMod val="75000"/>
                    <a:shade val="67500"/>
                    <a:satMod val="115000"/>
                  </a:schemeClr>
                </a:gs>
                <a:gs pos="100000">
                  <a:schemeClr val="accent6">
                    <a:lumMod val="75000"/>
                    <a:shade val="100000"/>
                    <a:satMod val="115000"/>
                  </a:schemeClr>
                </a:gs>
              </a:gsLst>
              <a:lin ang="13500000" scaled="1"/>
              <a:tileRect/>
            </a:gradFill>
            <a:ln w="3810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Cylinder 57"/>
            <p:cNvSpPr/>
            <p:nvPr/>
          </p:nvSpPr>
          <p:spPr>
            <a:xfrm rot="2077581">
              <a:off x="9976471" y="1360122"/>
              <a:ext cx="748447" cy="406809"/>
            </a:xfrm>
            <a:prstGeom prst="can">
              <a:avLst>
                <a:gd name="adj" fmla="val 37493"/>
              </a:avLst>
            </a:prstGeom>
            <a:gradFill flip="none" rotWithShape="1">
              <a:gsLst>
                <a:gs pos="0">
                  <a:schemeClr val="accent6">
                    <a:lumMod val="75000"/>
                    <a:shade val="30000"/>
                    <a:satMod val="115000"/>
                  </a:schemeClr>
                </a:gs>
                <a:gs pos="50000">
                  <a:schemeClr val="accent6">
                    <a:lumMod val="75000"/>
                    <a:shade val="67500"/>
                    <a:satMod val="115000"/>
                  </a:schemeClr>
                </a:gs>
                <a:gs pos="100000">
                  <a:schemeClr val="accent6">
                    <a:lumMod val="75000"/>
                    <a:shade val="100000"/>
                    <a:satMod val="115000"/>
                  </a:schemeClr>
                </a:gs>
              </a:gsLst>
              <a:lin ang="13500000" scaled="1"/>
              <a:tileRect/>
            </a:gradFill>
            <a:ln w="28575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: Shape 58"/>
            <p:cNvSpPr/>
            <p:nvPr/>
          </p:nvSpPr>
          <p:spPr>
            <a:xfrm>
              <a:off x="9945648" y="1417465"/>
              <a:ext cx="683770" cy="476734"/>
            </a:xfrm>
            <a:custGeom>
              <a:avLst/>
              <a:gdLst>
                <a:gd name="connsiteX0" fmla="*/ 1216 w 661179"/>
                <a:gd name="connsiteY0" fmla="*/ 74058 h 518431"/>
                <a:gd name="connsiteX1" fmla="*/ 84343 w 661179"/>
                <a:gd name="connsiteY1" fmla="*/ 221840 h 518431"/>
                <a:gd name="connsiteX2" fmla="*/ 195180 w 661179"/>
                <a:gd name="connsiteY2" fmla="*/ 304967 h 518431"/>
                <a:gd name="connsiteX3" fmla="*/ 278307 w 661179"/>
                <a:gd name="connsiteY3" fmla="*/ 369622 h 518431"/>
                <a:gd name="connsiteX4" fmla="*/ 342962 w 661179"/>
                <a:gd name="connsiteY4" fmla="*/ 406567 h 518431"/>
                <a:gd name="connsiteX5" fmla="*/ 426089 w 661179"/>
                <a:gd name="connsiteY5" fmla="*/ 452749 h 518431"/>
                <a:gd name="connsiteX6" fmla="*/ 555398 w 661179"/>
                <a:gd name="connsiteY6" fmla="*/ 517404 h 518431"/>
                <a:gd name="connsiteX7" fmla="*/ 610816 w 661179"/>
                <a:gd name="connsiteY7" fmla="*/ 489694 h 518431"/>
                <a:gd name="connsiteX8" fmla="*/ 656998 w 661179"/>
                <a:gd name="connsiteY8" fmla="*/ 452749 h 518431"/>
                <a:gd name="connsiteX9" fmla="*/ 499980 w 661179"/>
                <a:gd name="connsiteY9" fmla="*/ 378858 h 518431"/>
                <a:gd name="connsiteX10" fmla="*/ 379907 w 661179"/>
                <a:gd name="connsiteY10" fmla="*/ 323440 h 518431"/>
                <a:gd name="connsiteX11" fmla="*/ 269071 w 661179"/>
                <a:gd name="connsiteY11" fmla="*/ 249549 h 518431"/>
                <a:gd name="connsiteX12" fmla="*/ 167471 w 661179"/>
                <a:gd name="connsiteY12" fmla="*/ 166422 h 518431"/>
                <a:gd name="connsiteX13" fmla="*/ 84343 w 661179"/>
                <a:gd name="connsiteY13" fmla="*/ 111004 h 518431"/>
                <a:gd name="connsiteX14" fmla="*/ 38162 w 661179"/>
                <a:gd name="connsiteY14" fmla="*/ 167 h 518431"/>
                <a:gd name="connsiteX15" fmla="*/ 1216 w 661179"/>
                <a:gd name="connsiteY15" fmla="*/ 74058 h 5184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61179" h="518431">
                  <a:moveTo>
                    <a:pt x="1216" y="74058"/>
                  </a:moveTo>
                  <a:cubicBezTo>
                    <a:pt x="8913" y="111004"/>
                    <a:pt x="52016" y="183355"/>
                    <a:pt x="84343" y="221840"/>
                  </a:cubicBezTo>
                  <a:cubicBezTo>
                    <a:pt x="116670" y="260325"/>
                    <a:pt x="162853" y="280337"/>
                    <a:pt x="195180" y="304967"/>
                  </a:cubicBezTo>
                  <a:cubicBezTo>
                    <a:pt x="227507" y="329597"/>
                    <a:pt x="253677" y="352689"/>
                    <a:pt x="278307" y="369622"/>
                  </a:cubicBezTo>
                  <a:cubicBezTo>
                    <a:pt x="302937" y="386555"/>
                    <a:pt x="342962" y="406567"/>
                    <a:pt x="342962" y="406567"/>
                  </a:cubicBezTo>
                  <a:cubicBezTo>
                    <a:pt x="367592" y="420421"/>
                    <a:pt x="390683" y="434276"/>
                    <a:pt x="426089" y="452749"/>
                  </a:cubicBezTo>
                  <a:cubicBezTo>
                    <a:pt x="461495" y="471222"/>
                    <a:pt x="524610" y="511247"/>
                    <a:pt x="555398" y="517404"/>
                  </a:cubicBezTo>
                  <a:cubicBezTo>
                    <a:pt x="586186" y="523562"/>
                    <a:pt x="593883" y="500470"/>
                    <a:pt x="610816" y="489694"/>
                  </a:cubicBezTo>
                  <a:cubicBezTo>
                    <a:pt x="627749" y="478918"/>
                    <a:pt x="675471" y="471222"/>
                    <a:pt x="656998" y="452749"/>
                  </a:cubicBezTo>
                  <a:cubicBezTo>
                    <a:pt x="638525" y="434276"/>
                    <a:pt x="499980" y="378858"/>
                    <a:pt x="499980" y="378858"/>
                  </a:cubicBezTo>
                  <a:cubicBezTo>
                    <a:pt x="453798" y="357307"/>
                    <a:pt x="418392" y="344992"/>
                    <a:pt x="379907" y="323440"/>
                  </a:cubicBezTo>
                  <a:cubicBezTo>
                    <a:pt x="341422" y="301889"/>
                    <a:pt x="304477" y="275719"/>
                    <a:pt x="269071" y="249549"/>
                  </a:cubicBezTo>
                  <a:cubicBezTo>
                    <a:pt x="233665" y="223379"/>
                    <a:pt x="198259" y="189513"/>
                    <a:pt x="167471" y="166422"/>
                  </a:cubicBezTo>
                  <a:cubicBezTo>
                    <a:pt x="136683" y="143331"/>
                    <a:pt x="105895" y="138713"/>
                    <a:pt x="84343" y="111004"/>
                  </a:cubicBezTo>
                  <a:cubicBezTo>
                    <a:pt x="62792" y="83295"/>
                    <a:pt x="52016" y="3246"/>
                    <a:pt x="38162" y="167"/>
                  </a:cubicBezTo>
                  <a:cubicBezTo>
                    <a:pt x="24308" y="-2912"/>
                    <a:pt x="-6481" y="37112"/>
                    <a:pt x="1216" y="74058"/>
                  </a:cubicBezTo>
                  <a:close/>
                </a:path>
              </a:pathLst>
            </a:custGeom>
            <a:blipFill dpi="0" rotWithShape="1"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3" cstate="screen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backgroundMark x1="44528" y1="13495" x2="0" y2="442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97874">
            <a:off x="5925414" y="5440013"/>
            <a:ext cx="2153495" cy="175972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5223" y="5683818"/>
            <a:ext cx="1426884" cy="1348002"/>
          </a:xfrm>
          <a:prstGeom prst="rect">
            <a:avLst/>
          </a:prstGeom>
        </p:spPr>
      </p:pic>
      <p:sp>
        <p:nvSpPr>
          <p:cNvPr id="62" name="Rectangle: Rounded Corners 61">
            <a:hlinkClick r:id="rId18" action="ppaction://hlinksldjump"/>
          </p:cNvPr>
          <p:cNvSpPr/>
          <p:nvPr/>
        </p:nvSpPr>
        <p:spPr>
          <a:xfrm>
            <a:off x="7895282" y="6136894"/>
            <a:ext cx="1372392" cy="453988"/>
          </a:xfrm>
          <a:prstGeom prst="roundRect">
            <a:avLst/>
          </a:prstGeom>
          <a:ln w="28575">
            <a:solidFill>
              <a:srgbClr val="FFFF00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solidFill>
                  <a:schemeClr val="bg2">
                    <a:lumMod val="10000"/>
                  </a:schemeClr>
                </a:solidFill>
              </a:rPr>
              <a:t>Try somewhere else</a:t>
            </a:r>
            <a:endParaRPr lang="en-US" sz="1400" b="1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61" name="Rectangle: Rounded Corners 60"/>
          <p:cNvSpPr/>
          <p:nvPr/>
        </p:nvSpPr>
        <p:spPr>
          <a:xfrm>
            <a:off x="6838291" y="6130997"/>
            <a:ext cx="914400" cy="453988"/>
          </a:xfrm>
          <a:prstGeom prst="roundRect">
            <a:avLst/>
          </a:prstGeom>
          <a:ln w="28575">
            <a:solidFill>
              <a:srgbClr val="FFFF00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Strike!</a:t>
            </a:r>
            <a:endParaRPr lang="en-US" dirty="0"/>
          </a:p>
        </p:txBody>
      </p:sp>
      <p:sp>
        <p:nvSpPr>
          <p:cNvPr id="74" name="Rectangle: Rounded Corners 73"/>
          <p:cNvSpPr/>
          <p:nvPr/>
        </p:nvSpPr>
        <p:spPr>
          <a:xfrm>
            <a:off x="6838291" y="6130997"/>
            <a:ext cx="914400" cy="453988"/>
          </a:xfrm>
          <a:prstGeom prst="roundRect">
            <a:avLst/>
          </a:prstGeom>
          <a:ln w="28575">
            <a:solidFill>
              <a:srgbClr val="FFFF00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Strike!</a:t>
            </a:r>
            <a:endParaRPr lang="en-US" dirty="0"/>
          </a:p>
        </p:txBody>
      </p:sp>
      <p:grpSp>
        <p:nvGrpSpPr>
          <p:cNvPr id="82" name="Group 81"/>
          <p:cNvGrpSpPr/>
          <p:nvPr/>
        </p:nvGrpSpPr>
        <p:grpSpPr>
          <a:xfrm rot="846179">
            <a:off x="10374475" y="5859769"/>
            <a:ext cx="331873" cy="779216"/>
            <a:chOff x="10020142" y="4766994"/>
            <a:chExt cx="331873" cy="779216"/>
          </a:xfrm>
        </p:grpSpPr>
        <p:sp>
          <p:nvSpPr>
            <p:cNvPr id="83" name="Oval 82"/>
            <p:cNvSpPr/>
            <p:nvPr/>
          </p:nvSpPr>
          <p:spPr>
            <a:xfrm flipV="1">
              <a:off x="10033233" y="5370041"/>
              <a:ext cx="318782" cy="176169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Rectangle: Rounded Corners 83"/>
            <p:cNvSpPr/>
            <p:nvPr/>
          </p:nvSpPr>
          <p:spPr>
            <a:xfrm rot="3906204">
              <a:off x="9704885" y="5082251"/>
              <a:ext cx="701164" cy="70649"/>
            </a:xfrm>
            <a:prstGeom prst="round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5" name="Group 84"/>
          <p:cNvGrpSpPr/>
          <p:nvPr/>
        </p:nvGrpSpPr>
        <p:grpSpPr>
          <a:xfrm rot="846179">
            <a:off x="10374475" y="5859769"/>
            <a:ext cx="331873" cy="779216"/>
            <a:chOff x="10020142" y="4766994"/>
            <a:chExt cx="331873" cy="779216"/>
          </a:xfrm>
        </p:grpSpPr>
        <p:sp>
          <p:nvSpPr>
            <p:cNvPr id="86" name="Oval 85"/>
            <p:cNvSpPr/>
            <p:nvPr/>
          </p:nvSpPr>
          <p:spPr>
            <a:xfrm flipV="1">
              <a:off x="10033233" y="5370041"/>
              <a:ext cx="318782" cy="176169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Rectangle: Rounded Corners 86"/>
            <p:cNvSpPr/>
            <p:nvPr/>
          </p:nvSpPr>
          <p:spPr>
            <a:xfrm rot="3906204">
              <a:off x="9704885" y="5082251"/>
              <a:ext cx="701164" cy="70649"/>
            </a:xfrm>
            <a:prstGeom prst="round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8" name="Picture 87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 rot="791292">
            <a:off x="10039181" y="5148668"/>
            <a:ext cx="788004" cy="1544628"/>
          </a:xfrm>
          <a:prstGeom prst="rect">
            <a:avLst/>
          </a:prstGeom>
        </p:spPr>
      </p:pic>
      <p:sp>
        <p:nvSpPr>
          <p:cNvPr id="89" name="Freeform: Shape 88">
            <a:hlinkClick r:id="rId19" action="ppaction://hlinksldjump"/>
          </p:cNvPr>
          <p:cNvSpPr/>
          <p:nvPr/>
        </p:nvSpPr>
        <p:spPr>
          <a:xfrm>
            <a:off x="9920640" y="5097390"/>
            <a:ext cx="962527" cy="1652337"/>
          </a:xfrm>
          <a:custGeom>
            <a:avLst/>
            <a:gdLst>
              <a:gd name="connsiteX0" fmla="*/ 336884 w 962527"/>
              <a:gd name="connsiteY0" fmla="*/ 0 h 1652337"/>
              <a:gd name="connsiteX1" fmla="*/ 962527 w 962527"/>
              <a:gd name="connsiteY1" fmla="*/ 272716 h 1652337"/>
              <a:gd name="connsiteX2" fmla="*/ 705853 w 962527"/>
              <a:gd name="connsiteY2" fmla="*/ 1652337 h 1652337"/>
              <a:gd name="connsiteX3" fmla="*/ 0 w 962527"/>
              <a:gd name="connsiteY3" fmla="*/ 1363579 h 1652337"/>
              <a:gd name="connsiteX4" fmla="*/ 336884 w 962527"/>
              <a:gd name="connsiteY4" fmla="*/ 0 h 1652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62527" h="1652337">
                <a:moveTo>
                  <a:pt x="336884" y="0"/>
                </a:moveTo>
                <a:lnTo>
                  <a:pt x="962527" y="272716"/>
                </a:lnTo>
                <a:lnTo>
                  <a:pt x="705853" y="1652337"/>
                </a:lnTo>
                <a:lnTo>
                  <a:pt x="0" y="1363579"/>
                </a:lnTo>
                <a:lnTo>
                  <a:pt x="336884" y="0"/>
                </a:lnTo>
                <a:close/>
              </a:path>
            </a:pathLst>
          </a:custGeom>
          <a:solidFill>
            <a:srgbClr val="4472C4">
              <a:alpha val="40000"/>
            </a:srgbClr>
          </a:solidFill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979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8" presetClass="emph" presetSubtype="0" accel="20000" fill="hold" nodeType="after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animRot by="7200000" p14:bounceEnd="20000">
                                          <p:cBhvr>
                                            <p:cTn id="6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8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3" presetID="8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4500000">
                                          <p:cBhvr>
                                            <p:cTn id="1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6" presetID="22" presetClass="entr" presetSubtype="4" fill="hold" nodeType="after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3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3800"/>
                                </p:stCondLst>
                                <p:childTnLst>
                                  <p:par>
                                    <p:cTn id="20" presetID="22" presetClass="exit" presetSubtype="1" fill="hold" nodeType="after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1" dur="2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24" presetID="12" presetClass="entr" presetSubtype="4" fill="hold" nodeType="after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500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27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6500"/>
                                </p:stCondLst>
                                <p:childTnLst>
                                  <p:par>
                                    <p:cTn id="29" presetID="32" presetClass="emph" presetSubtype="0" repeatCount="indefinite" nodeType="afterEffect">
                                      <p:stCondLst>
                                        <p:cond delay="10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120000">
                                          <p:cBhvr>
                                            <p:cTn id="3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8500"/>
                                </p:stCondLst>
                                <p:childTnLst>
                                  <p:par>
                                    <p:cTn id="36" presetID="12" presetClass="exit" presetSubtype="4" fill="remove" nodeType="afterEffect">
                                      <p:stCondLst>
                                        <p:cond delay="250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37" dur="300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wipe(down)">
                                          <p:cBhvr>
                                            <p:cTn id="38" dur="3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299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33800"/>
                                </p:stCondLst>
                                <p:childTnLst>
                                  <p:par>
                                    <p:cTn id="41" presetID="12" presetClass="exit" presetSubtype="4" fill="remove" nodeType="afterEffect">
                                      <p:stCondLst>
                                        <p:cond delay="20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42" dur="300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wipe(down)">
                                          <p:cBhvr>
                                            <p:cTn id="43" dur="3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299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36100"/>
                                </p:stCondLst>
                                <p:childTnLst>
                                  <p:par>
                                    <p:cTn id="46" presetID="12" presetClass="exit" presetSubtype="4" fill="remove" nodeType="afterEffect">
                                      <p:stCondLst>
                                        <p:cond delay="35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47" dur="500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wipe(down)">
                                          <p:cBhvr>
                                            <p:cTn id="48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40100"/>
                                </p:stCondLst>
                                <p:childTnLst>
                                  <p:par>
                                    <p:cTn id="51" presetID="12" presetClass="exit" presetSubtype="4" fill="hold" nodeType="afterEffect">
                                      <p:stCondLst>
                                        <p:cond delay="20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2" dur="400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wipe(down)">
                                          <p:cBhvr>
                                            <p:cTn id="53" dur="4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399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5" fill="hold">
                                <p:stCondLst>
                                  <p:cond delay="42500"/>
                                </p:stCondLst>
                                <p:childTnLst>
                                  <p:par>
                                    <p:cTn id="56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8" restart="whenNotActive" fill="hold" evtFilter="cancelBubble" nodeType="interactiveSeq">
                    <p:stCondLst>
                      <p:cond evt="onClick" delay="0">
                        <p:tgtEl>
                          <p:spTgt spid="6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" fill="hold">
                          <p:stCondLst>
                            <p:cond delay="0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8" presetClass="emph" presetSubtype="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1800000">
                                          <p:cBhvr>
                                            <p:cTn id="62" dur="1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1"/>
                      </p:tgtEl>
                    </p:cond>
                  </p:nextCondLst>
                </p:seq>
                <p:seq concurrent="1" nextAc="seek">
                  <p:cTn id="63" restart="whenNotActive" fill="hold" evtFilter="cancelBubble" nodeType="interactiveSeq">
                    <p:stCondLst>
                      <p:cond evt="onClick" delay="0">
                        <p:tgtEl>
                          <p:spTgt spid="7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4" fill="hold">
                          <p:stCondLst>
                            <p:cond delay="0"/>
                          </p:stCondLst>
                          <p:childTnLst>
                            <p:par>
                              <p:cTn id="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6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8" dur="500"/>
                                            <p:tgtEl>
                                              <p:spTgt spid="13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9" dur="500" fill="hold"/>
                                            <p:tgtEl>
                                              <p:spTgt spid="1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500" fill="hold"/>
                                            <p:tgtEl>
                                              <p:spTgt spid="1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1" presetID="37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16667E-6 4.44444E-6 L -0.01328 -0.07153 C -0.01601 -0.0875 -0.02018 -0.09561 -0.02434 -0.09561 C -0.02929 -0.09561 -0.0332 -0.0875 -0.03593 -0.07153 L -0.04895 4.44444E-6 " pathEditMode="relative" rAng="0" ptsTypes="AAAAA">
                                          <p:cBhvr>
                                            <p:cTn id="72" dur="2000" fill="hold"/>
                                            <p:tgtEl>
                                              <p:spTgt spid="13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448" y="-479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3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16800000">
                                          <p:cBhvr>
                                            <p:cTn id="74" dur="2000" fill="hold"/>
                                            <p:tgtEl>
                                              <p:spTgt spid="13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5" presetID="22" presetClass="entr" presetSubtype="4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7" dur="200"/>
                                            <p:tgtEl>
                                              <p:spTgt spid="1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8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79" presetID="22" presetClass="exit" presetSubtype="1" fill="hold" nodeType="afterEffect">
                                      <p:stCondLst>
                                        <p:cond delay="30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80" dur="200"/>
                                            <p:tgtEl>
                                              <p:spTgt spid="1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2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4200000">
                                          <p:cBhvr>
                                            <p:cTn id="83" dur="9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84" presetID="0" presetClass="path" presetSubtype="0" accel="50000" decel="50000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Motion origin="layout" path="M 2.08333E-6 -2.22222E-6 L 2.08333E-6 0.00023 C -0.003 0.00047 -0.00586 0.0007 -0.00873 0.00162 C -0.01068 0.00255 -0.01237 0.0044 -0.01432 0.00533 L -0.0181 0.00718 C -0.01901 0.00834 -0.01992 0.00972 -0.02097 0.01065 C -0.02188 0.01158 -0.02292 0.01158 -0.02383 0.0125 C -0.02578 0.01459 -0.02735 0.01829 -0.02956 0.01968 L -0.03516 0.02338 C -0.04349 0.03912 -0.03294 0.01968 -0.04076 0.03241 C -0.04805 0.04398 -0.03946 0.03241 -0.04649 0.04144 C -0.04961 0.05 -0.04805 0.04468 -0.05026 0.05764 L -0.0513 0.06297 C -0.05091 0.07431 -0.05117 0.08588 -0.05026 0.09722 C -0.05 0.10047 -0.04636 0.10625 -0.04557 0.1081 C -0.04284 0.11412 -0.04427 0.11412 -0.04076 0.1206 C -0.04011 0.12222 -0.03893 0.12292 -0.03802 0.12431 L -0.03425 0.13496 C -0.0336 0.13681 -0.03268 0.13843 -0.03229 0.14051 L -0.03047 0.15116 L -0.02956 0.15672 L -0.02852 0.16204 C -0.02891 0.16621 -0.02826 0.17107 -0.02956 0.17477 C -0.03281 0.18449 -0.03659 0.18009 -0.04076 0.18542 C -0.04531 0.19121 -0.04258 0.18843 -0.04935 0.19259 L -0.05222 0.19445 C -0.05313 0.19514 -0.05404 0.19607 -0.05508 0.1963 L -0.06081 0.19815 C -0.06289 0.19884 -0.06511 0.19908 -0.06732 0.2 C -0.0694 0.20047 -0.0737 0.20232 -0.07578 0.20347 C -0.07774 0.20463 -0.07956 0.20579 -0.08151 0.20718 L -0.08438 0.2088 L -0.08724 0.21065 C -0.08828 0.2125 -0.08906 0.21459 -0.09011 0.21621 C -0.09089 0.21759 -0.09284 0.21759 -0.09284 0.21968 C -0.09349 0.2382 -0.09245 0.25695 -0.09206 0.27547 C -0.09193 0.27801 -0.09128 0.28033 -0.09102 0.28287 C -0.09063 0.28704 -0.09037 0.29121 -0.09011 0.29537 C -0.09037 0.29838 -0.09011 0.30209 -0.09102 0.3044 C -0.09323 0.30972 -0.09766 0.31181 -0.10052 0.31528 C -0.10182 0.3169 -0.103 0.31922 -0.1043 0.3206 C -0.10547 0.32199 -0.10977 0.32361 -0.11081 0.32431 C -0.11615 0.32755 -0.11432 0.32778 -0.1194 0.32963 C -0.12617 0.33195 -0.13112 0.33218 -0.13828 0.33334 L -0.15834 0.33148 C -0.16107 0.33102 -0.16393 0.33056 -0.1668 0.32963 C -0.16771 0.3294 -0.16862 0.32801 -0.16953 0.32778 C -0.17852 0.32662 -0.18724 0.32662 -0.1961 0.32593 C -0.22461 0.32824 -0.21185 0.32778 -0.23386 0.32778 L -0.23386 0.32801 " pathEditMode="relative" rAng="0" ptsTypes="AAAAAAAAAAAAAAAAAAAAAAAAAAAAAAAAAAAAAAAAAAAAAAAAAA">
                                          <p:cBhvr>
                                            <p:cTn id="85" dur="8000" fill="hold"/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1693" y="1666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6" presetID="6" presetClass="emph" presetSubtype="0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Scale>
                                          <p:cBhvr>
                                            <p:cTn id="87" dur="8000" fill="hold"/>
                                            <p:tgtEl>
                                              <p:spTgt spid="141"/>
                                            </p:tgtEl>
                                          </p:cBhvr>
                                          <p:by x="200000" y="2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8" fill="hold">
                                <p:stCondLst>
                                  <p:cond delay="13000"/>
                                </p:stCondLst>
                                <p:childTnLst>
                                  <p:par>
                                    <p:cTn id="89" presetID="42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0" dur="1000"/>
                                            <p:tgtEl>
                                              <p:spTgt spid="14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91" dur="1000"/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2" dur="1000"/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4" fill="hold">
                                <p:stCondLst>
                                  <p:cond delay="14000"/>
                                </p:stCondLst>
                                <p:childTnLst>
                                  <p:par>
                                    <p:cTn id="95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7" presetID="1" presetClass="exit" presetSubtype="0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9" fill="hold">
                                <p:stCondLst>
                                  <p:cond delay="14100"/>
                                </p:stCondLst>
                                <p:childTnLst>
                                  <p:par>
                                    <p:cTn id="100" presetID="8" presetClass="emph" presetSubtype="0" fill="hold" nodeType="afterEffect">
                                      <p:stCondLst>
                                        <p:cond delay="1500"/>
                                      </p:stCondLst>
                                      <p:childTnLst>
                                        <p:animRot by="-7200000">
                                          <p:cBhvr>
                                            <p:cTn id="101" dur="2000" fill="hold"/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2" fill="hold">
                                <p:stCondLst>
                                  <p:cond delay="17600"/>
                                </p:stCondLst>
                                <p:childTnLst>
                                  <p:par>
                                    <p:cTn id="103" presetID="53" presetClass="entr" presetSubtype="16" repeatCount="3000" fill="hold" grpId="0" nodeType="after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5" dur="1000" fill="hold"/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6" dur="1000" fill="hold"/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7" dur="1000"/>
                                            <p:tgtEl>
                                              <p:spTgt spid="8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4"/>
                      </p:tgtEl>
                    </p:cond>
                  </p:nextCondLst>
                </p:seq>
              </p:childTnLst>
            </p:cTn>
          </p:par>
        </p:tnLst>
        <p:bldLst>
          <p:bldP spid="74" grpId="0" animBg="1"/>
          <p:bldP spid="89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8" presetClass="emph" presetSubtype="0" accel="2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7200000">
                                          <p:cBhvr>
                                            <p:cTn id="6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8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3" presetID="8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4500000">
                                          <p:cBhvr>
                                            <p:cTn id="1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6" presetID="22" presetClass="entr" presetSubtype="4" fill="hold" nodeType="after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3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3800"/>
                                </p:stCondLst>
                                <p:childTnLst>
                                  <p:par>
                                    <p:cTn id="20" presetID="22" presetClass="exit" presetSubtype="1" fill="hold" nodeType="after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1" dur="2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24" presetID="12" presetClass="entr" presetSubtype="4" fill="hold" nodeType="after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500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27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6500"/>
                                </p:stCondLst>
                                <p:childTnLst>
                                  <p:par>
                                    <p:cTn id="29" presetID="32" presetClass="emph" presetSubtype="0" repeatCount="indefinite" nodeType="afterEffect">
                                      <p:stCondLst>
                                        <p:cond delay="10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120000">
                                          <p:cBhvr>
                                            <p:cTn id="3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8500"/>
                                </p:stCondLst>
                                <p:childTnLst>
                                  <p:par>
                                    <p:cTn id="36" presetID="12" presetClass="exit" presetSubtype="4" fill="remove" nodeType="afterEffect">
                                      <p:stCondLst>
                                        <p:cond delay="250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37" dur="300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wipe(down)">
                                          <p:cBhvr>
                                            <p:cTn id="38" dur="3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299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33800"/>
                                </p:stCondLst>
                                <p:childTnLst>
                                  <p:par>
                                    <p:cTn id="41" presetID="12" presetClass="exit" presetSubtype="4" fill="remove" nodeType="afterEffect">
                                      <p:stCondLst>
                                        <p:cond delay="20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42" dur="300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wipe(down)">
                                          <p:cBhvr>
                                            <p:cTn id="43" dur="3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299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36100"/>
                                </p:stCondLst>
                                <p:childTnLst>
                                  <p:par>
                                    <p:cTn id="46" presetID="12" presetClass="exit" presetSubtype="4" fill="remove" nodeType="afterEffect">
                                      <p:stCondLst>
                                        <p:cond delay="35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47" dur="500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wipe(down)">
                                          <p:cBhvr>
                                            <p:cTn id="48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40100"/>
                                </p:stCondLst>
                                <p:childTnLst>
                                  <p:par>
                                    <p:cTn id="51" presetID="12" presetClass="exit" presetSubtype="4" fill="hold" nodeType="afterEffect">
                                      <p:stCondLst>
                                        <p:cond delay="20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2" dur="400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wipe(down)">
                                          <p:cBhvr>
                                            <p:cTn id="53" dur="4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399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5" fill="hold">
                                <p:stCondLst>
                                  <p:cond delay="42500"/>
                                </p:stCondLst>
                                <p:childTnLst>
                                  <p:par>
                                    <p:cTn id="56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8" restart="whenNotActive" fill="hold" evtFilter="cancelBubble" nodeType="interactiveSeq">
                    <p:stCondLst>
                      <p:cond evt="onClick" delay="0">
                        <p:tgtEl>
                          <p:spTgt spid="6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" fill="hold">
                          <p:stCondLst>
                            <p:cond delay="0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8" presetClass="emph" presetSubtype="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1800000">
                                          <p:cBhvr>
                                            <p:cTn id="62" dur="1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1"/>
                      </p:tgtEl>
                    </p:cond>
                  </p:nextCondLst>
                </p:seq>
                <p:seq concurrent="1" nextAc="seek">
                  <p:cTn id="63" restart="whenNotActive" fill="hold" evtFilter="cancelBubble" nodeType="interactiveSeq">
                    <p:stCondLst>
                      <p:cond evt="onClick" delay="0">
                        <p:tgtEl>
                          <p:spTgt spid="7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4" fill="hold">
                          <p:stCondLst>
                            <p:cond delay="0"/>
                          </p:stCondLst>
                          <p:childTnLst>
                            <p:par>
                              <p:cTn id="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6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8" dur="500"/>
                                            <p:tgtEl>
                                              <p:spTgt spid="13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9" dur="500" fill="hold"/>
                                            <p:tgtEl>
                                              <p:spTgt spid="1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500" fill="hold"/>
                                            <p:tgtEl>
                                              <p:spTgt spid="1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1" presetID="37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16667E-6 4.44444E-6 L -0.01328 -0.07153 C -0.01601 -0.0875 -0.02018 -0.09561 -0.02434 -0.09561 C -0.02929 -0.09561 -0.0332 -0.0875 -0.03593 -0.07153 L -0.04895 4.44444E-6 " pathEditMode="relative" rAng="0" ptsTypes="AAAAA">
                                          <p:cBhvr>
                                            <p:cTn id="72" dur="2000" fill="hold"/>
                                            <p:tgtEl>
                                              <p:spTgt spid="13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448" y="-479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3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16800000">
                                          <p:cBhvr>
                                            <p:cTn id="74" dur="2000" fill="hold"/>
                                            <p:tgtEl>
                                              <p:spTgt spid="13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5" presetID="22" presetClass="entr" presetSubtype="4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7" dur="200"/>
                                            <p:tgtEl>
                                              <p:spTgt spid="1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8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79" presetID="22" presetClass="exit" presetSubtype="1" fill="hold" nodeType="afterEffect">
                                      <p:stCondLst>
                                        <p:cond delay="30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80" dur="200"/>
                                            <p:tgtEl>
                                              <p:spTgt spid="1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2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4200000">
                                          <p:cBhvr>
                                            <p:cTn id="83" dur="9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84" presetID="0" presetClass="path" presetSubtype="0" accel="50000" decel="50000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Motion origin="layout" path="M 2.08333E-6 -2.22222E-6 L 2.08333E-6 0.00023 C -0.003 0.00047 -0.00586 0.0007 -0.00873 0.00162 C -0.01068 0.00255 -0.01237 0.0044 -0.01432 0.00533 L -0.0181 0.00718 C -0.01901 0.00834 -0.01992 0.00972 -0.02097 0.01065 C -0.02188 0.01158 -0.02292 0.01158 -0.02383 0.0125 C -0.02578 0.01459 -0.02735 0.01829 -0.02956 0.01968 L -0.03516 0.02338 C -0.04349 0.03912 -0.03294 0.01968 -0.04076 0.03241 C -0.04805 0.04398 -0.03946 0.03241 -0.04649 0.04144 C -0.04961 0.05 -0.04805 0.04468 -0.05026 0.05764 L -0.0513 0.06297 C -0.05091 0.07431 -0.05117 0.08588 -0.05026 0.09722 C -0.05 0.10047 -0.04636 0.10625 -0.04557 0.1081 C -0.04284 0.11412 -0.04427 0.11412 -0.04076 0.1206 C -0.04011 0.12222 -0.03893 0.12292 -0.03802 0.12431 L -0.03425 0.13496 C -0.0336 0.13681 -0.03268 0.13843 -0.03229 0.14051 L -0.03047 0.15116 L -0.02956 0.15672 L -0.02852 0.16204 C -0.02891 0.16621 -0.02826 0.17107 -0.02956 0.17477 C -0.03281 0.18449 -0.03659 0.18009 -0.04076 0.18542 C -0.04531 0.19121 -0.04258 0.18843 -0.04935 0.19259 L -0.05222 0.19445 C -0.05313 0.19514 -0.05404 0.19607 -0.05508 0.1963 L -0.06081 0.19815 C -0.06289 0.19884 -0.06511 0.19908 -0.06732 0.2 C -0.0694 0.20047 -0.0737 0.20232 -0.07578 0.20347 C -0.07774 0.20463 -0.07956 0.20579 -0.08151 0.20718 L -0.08438 0.2088 L -0.08724 0.21065 C -0.08828 0.2125 -0.08906 0.21459 -0.09011 0.21621 C -0.09089 0.21759 -0.09284 0.21759 -0.09284 0.21968 C -0.09349 0.2382 -0.09245 0.25695 -0.09206 0.27547 C -0.09193 0.27801 -0.09128 0.28033 -0.09102 0.28287 C -0.09063 0.28704 -0.09037 0.29121 -0.09011 0.29537 C -0.09037 0.29838 -0.09011 0.30209 -0.09102 0.3044 C -0.09323 0.30972 -0.09766 0.31181 -0.10052 0.31528 C -0.10182 0.3169 -0.103 0.31922 -0.1043 0.3206 C -0.10547 0.32199 -0.10977 0.32361 -0.11081 0.32431 C -0.11615 0.32755 -0.11432 0.32778 -0.1194 0.32963 C -0.12617 0.33195 -0.13112 0.33218 -0.13828 0.33334 L -0.15834 0.33148 C -0.16107 0.33102 -0.16393 0.33056 -0.1668 0.32963 C -0.16771 0.3294 -0.16862 0.32801 -0.16953 0.32778 C -0.17852 0.32662 -0.18724 0.32662 -0.1961 0.32593 C -0.22461 0.32824 -0.21185 0.32778 -0.23386 0.32778 L -0.23386 0.32801 " pathEditMode="relative" rAng="0" ptsTypes="AAAAAAAAAAAAAAAAAAAAAAAAAAAAAAAAAAAAAAAAAAAAAAAAAA">
                                          <p:cBhvr>
                                            <p:cTn id="85" dur="8000" fill="hold"/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1693" y="1666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6" presetID="6" presetClass="emph" presetSubtype="0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Scale>
                                          <p:cBhvr>
                                            <p:cTn id="87" dur="8000" fill="hold"/>
                                            <p:tgtEl>
                                              <p:spTgt spid="141"/>
                                            </p:tgtEl>
                                          </p:cBhvr>
                                          <p:by x="200000" y="2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8" fill="hold">
                                <p:stCondLst>
                                  <p:cond delay="13000"/>
                                </p:stCondLst>
                                <p:childTnLst>
                                  <p:par>
                                    <p:cTn id="89" presetID="42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0" dur="1000"/>
                                            <p:tgtEl>
                                              <p:spTgt spid="14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91" dur="1000"/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2" dur="1000"/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4" fill="hold">
                                <p:stCondLst>
                                  <p:cond delay="14000"/>
                                </p:stCondLst>
                                <p:childTnLst>
                                  <p:par>
                                    <p:cTn id="95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7" presetID="1" presetClass="exit" presetSubtype="0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9" fill="hold">
                                <p:stCondLst>
                                  <p:cond delay="14100"/>
                                </p:stCondLst>
                                <p:childTnLst>
                                  <p:par>
                                    <p:cTn id="100" presetID="8" presetClass="emph" presetSubtype="0" fill="hold" nodeType="afterEffect">
                                      <p:stCondLst>
                                        <p:cond delay="1500"/>
                                      </p:stCondLst>
                                      <p:childTnLst>
                                        <p:animRot by="-7200000">
                                          <p:cBhvr>
                                            <p:cTn id="101" dur="2000" fill="hold"/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2" fill="hold">
                                <p:stCondLst>
                                  <p:cond delay="17600"/>
                                </p:stCondLst>
                                <p:childTnLst>
                                  <p:par>
                                    <p:cTn id="103" presetID="53" presetClass="entr" presetSubtype="16" repeatCount="3000" fill="hold" grpId="0" nodeType="after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5" dur="1000" fill="hold"/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6" dur="1000" fill="hold"/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7" dur="1000"/>
                                            <p:tgtEl>
                                              <p:spTgt spid="8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4"/>
                      </p:tgtEl>
                    </p:cond>
                  </p:nextCondLst>
                </p:seq>
              </p:childTnLst>
            </p:cTn>
          </p:par>
        </p:tnLst>
        <p:bldLst>
          <p:bldP spid="74" grpId="0" animBg="1"/>
          <p:bldP spid="89" grpId="0" animBg="1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Picture 7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164"/>
          <a:stretch/>
        </p:blipFill>
        <p:spPr>
          <a:xfrm rot="420280">
            <a:off x="5995798" y="5203914"/>
            <a:ext cx="2997116" cy="745666"/>
          </a:xfrm>
          <a:prstGeom prst="rect">
            <a:avLst/>
          </a:prstGeom>
        </p:spPr>
      </p:pic>
      <p:grpSp>
        <p:nvGrpSpPr>
          <p:cNvPr id="115" name="Group 114"/>
          <p:cNvGrpSpPr/>
          <p:nvPr/>
        </p:nvGrpSpPr>
        <p:grpSpPr>
          <a:xfrm rot="14280000">
            <a:off x="5903314" y="2132521"/>
            <a:ext cx="10359952" cy="5269545"/>
            <a:chOff x="2585682" y="1500939"/>
            <a:chExt cx="10359952" cy="5269545"/>
          </a:xfrm>
        </p:grpSpPr>
        <p:grpSp>
          <p:nvGrpSpPr>
            <p:cNvPr id="116" name="Group 115"/>
            <p:cNvGrpSpPr/>
            <p:nvPr/>
          </p:nvGrpSpPr>
          <p:grpSpPr>
            <a:xfrm>
              <a:off x="7842581" y="1500939"/>
              <a:ext cx="5103053" cy="2846770"/>
              <a:chOff x="3707690" y="2562643"/>
              <a:chExt cx="5103053" cy="2846770"/>
            </a:xfrm>
          </p:grpSpPr>
          <p:grpSp>
            <p:nvGrpSpPr>
              <p:cNvPr id="122" name="Group 121"/>
              <p:cNvGrpSpPr/>
              <p:nvPr/>
            </p:nvGrpSpPr>
            <p:grpSpPr>
              <a:xfrm>
                <a:off x="3707690" y="4352027"/>
                <a:ext cx="777510" cy="1057386"/>
                <a:chOff x="7940461" y="3129546"/>
                <a:chExt cx="777510" cy="1057386"/>
              </a:xfrm>
            </p:grpSpPr>
            <p:sp>
              <p:nvSpPr>
                <p:cNvPr id="124" name="Rectangle: Rounded Corners 123"/>
                <p:cNvSpPr/>
                <p:nvPr/>
              </p:nvSpPr>
              <p:spPr>
                <a:xfrm rot="19084171">
                  <a:off x="8411782" y="3129546"/>
                  <a:ext cx="306189" cy="283170"/>
                </a:xfrm>
                <a:prstGeom prst="roundRect">
                  <a:avLst>
                    <a:gd name="adj" fmla="val 41564"/>
                  </a:avLst>
                </a:prstGeom>
                <a:solidFill>
                  <a:schemeClr val="accent2">
                    <a:lumMod val="40000"/>
                    <a:lumOff val="60000"/>
                  </a:schemeClr>
                </a:solidFill>
                <a:ln w="28575">
                  <a:solidFill>
                    <a:schemeClr val="bg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5" name="Rectangle: Rounded Corners 124"/>
                <p:cNvSpPr/>
                <p:nvPr/>
              </p:nvSpPr>
              <p:spPr>
                <a:xfrm rot="2627848">
                  <a:off x="7940461" y="3163605"/>
                  <a:ext cx="430167" cy="1023327"/>
                </a:xfrm>
                <a:prstGeom prst="roundRect">
                  <a:avLst>
                    <a:gd name="adj" fmla="val 28018"/>
                  </a:avLst>
                </a:prstGeom>
                <a:gradFill flip="none" rotWithShape="1">
                  <a:gsLst>
                    <a:gs pos="0">
                      <a:schemeClr val="tx1">
                        <a:lumMod val="85000"/>
                        <a:lumOff val="15000"/>
                      </a:schemeClr>
                    </a:gs>
                    <a:gs pos="95000">
                      <a:schemeClr val="accent6">
                        <a:lumMod val="75000"/>
                      </a:schemeClr>
                    </a:gs>
                    <a:gs pos="53000">
                      <a:schemeClr val="accent6">
                        <a:lumMod val="50000"/>
                      </a:schemeClr>
                    </a:gs>
                  </a:gsLst>
                  <a:lin ang="16200000" scaled="1"/>
                  <a:tileRect/>
                </a:gradFill>
                <a:ln w="28575">
                  <a:solidFill>
                    <a:schemeClr val="bg2">
                      <a:lumMod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123" name="Isosceles Triangle 122"/>
              <p:cNvSpPr/>
              <p:nvPr/>
            </p:nvSpPr>
            <p:spPr>
              <a:xfrm rot="2795246">
                <a:off x="6197108" y="106025"/>
                <a:ext cx="157018" cy="5070253"/>
              </a:xfrm>
              <a:prstGeom prst="triangle">
                <a:avLst/>
              </a:prstGeom>
              <a:gradFill flip="none" rotWithShape="1">
                <a:gsLst>
                  <a:gs pos="0">
                    <a:schemeClr val="bg2">
                      <a:lumMod val="25000"/>
                      <a:shade val="30000"/>
                      <a:satMod val="115000"/>
                    </a:schemeClr>
                  </a:gs>
                  <a:gs pos="50000">
                    <a:schemeClr val="bg2">
                      <a:lumMod val="25000"/>
                      <a:shade val="67500"/>
                      <a:satMod val="115000"/>
                    </a:schemeClr>
                  </a:gs>
                  <a:gs pos="100000">
                    <a:schemeClr val="bg2">
                      <a:lumMod val="75000"/>
                    </a:schemeClr>
                  </a:gs>
                </a:gsLst>
                <a:lin ang="27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7" name="Group 116"/>
            <p:cNvGrpSpPr/>
            <p:nvPr/>
          </p:nvGrpSpPr>
          <p:grpSpPr>
            <a:xfrm rot="10800000">
              <a:off x="2585682" y="3923714"/>
              <a:ext cx="5103053" cy="2846770"/>
              <a:chOff x="3707690" y="2562643"/>
              <a:chExt cx="5103053" cy="2846770"/>
            </a:xfrm>
          </p:grpSpPr>
          <p:grpSp>
            <p:nvGrpSpPr>
              <p:cNvPr id="118" name="Group 117"/>
              <p:cNvGrpSpPr/>
              <p:nvPr/>
            </p:nvGrpSpPr>
            <p:grpSpPr>
              <a:xfrm>
                <a:off x="3707690" y="4352027"/>
                <a:ext cx="777510" cy="1057386"/>
                <a:chOff x="7940461" y="3129546"/>
                <a:chExt cx="777510" cy="1057386"/>
              </a:xfrm>
            </p:grpSpPr>
            <p:sp>
              <p:nvSpPr>
                <p:cNvPr id="120" name="Rectangle: Rounded Corners 119"/>
                <p:cNvSpPr/>
                <p:nvPr/>
              </p:nvSpPr>
              <p:spPr>
                <a:xfrm rot="19084171">
                  <a:off x="8411782" y="3129546"/>
                  <a:ext cx="306189" cy="283170"/>
                </a:xfrm>
                <a:prstGeom prst="roundRect">
                  <a:avLst>
                    <a:gd name="adj" fmla="val 41564"/>
                  </a:avLst>
                </a:prstGeom>
                <a:solidFill>
                  <a:srgbClr val="F8CBAD">
                    <a:alpha val="1176"/>
                  </a:srgbClr>
                </a:solidFill>
                <a:ln w="285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1" name="Rectangle: Rounded Corners 120"/>
                <p:cNvSpPr/>
                <p:nvPr/>
              </p:nvSpPr>
              <p:spPr>
                <a:xfrm rot="2627848">
                  <a:off x="7940461" y="3163605"/>
                  <a:ext cx="430167" cy="1023327"/>
                </a:xfrm>
                <a:prstGeom prst="roundRect">
                  <a:avLst>
                    <a:gd name="adj" fmla="val 28018"/>
                  </a:avLst>
                </a:prstGeom>
                <a:solidFill>
                  <a:srgbClr val="000000">
                    <a:alpha val="1176"/>
                  </a:srgbClr>
                </a:solidFill>
                <a:ln w="285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119" name="Isosceles Triangle 118"/>
              <p:cNvSpPr/>
              <p:nvPr/>
            </p:nvSpPr>
            <p:spPr>
              <a:xfrm rot="2795246">
                <a:off x="6197108" y="106025"/>
                <a:ext cx="157018" cy="5070253"/>
              </a:xfrm>
              <a:prstGeom prst="triangle">
                <a:avLst/>
              </a:prstGeom>
              <a:solidFill>
                <a:srgbClr val="000000">
                  <a:alpha val="117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7" name="Group 16"/>
          <p:cNvGrpSpPr/>
          <p:nvPr/>
        </p:nvGrpSpPr>
        <p:grpSpPr>
          <a:xfrm rot="-600000">
            <a:off x="7058437" y="2548191"/>
            <a:ext cx="8231323" cy="4471265"/>
            <a:chOff x="3480136" y="2006293"/>
            <a:chExt cx="8231323" cy="4471265"/>
          </a:xfrm>
        </p:grpSpPr>
        <p:grpSp>
          <p:nvGrpSpPr>
            <p:cNvPr id="18" name="Group 17"/>
            <p:cNvGrpSpPr/>
            <p:nvPr/>
          </p:nvGrpSpPr>
          <p:grpSpPr>
            <a:xfrm>
              <a:off x="7842581" y="2006293"/>
              <a:ext cx="3868878" cy="2341416"/>
              <a:chOff x="3707690" y="3067997"/>
              <a:chExt cx="3868878" cy="2341416"/>
            </a:xfrm>
          </p:grpSpPr>
          <p:grpSp>
            <p:nvGrpSpPr>
              <p:cNvPr id="27" name="Group 26"/>
              <p:cNvGrpSpPr/>
              <p:nvPr/>
            </p:nvGrpSpPr>
            <p:grpSpPr>
              <a:xfrm>
                <a:off x="3707690" y="4352027"/>
                <a:ext cx="777510" cy="1057386"/>
                <a:chOff x="7940461" y="3129546"/>
                <a:chExt cx="777510" cy="1057386"/>
              </a:xfrm>
            </p:grpSpPr>
            <p:sp>
              <p:nvSpPr>
                <p:cNvPr id="29" name="Rectangle: Rounded Corners 28"/>
                <p:cNvSpPr/>
                <p:nvPr/>
              </p:nvSpPr>
              <p:spPr>
                <a:xfrm rot="19084171">
                  <a:off x="8411782" y="3129546"/>
                  <a:ext cx="306189" cy="283170"/>
                </a:xfrm>
                <a:prstGeom prst="roundRect">
                  <a:avLst>
                    <a:gd name="adj" fmla="val 41564"/>
                  </a:avLst>
                </a:prstGeom>
                <a:solidFill>
                  <a:schemeClr val="accent2">
                    <a:lumMod val="40000"/>
                    <a:lumOff val="60000"/>
                  </a:schemeClr>
                </a:solidFill>
                <a:ln w="28575">
                  <a:solidFill>
                    <a:schemeClr val="bg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0" name="Rectangle: Rounded Corners 29"/>
                <p:cNvSpPr/>
                <p:nvPr/>
              </p:nvSpPr>
              <p:spPr>
                <a:xfrm rot="2627848">
                  <a:off x="7940461" y="3163605"/>
                  <a:ext cx="430167" cy="1023327"/>
                </a:xfrm>
                <a:prstGeom prst="roundRect">
                  <a:avLst>
                    <a:gd name="adj" fmla="val 28018"/>
                  </a:avLst>
                </a:prstGeom>
                <a:gradFill flip="none" rotWithShape="1">
                  <a:gsLst>
                    <a:gs pos="0">
                      <a:schemeClr val="tx1">
                        <a:lumMod val="85000"/>
                        <a:lumOff val="15000"/>
                      </a:schemeClr>
                    </a:gs>
                    <a:gs pos="95000">
                      <a:schemeClr val="accent6">
                        <a:lumMod val="75000"/>
                      </a:schemeClr>
                    </a:gs>
                    <a:gs pos="53000">
                      <a:schemeClr val="accent6">
                        <a:lumMod val="50000"/>
                      </a:schemeClr>
                    </a:gs>
                  </a:gsLst>
                  <a:lin ang="16200000" scaled="1"/>
                  <a:tileRect/>
                </a:gradFill>
                <a:ln w="28575">
                  <a:solidFill>
                    <a:schemeClr val="bg2">
                      <a:lumMod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28" name="Isosceles Triangle 27"/>
              <p:cNvSpPr/>
              <p:nvPr/>
            </p:nvSpPr>
            <p:spPr>
              <a:xfrm rot="2795246">
                <a:off x="5672672" y="1329747"/>
                <a:ext cx="165646" cy="3642146"/>
              </a:xfrm>
              <a:prstGeom prst="triangle">
                <a:avLst/>
              </a:prstGeom>
              <a:gradFill flip="none" rotWithShape="1">
                <a:gsLst>
                  <a:gs pos="0">
                    <a:schemeClr val="bg2">
                      <a:lumMod val="25000"/>
                      <a:shade val="30000"/>
                      <a:satMod val="115000"/>
                    </a:schemeClr>
                  </a:gs>
                  <a:gs pos="50000">
                    <a:schemeClr val="bg2">
                      <a:lumMod val="25000"/>
                      <a:shade val="67500"/>
                      <a:satMod val="115000"/>
                    </a:schemeClr>
                  </a:gs>
                  <a:gs pos="100000">
                    <a:schemeClr val="bg2">
                      <a:lumMod val="75000"/>
                    </a:schemeClr>
                  </a:gs>
                </a:gsLst>
                <a:lin ang="27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9" name="Group 18"/>
            <p:cNvGrpSpPr/>
            <p:nvPr/>
          </p:nvGrpSpPr>
          <p:grpSpPr>
            <a:xfrm rot="10800000">
              <a:off x="3480136" y="3923714"/>
              <a:ext cx="4208599" cy="2553844"/>
              <a:chOff x="3707690" y="2855569"/>
              <a:chExt cx="4208599" cy="2553844"/>
            </a:xfrm>
          </p:grpSpPr>
          <p:grpSp>
            <p:nvGrpSpPr>
              <p:cNvPr id="20" name="Group 19"/>
              <p:cNvGrpSpPr/>
              <p:nvPr/>
            </p:nvGrpSpPr>
            <p:grpSpPr>
              <a:xfrm>
                <a:off x="3707690" y="4352027"/>
                <a:ext cx="777510" cy="1057386"/>
                <a:chOff x="7940461" y="3129546"/>
                <a:chExt cx="777510" cy="1057386"/>
              </a:xfrm>
            </p:grpSpPr>
            <p:sp>
              <p:nvSpPr>
                <p:cNvPr id="25" name="Rectangle: Rounded Corners 24"/>
                <p:cNvSpPr/>
                <p:nvPr/>
              </p:nvSpPr>
              <p:spPr>
                <a:xfrm rot="19084171">
                  <a:off x="8411782" y="3129546"/>
                  <a:ext cx="306189" cy="283170"/>
                </a:xfrm>
                <a:prstGeom prst="roundRect">
                  <a:avLst>
                    <a:gd name="adj" fmla="val 41564"/>
                  </a:avLst>
                </a:prstGeom>
                <a:solidFill>
                  <a:srgbClr val="F8CBAD">
                    <a:alpha val="1176"/>
                  </a:srgbClr>
                </a:solidFill>
                <a:ln w="285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" name="Rectangle: Rounded Corners 25"/>
                <p:cNvSpPr/>
                <p:nvPr/>
              </p:nvSpPr>
              <p:spPr>
                <a:xfrm rot="2627848">
                  <a:off x="7940461" y="3163605"/>
                  <a:ext cx="430167" cy="1023327"/>
                </a:xfrm>
                <a:prstGeom prst="roundRect">
                  <a:avLst>
                    <a:gd name="adj" fmla="val 28018"/>
                  </a:avLst>
                </a:prstGeom>
                <a:solidFill>
                  <a:srgbClr val="000000">
                    <a:alpha val="1176"/>
                  </a:srgbClr>
                </a:solidFill>
                <a:ln w="285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24" name="Isosceles Triangle 23"/>
              <p:cNvSpPr/>
              <p:nvPr/>
            </p:nvSpPr>
            <p:spPr>
              <a:xfrm rot="2795246">
                <a:off x="5776617" y="936049"/>
                <a:ext cx="220152" cy="4059192"/>
              </a:xfrm>
              <a:prstGeom prst="triangle">
                <a:avLst/>
              </a:prstGeom>
              <a:solidFill>
                <a:srgbClr val="000000">
                  <a:alpha val="117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66" name="Group 65"/>
          <p:cNvGrpSpPr/>
          <p:nvPr/>
        </p:nvGrpSpPr>
        <p:grpSpPr>
          <a:xfrm>
            <a:off x="6170034" y="2664072"/>
            <a:ext cx="514347" cy="234332"/>
            <a:chOff x="3549654" y="4493467"/>
            <a:chExt cx="1391547" cy="504177"/>
          </a:xfrm>
        </p:grpSpPr>
        <p:sp>
          <p:nvSpPr>
            <p:cNvPr id="67" name="Teardrop 66"/>
            <p:cNvSpPr/>
            <p:nvPr/>
          </p:nvSpPr>
          <p:spPr>
            <a:xfrm rot="13140337">
              <a:off x="4622010" y="4552325"/>
              <a:ext cx="87645" cy="172588"/>
            </a:xfrm>
            <a:prstGeom prst="teardrop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Teardrop 67"/>
            <p:cNvSpPr/>
            <p:nvPr/>
          </p:nvSpPr>
          <p:spPr>
            <a:xfrm rot="10444780" flipH="1">
              <a:off x="4216829" y="4493467"/>
              <a:ext cx="87645" cy="172588"/>
            </a:xfrm>
            <a:prstGeom prst="teardrop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Teardrop 68"/>
            <p:cNvSpPr/>
            <p:nvPr/>
          </p:nvSpPr>
          <p:spPr>
            <a:xfrm rot="13140337">
              <a:off x="4727194" y="4793656"/>
              <a:ext cx="68230" cy="109833"/>
            </a:xfrm>
            <a:prstGeom prst="teardrop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Teardrop 69"/>
            <p:cNvSpPr/>
            <p:nvPr/>
          </p:nvSpPr>
          <p:spPr>
            <a:xfrm rot="18178948">
              <a:off x="3934865" y="4658395"/>
              <a:ext cx="68230" cy="109833"/>
            </a:xfrm>
            <a:prstGeom prst="teardrop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1" name="Picture 7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549654" y="4573455"/>
              <a:ext cx="1391547" cy="424189"/>
            </a:xfrm>
            <a:prstGeom prst="rect">
              <a:avLst/>
            </a:prstGeom>
          </p:spPr>
        </p:pic>
      </p:grpSp>
      <p:pic>
        <p:nvPicPr>
          <p:cNvPr id="76" name="Picture 7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93580" y="2705082"/>
            <a:ext cx="112868" cy="176415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2" t="16395" b="56302"/>
          <a:stretch/>
        </p:blipFill>
        <p:spPr>
          <a:xfrm rot="420280">
            <a:off x="5914945" y="5891755"/>
            <a:ext cx="2861157" cy="91016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backgroundMark x1="44528" y1="13495" x2="0" y2="442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97874">
            <a:off x="4315868" y="5699292"/>
            <a:ext cx="2153495" cy="175972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backgroundMark x1="44528" y1="13495" x2="0" y2="442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97874">
            <a:off x="6047356" y="5648407"/>
            <a:ext cx="2153495" cy="175972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7200" b="99200" l="10000" r="99667">
                        <a14:backgroundMark x1="88467" y1="71200" x2="75867" y2="838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0548" t="67744" r="-1"/>
          <a:stretch/>
        </p:blipFill>
        <p:spPr>
          <a:xfrm rot="1616585">
            <a:off x="7257027" y="5280619"/>
            <a:ext cx="2373291" cy="2212109"/>
          </a:xfrm>
          <a:prstGeom prst="rect">
            <a:avLst/>
          </a:prstGeom>
        </p:spPr>
      </p:pic>
      <p:grpSp>
        <p:nvGrpSpPr>
          <p:cNvPr id="78" name="Group 77"/>
          <p:cNvGrpSpPr/>
          <p:nvPr/>
        </p:nvGrpSpPr>
        <p:grpSpPr>
          <a:xfrm>
            <a:off x="8972382" y="3565567"/>
            <a:ext cx="2929813" cy="3495107"/>
            <a:chOff x="8955223" y="3536713"/>
            <a:chExt cx="2929813" cy="3495107"/>
          </a:xfrm>
        </p:grpSpPr>
        <p:sp>
          <p:nvSpPr>
            <p:cNvPr id="80" name="Rectangle: Rounded Corners 79"/>
            <p:cNvSpPr/>
            <p:nvPr/>
          </p:nvSpPr>
          <p:spPr>
            <a:xfrm rot="17881063">
              <a:off x="10068275" y="4763494"/>
              <a:ext cx="458964" cy="985234"/>
            </a:xfrm>
            <a:prstGeom prst="roundRect">
              <a:avLst>
                <a:gd name="adj" fmla="val 41564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Rectangle: Rounded Corners 80"/>
            <p:cNvSpPr/>
            <p:nvPr/>
          </p:nvSpPr>
          <p:spPr>
            <a:xfrm rot="18106454">
              <a:off x="9497127" y="5448957"/>
              <a:ext cx="288246" cy="700326"/>
            </a:xfrm>
            <a:prstGeom prst="roundRect">
              <a:avLst>
                <a:gd name="adj" fmla="val 37138"/>
              </a:avLst>
            </a:prstGeom>
            <a:solidFill>
              <a:srgbClr val="3333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Rectangle: Rounded Corners 82"/>
            <p:cNvSpPr/>
            <p:nvPr/>
          </p:nvSpPr>
          <p:spPr>
            <a:xfrm>
              <a:off x="9529935" y="5136275"/>
              <a:ext cx="451951" cy="796701"/>
            </a:xfrm>
            <a:prstGeom prst="roundRect">
              <a:avLst>
                <a:gd name="adj" fmla="val 34435"/>
              </a:avLst>
            </a:prstGeom>
            <a:blipFill dpi="0" rotWithShape="1"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28575"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Oval 83"/>
            <p:cNvSpPr/>
            <p:nvPr/>
          </p:nvSpPr>
          <p:spPr>
            <a:xfrm rot="576203">
              <a:off x="10391104" y="3572539"/>
              <a:ext cx="752815" cy="989839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  <a:shade val="30000"/>
                    <a:satMod val="115000"/>
                  </a:schemeClr>
                </a:gs>
                <a:gs pos="50000">
                  <a:schemeClr val="accent2">
                    <a:lumMod val="40000"/>
                    <a:lumOff val="60000"/>
                    <a:shade val="67500"/>
                    <a:satMod val="115000"/>
                  </a:schemeClr>
                </a:gs>
                <a:gs pos="100000">
                  <a:schemeClr val="accent2">
                    <a:lumMod val="40000"/>
                    <a:lumOff val="60000"/>
                    <a:shade val="100000"/>
                    <a:satMod val="115000"/>
                  </a:schemeClr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9" name="Group 88"/>
            <p:cNvGrpSpPr/>
            <p:nvPr/>
          </p:nvGrpSpPr>
          <p:grpSpPr>
            <a:xfrm rot="20295430">
              <a:off x="9457022" y="5552996"/>
              <a:ext cx="368784" cy="570922"/>
              <a:chOff x="8889420" y="4448386"/>
              <a:chExt cx="368784" cy="737097"/>
            </a:xfrm>
          </p:grpSpPr>
          <p:sp>
            <p:nvSpPr>
              <p:cNvPr id="113" name="Oval 112"/>
              <p:cNvSpPr/>
              <p:nvPr/>
            </p:nvSpPr>
            <p:spPr>
              <a:xfrm rot="1564008" flipV="1">
                <a:off x="8889420" y="5009313"/>
                <a:ext cx="318782" cy="17617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4" name="Rectangle: Rounded Corners 113"/>
              <p:cNvSpPr/>
              <p:nvPr/>
            </p:nvSpPr>
            <p:spPr>
              <a:xfrm rot="7750165">
                <a:off x="8872298" y="4763643"/>
                <a:ext cx="701164" cy="70649"/>
              </a:xfrm>
              <a:prstGeom prst="roundRect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0" name="Group 89"/>
            <p:cNvGrpSpPr/>
            <p:nvPr/>
          </p:nvGrpSpPr>
          <p:grpSpPr>
            <a:xfrm rot="846179">
              <a:off x="10374475" y="5859769"/>
              <a:ext cx="331873" cy="779216"/>
              <a:chOff x="10020142" y="4766994"/>
              <a:chExt cx="331873" cy="779216"/>
            </a:xfrm>
          </p:grpSpPr>
          <p:sp>
            <p:nvSpPr>
              <p:cNvPr id="111" name="Oval 110"/>
              <p:cNvSpPr/>
              <p:nvPr/>
            </p:nvSpPr>
            <p:spPr>
              <a:xfrm flipV="1">
                <a:off x="10033233" y="5370041"/>
                <a:ext cx="318782" cy="176169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2" name="Rectangle: Rounded Corners 111"/>
              <p:cNvSpPr/>
              <p:nvPr/>
            </p:nvSpPr>
            <p:spPr>
              <a:xfrm rot="3906204">
                <a:off x="9704885" y="5082251"/>
                <a:ext cx="701164" cy="70649"/>
              </a:xfrm>
              <a:prstGeom prst="roundRect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1" name="Group 90"/>
            <p:cNvGrpSpPr/>
            <p:nvPr/>
          </p:nvGrpSpPr>
          <p:grpSpPr>
            <a:xfrm rot="685599">
              <a:off x="11550421" y="5644094"/>
              <a:ext cx="334615" cy="778865"/>
              <a:chOff x="11214457" y="4591176"/>
              <a:chExt cx="334615" cy="778865"/>
            </a:xfrm>
          </p:grpSpPr>
          <p:sp>
            <p:nvSpPr>
              <p:cNvPr id="109" name="Oval 108"/>
              <p:cNvSpPr/>
              <p:nvPr/>
            </p:nvSpPr>
            <p:spPr>
              <a:xfrm flipV="1">
                <a:off x="11230290" y="5193872"/>
                <a:ext cx="318782" cy="176169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0" name="Rectangle: Rounded Corners 109"/>
              <p:cNvSpPr/>
              <p:nvPr/>
            </p:nvSpPr>
            <p:spPr>
              <a:xfrm rot="3906204">
                <a:off x="10899200" y="4906433"/>
                <a:ext cx="701164" cy="70649"/>
              </a:xfrm>
              <a:prstGeom prst="roundRect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92" name="Rectangle: Rounded Corners 91"/>
            <p:cNvSpPr/>
            <p:nvPr/>
          </p:nvSpPr>
          <p:spPr>
            <a:xfrm>
              <a:off x="9762689" y="4612836"/>
              <a:ext cx="1648401" cy="1938944"/>
            </a:xfrm>
            <a:prstGeom prst="roundRect">
              <a:avLst/>
            </a:prstGeom>
            <a:solidFill>
              <a:srgbClr val="003300"/>
            </a:solidFill>
            <a:ln w="57150">
              <a:solidFill>
                <a:schemeClr val="tx1">
                  <a:lumMod val="65000"/>
                  <a:lumOff val="35000"/>
                </a:schemeClr>
              </a:solidFill>
            </a:ln>
            <a:scene3d>
              <a:camera prst="isometricOffAxis1Top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Rectangle: Rounded Corners 92"/>
            <p:cNvSpPr/>
            <p:nvPr/>
          </p:nvSpPr>
          <p:spPr>
            <a:xfrm rot="21118257">
              <a:off x="10291620" y="5818969"/>
              <a:ext cx="1427442" cy="100944"/>
            </a:xfrm>
            <a:prstGeom prst="round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Rectangle: Rounded Corners 93"/>
            <p:cNvSpPr/>
            <p:nvPr/>
          </p:nvSpPr>
          <p:spPr>
            <a:xfrm rot="21181011">
              <a:off x="10311791" y="5211764"/>
              <a:ext cx="1244967" cy="51771"/>
            </a:xfrm>
            <a:prstGeom prst="round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Rectangle: Rounded Corners 94"/>
            <p:cNvSpPr/>
            <p:nvPr/>
          </p:nvSpPr>
          <p:spPr>
            <a:xfrm rot="17881063">
              <a:off x="9773214" y="4843315"/>
              <a:ext cx="458964" cy="1016650"/>
            </a:xfrm>
            <a:prstGeom prst="roundRect">
              <a:avLst>
                <a:gd name="adj" fmla="val 41564"/>
              </a:avLst>
            </a:prstGeom>
            <a:blipFill dpi="0" rotWithShape="1"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28575"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Rectangle: Rounded Corners 95"/>
            <p:cNvSpPr/>
            <p:nvPr/>
          </p:nvSpPr>
          <p:spPr>
            <a:xfrm rot="21314897">
              <a:off x="10109441" y="4349882"/>
              <a:ext cx="1371128" cy="1391463"/>
            </a:xfrm>
            <a:prstGeom prst="roundRect">
              <a:avLst>
                <a:gd name="adj" fmla="val 34960"/>
              </a:avLst>
            </a:prstGeom>
            <a:blipFill dpi="0" rotWithShape="1"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38100"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Rectangle: Rounded Corners 96"/>
            <p:cNvSpPr/>
            <p:nvPr/>
          </p:nvSpPr>
          <p:spPr>
            <a:xfrm rot="2627848">
              <a:off x="10001720" y="4464480"/>
              <a:ext cx="430167" cy="784320"/>
            </a:xfrm>
            <a:prstGeom prst="roundRect">
              <a:avLst>
                <a:gd name="adj" fmla="val 41564"/>
              </a:avLst>
            </a:prstGeom>
            <a:gradFill flip="none" rotWithShape="1">
              <a:gsLst>
                <a:gs pos="0">
                  <a:schemeClr val="tx1">
                    <a:lumMod val="85000"/>
                    <a:lumOff val="15000"/>
                  </a:schemeClr>
                </a:gs>
                <a:gs pos="95000">
                  <a:schemeClr val="accent6">
                    <a:lumMod val="75000"/>
                  </a:schemeClr>
                </a:gs>
                <a:gs pos="53000">
                  <a:schemeClr val="accent6">
                    <a:lumMod val="50000"/>
                  </a:schemeClr>
                </a:gs>
              </a:gsLst>
              <a:lin ang="16200000" scaled="1"/>
              <a:tileRect/>
            </a:gradFill>
            <a:ln w="28575"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98" name="Group 97"/>
            <p:cNvGrpSpPr/>
            <p:nvPr/>
          </p:nvGrpSpPr>
          <p:grpSpPr>
            <a:xfrm rot="196706">
              <a:off x="10111338" y="4612998"/>
              <a:ext cx="1728132" cy="1316123"/>
              <a:chOff x="6630911" y="4098301"/>
              <a:chExt cx="1728132" cy="1316123"/>
            </a:xfrm>
            <a:solidFill>
              <a:srgbClr val="003300"/>
            </a:solidFill>
          </p:grpSpPr>
          <p:sp>
            <p:nvSpPr>
              <p:cNvPr id="106" name="Rectangle: Rounded Corners 105"/>
              <p:cNvSpPr/>
              <p:nvPr/>
            </p:nvSpPr>
            <p:spPr>
              <a:xfrm rot="5400000">
                <a:off x="6613457" y="5065018"/>
                <a:ext cx="620212" cy="78600"/>
              </a:xfrm>
              <a:prstGeom prst="roundRect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7" name="Rectangle: Rounded Corners 106"/>
              <p:cNvSpPr/>
              <p:nvPr/>
            </p:nvSpPr>
            <p:spPr>
              <a:xfrm rot="5400000">
                <a:off x="7776882" y="4905611"/>
                <a:ext cx="620212" cy="78600"/>
              </a:xfrm>
              <a:prstGeom prst="roundRect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8" name="Rectangle: Rounded Corners 107"/>
              <p:cNvSpPr/>
              <p:nvPr/>
            </p:nvSpPr>
            <p:spPr>
              <a:xfrm>
                <a:off x="6630911" y="4098301"/>
                <a:ext cx="1728132" cy="940345"/>
              </a:xfrm>
              <a:prstGeom prst="roundRect">
                <a:avLst/>
              </a:prstGeom>
              <a:gradFill>
                <a:gsLst>
                  <a:gs pos="0">
                    <a:schemeClr val="tx1">
                      <a:lumMod val="85000"/>
                      <a:lumOff val="15000"/>
                    </a:schemeClr>
                  </a:gs>
                  <a:gs pos="50000">
                    <a:schemeClr val="accent6">
                      <a:lumMod val="50000"/>
                      <a:shade val="67500"/>
                      <a:satMod val="115000"/>
                    </a:schemeClr>
                  </a:gs>
                  <a:gs pos="100000">
                    <a:schemeClr val="accent6">
                      <a:lumMod val="50000"/>
                    </a:schemeClr>
                  </a:gs>
                </a:gsLst>
                <a:lin ang="16200000" scaled="1"/>
              </a:gradFill>
              <a:ln w="57150">
                <a:solidFill>
                  <a:schemeClr val="tx1">
                    <a:lumMod val="65000"/>
                    <a:lumOff val="35000"/>
                  </a:schemeClr>
                </a:solidFill>
              </a:ln>
              <a:scene3d>
                <a:camera prst="isometricOffAxis1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99" name="Freeform: Shape 98"/>
            <p:cNvSpPr/>
            <p:nvPr/>
          </p:nvSpPr>
          <p:spPr>
            <a:xfrm>
              <a:off x="10430166" y="3977986"/>
              <a:ext cx="694283" cy="323273"/>
            </a:xfrm>
            <a:custGeom>
              <a:avLst/>
              <a:gdLst>
                <a:gd name="connsiteX0" fmla="*/ 0 w 637309"/>
                <a:gd name="connsiteY0" fmla="*/ 0 h 341746"/>
                <a:gd name="connsiteX1" fmla="*/ 27709 w 637309"/>
                <a:gd name="connsiteY1" fmla="*/ 221673 h 341746"/>
                <a:gd name="connsiteX2" fmla="*/ 55418 w 637309"/>
                <a:gd name="connsiteY2" fmla="*/ 240146 h 341746"/>
                <a:gd name="connsiteX3" fmla="*/ 83127 w 637309"/>
                <a:gd name="connsiteY3" fmla="*/ 267855 h 341746"/>
                <a:gd name="connsiteX4" fmla="*/ 101600 w 637309"/>
                <a:gd name="connsiteY4" fmla="*/ 295564 h 341746"/>
                <a:gd name="connsiteX5" fmla="*/ 129309 w 637309"/>
                <a:gd name="connsiteY5" fmla="*/ 304800 h 341746"/>
                <a:gd name="connsiteX6" fmla="*/ 212436 w 637309"/>
                <a:gd name="connsiteY6" fmla="*/ 314037 h 341746"/>
                <a:gd name="connsiteX7" fmla="*/ 249382 w 637309"/>
                <a:gd name="connsiteY7" fmla="*/ 323273 h 341746"/>
                <a:gd name="connsiteX8" fmla="*/ 304800 w 637309"/>
                <a:gd name="connsiteY8" fmla="*/ 341746 h 341746"/>
                <a:gd name="connsiteX9" fmla="*/ 600363 w 637309"/>
                <a:gd name="connsiteY9" fmla="*/ 332509 h 341746"/>
                <a:gd name="connsiteX10" fmla="*/ 628073 w 637309"/>
                <a:gd name="connsiteY10" fmla="*/ 323273 h 341746"/>
                <a:gd name="connsiteX11" fmla="*/ 637309 w 637309"/>
                <a:gd name="connsiteY11" fmla="*/ 286328 h 341746"/>
                <a:gd name="connsiteX12" fmla="*/ 628073 w 637309"/>
                <a:gd name="connsiteY12" fmla="*/ 240146 h 341746"/>
                <a:gd name="connsiteX13" fmla="*/ 544945 w 637309"/>
                <a:gd name="connsiteY13" fmla="*/ 193964 h 341746"/>
                <a:gd name="connsiteX14" fmla="*/ 471054 w 637309"/>
                <a:gd name="connsiteY14" fmla="*/ 175491 h 341746"/>
                <a:gd name="connsiteX15" fmla="*/ 415636 w 637309"/>
                <a:gd name="connsiteY15" fmla="*/ 157019 h 341746"/>
                <a:gd name="connsiteX16" fmla="*/ 350982 w 637309"/>
                <a:gd name="connsiteY16" fmla="*/ 147782 h 341746"/>
                <a:gd name="connsiteX17" fmla="*/ 323273 w 637309"/>
                <a:gd name="connsiteY17" fmla="*/ 138546 h 341746"/>
                <a:gd name="connsiteX18" fmla="*/ 286327 w 637309"/>
                <a:gd name="connsiteY18" fmla="*/ 129309 h 341746"/>
                <a:gd name="connsiteX19" fmla="*/ 249382 w 637309"/>
                <a:gd name="connsiteY19" fmla="*/ 110837 h 341746"/>
                <a:gd name="connsiteX20" fmla="*/ 166254 w 637309"/>
                <a:gd name="connsiteY20" fmla="*/ 64655 h 341746"/>
                <a:gd name="connsiteX21" fmla="*/ 36945 w 637309"/>
                <a:gd name="connsiteY21" fmla="*/ 73891 h 341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637309" h="341746">
                  <a:moveTo>
                    <a:pt x="0" y="0"/>
                  </a:moveTo>
                  <a:cubicBezTo>
                    <a:pt x="54533" y="136330"/>
                    <a:pt x="-32936" y="-96718"/>
                    <a:pt x="27709" y="221673"/>
                  </a:cubicBezTo>
                  <a:cubicBezTo>
                    <a:pt x="29786" y="232578"/>
                    <a:pt x="46890" y="233039"/>
                    <a:pt x="55418" y="240146"/>
                  </a:cubicBezTo>
                  <a:cubicBezTo>
                    <a:pt x="65453" y="248508"/>
                    <a:pt x="74765" y="257820"/>
                    <a:pt x="83127" y="267855"/>
                  </a:cubicBezTo>
                  <a:cubicBezTo>
                    <a:pt x="90234" y="276383"/>
                    <a:pt x="92932" y="288629"/>
                    <a:pt x="101600" y="295564"/>
                  </a:cubicBezTo>
                  <a:cubicBezTo>
                    <a:pt x="109203" y="301646"/>
                    <a:pt x="119706" y="303199"/>
                    <a:pt x="129309" y="304800"/>
                  </a:cubicBezTo>
                  <a:cubicBezTo>
                    <a:pt x="156809" y="309383"/>
                    <a:pt x="184727" y="310958"/>
                    <a:pt x="212436" y="314037"/>
                  </a:cubicBezTo>
                  <a:cubicBezTo>
                    <a:pt x="224751" y="317116"/>
                    <a:pt x="237223" y="319625"/>
                    <a:pt x="249382" y="323273"/>
                  </a:cubicBezTo>
                  <a:cubicBezTo>
                    <a:pt x="268033" y="328868"/>
                    <a:pt x="304800" y="341746"/>
                    <a:pt x="304800" y="341746"/>
                  </a:cubicBezTo>
                  <a:cubicBezTo>
                    <a:pt x="403321" y="338667"/>
                    <a:pt x="501954" y="338132"/>
                    <a:pt x="600363" y="332509"/>
                  </a:cubicBezTo>
                  <a:cubicBezTo>
                    <a:pt x="610083" y="331954"/>
                    <a:pt x="621991" y="330876"/>
                    <a:pt x="628073" y="323273"/>
                  </a:cubicBezTo>
                  <a:cubicBezTo>
                    <a:pt x="636003" y="313361"/>
                    <a:pt x="634230" y="298643"/>
                    <a:pt x="637309" y="286328"/>
                  </a:cubicBezTo>
                  <a:cubicBezTo>
                    <a:pt x="634230" y="270934"/>
                    <a:pt x="635094" y="254187"/>
                    <a:pt x="628073" y="240146"/>
                  </a:cubicBezTo>
                  <a:cubicBezTo>
                    <a:pt x="612463" y="208927"/>
                    <a:pt x="574192" y="201276"/>
                    <a:pt x="544945" y="193964"/>
                  </a:cubicBezTo>
                  <a:cubicBezTo>
                    <a:pt x="520315" y="187806"/>
                    <a:pt x="495140" y="183519"/>
                    <a:pt x="471054" y="175491"/>
                  </a:cubicBezTo>
                  <a:cubicBezTo>
                    <a:pt x="452581" y="169334"/>
                    <a:pt x="434912" y="159773"/>
                    <a:pt x="415636" y="157019"/>
                  </a:cubicBezTo>
                  <a:lnTo>
                    <a:pt x="350982" y="147782"/>
                  </a:lnTo>
                  <a:cubicBezTo>
                    <a:pt x="341746" y="144703"/>
                    <a:pt x="332634" y="141221"/>
                    <a:pt x="323273" y="138546"/>
                  </a:cubicBezTo>
                  <a:cubicBezTo>
                    <a:pt x="311067" y="135059"/>
                    <a:pt x="298213" y="133766"/>
                    <a:pt x="286327" y="129309"/>
                  </a:cubicBezTo>
                  <a:cubicBezTo>
                    <a:pt x="273435" y="124475"/>
                    <a:pt x="261188" y="117921"/>
                    <a:pt x="249382" y="110837"/>
                  </a:cubicBezTo>
                  <a:cubicBezTo>
                    <a:pt x="169982" y="63197"/>
                    <a:pt x="221989" y="83233"/>
                    <a:pt x="166254" y="64655"/>
                  </a:cubicBezTo>
                  <a:lnTo>
                    <a:pt x="36945" y="73891"/>
                  </a:lnTo>
                </a:path>
              </a:pathLst>
            </a:custGeom>
            <a:solidFill>
              <a:srgbClr val="503D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reeform: Shape 99"/>
            <p:cNvSpPr/>
            <p:nvPr/>
          </p:nvSpPr>
          <p:spPr>
            <a:xfrm>
              <a:off x="10420216" y="4328958"/>
              <a:ext cx="766272" cy="94785"/>
            </a:xfrm>
            <a:custGeom>
              <a:avLst/>
              <a:gdLst>
                <a:gd name="connsiteX0" fmla="*/ 56014 w 766272"/>
                <a:gd name="connsiteY0" fmla="*/ 83127 h 94785"/>
                <a:gd name="connsiteX1" fmla="*/ 102196 w 766272"/>
                <a:gd name="connsiteY1" fmla="*/ 9236 h 94785"/>
                <a:gd name="connsiteX2" fmla="*/ 702560 w 766272"/>
                <a:gd name="connsiteY2" fmla="*/ 9236 h 94785"/>
                <a:gd name="connsiteX3" fmla="*/ 674851 w 766272"/>
                <a:gd name="connsiteY3" fmla="*/ 83127 h 94785"/>
                <a:gd name="connsiteX4" fmla="*/ 56014 w 766272"/>
                <a:gd name="connsiteY4" fmla="*/ 83127 h 947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6272" h="94785">
                  <a:moveTo>
                    <a:pt x="56014" y="83127"/>
                  </a:moveTo>
                  <a:cubicBezTo>
                    <a:pt x="-39429" y="70812"/>
                    <a:pt x="-5562" y="21551"/>
                    <a:pt x="102196" y="9236"/>
                  </a:cubicBezTo>
                  <a:cubicBezTo>
                    <a:pt x="209954" y="-3079"/>
                    <a:pt x="607118" y="-3079"/>
                    <a:pt x="702560" y="9236"/>
                  </a:cubicBezTo>
                  <a:cubicBezTo>
                    <a:pt x="798003" y="21551"/>
                    <a:pt x="784148" y="64654"/>
                    <a:pt x="674851" y="83127"/>
                  </a:cubicBezTo>
                  <a:cubicBezTo>
                    <a:pt x="565554" y="101600"/>
                    <a:pt x="151457" y="95442"/>
                    <a:pt x="56014" y="83127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 w="28575"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1" name="Group 100"/>
            <p:cNvGrpSpPr/>
            <p:nvPr/>
          </p:nvGrpSpPr>
          <p:grpSpPr>
            <a:xfrm>
              <a:off x="10183748" y="3536713"/>
              <a:ext cx="1110882" cy="620406"/>
              <a:chOff x="9688717" y="1360122"/>
              <a:chExt cx="1110882" cy="609704"/>
            </a:xfrm>
          </p:grpSpPr>
          <p:sp>
            <p:nvSpPr>
              <p:cNvPr id="103" name="Oval 102"/>
              <p:cNvSpPr/>
              <p:nvPr/>
            </p:nvSpPr>
            <p:spPr>
              <a:xfrm rot="1722890">
                <a:off x="9688717" y="1464737"/>
                <a:ext cx="1110882" cy="505089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75000"/>
                      <a:shade val="30000"/>
                      <a:satMod val="115000"/>
                    </a:schemeClr>
                  </a:gs>
                  <a:gs pos="50000">
                    <a:schemeClr val="accent6">
                      <a:lumMod val="75000"/>
                      <a:shade val="67500"/>
                      <a:satMod val="115000"/>
                    </a:schemeClr>
                  </a:gs>
                  <a:gs pos="100000">
                    <a:schemeClr val="accent6">
                      <a:lumMod val="75000"/>
                      <a:shade val="100000"/>
                      <a:satMod val="115000"/>
                    </a:schemeClr>
                  </a:gs>
                </a:gsLst>
                <a:lin ang="13500000" scaled="1"/>
                <a:tileRect/>
              </a:gradFill>
              <a:ln w="38100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" name="Cylinder 103"/>
              <p:cNvSpPr/>
              <p:nvPr/>
            </p:nvSpPr>
            <p:spPr>
              <a:xfrm rot="2077581">
                <a:off x="9976471" y="1360122"/>
                <a:ext cx="748447" cy="406809"/>
              </a:xfrm>
              <a:prstGeom prst="can">
                <a:avLst>
                  <a:gd name="adj" fmla="val 37493"/>
                </a:avLst>
              </a:prstGeom>
              <a:gradFill flip="none" rotWithShape="1">
                <a:gsLst>
                  <a:gs pos="0">
                    <a:schemeClr val="accent6">
                      <a:lumMod val="75000"/>
                      <a:shade val="30000"/>
                      <a:satMod val="115000"/>
                    </a:schemeClr>
                  </a:gs>
                  <a:gs pos="50000">
                    <a:schemeClr val="accent6">
                      <a:lumMod val="75000"/>
                      <a:shade val="67500"/>
                      <a:satMod val="115000"/>
                    </a:schemeClr>
                  </a:gs>
                  <a:gs pos="100000">
                    <a:schemeClr val="accent6">
                      <a:lumMod val="75000"/>
                      <a:shade val="100000"/>
                      <a:satMod val="115000"/>
                    </a:schemeClr>
                  </a:gs>
                </a:gsLst>
                <a:lin ang="13500000" scaled="1"/>
                <a:tileRect/>
              </a:gradFill>
              <a:ln w="28575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Freeform: Shape 104"/>
              <p:cNvSpPr/>
              <p:nvPr/>
            </p:nvSpPr>
            <p:spPr>
              <a:xfrm>
                <a:off x="9945648" y="1417465"/>
                <a:ext cx="683770" cy="476734"/>
              </a:xfrm>
              <a:custGeom>
                <a:avLst/>
                <a:gdLst>
                  <a:gd name="connsiteX0" fmla="*/ 1216 w 661179"/>
                  <a:gd name="connsiteY0" fmla="*/ 74058 h 518431"/>
                  <a:gd name="connsiteX1" fmla="*/ 84343 w 661179"/>
                  <a:gd name="connsiteY1" fmla="*/ 221840 h 518431"/>
                  <a:gd name="connsiteX2" fmla="*/ 195180 w 661179"/>
                  <a:gd name="connsiteY2" fmla="*/ 304967 h 518431"/>
                  <a:gd name="connsiteX3" fmla="*/ 278307 w 661179"/>
                  <a:gd name="connsiteY3" fmla="*/ 369622 h 518431"/>
                  <a:gd name="connsiteX4" fmla="*/ 342962 w 661179"/>
                  <a:gd name="connsiteY4" fmla="*/ 406567 h 518431"/>
                  <a:gd name="connsiteX5" fmla="*/ 426089 w 661179"/>
                  <a:gd name="connsiteY5" fmla="*/ 452749 h 518431"/>
                  <a:gd name="connsiteX6" fmla="*/ 555398 w 661179"/>
                  <a:gd name="connsiteY6" fmla="*/ 517404 h 518431"/>
                  <a:gd name="connsiteX7" fmla="*/ 610816 w 661179"/>
                  <a:gd name="connsiteY7" fmla="*/ 489694 h 518431"/>
                  <a:gd name="connsiteX8" fmla="*/ 656998 w 661179"/>
                  <a:gd name="connsiteY8" fmla="*/ 452749 h 518431"/>
                  <a:gd name="connsiteX9" fmla="*/ 499980 w 661179"/>
                  <a:gd name="connsiteY9" fmla="*/ 378858 h 518431"/>
                  <a:gd name="connsiteX10" fmla="*/ 379907 w 661179"/>
                  <a:gd name="connsiteY10" fmla="*/ 323440 h 518431"/>
                  <a:gd name="connsiteX11" fmla="*/ 269071 w 661179"/>
                  <a:gd name="connsiteY11" fmla="*/ 249549 h 518431"/>
                  <a:gd name="connsiteX12" fmla="*/ 167471 w 661179"/>
                  <a:gd name="connsiteY12" fmla="*/ 166422 h 518431"/>
                  <a:gd name="connsiteX13" fmla="*/ 84343 w 661179"/>
                  <a:gd name="connsiteY13" fmla="*/ 111004 h 518431"/>
                  <a:gd name="connsiteX14" fmla="*/ 38162 w 661179"/>
                  <a:gd name="connsiteY14" fmla="*/ 167 h 518431"/>
                  <a:gd name="connsiteX15" fmla="*/ 1216 w 661179"/>
                  <a:gd name="connsiteY15" fmla="*/ 74058 h 5184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61179" h="518431">
                    <a:moveTo>
                      <a:pt x="1216" y="74058"/>
                    </a:moveTo>
                    <a:cubicBezTo>
                      <a:pt x="8913" y="111004"/>
                      <a:pt x="52016" y="183355"/>
                      <a:pt x="84343" y="221840"/>
                    </a:cubicBezTo>
                    <a:cubicBezTo>
                      <a:pt x="116670" y="260325"/>
                      <a:pt x="162853" y="280337"/>
                      <a:pt x="195180" y="304967"/>
                    </a:cubicBezTo>
                    <a:cubicBezTo>
                      <a:pt x="227507" y="329597"/>
                      <a:pt x="253677" y="352689"/>
                      <a:pt x="278307" y="369622"/>
                    </a:cubicBezTo>
                    <a:cubicBezTo>
                      <a:pt x="302937" y="386555"/>
                      <a:pt x="342962" y="406567"/>
                      <a:pt x="342962" y="406567"/>
                    </a:cubicBezTo>
                    <a:cubicBezTo>
                      <a:pt x="367592" y="420421"/>
                      <a:pt x="390683" y="434276"/>
                      <a:pt x="426089" y="452749"/>
                    </a:cubicBezTo>
                    <a:cubicBezTo>
                      <a:pt x="461495" y="471222"/>
                      <a:pt x="524610" y="511247"/>
                      <a:pt x="555398" y="517404"/>
                    </a:cubicBezTo>
                    <a:cubicBezTo>
                      <a:pt x="586186" y="523562"/>
                      <a:pt x="593883" y="500470"/>
                      <a:pt x="610816" y="489694"/>
                    </a:cubicBezTo>
                    <a:cubicBezTo>
                      <a:pt x="627749" y="478918"/>
                      <a:pt x="675471" y="471222"/>
                      <a:pt x="656998" y="452749"/>
                    </a:cubicBezTo>
                    <a:cubicBezTo>
                      <a:pt x="638525" y="434276"/>
                      <a:pt x="499980" y="378858"/>
                      <a:pt x="499980" y="378858"/>
                    </a:cubicBezTo>
                    <a:cubicBezTo>
                      <a:pt x="453798" y="357307"/>
                      <a:pt x="418392" y="344992"/>
                      <a:pt x="379907" y="323440"/>
                    </a:cubicBezTo>
                    <a:cubicBezTo>
                      <a:pt x="341422" y="301889"/>
                      <a:pt x="304477" y="275719"/>
                      <a:pt x="269071" y="249549"/>
                    </a:cubicBezTo>
                    <a:cubicBezTo>
                      <a:pt x="233665" y="223379"/>
                      <a:pt x="198259" y="189513"/>
                      <a:pt x="167471" y="166422"/>
                    </a:cubicBezTo>
                    <a:cubicBezTo>
                      <a:pt x="136683" y="143331"/>
                      <a:pt x="105895" y="138713"/>
                      <a:pt x="84343" y="111004"/>
                    </a:cubicBezTo>
                    <a:cubicBezTo>
                      <a:pt x="62792" y="83295"/>
                      <a:pt x="52016" y="3246"/>
                      <a:pt x="38162" y="167"/>
                    </a:cubicBezTo>
                    <a:cubicBezTo>
                      <a:pt x="24308" y="-2912"/>
                      <a:pt x="-6481" y="37112"/>
                      <a:pt x="1216" y="74058"/>
                    </a:cubicBezTo>
                    <a:close/>
                  </a:path>
                </a:pathLst>
              </a:custGeom>
              <a:blipFill dpi="0" rotWithShape="1"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102" name="Picture 101"/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55223" y="5683818"/>
              <a:ext cx="1426884" cy="1348002"/>
            </a:xfrm>
            <a:prstGeom prst="rect">
              <a:avLst/>
            </a:prstGeom>
          </p:spPr>
        </p:pic>
      </p:grpSp>
      <p:pic>
        <p:nvPicPr>
          <p:cNvPr id="82" name="Picture 81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791292">
            <a:off x="10039181" y="5148668"/>
            <a:ext cx="788004" cy="1544628"/>
          </a:xfrm>
          <a:prstGeom prst="rect">
            <a:avLst/>
          </a:prstGeom>
        </p:spPr>
      </p:pic>
      <p:sp>
        <p:nvSpPr>
          <p:cNvPr id="2" name="Freeform: Shape 1">
            <a:hlinkClick r:id="rId13" action="ppaction://hlinksldjump"/>
          </p:cNvPr>
          <p:cNvSpPr/>
          <p:nvPr/>
        </p:nvSpPr>
        <p:spPr>
          <a:xfrm>
            <a:off x="9920640" y="5097390"/>
            <a:ext cx="962527" cy="1652337"/>
          </a:xfrm>
          <a:custGeom>
            <a:avLst/>
            <a:gdLst>
              <a:gd name="connsiteX0" fmla="*/ 336884 w 962527"/>
              <a:gd name="connsiteY0" fmla="*/ 0 h 1652337"/>
              <a:gd name="connsiteX1" fmla="*/ 962527 w 962527"/>
              <a:gd name="connsiteY1" fmla="*/ 272716 h 1652337"/>
              <a:gd name="connsiteX2" fmla="*/ 705853 w 962527"/>
              <a:gd name="connsiteY2" fmla="*/ 1652337 h 1652337"/>
              <a:gd name="connsiteX3" fmla="*/ 0 w 962527"/>
              <a:gd name="connsiteY3" fmla="*/ 1363579 h 1652337"/>
              <a:gd name="connsiteX4" fmla="*/ 336884 w 962527"/>
              <a:gd name="connsiteY4" fmla="*/ 0 h 1652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62527" h="1652337">
                <a:moveTo>
                  <a:pt x="336884" y="0"/>
                </a:moveTo>
                <a:lnTo>
                  <a:pt x="962527" y="272716"/>
                </a:lnTo>
                <a:lnTo>
                  <a:pt x="705853" y="1652337"/>
                </a:lnTo>
                <a:lnTo>
                  <a:pt x="0" y="1363579"/>
                </a:lnTo>
                <a:lnTo>
                  <a:pt x="336884" y="0"/>
                </a:lnTo>
                <a:close/>
              </a:path>
            </a:pathLst>
          </a:custGeom>
          <a:solidFill>
            <a:srgbClr val="4472C4">
              <a:alpha val="40000"/>
            </a:srgbClr>
          </a:solidFill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: Rounded Corners 60"/>
          <p:cNvSpPr/>
          <p:nvPr/>
        </p:nvSpPr>
        <p:spPr>
          <a:xfrm>
            <a:off x="6822412" y="6165635"/>
            <a:ext cx="914400" cy="453988"/>
          </a:xfrm>
          <a:prstGeom prst="roundRect">
            <a:avLst/>
          </a:prstGeom>
          <a:ln w="28575">
            <a:solidFill>
              <a:srgbClr val="FFFF00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Strike!</a:t>
            </a:r>
            <a:endParaRPr lang="en-US" dirty="0"/>
          </a:p>
        </p:txBody>
      </p:sp>
      <p:sp>
        <p:nvSpPr>
          <p:cNvPr id="79" name="Rectangle: Rounded Corners 78"/>
          <p:cNvSpPr/>
          <p:nvPr/>
        </p:nvSpPr>
        <p:spPr>
          <a:xfrm>
            <a:off x="6822412" y="6165635"/>
            <a:ext cx="914400" cy="453988"/>
          </a:xfrm>
          <a:prstGeom prst="roundRect">
            <a:avLst/>
          </a:prstGeom>
          <a:ln w="28575">
            <a:solidFill>
              <a:srgbClr val="FFFF00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Strike!</a:t>
            </a:r>
            <a:endParaRPr lang="en-US" dirty="0"/>
          </a:p>
        </p:txBody>
      </p:sp>
      <p:sp>
        <p:nvSpPr>
          <p:cNvPr id="126" name="Rectangle: Rounded Corners 125">
            <a:hlinkClick r:id="rId15" action="ppaction://hlinksldjump"/>
          </p:cNvPr>
          <p:cNvSpPr/>
          <p:nvPr/>
        </p:nvSpPr>
        <p:spPr>
          <a:xfrm>
            <a:off x="7895282" y="6136894"/>
            <a:ext cx="1372392" cy="453988"/>
          </a:xfrm>
          <a:prstGeom prst="roundRect">
            <a:avLst/>
          </a:prstGeom>
          <a:ln w="28575">
            <a:solidFill>
              <a:srgbClr val="FFFF00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solidFill>
                  <a:schemeClr val="bg2">
                    <a:lumMod val="10000"/>
                  </a:schemeClr>
                </a:solidFill>
              </a:rPr>
              <a:t>Try somewhere else</a:t>
            </a:r>
            <a:endParaRPr lang="en-US" sz="1400" b="1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130" name="Picture 129"/>
          <p:cNvPicPr>
            <a:picLocks noChangeAspect="1"/>
          </p:cNvPicPr>
          <p:nvPr/>
        </p:nvPicPr>
        <p:blipFill rotWithShape="1">
          <a:blip r:embed="rId16"/>
          <a:srcRect b="32918"/>
          <a:stretch/>
        </p:blipFill>
        <p:spPr>
          <a:xfrm rot="937119" flipH="1">
            <a:off x="3333317" y="2089707"/>
            <a:ext cx="1816765" cy="1018332"/>
          </a:xfrm>
          <a:prstGeom prst="rect">
            <a:avLst/>
          </a:prstGeom>
        </p:spPr>
      </p:pic>
      <p:pic>
        <p:nvPicPr>
          <p:cNvPr id="131" name="Picture 130"/>
          <p:cNvPicPr>
            <a:picLocks noChangeAspect="1"/>
          </p:cNvPicPr>
          <p:nvPr/>
        </p:nvPicPr>
        <p:blipFill rotWithShape="1">
          <a:blip r:embed="rId16"/>
          <a:srcRect b="32918"/>
          <a:stretch/>
        </p:blipFill>
        <p:spPr>
          <a:xfrm>
            <a:off x="6549460" y="2824639"/>
            <a:ext cx="1816765" cy="1018332"/>
          </a:xfrm>
          <a:prstGeom prst="rect">
            <a:avLst/>
          </a:prstGeom>
        </p:spPr>
      </p:pic>
      <p:grpSp>
        <p:nvGrpSpPr>
          <p:cNvPr id="132" name="Group 131"/>
          <p:cNvGrpSpPr/>
          <p:nvPr/>
        </p:nvGrpSpPr>
        <p:grpSpPr>
          <a:xfrm rot="461427">
            <a:off x="1380962" y="4079844"/>
            <a:ext cx="2385660" cy="1456790"/>
            <a:chOff x="3183536" y="4301474"/>
            <a:chExt cx="3181000" cy="1957557"/>
          </a:xfrm>
        </p:grpSpPr>
        <p:pic>
          <p:nvPicPr>
            <p:cNvPr id="133" name="Picture 132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922283">
              <a:off x="3183536" y="5070627"/>
              <a:ext cx="1906391" cy="1188404"/>
            </a:xfrm>
            <a:prstGeom prst="rect">
              <a:avLst/>
            </a:prstGeom>
          </p:spPr>
        </p:pic>
        <p:pic>
          <p:nvPicPr>
            <p:cNvPr id="134" name="Picture 133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 rot="2725973">
              <a:off x="5924110" y="4054997"/>
              <a:ext cx="193950" cy="686903"/>
            </a:xfrm>
            <a:prstGeom prst="rect">
              <a:avLst/>
            </a:prstGeom>
          </p:spPr>
        </p:pic>
        <p:cxnSp>
          <p:nvCxnSpPr>
            <p:cNvPr id="135" name="Straight Connector 134"/>
            <p:cNvCxnSpPr>
              <a:cxnSpLocks/>
              <a:stCxn id="134" idx="2"/>
            </p:cNvCxnSpPr>
            <p:nvPr/>
          </p:nvCxnSpPr>
          <p:spPr>
            <a:xfrm rot="225341" flipH="1">
              <a:off x="4968841" y="4614656"/>
              <a:ext cx="786686" cy="668280"/>
            </a:xfrm>
            <a:prstGeom prst="line">
              <a:avLst/>
            </a:prstGeom>
            <a:ln>
              <a:solidFill>
                <a:schemeClr val="bg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37" name="Picture 136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495371"/>
            <a:ext cx="2951414" cy="2362628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1135480" y="5631149"/>
            <a:ext cx="1688738" cy="642214"/>
            <a:chOff x="1135480" y="5631149"/>
            <a:chExt cx="1688738" cy="642214"/>
          </a:xfrm>
        </p:grpSpPr>
        <p:pic>
          <p:nvPicPr>
            <p:cNvPr id="128" name="Picture 127"/>
            <p:cNvPicPr>
              <a:picLocks noChangeAspect="1"/>
            </p:cNvPicPr>
            <p:nvPr/>
          </p:nvPicPr>
          <p:blipFill rotWithShape="1">
            <a:blip r:embed="rId20"/>
            <a:srcRect b="49367"/>
            <a:stretch/>
          </p:blipFill>
          <p:spPr>
            <a:xfrm flipH="1">
              <a:off x="1135480" y="5631149"/>
              <a:ext cx="1688738" cy="571352"/>
            </a:xfrm>
            <a:prstGeom prst="rect">
              <a:avLst/>
            </a:prstGeom>
          </p:spPr>
        </p:pic>
        <p:sp>
          <p:nvSpPr>
            <p:cNvPr id="3" name="Freeform: Shape 2"/>
            <p:cNvSpPr/>
            <p:nvPr/>
          </p:nvSpPr>
          <p:spPr>
            <a:xfrm>
              <a:off x="1886679" y="6189124"/>
              <a:ext cx="195816" cy="84239"/>
            </a:xfrm>
            <a:custGeom>
              <a:avLst/>
              <a:gdLst>
                <a:gd name="connsiteX0" fmla="*/ 607 w 195816"/>
                <a:gd name="connsiteY0" fmla="*/ 62597 h 84239"/>
                <a:gd name="connsiteX1" fmla="*/ 62252 w 195816"/>
                <a:gd name="connsiteY1" fmla="*/ 11226 h 84239"/>
                <a:gd name="connsiteX2" fmla="*/ 195816 w 195816"/>
                <a:gd name="connsiteY2" fmla="*/ 11226 h 84239"/>
                <a:gd name="connsiteX3" fmla="*/ 164994 w 195816"/>
                <a:gd name="connsiteY3" fmla="*/ 72871 h 84239"/>
                <a:gd name="connsiteX4" fmla="*/ 62252 w 195816"/>
                <a:gd name="connsiteY4" fmla="*/ 83145 h 84239"/>
                <a:gd name="connsiteX5" fmla="*/ 31430 w 195816"/>
                <a:gd name="connsiteY5" fmla="*/ 72871 h 84239"/>
                <a:gd name="connsiteX6" fmla="*/ 607 w 195816"/>
                <a:gd name="connsiteY6" fmla="*/ 62597 h 84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5816" h="84239">
                  <a:moveTo>
                    <a:pt x="607" y="62597"/>
                  </a:moveTo>
                  <a:cubicBezTo>
                    <a:pt x="5744" y="52323"/>
                    <a:pt x="39996" y="26063"/>
                    <a:pt x="62252" y="11226"/>
                  </a:cubicBezTo>
                  <a:cubicBezTo>
                    <a:pt x="98128" y="-12691"/>
                    <a:pt x="170006" y="8645"/>
                    <a:pt x="195816" y="11226"/>
                  </a:cubicBezTo>
                  <a:cubicBezTo>
                    <a:pt x="185542" y="31774"/>
                    <a:pt x="185222" y="61979"/>
                    <a:pt x="164994" y="72871"/>
                  </a:cubicBezTo>
                  <a:cubicBezTo>
                    <a:pt x="134690" y="89189"/>
                    <a:pt x="96670" y="83145"/>
                    <a:pt x="62252" y="83145"/>
                  </a:cubicBezTo>
                  <a:cubicBezTo>
                    <a:pt x="51422" y="83145"/>
                    <a:pt x="37002" y="82157"/>
                    <a:pt x="31430" y="72871"/>
                  </a:cubicBezTo>
                  <a:cubicBezTo>
                    <a:pt x="24382" y="61124"/>
                    <a:pt x="-4530" y="72871"/>
                    <a:pt x="607" y="62597"/>
                  </a:cubicBezTo>
                  <a:close/>
                </a:path>
              </a:pathLst>
            </a:custGeom>
            <a:solidFill>
              <a:srgbClr val="2C33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Freeform: Shape 128"/>
            <p:cNvSpPr/>
            <p:nvPr/>
          </p:nvSpPr>
          <p:spPr>
            <a:xfrm>
              <a:off x="2129891" y="6169716"/>
              <a:ext cx="195816" cy="84239"/>
            </a:xfrm>
            <a:custGeom>
              <a:avLst/>
              <a:gdLst>
                <a:gd name="connsiteX0" fmla="*/ 607 w 195816"/>
                <a:gd name="connsiteY0" fmla="*/ 62597 h 84239"/>
                <a:gd name="connsiteX1" fmla="*/ 62252 w 195816"/>
                <a:gd name="connsiteY1" fmla="*/ 11226 h 84239"/>
                <a:gd name="connsiteX2" fmla="*/ 195816 w 195816"/>
                <a:gd name="connsiteY2" fmla="*/ 11226 h 84239"/>
                <a:gd name="connsiteX3" fmla="*/ 164994 w 195816"/>
                <a:gd name="connsiteY3" fmla="*/ 72871 h 84239"/>
                <a:gd name="connsiteX4" fmla="*/ 62252 w 195816"/>
                <a:gd name="connsiteY4" fmla="*/ 83145 h 84239"/>
                <a:gd name="connsiteX5" fmla="*/ 31430 w 195816"/>
                <a:gd name="connsiteY5" fmla="*/ 72871 h 84239"/>
                <a:gd name="connsiteX6" fmla="*/ 607 w 195816"/>
                <a:gd name="connsiteY6" fmla="*/ 62597 h 84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5816" h="84239">
                  <a:moveTo>
                    <a:pt x="607" y="62597"/>
                  </a:moveTo>
                  <a:cubicBezTo>
                    <a:pt x="5744" y="52323"/>
                    <a:pt x="39996" y="26063"/>
                    <a:pt x="62252" y="11226"/>
                  </a:cubicBezTo>
                  <a:cubicBezTo>
                    <a:pt x="98128" y="-12691"/>
                    <a:pt x="170006" y="8645"/>
                    <a:pt x="195816" y="11226"/>
                  </a:cubicBezTo>
                  <a:cubicBezTo>
                    <a:pt x="185542" y="31774"/>
                    <a:pt x="185222" y="61979"/>
                    <a:pt x="164994" y="72871"/>
                  </a:cubicBezTo>
                  <a:cubicBezTo>
                    <a:pt x="134690" y="89189"/>
                    <a:pt x="96670" y="83145"/>
                    <a:pt x="62252" y="83145"/>
                  </a:cubicBezTo>
                  <a:cubicBezTo>
                    <a:pt x="51422" y="83145"/>
                    <a:pt x="37002" y="82157"/>
                    <a:pt x="31430" y="72871"/>
                  </a:cubicBezTo>
                  <a:cubicBezTo>
                    <a:pt x="24382" y="61124"/>
                    <a:pt x="-4530" y="72871"/>
                    <a:pt x="607" y="62597"/>
                  </a:cubicBezTo>
                  <a:close/>
                </a:path>
              </a:pathLst>
            </a:custGeom>
            <a:solidFill>
              <a:srgbClr val="2C33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827259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8" presetClass="emph" presetSubtype="0" accel="20000" fill="hold" nodeType="afterEffect" p14:presetBounceEnd="20000">
                                      <p:stCondLst>
                                        <p:cond delay="1000"/>
                                      </p:stCondLst>
                                      <p:childTnLst>
                                        <p:animRot by="7200000" p14:bounceEnd="20000">
                                          <p:cBhvr>
                                            <p:cTn id="6" dur="300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8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11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14" presetID="8" presetClass="emph" presetSubtype="0" accel="20000" fill="hold" nodeType="after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animRot by="-6300000" p14:bounceEnd="20000">
                                          <p:cBhvr>
                                            <p:cTn id="15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4750"/>
                                </p:stCondLst>
                                <p:childTnLst>
                                  <p:par>
                                    <p:cTn id="17" presetID="22" presetClass="entr" presetSubtype="4" fill="hold" nodeType="after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9" dur="3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6050"/>
                                </p:stCondLst>
                                <p:childTnLst>
                                  <p:par>
                                    <p:cTn id="21" presetID="22" presetClass="exit" presetSubtype="1" fill="hold" nodeType="after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2" dur="2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6750"/>
                                </p:stCondLst>
                                <p:childTnLst>
                                  <p:par>
                                    <p:cTn id="25" presetID="1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28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7250"/>
                                </p:stCondLst>
                                <p:childTnLst>
                                  <p:par>
                                    <p:cTn id="30" presetID="32" presetClass="emph" presetSubtype="0" repeatCount="indefinite" nodeType="afterEffect">
                                      <p:stCondLst>
                                        <p:cond delay="10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120000">
                                          <p:cBhvr>
                                            <p:cTn id="31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2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3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4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5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9250"/>
                                </p:stCondLst>
                                <p:childTnLst>
                                  <p:par>
                                    <p:cTn id="37" presetID="12" presetClass="exit" presetSubtype="4" fill="hold" nodeType="afterEffect">
                                      <p:stCondLst>
                                        <p:cond delay="75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38" dur="200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wipe(down)">
                                          <p:cBhvr>
                                            <p:cTn id="39" dur="2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16950"/>
                                </p:stCondLst>
                                <p:childTnLst>
                                  <p:par>
                                    <p:cTn id="42" presetID="1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4" dur="100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45" dur="1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17050"/>
                                </p:stCondLst>
                                <p:childTnLst>
                                  <p:par>
                                    <p:cTn id="47" presetID="12" presetClass="exit" presetSubtype="4" fill="hold" nodeType="afterEffect">
                                      <p:stCondLst>
                                        <p:cond delay="140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48" dur="200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wipe(down)">
                                          <p:cBhvr>
                                            <p:cTn id="49" dur="2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1" fill="hold">
                                <p:stCondLst>
                                  <p:cond delay="31250"/>
                                </p:stCondLst>
                                <p:childTnLst>
                                  <p:par>
                                    <p:cTn id="52" presetID="12" presetClass="entr" presetSubtype="4" fill="hold" nodeType="after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4" dur="200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55" dur="2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6" fill="hold">
                                <p:stCondLst>
                                  <p:cond delay="31950"/>
                                </p:stCondLst>
                                <p:childTnLst>
                                  <p:par>
                                    <p:cTn id="57" presetID="12" presetClass="exit" presetSubtype="4" fill="hold" nodeType="afterEffect">
                                      <p:stCondLst>
                                        <p:cond delay="50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8" dur="400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wipe(down)">
                                          <p:cBhvr>
                                            <p:cTn id="59" dur="4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399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1" fill="hold">
                                <p:stCondLst>
                                  <p:cond delay="37350"/>
                                </p:stCondLst>
                                <p:childTnLst>
                                  <p:par>
                                    <p:cTn id="62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64" restart="whenNotActive" fill="hold" evtFilter="cancelBubble" nodeType="interactiveSeq">
                    <p:stCondLst>
                      <p:cond evt="onClick" delay="0">
                        <p:tgtEl>
                          <p:spTgt spid="6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5" fill="hold">
                          <p:stCondLst>
                            <p:cond delay="0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8" presetClass="emph" presetSubtype="0" decel="8000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400000">
                                          <p:cBhvr>
                                            <p:cTn id="68" dur="2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1"/>
                      </p:tgtEl>
                    </p:cond>
                  </p:nextCondLst>
                </p:seq>
                <p:seq concurrent="1" nextAc="seek">
                  <p:cTn id="69" restart="whenNotActive" fill="hold" evtFilter="cancelBubble" nodeType="interactiveSeq">
                    <p:stCondLst>
                      <p:cond evt="onClick" delay="0">
                        <p:tgtEl>
                          <p:spTgt spid="7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0" fill="hold">
                          <p:stCondLst>
                            <p:cond delay="0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8" presetClass="emph" presetSubtype="0" fill="hold" nodeType="click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4200000">
                                          <p:cBhvr>
                                            <p:cTn id="73" dur="22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4" presetID="8" presetClass="emph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1800000">
                                          <p:cBhvr>
                                            <p:cTn id="75" dur="2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6" presetID="1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8" dur="1600"/>
                                            <p:tgtEl>
                                              <p:spTgt spid="1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79" dur="1600"/>
                                            <p:tgtEl>
                                              <p:spTgt spid="1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0" presetID="0" presetClass="path" presetSubtype="0" accel="50000" decel="50000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Motion origin="layout" path="M 3.33333E-6 1.04083E-17 L 3.33333E-6 1.04083E-17 C 0.00963 0.00023 0.0194 1.04083E-17 0.02903 0.00069 C 0.03385 0.00116 0.03437 0.00648 0.03528 0.00903 C 0.03567 0.00995 0.03528 0.01157 0.03646 0.01204 L 0.04375 0.01389 C 0.04739 0.01343 0.05117 0.01343 0.05481 0.01296 C 0.05716 0.01273 0.05963 0.01204 0.06211 0.01204 C 0.0845 0.00949 0.06354 0.01227 0.08047 0.00995 C 0.08151 0.01088 0.08372 0.01134 0.08398 0.01296 C 0.08619 0.01991 0.07864 0.01667 0.08659 0.01898 C 0.09192 0.01852 0.09713 0.01852 0.10234 0.01806 C 0.10521 0.01782 0.10807 0.01713 0.11093 0.0169 C 0.11536 0.01644 0.11979 0.0162 0.12435 0.01597 C 0.12851 0.01528 0.13268 0.01505 0.13659 0.01389 L 0.14388 0.01204 L 0.14752 0.01088 C 0.14869 0.01111 0.15026 0.01111 0.1513 0.01204 C 0.16015 0.01921 0.14362 0.01042 0.15494 0.01806 C 0.15573 0.01852 0.16328 0.01991 0.16341 0.01991 C 0.17916 0.0206 0.19518 0.0206 0.21093 0.02106 C 0.21067 0.02269 0.20911 0.02431 0.20976 0.02593 C 0.21028 0.02708 0.21237 0.02685 0.21367 0.02708 C 0.21679 0.02778 0.2233 0.02894 0.2233 0.02917 C 0.23138 0.0287 0.23958 0.02847 0.24778 0.02801 C 0.24987 0.02778 0.25169 0.02731 0.2539 0.02708 C 0.25625 0.02662 0.25872 0.02616 0.26106 0.02593 C 0.26315 0.02569 0.26523 0.02523 0.26718 0.025 C 0.27135 0.02454 0.27539 0.02431 0.27955 0.02407 L 0.29648 0.025 C 0.29804 0.02546 0.29635 0.02801 0.29531 0.02894 C 0.29453 0.02986 0.29284 0.02986 0.29166 0.03009 C 0.29205 0.03171 0.2914 0.0338 0.29284 0.03495 C 0.29466 0.03657 0.29765 0.03634 0.30026 0.03704 C 0.3125 0.04051 0.29336 0.03519 0.30885 0.03912 C 0.31132 0.03981 0.31354 0.0412 0.31614 0.0412 L 0.33216 0.0412 L 0.33216 0.04144 " pathEditMode="relative" rAng="0" ptsTypes="AAAAAAAAAAAAAAAAAAAAAAAAAAAAAAAAAAAAAA">
                                          <p:cBhvr>
                                            <p:cTn id="81" dur="3500" fill="hold"/>
                                            <p:tgtEl>
                                              <p:spTgt spid="1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6602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2" presetID="12" presetClass="exit" presetSubtype="4" fill="hold" nodeType="withEffect">
                                      <p:stCondLst>
                                        <p:cond delay="62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83" dur="800"/>
                                            <p:tgtEl>
                                              <p:spTgt spid="1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wipe(down)">
                                          <p:cBhvr>
                                            <p:cTn id="84" dur="800"/>
                                            <p:tgtEl>
                                              <p:spTgt spid="1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799"/>
                                              </p:stCondLst>
                                            </p:cTn>
                                            <p:tgtEl>
                                              <p:spTgt spid="1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12" presetClass="entr" presetSubtype="4" fill="hold" nodeType="withEffect">
                                      <p:stCondLst>
                                        <p:cond delay="770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8" dur="1300"/>
                                            <p:tgtEl>
                                              <p:spTgt spid="1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89" dur="1300"/>
                                            <p:tgtEl>
                                              <p:spTgt spid="1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0" presetID="0" presetClass="path" presetSubtype="0" accel="50000" decel="50000" fill="hold" nodeType="withEffect">
                                      <p:stCondLst>
                                        <p:cond delay="9200"/>
                                      </p:stCondLst>
                                      <p:childTnLst>
                                        <p:animMotion origin="layout" path="M 0.00104 0.00764 L 0.00104 0.00787 C -0.00274 0.01227 -0.00586 0.01898 -0.00938 0.02222 C -0.01341 0.02593 -0.01354 0.01181 -0.0155 0.00764 C -0.01641 0.00533 -0.02396 -1.11111E-6 -0.02435 -1.11111E-6 C -0.02761 0.0007 -0.0306 -1.11111E-6 -0.03333 0.0037 C -0.03464 0.00533 -0.03464 0.01181 -0.03581 0.01482 C -0.03685 0.01713 -0.03828 0.01713 -0.03958 0.01875 C -0.04375 0.03773 -0.03984 0.02431 -0.04583 0.03287 C -0.04714 0.03542 -0.04818 0.03866 -0.04948 0.04028 C -0.05195 0.04329 -0.05729 0.04815 -0.05729 0.04954 C -0.05794 0.0419 -0.05899 0.03009 -0.06107 0.02593 C -0.06315 0.02222 -0.06602 0.0206 -0.06862 0.01875 L -0.07227 0.01482 C -0.07734 0.01574 -0.08255 0.01574 -0.0875 0.01875 C -0.09011 0.01968 -0.09245 0.02338 -0.09505 0.02593 C -0.09623 0.02685 -0.09753 0.02847 -0.0987 0.02917 L -0.10742 0.03287 C -0.10873 0.03171 -0.11055 0.03241 -0.11159 0.02917 C -0.11823 0.00949 -0.10625 0.02431 -0.11654 0.01482 C -0.1224 0.00324 -0.11888 0.00857 -0.12774 -1.11111E-6 L -0.13151 -0.00417 C -0.15313 -1.11111E-6 -0.14453 -0.00648 -0.15794 0.00764 L -0.16576 0.01482 L -0.16953 0.01875 C -0.17331 0.01574 -0.17539 0.01574 -0.17813 0.00764 C -0.18386 -0.00995 -0.17708 -1.11111E-6 -0.18438 -0.00787 C -0.19714 -0.03171 -0.18672 -0.01528 -0.21953 -0.01528 L -0.21953 -0.01458 " pathEditMode="relative" rAng="0" ptsTypes="AAAAAAAAAAAAAAAAAAAAAAAAAAAAA">
                                          <p:cBhvr>
                                            <p:cTn id="91" dur="2000" fill="hold"/>
                                            <p:tgtEl>
                                              <p:spTgt spid="1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1029" y="67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2" presetID="12" presetClass="exit" presetSubtype="4" fill="hold" nodeType="withEffect">
                                      <p:stCondLst>
                                        <p:cond delay="112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93" dur="900"/>
                                            <p:tgtEl>
                                              <p:spTgt spid="1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wipe(down)">
                                          <p:cBhvr>
                                            <p:cTn id="94" dur="900"/>
                                            <p:tgtEl>
                                              <p:spTgt spid="1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899"/>
                                              </p:stCondLst>
                                            </p:cTn>
                                            <p:tgtEl>
                                              <p:spTgt spid="1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12" presetClass="entr" presetSubtype="4" fill="hold" nodeType="withEffect">
                                      <p:stCondLst>
                                        <p:cond delay="13400"/>
                                      </p:stCondLst>
                                      <p:childTnLs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8" dur="2800"/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99" dur="2800"/>
                                            <p:tgtEl>
                                              <p:spTgt spid="1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0" presetID="0" presetClass="path" presetSubtype="0" accel="78000" decel="16000" fill="hold" nodeType="withEffect">
                                      <p:stCondLst>
                                        <p:cond delay="16100"/>
                                      </p:stCondLst>
                                      <p:childTnLst>
                                        <p:animMotion origin="layout" path="M 2.29167E-6 2.59259E-6 L 2.29167E-6 0.00023 C 0.00312 -0.00185 0.01719 -0.00972 0.02174 -0.01135 C 0.02591 -0.01273 0.03034 -0.01389 0.03437 -0.01574 C 0.04648 -0.02153 0.04075 -0.01945 0.05182 -0.02246 C 0.05625 -0.02107 0.0612 -0.02199 0.06458 -0.01806 C 0.06888 -0.0125 0.05898 -0.00533 0.0582 -0.0044 C 0.05716 -0.00232 0.05508 -0.00047 0.05482 0.00231 C 0.05338 0.02361 0.06107 0.01643 0.07396 0.01805 C 0.07552 0.01875 0.07695 0.02037 0.0789 0.02037 C 0.08672 0.02037 0.09453 0.01921 0.10247 0.01805 C 0.10442 0.01782 0.10664 0.01666 0.10859 0.01574 C 0.11198 0.01458 0.1151 0.01273 0.11836 0.01134 C 0.11979 0.01065 0.12135 0.00972 0.12291 0.00903 C 0.1276 0.0074 0.13255 0.00555 0.13711 0.00463 C 0.14192 0.00347 0.14661 0.00301 0.15143 0.00231 C 0.16406 0.00301 0.17695 0.00185 0.18932 0.00463 C 0.19101 0.00486 0.19206 0.00856 0.19232 0.01134 C 0.19375 0.02245 0.19349 0.03403 0.19401 0.04514 C 0.20508 0.04444 0.21614 0.04421 0.22734 0.04305 C 0.22877 0.04282 0.23034 0.04143 0.23203 0.04074 C 0.23398 0.03981 0.23633 0.03935 0.23828 0.03842 C 0.23997 0.03773 0.24153 0.0368 0.2431 0.03611 C 0.2431 0.03634 0.25885 0.03055 0.26198 0.0294 L 0.26849 0.02708 C 0.27096 0.02778 0.27396 0.02754 0.2763 0.0294 C 0.27877 0.03148 0.28034 0.03958 0.28112 0.04305 C 0.2806 0.04977 0.28034 0.05648 0.27942 0.06319 C 0.27877 0.06944 0.27526 0.07245 0.27942 0.07916 C 0.28398 0.08634 0.28815 0.08773 0.29375 0.09051 C 0.30403 0.08958 0.31471 0.08935 0.32526 0.08819 C 0.33086 0.0875 0.32969 0.08449 0.33489 0.08125 C 0.33672 0.08009 0.33906 0.08009 0.34101 0.07916 C 0.3444 0.07778 0.34739 0.075 0.35052 0.07453 C 0.38164 0.07106 0.36432 0.07222 0.40286 0.07222 L 0.40286 0.07245 " pathEditMode="relative" rAng="0" ptsTypes="AAAAAAAAAAAAAAAAAAAAAAAAAAAAAAAAAAAA">
                                          <p:cBhvr>
                                            <p:cTn id="101" dur="2900" fill="hold"/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0143" y="340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2" presetID="42" presetClass="exit" presetSubtype="0" fill="hold" nodeType="withEffect">
                                      <p:stCondLst>
                                        <p:cond delay="19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3" dur="1000"/>
                                            <p:tgtEl>
                                              <p:spTgt spid="13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04" dur="1000"/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5" dur="1000"/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7" presetID="12" presetClass="entr" presetSubtype="4" fill="hold" nodeType="withEffect">
                                      <p:stCondLst>
                                        <p:cond delay="18800"/>
                                      </p:stCondLst>
                                      <p:childTnLst>
                                        <p:set>
                                          <p:cBhvr>
                                            <p:cTn id="1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9" dur="5000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110" dur="5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1" fill="hold">
                                <p:stCondLst>
                                  <p:cond delay="23800"/>
                                </p:stCondLst>
                                <p:childTnLst>
                                  <p:par>
                                    <p:cTn id="112" presetID="12" presetClass="exit" presetSubtype="4" fill="hold" nodeType="afterEffect">
                                      <p:stCondLst>
                                        <p:cond delay="7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113" dur="1200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wipe(down)">
                                          <p:cBhvr>
                                            <p:cTn id="114" dur="12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5" dur="1" fill="hold">
                                              <p:stCondLst>
                                                <p:cond delay="11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6" fill="hold">
                                <p:stCondLst>
                                  <p:cond delay="25700"/>
                                </p:stCondLst>
                                <p:childTnLst>
                                  <p:par>
                                    <p:cTn id="117" presetID="53" presetClass="entr" presetSubtype="16" repeatCount="3000" fill="hold" grpId="0" nodeType="after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9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0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1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2" fill="hold">
                                <p:stCondLst>
                                  <p:cond delay="28900"/>
                                </p:stCondLst>
                                <p:childTnLst>
                                  <p:par>
                                    <p:cTn id="123" presetID="8" presetClass="emph" presetSubtype="0" fill="hold" nodeType="afterEffect">
                                      <p:stCondLst>
                                        <p:cond delay="400"/>
                                      </p:stCondLst>
                                      <p:childTnLst>
                                        <p:animRot by="-6000000">
                                          <p:cBhvr>
                                            <p:cTn id="124" dur="2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9"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79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8" presetClass="emph" presetSubtype="0" accel="20000" fill="hold" nodeType="afterEffect">
                                      <p:stCondLst>
                                        <p:cond delay="1000"/>
                                      </p:stCondLst>
                                      <p:childTnLst>
                                        <p:animRot by="7200000">
                                          <p:cBhvr>
                                            <p:cTn id="6" dur="300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8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11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14" presetID="8" presetClass="emph" presetSubtype="0" accel="2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6300000">
                                          <p:cBhvr>
                                            <p:cTn id="15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4750"/>
                                </p:stCondLst>
                                <p:childTnLst>
                                  <p:par>
                                    <p:cTn id="17" presetID="22" presetClass="entr" presetSubtype="4" fill="hold" nodeType="after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9" dur="3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6050"/>
                                </p:stCondLst>
                                <p:childTnLst>
                                  <p:par>
                                    <p:cTn id="21" presetID="22" presetClass="exit" presetSubtype="1" fill="hold" nodeType="after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2" dur="2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6750"/>
                                </p:stCondLst>
                                <p:childTnLst>
                                  <p:par>
                                    <p:cTn id="25" presetID="1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28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7250"/>
                                </p:stCondLst>
                                <p:childTnLst>
                                  <p:par>
                                    <p:cTn id="30" presetID="32" presetClass="emph" presetSubtype="0" repeatCount="indefinite" nodeType="afterEffect">
                                      <p:stCondLst>
                                        <p:cond delay="10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120000">
                                          <p:cBhvr>
                                            <p:cTn id="31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2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3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4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5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9250"/>
                                </p:stCondLst>
                                <p:childTnLst>
                                  <p:par>
                                    <p:cTn id="37" presetID="12" presetClass="exit" presetSubtype="4" fill="hold" nodeType="afterEffect">
                                      <p:stCondLst>
                                        <p:cond delay="75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38" dur="200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wipe(down)">
                                          <p:cBhvr>
                                            <p:cTn id="39" dur="2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16950"/>
                                </p:stCondLst>
                                <p:childTnLst>
                                  <p:par>
                                    <p:cTn id="42" presetID="1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4" dur="100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45" dur="1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17050"/>
                                </p:stCondLst>
                                <p:childTnLst>
                                  <p:par>
                                    <p:cTn id="47" presetID="12" presetClass="exit" presetSubtype="4" fill="hold" nodeType="afterEffect">
                                      <p:stCondLst>
                                        <p:cond delay="140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48" dur="200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wipe(down)">
                                          <p:cBhvr>
                                            <p:cTn id="49" dur="2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1" fill="hold">
                                <p:stCondLst>
                                  <p:cond delay="31250"/>
                                </p:stCondLst>
                                <p:childTnLst>
                                  <p:par>
                                    <p:cTn id="52" presetID="12" presetClass="entr" presetSubtype="4" fill="hold" nodeType="after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4" dur="200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55" dur="2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6" fill="hold">
                                <p:stCondLst>
                                  <p:cond delay="31950"/>
                                </p:stCondLst>
                                <p:childTnLst>
                                  <p:par>
                                    <p:cTn id="57" presetID="12" presetClass="exit" presetSubtype="4" fill="hold" nodeType="afterEffect">
                                      <p:stCondLst>
                                        <p:cond delay="50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8" dur="400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wipe(down)">
                                          <p:cBhvr>
                                            <p:cTn id="59" dur="4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399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1" fill="hold">
                                <p:stCondLst>
                                  <p:cond delay="37350"/>
                                </p:stCondLst>
                                <p:childTnLst>
                                  <p:par>
                                    <p:cTn id="62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64" restart="whenNotActive" fill="hold" evtFilter="cancelBubble" nodeType="interactiveSeq">
                    <p:stCondLst>
                      <p:cond evt="onClick" delay="0">
                        <p:tgtEl>
                          <p:spTgt spid="6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5" fill="hold">
                          <p:stCondLst>
                            <p:cond delay="0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8" presetClass="emph" presetSubtype="0" decel="8000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400000">
                                          <p:cBhvr>
                                            <p:cTn id="68" dur="2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1"/>
                      </p:tgtEl>
                    </p:cond>
                  </p:nextCondLst>
                </p:seq>
                <p:seq concurrent="1" nextAc="seek">
                  <p:cTn id="69" restart="whenNotActive" fill="hold" evtFilter="cancelBubble" nodeType="interactiveSeq">
                    <p:stCondLst>
                      <p:cond evt="onClick" delay="0">
                        <p:tgtEl>
                          <p:spTgt spid="7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0" fill="hold">
                          <p:stCondLst>
                            <p:cond delay="0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8" presetClass="emph" presetSubtype="0" fill="hold" nodeType="click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4200000">
                                          <p:cBhvr>
                                            <p:cTn id="73" dur="22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4" presetID="8" presetClass="emph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1800000">
                                          <p:cBhvr>
                                            <p:cTn id="75" dur="2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6" presetID="1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8" dur="1600"/>
                                            <p:tgtEl>
                                              <p:spTgt spid="1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79" dur="1600"/>
                                            <p:tgtEl>
                                              <p:spTgt spid="1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0" presetID="0" presetClass="path" presetSubtype="0" accel="50000" decel="50000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Motion origin="layout" path="M 3.33333E-6 1.04083E-17 L 3.33333E-6 1.04083E-17 C 0.00963 0.00023 0.0194 1.04083E-17 0.02903 0.00069 C 0.03385 0.00116 0.03437 0.00648 0.03528 0.00903 C 0.03567 0.00995 0.03528 0.01157 0.03646 0.01204 L 0.04375 0.01389 C 0.04739 0.01343 0.05117 0.01343 0.05481 0.01296 C 0.05716 0.01273 0.05963 0.01204 0.06211 0.01204 C 0.0845 0.00949 0.06354 0.01227 0.08047 0.00995 C 0.08151 0.01088 0.08372 0.01134 0.08398 0.01296 C 0.08619 0.01991 0.07864 0.01667 0.08659 0.01898 C 0.09192 0.01852 0.09713 0.01852 0.10234 0.01806 C 0.10521 0.01782 0.10807 0.01713 0.11093 0.0169 C 0.11536 0.01644 0.11979 0.0162 0.12435 0.01597 C 0.12851 0.01528 0.13268 0.01505 0.13659 0.01389 L 0.14388 0.01204 L 0.14752 0.01088 C 0.14869 0.01111 0.15026 0.01111 0.1513 0.01204 C 0.16015 0.01921 0.14362 0.01042 0.15494 0.01806 C 0.15573 0.01852 0.16328 0.01991 0.16341 0.01991 C 0.17916 0.0206 0.19518 0.0206 0.21093 0.02106 C 0.21067 0.02269 0.20911 0.02431 0.20976 0.02593 C 0.21028 0.02708 0.21237 0.02685 0.21367 0.02708 C 0.21679 0.02778 0.2233 0.02894 0.2233 0.02917 C 0.23138 0.0287 0.23958 0.02847 0.24778 0.02801 C 0.24987 0.02778 0.25169 0.02731 0.2539 0.02708 C 0.25625 0.02662 0.25872 0.02616 0.26106 0.02593 C 0.26315 0.02569 0.26523 0.02523 0.26718 0.025 C 0.27135 0.02454 0.27539 0.02431 0.27955 0.02407 L 0.29648 0.025 C 0.29804 0.02546 0.29635 0.02801 0.29531 0.02894 C 0.29453 0.02986 0.29284 0.02986 0.29166 0.03009 C 0.29205 0.03171 0.2914 0.0338 0.29284 0.03495 C 0.29466 0.03657 0.29765 0.03634 0.30026 0.03704 C 0.3125 0.04051 0.29336 0.03519 0.30885 0.03912 C 0.31132 0.03981 0.31354 0.0412 0.31614 0.0412 L 0.33216 0.0412 L 0.33216 0.04144 " pathEditMode="relative" rAng="0" ptsTypes="AAAAAAAAAAAAAAAAAAAAAAAAAAAAAAAAAAAAAA">
                                          <p:cBhvr>
                                            <p:cTn id="81" dur="3500" fill="hold"/>
                                            <p:tgtEl>
                                              <p:spTgt spid="1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6602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2" presetID="12" presetClass="exit" presetSubtype="4" fill="hold" nodeType="withEffect">
                                      <p:stCondLst>
                                        <p:cond delay="62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83" dur="800"/>
                                            <p:tgtEl>
                                              <p:spTgt spid="1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wipe(down)">
                                          <p:cBhvr>
                                            <p:cTn id="84" dur="800"/>
                                            <p:tgtEl>
                                              <p:spTgt spid="1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799"/>
                                              </p:stCondLst>
                                            </p:cTn>
                                            <p:tgtEl>
                                              <p:spTgt spid="1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12" presetClass="entr" presetSubtype="4" fill="hold" nodeType="withEffect">
                                      <p:stCondLst>
                                        <p:cond delay="770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8" dur="1300"/>
                                            <p:tgtEl>
                                              <p:spTgt spid="1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89" dur="1300"/>
                                            <p:tgtEl>
                                              <p:spTgt spid="1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0" presetID="0" presetClass="path" presetSubtype="0" accel="50000" decel="50000" fill="hold" nodeType="withEffect">
                                      <p:stCondLst>
                                        <p:cond delay="9200"/>
                                      </p:stCondLst>
                                      <p:childTnLst>
                                        <p:animMotion origin="layout" path="M 0.00104 0.00764 L 0.00104 0.00787 C -0.00274 0.01227 -0.00586 0.01898 -0.00938 0.02222 C -0.01341 0.02593 -0.01354 0.01181 -0.0155 0.00764 C -0.01641 0.00533 -0.02396 -1.11111E-6 -0.02435 -1.11111E-6 C -0.02761 0.0007 -0.0306 -1.11111E-6 -0.03333 0.0037 C -0.03464 0.00533 -0.03464 0.01181 -0.03581 0.01482 C -0.03685 0.01713 -0.03828 0.01713 -0.03958 0.01875 C -0.04375 0.03773 -0.03984 0.02431 -0.04583 0.03287 C -0.04714 0.03542 -0.04818 0.03866 -0.04948 0.04028 C -0.05195 0.04329 -0.05729 0.04815 -0.05729 0.04954 C -0.05794 0.0419 -0.05899 0.03009 -0.06107 0.02593 C -0.06315 0.02222 -0.06602 0.0206 -0.06862 0.01875 L -0.07227 0.01482 C -0.07734 0.01574 -0.08255 0.01574 -0.0875 0.01875 C -0.09011 0.01968 -0.09245 0.02338 -0.09505 0.02593 C -0.09623 0.02685 -0.09753 0.02847 -0.0987 0.02917 L -0.10742 0.03287 C -0.10873 0.03171 -0.11055 0.03241 -0.11159 0.02917 C -0.11823 0.00949 -0.10625 0.02431 -0.11654 0.01482 C -0.1224 0.00324 -0.11888 0.00857 -0.12774 -1.11111E-6 L -0.13151 -0.00417 C -0.15313 -1.11111E-6 -0.14453 -0.00648 -0.15794 0.00764 L -0.16576 0.01482 L -0.16953 0.01875 C -0.17331 0.01574 -0.17539 0.01574 -0.17813 0.00764 C -0.18386 -0.00995 -0.17708 -1.11111E-6 -0.18438 -0.00787 C -0.19714 -0.03171 -0.18672 -0.01528 -0.21953 -0.01528 L -0.21953 -0.01458 " pathEditMode="relative" rAng="0" ptsTypes="AAAAAAAAAAAAAAAAAAAAAAAAAAAAA">
                                          <p:cBhvr>
                                            <p:cTn id="91" dur="2000" fill="hold"/>
                                            <p:tgtEl>
                                              <p:spTgt spid="1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1029" y="67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2" presetID="12" presetClass="exit" presetSubtype="4" fill="hold" nodeType="withEffect">
                                      <p:stCondLst>
                                        <p:cond delay="112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93" dur="900"/>
                                            <p:tgtEl>
                                              <p:spTgt spid="1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wipe(down)">
                                          <p:cBhvr>
                                            <p:cTn id="94" dur="900"/>
                                            <p:tgtEl>
                                              <p:spTgt spid="1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899"/>
                                              </p:stCondLst>
                                            </p:cTn>
                                            <p:tgtEl>
                                              <p:spTgt spid="1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12" presetClass="entr" presetSubtype="4" fill="hold" nodeType="withEffect">
                                      <p:stCondLst>
                                        <p:cond delay="13400"/>
                                      </p:stCondLst>
                                      <p:childTnLs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8" dur="2800"/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99" dur="2800"/>
                                            <p:tgtEl>
                                              <p:spTgt spid="1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0" presetID="0" presetClass="path" presetSubtype="0" accel="78000" decel="16000" fill="hold" nodeType="withEffect">
                                      <p:stCondLst>
                                        <p:cond delay="16100"/>
                                      </p:stCondLst>
                                      <p:childTnLst>
                                        <p:animMotion origin="layout" path="M 2.29167E-6 2.59259E-6 L 2.29167E-6 0.00023 C 0.00312 -0.00185 0.01719 -0.00972 0.02174 -0.01135 C 0.02591 -0.01273 0.03034 -0.01389 0.03437 -0.01574 C 0.04648 -0.02153 0.04075 -0.01945 0.05182 -0.02246 C 0.05625 -0.02107 0.0612 -0.02199 0.06458 -0.01806 C 0.06888 -0.0125 0.05898 -0.00533 0.0582 -0.0044 C 0.05716 -0.00232 0.05508 -0.00047 0.05482 0.00231 C 0.05338 0.02361 0.06107 0.01643 0.07396 0.01805 C 0.07552 0.01875 0.07695 0.02037 0.0789 0.02037 C 0.08672 0.02037 0.09453 0.01921 0.10247 0.01805 C 0.10442 0.01782 0.10664 0.01666 0.10859 0.01574 C 0.11198 0.01458 0.1151 0.01273 0.11836 0.01134 C 0.11979 0.01065 0.12135 0.00972 0.12291 0.00903 C 0.1276 0.0074 0.13255 0.00555 0.13711 0.00463 C 0.14192 0.00347 0.14661 0.00301 0.15143 0.00231 C 0.16406 0.00301 0.17695 0.00185 0.18932 0.00463 C 0.19101 0.00486 0.19206 0.00856 0.19232 0.01134 C 0.19375 0.02245 0.19349 0.03403 0.19401 0.04514 C 0.20508 0.04444 0.21614 0.04421 0.22734 0.04305 C 0.22877 0.04282 0.23034 0.04143 0.23203 0.04074 C 0.23398 0.03981 0.23633 0.03935 0.23828 0.03842 C 0.23997 0.03773 0.24153 0.0368 0.2431 0.03611 C 0.2431 0.03634 0.25885 0.03055 0.26198 0.0294 L 0.26849 0.02708 C 0.27096 0.02778 0.27396 0.02754 0.2763 0.0294 C 0.27877 0.03148 0.28034 0.03958 0.28112 0.04305 C 0.2806 0.04977 0.28034 0.05648 0.27942 0.06319 C 0.27877 0.06944 0.27526 0.07245 0.27942 0.07916 C 0.28398 0.08634 0.28815 0.08773 0.29375 0.09051 C 0.30403 0.08958 0.31471 0.08935 0.32526 0.08819 C 0.33086 0.0875 0.32969 0.08449 0.33489 0.08125 C 0.33672 0.08009 0.33906 0.08009 0.34101 0.07916 C 0.3444 0.07778 0.34739 0.075 0.35052 0.07453 C 0.38164 0.07106 0.36432 0.07222 0.40286 0.07222 L 0.40286 0.07245 " pathEditMode="relative" rAng="0" ptsTypes="AAAAAAAAAAAAAAAAAAAAAAAAAAAAAAAAAAAA">
                                          <p:cBhvr>
                                            <p:cTn id="101" dur="2900" fill="hold"/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0143" y="340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2" presetID="42" presetClass="exit" presetSubtype="0" fill="hold" nodeType="withEffect">
                                      <p:stCondLst>
                                        <p:cond delay="19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3" dur="1000"/>
                                            <p:tgtEl>
                                              <p:spTgt spid="13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04" dur="1000"/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5" dur="1000"/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7" presetID="12" presetClass="entr" presetSubtype="4" fill="hold" nodeType="withEffect">
                                      <p:stCondLst>
                                        <p:cond delay="18800"/>
                                      </p:stCondLst>
                                      <p:childTnLst>
                                        <p:set>
                                          <p:cBhvr>
                                            <p:cTn id="1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9" dur="5000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110" dur="5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1" fill="hold">
                                <p:stCondLst>
                                  <p:cond delay="23800"/>
                                </p:stCondLst>
                                <p:childTnLst>
                                  <p:par>
                                    <p:cTn id="112" presetID="12" presetClass="exit" presetSubtype="4" fill="hold" nodeType="afterEffect">
                                      <p:stCondLst>
                                        <p:cond delay="7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113" dur="1200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wipe(down)">
                                          <p:cBhvr>
                                            <p:cTn id="114" dur="12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5" dur="1" fill="hold">
                                              <p:stCondLst>
                                                <p:cond delay="11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6" fill="hold">
                                <p:stCondLst>
                                  <p:cond delay="25700"/>
                                </p:stCondLst>
                                <p:childTnLst>
                                  <p:par>
                                    <p:cTn id="117" presetID="53" presetClass="entr" presetSubtype="16" repeatCount="3000" fill="hold" grpId="0" nodeType="after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9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0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1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2" fill="hold">
                                <p:stCondLst>
                                  <p:cond delay="28900"/>
                                </p:stCondLst>
                                <p:childTnLst>
                                  <p:par>
                                    <p:cTn id="123" presetID="8" presetClass="emph" presetSubtype="0" fill="hold" nodeType="afterEffect">
                                      <p:stCondLst>
                                        <p:cond delay="400"/>
                                      </p:stCondLst>
                                      <p:childTnLst>
                                        <p:animRot by="-6000000">
                                          <p:cBhvr>
                                            <p:cTn id="124" dur="2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9"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79" grpId="0" animBg="1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Picture 7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385511">
            <a:off x="6216155" y="5307076"/>
            <a:ext cx="2481287" cy="492069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 rotWithShape="1">
          <a:blip r:embed="rId3"/>
          <a:srcRect t="33491"/>
          <a:stretch/>
        </p:blipFill>
        <p:spPr>
          <a:xfrm rot="385511">
            <a:off x="6124111" y="5798890"/>
            <a:ext cx="2481287" cy="977194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8768033" y="3096805"/>
            <a:ext cx="4670502" cy="3522746"/>
            <a:chOff x="10969688" y="2894787"/>
            <a:chExt cx="4144051" cy="3231273"/>
          </a:xfrm>
        </p:grpSpPr>
        <p:grpSp>
          <p:nvGrpSpPr>
            <p:cNvPr id="18" name="Group 17"/>
            <p:cNvGrpSpPr/>
            <p:nvPr/>
          </p:nvGrpSpPr>
          <p:grpSpPr>
            <a:xfrm rot="21000000">
              <a:off x="13026839" y="2894787"/>
              <a:ext cx="2086900" cy="1565319"/>
              <a:chOff x="3778540" y="3724697"/>
              <a:chExt cx="2120606" cy="1557911"/>
            </a:xfrm>
          </p:grpSpPr>
          <p:grpSp>
            <p:nvGrpSpPr>
              <p:cNvPr id="27" name="Group 26"/>
              <p:cNvGrpSpPr/>
              <p:nvPr/>
            </p:nvGrpSpPr>
            <p:grpSpPr>
              <a:xfrm>
                <a:off x="3778540" y="4323116"/>
                <a:ext cx="750854" cy="959492"/>
                <a:chOff x="8011311" y="3100635"/>
                <a:chExt cx="750854" cy="959492"/>
              </a:xfrm>
            </p:grpSpPr>
            <p:sp>
              <p:nvSpPr>
                <p:cNvPr id="29" name="Rectangle: Rounded Corners 28"/>
                <p:cNvSpPr/>
                <p:nvPr/>
              </p:nvSpPr>
              <p:spPr>
                <a:xfrm rot="19084171">
                  <a:off x="8401294" y="3100635"/>
                  <a:ext cx="360871" cy="299727"/>
                </a:xfrm>
                <a:prstGeom prst="roundRect">
                  <a:avLst>
                    <a:gd name="adj" fmla="val 41564"/>
                  </a:avLst>
                </a:prstGeom>
                <a:solidFill>
                  <a:schemeClr val="accent2">
                    <a:lumMod val="40000"/>
                    <a:lumOff val="60000"/>
                  </a:schemeClr>
                </a:solidFill>
                <a:ln w="28575">
                  <a:solidFill>
                    <a:schemeClr val="bg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0" name="Rectangle: Rounded Corners 29"/>
                <p:cNvSpPr/>
                <p:nvPr/>
              </p:nvSpPr>
              <p:spPr>
                <a:xfrm rot="2627848">
                  <a:off x="8011311" y="3201035"/>
                  <a:ext cx="419102" cy="859092"/>
                </a:xfrm>
                <a:prstGeom prst="roundRect">
                  <a:avLst>
                    <a:gd name="adj" fmla="val 28018"/>
                  </a:avLst>
                </a:prstGeom>
                <a:gradFill flip="none" rotWithShape="1">
                  <a:gsLst>
                    <a:gs pos="0">
                      <a:schemeClr val="tx1">
                        <a:lumMod val="85000"/>
                        <a:lumOff val="15000"/>
                      </a:schemeClr>
                    </a:gs>
                    <a:gs pos="95000">
                      <a:schemeClr val="accent6">
                        <a:lumMod val="75000"/>
                      </a:schemeClr>
                    </a:gs>
                    <a:gs pos="53000">
                      <a:schemeClr val="accent6">
                        <a:lumMod val="50000"/>
                      </a:schemeClr>
                    </a:gs>
                  </a:gsLst>
                  <a:lin ang="16200000" scaled="1"/>
                  <a:tileRect/>
                </a:gradFill>
                <a:ln w="28575">
                  <a:solidFill>
                    <a:schemeClr val="bg2">
                      <a:lumMod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28" name="Isosceles Triangle 27"/>
              <p:cNvSpPr/>
              <p:nvPr/>
            </p:nvSpPr>
            <p:spPr>
              <a:xfrm rot="2795246" flipH="1">
                <a:off x="4997542" y="2922253"/>
                <a:ext cx="99159" cy="1704048"/>
              </a:xfrm>
              <a:prstGeom prst="triangle">
                <a:avLst/>
              </a:prstGeom>
              <a:gradFill flip="none" rotWithShape="1">
                <a:gsLst>
                  <a:gs pos="0">
                    <a:schemeClr val="bg2">
                      <a:lumMod val="25000"/>
                      <a:shade val="30000"/>
                      <a:satMod val="115000"/>
                    </a:schemeClr>
                  </a:gs>
                  <a:gs pos="50000">
                    <a:schemeClr val="bg2">
                      <a:lumMod val="25000"/>
                      <a:shade val="67500"/>
                      <a:satMod val="115000"/>
                    </a:schemeClr>
                  </a:gs>
                  <a:gs pos="100000">
                    <a:schemeClr val="bg2">
                      <a:lumMod val="75000"/>
                    </a:schemeClr>
                  </a:gs>
                </a:gsLst>
                <a:lin ang="27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6" name="Group 95"/>
            <p:cNvGrpSpPr/>
            <p:nvPr/>
          </p:nvGrpSpPr>
          <p:grpSpPr>
            <a:xfrm rot="10034685">
              <a:off x="10969688" y="4581104"/>
              <a:ext cx="2067374" cy="1544956"/>
              <a:chOff x="3782697" y="3686103"/>
              <a:chExt cx="2100765" cy="1537644"/>
            </a:xfrm>
          </p:grpSpPr>
          <p:grpSp>
            <p:nvGrpSpPr>
              <p:cNvPr id="97" name="Group 96"/>
              <p:cNvGrpSpPr/>
              <p:nvPr/>
            </p:nvGrpSpPr>
            <p:grpSpPr>
              <a:xfrm>
                <a:off x="3782697" y="4364655"/>
                <a:ext cx="622909" cy="859092"/>
                <a:chOff x="8015468" y="3142174"/>
                <a:chExt cx="622909" cy="859092"/>
              </a:xfrm>
            </p:grpSpPr>
            <p:sp>
              <p:nvSpPr>
                <p:cNvPr id="99" name="Rectangle: Rounded Corners 98"/>
                <p:cNvSpPr/>
                <p:nvPr/>
              </p:nvSpPr>
              <p:spPr>
                <a:xfrm rot="19084171">
                  <a:off x="8391008" y="3159418"/>
                  <a:ext cx="247369" cy="200198"/>
                </a:xfrm>
                <a:prstGeom prst="roundRect">
                  <a:avLst>
                    <a:gd name="adj" fmla="val 41564"/>
                  </a:avLst>
                </a:prstGeom>
                <a:solidFill>
                  <a:srgbClr val="F2F2F2">
                    <a:alpha val="1176"/>
                  </a:srgbClr>
                </a:solidFill>
                <a:ln w="285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0" name="Rectangle: Rounded Corners 99"/>
                <p:cNvSpPr/>
                <p:nvPr/>
              </p:nvSpPr>
              <p:spPr>
                <a:xfrm rot="2627848">
                  <a:off x="8015468" y="3142174"/>
                  <a:ext cx="299531" cy="859092"/>
                </a:xfrm>
                <a:prstGeom prst="roundRect">
                  <a:avLst>
                    <a:gd name="adj" fmla="val 28018"/>
                  </a:avLst>
                </a:prstGeom>
                <a:solidFill>
                  <a:srgbClr val="F2F2F2">
                    <a:alpha val="1176"/>
                  </a:srgbClr>
                </a:solidFill>
                <a:ln w="285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98" name="Isosceles Triangle 97"/>
              <p:cNvSpPr/>
              <p:nvPr/>
            </p:nvSpPr>
            <p:spPr>
              <a:xfrm rot="2795246" flipH="1">
                <a:off x="4908761" y="2883740"/>
                <a:ext cx="172337" cy="1777064"/>
              </a:xfrm>
              <a:prstGeom prst="triangle">
                <a:avLst/>
              </a:prstGeom>
              <a:solidFill>
                <a:srgbClr val="F2F2F2">
                  <a:alpha val="117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7200" b="99200" l="10000" r="99667">
                        <a14:backgroundMark x1="88467" y1="71200" x2="75867" y2="838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0548" t="67744" r="-1"/>
          <a:stretch/>
        </p:blipFill>
        <p:spPr>
          <a:xfrm rot="1616585">
            <a:off x="7676124" y="5133767"/>
            <a:ext cx="2373291" cy="221210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backgroundMark x1="44528" y1="13495" x2="0" y2="442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97874">
            <a:off x="4126257" y="5699823"/>
            <a:ext cx="2153495" cy="175972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 rot="14280000">
            <a:off x="5903314" y="2132521"/>
            <a:ext cx="10359952" cy="5269545"/>
            <a:chOff x="2585682" y="1500939"/>
            <a:chExt cx="10359952" cy="5269545"/>
          </a:xfrm>
        </p:grpSpPr>
        <p:grpSp>
          <p:nvGrpSpPr>
            <p:cNvPr id="7" name="Group 6"/>
            <p:cNvGrpSpPr/>
            <p:nvPr/>
          </p:nvGrpSpPr>
          <p:grpSpPr>
            <a:xfrm>
              <a:off x="7842581" y="1500939"/>
              <a:ext cx="5103053" cy="2846770"/>
              <a:chOff x="3707690" y="2562643"/>
              <a:chExt cx="5103053" cy="2846770"/>
            </a:xfrm>
          </p:grpSpPr>
          <p:grpSp>
            <p:nvGrpSpPr>
              <p:cNvPr id="13" name="Group 12"/>
              <p:cNvGrpSpPr/>
              <p:nvPr/>
            </p:nvGrpSpPr>
            <p:grpSpPr>
              <a:xfrm>
                <a:off x="3707690" y="4352027"/>
                <a:ext cx="777510" cy="1057386"/>
                <a:chOff x="7940461" y="3129546"/>
                <a:chExt cx="777510" cy="1057386"/>
              </a:xfrm>
            </p:grpSpPr>
            <p:sp>
              <p:nvSpPr>
                <p:cNvPr id="15" name="Rectangle: Rounded Corners 14"/>
                <p:cNvSpPr/>
                <p:nvPr/>
              </p:nvSpPr>
              <p:spPr>
                <a:xfrm rot="19084171">
                  <a:off x="8411782" y="3129546"/>
                  <a:ext cx="306189" cy="283170"/>
                </a:xfrm>
                <a:prstGeom prst="roundRect">
                  <a:avLst>
                    <a:gd name="adj" fmla="val 41564"/>
                  </a:avLst>
                </a:prstGeom>
                <a:solidFill>
                  <a:schemeClr val="accent2">
                    <a:lumMod val="40000"/>
                    <a:lumOff val="60000"/>
                  </a:schemeClr>
                </a:solidFill>
                <a:ln w="28575">
                  <a:solidFill>
                    <a:schemeClr val="bg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" name="Rectangle: Rounded Corners 15"/>
                <p:cNvSpPr/>
                <p:nvPr/>
              </p:nvSpPr>
              <p:spPr>
                <a:xfrm rot="2627848">
                  <a:off x="7940461" y="3163605"/>
                  <a:ext cx="430167" cy="1023327"/>
                </a:xfrm>
                <a:prstGeom prst="roundRect">
                  <a:avLst>
                    <a:gd name="adj" fmla="val 28018"/>
                  </a:avLst>
                </a:prstGeom>
                <a:gradFill flip="none" rotWithShape="1">
                  <a:gsLst>
                    <a:gs pos="0">
                      <a:schemeClr val="tx1">
                        <a:lumMod val="85000"/>
                        <a:lumOff val="15000"/>
                      </a:schemeClr>
                    </a:gs>
                    <a:gs pos="95000">
                      <a:schemeClr val="accent6">
                        <a:lumMod val="75000"/>
                      </a:schemeClr>
                    </a:gs>
                    <a:gs pos="53000">
                      <a:schemeClr val="accent6">
                        <a:lumMod val="50000"/>
                      </a:schemeClr>
                    </a:gs>
                  </a:gsLst>
                  <a:lin ang="16200000" scaled="1"/>
                  <a:tileRect/>
                </a:gradFill>
                <a:ln w="28575">
                  <a:solidFill>
                    <a:schemeClr val="bg2">
                      <a:lumMod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14" name="Isosceles Triangle 13"/>
              <p:cNvSpPr/>
              <p:nvPr/>
            </p:nvSpPr>
            <p:spPr>
              <a:xfrm rot="2795246">
                <a:off x="6197108" y="106025"/>
                <a:ext cx="157018" cy="5070253"/>
              </a:xfrm>
              <a:prstGeom prst="triangle">
                <a:avLst/>
              </a:prstGeom>
              <a:gradFill flip="none" rotWithShape="1">
                <a:gsLst>
                  <a:gs pos="0">
                    <a:schemeClr val="bg2">
                      <a:lumMod val="25000"/>
                      <a:shade val="30000"/>
                      <a:satMod val="115000"/>
                    </a:schemeClr>
                  </a:gs>
                  <a:gs pos="50000">
                    <a:schemeClr val="bg2">
                      <a:lumMod val="25000"/>
                      <a:shade val="67500"/>
                      <a:satMod val="115000"/>
                    </a:schemeClr>
                  </a:gs>
                  <a:gs pos="100000">
                    <a:schemeClr val="bg2">
                      <a:lumMod val="75000"/>
                    </a:schemeClr>
                  </a:gs>
                </a:gsLst>
                <a:lin ang="27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" name="Group 7"/>
            <p:cNvGrpSpPr/>
            <p:nvPr/>
          </p:nvGrpSpPr>
          <p:grpSpPr>
            <a:xfrm rot="10800000">
              <a:off x="2585682" y="3923714"/>
              <a:ext cx="5103053" cy="2846770"/>
              <a:chOff x="3707690" y="2562643"/>
              <a:chExt cx="5103053" cy="2846770"/>
            </a:xfrm>
          </p:grpSpPr>
          <p:grpSp>
            <p:nvGrpSpPr>
              <p:cNvPr id="9" name="Group 8"/>
              <p:cNvGrpSpPr/>
              <p:nvPr/>
            </p:nvGrpSpPr>
            <p:grpSpPr>
              <a:xfrm>
                <a:off x="3707690" y="4352027"/>
                <a:ext cx="777510" cy="1057386"/>
                <a:chOff x="7940461" y="3129546"/>
                <a:chExt cx="777510" cy="1057386"/>
              </a:xfrm>
            </p:grpSpPr>
            <p:sp>
              <p:nvSpPr>
                <p:cNvPr id="11" name="Rectangle: Rounded Corners 10"/>
                <p:cNvSpPr/>
                <p:nvPr/>
              </p:nvSpPr>
              <p:spPr>
                <a:xfrm rot="19084171">
                  <a:off x="8411782" y="3129546"/>
                  <a:ext cx="306189" cy="283170"/>
                </a:xfrm>
                <a:prstGeom prst="roundRect">
                  <a:avLst>
                    <a:gd name="adj" fmla="val 41564"/>
                  </a:avLst>
                </a:prstGeom>
                <a:solidFill>
                  <a:srgbClr val="F8CBAD">
                    <a:alpha val="1176"/>
                  </a:srgbClr>
                </a:solidFill>
                <a:ln w="285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" name="Rectangle: Rounded Corners 11"/>
                <p:cNvSpPr/>
                <p:nvPr/>
              </p:nvSpPr>
              <p:spPr>
                <a:xfrm rot="2627848">
                  <a:off x="7940461" y="3163605"/>
                  <a:ext cx="430167" cy="1023327"/>
                </a:xfrm>
                <a:prstGeom prst="roundRect">
                  <a:avLst>
                    <a:gd name="adj" fmla="val 28018"/>
                  </a:avLst>
                </a:prstGeom>
                <a:solidFill>
                  <a:srgbClr val="000000">
                    <a:alpha val="1176"/>
                  </a:srgbClr>
                </a:solidFill>
                <a:ln w="285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10" name="Isosceles Triangle 9"/>
              <p:cNvSpPr/>
              <p:nvPr/>
            </p:nvSpPr>
            <p:spPr>
              <a:xfrm rot="2795246">
                <a:off x="6197108" y="106025"/>
                <a:ext cx="157018" cy="5070253"/>
              </a:xfrm>
              <a:prstGeom prst="triangle">
                <a:avLst/>
              </a:prstGeom>
              <a:solidFill>
                <a:srgbClr val="000000">
                  <a:alpha val="117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31" name="Rectangle: Rounded Corners 30"/>
          <p:cNvSpPr/>
          <p:nvPr/>
        </p:nvSpPr>
        <p:spPr>
          <a:xfrm rot="17881063">
            <a:off x="10068275" y="4763494"/>
            <a:ext cx="458964" cy="985234"/>
          </a:xfrm>
          <a:prstGeom prst="roundRect">
            <a:avLst>
              <a:gd name="adj" fmla="val 4156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: Rounded Corners 31"/>
          <p:cNvSpPr/>
          <p:nvPr/>
        </p:nvSpPr>
        <p:spPr>
          <a:xfrm rot="18106454">
            <a:off x="9497127" y="5448957"/>
            <a:ext cx="288246" cy="700326"/>
          </a:xfrm>
          <a:prstGeom prst="roundRect">
            <a:avLst>
              <a:gd name="adj" fmla="val 37138"/>
            </a:avLst>
          </a:prstGeom>
          <a:solidFill>
            <a:srgbClr val="3333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: Rounded Corners 32"/>
          <p:cNvSpPr/>
          <p:nvPr/>
        </p:nvSpPr>
        <p:spPr>
          <a:xfrm>
            <a:off x="9529935" y="5136275"/>
            <a:ext cx="451951" cy="796701"/>
          </a:xfrm>
          <a:prstGeom prst="roundRect">
            <a:avLst>
              <a:gd name="adj" fmla="val 34435"/>
            </a:avLst>
          </a:prstGeom>
          <a:blipFill dpi="0"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 rot="576203">
            <a:off x="10391104" y="3572539"/>
            <a:ext cx="752815" cy="989839"/>
          </a:xfrm>
          <a:prstGeom prst="ellipse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  <a:shade val="30000"/>
                  <a:satMod val="115000"/>
                </a:schemeClr>
              </a:gs>
              <a:gs pos="50000">
                <a:schemeClr val="accent2">
                  <a:lumMod val="40000"/>
                  <a:lumOff val="60000"/>
                  <a:shade val="67500"/>
                  <a:satMod val="115000"/>
                </a:schemeClr>
              </a:gs>
              <a:gs pos="100000">
                <a:schemeClr val="accent2">
                  <a:lumMod val="40000"/>
                  <a:lumOff val="60000"/>
                  <a:shade val="100000"/>
                  <a:satMod val="115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5" name="Group 34"/>
          <p:cNvGrpSpPr/>
          <p:nvPr/>
        </p:nvGrpSpPr>
        <p:grpSpPr>
          <a:xfrm rot="20295430">
            <a:off x="9457022" y="5552996"/>
            <a:ext cx="368784" cy="570922"/>
            <a:chOff x="8889420" y="4448386"/>
            <a:chExt cx="368784" cy="737097"/>
          </a:xfrm>
        </p:grpSpPr>
        <p:sp>
          <p:nvSpPr>
            <p:cNvPr id="36" name="Oval 35"/>
            <p:cNvSpPr/>
            <p:nvPr/>
          </p:nvSpPr>
          <p:spPr>
            <a:xfrm rot="1564008" flipV="1">
              <a:off x="8889420" y="5009313"/>
              <a:ext cx="318782" cy="176170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: Rounded Corners 36"/>
            <p:cNvSpPr/>
            <p:nvPr/>
          </p:nvSpPr>
          <p:spPr>
            <a:xfrm rot="7750165">
              <a:off x="8872298" y="4763643"/>
              <a:ext cx="701164" cy="70649"/>
            </a:xfrm>
            <a:prstGeom prst="round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8" name="Group 37"/>
          <p:cNvGrpSpPr/>
          <p:nvPr/>
        </p:nvGrpSpPr>
        <p:grpSpPr>
          <a:xfrm rot="846179">
            <a:off x="10374475" y="5859769"/>
            <a:ext cx="331873" cy="779216"/>
            <a:chOff x="10020142" y="4766994"/>
            <a:chExt cx="331873" cy="779216"/>
          </a:xfrm>
        </p:grpSpPr>
        <p:sp>
          <p:nvSpPr>
            <p:cNvPr id="39" name="Oval 38"/>
            <p:cNvSpPr/>
            <p:nvPr/>
          </p:nvSpPr>
          <p:spPr>
            <a:xfrm flipV="1">
              <a:off x="10033233" y="5370041"/>
              <a:ext cx="318782" cy="176169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: Rounded Corners 39"/>
            <p:cNvSpPr/>
            <p:nvPr/>
          </p:nvSpPr>
          <p:spPr>
            <a:xfrm rot="3906204">
              <a:off x="9704885" y="5082251"/>
              <a:ext cx="701164" cy="70649"/>
            </a:xfrm>
            <a:prstGeom prst="round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1" name="Group 40"/>
          <p:cNvGrpSpPr/>
          <p:nvPr/>
        </p:nvGrpSpPr>
        <p:grpSpPr>
          <a:xfrm rot="685599">
            <a:off x="11550421" y="5644094"/>
            <a:ext cx="334615" cy="778865"/>
            <a:chOff x="11214457" y="4591176"/>
            <a:chExt cx="334615" cy="778865"/>
          </a:xfrm>
        </p:grpSpPr>
        <p:sp>
          <p:nvSpPr>
            <p:cNvPr id="42" name="Oval 41"/>
            <p:cNvSpPr/>
            <p:nvPr/>
          </p:nvSpPr>
          <p:spPr>
            <a:xfrm flipV="1">
              <a:off x="11230290" y="5193872"/>
              <a:ext cx="318782" cy="176169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: Rounded Corners 42"/>
            <p:cNvSpPr/>
            <p:nvPr/>
          </p:nvSpPr>
          <p:spPr>
            <a:xfrm rot="3906204">
              <a:off x="10899200" y="4906433"/>
              <a:ext cx="701164" cy="70649"/>
            </a:xfrm>
            <a:prstGeom prst="round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4" name="Rectangle: Rounded Corners 43"/>
          <p:cNvSpPr/>
          <p:nvPr/>
        </p:nvSpPr>
        <p:spPr>
          <a:xfrm>
            <a:off x="9762689" y="4612836"/>
            <a:ext cx="1648401" cy="1938944"/>
          </a:xfrm>
          <a:prstGeom prst="roundRect">
            <a:avLst/>
          </a:prstGeom>
          <a:solidFill>
            <a:srgbClr val="003300"/>
          </a:solidFill>
          <a:ln w="57150">
            <a:solidFill>
              <a:schemeClr val="tx1">
                <a:lumMod val="65000"/>
                <a:lumOff val="35000"/>
              </a:schemeClr>
            </a:solidFill>
          </a:ln>
          <a:scene3d>
            <a:camera prst="isometricOffAxis1To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: Rounded Corners 44"/>
          <p:cNvSpPr/>
          <p:nvPr/>
        </p:nvSpPr>
        <p:spPr>
          <a:xfrm rot="21118257">
            <a:off x="10291620" y="5818969"/>
            <a:ext cx="1427442" cy="100944"/>
          </a:xfrm>
          <a:prstGeom prst="round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: Rounded Corners 45"/>
          <p:cNvSpPr/>
          <p:nvPr/>
        </p:nvSpPr>
        <p:spPr>
          <a:xfrm rot="21181011">
            <a:off x="10311791" y="5211764"/>
            <a:ext cx="1244967" cy="51771"/>
          </a:xfrm>
          <a:prstGeom prst="round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: Rounded Corners 46"/>
          <p:cNvSpPr/>
          <p:nvPr/>
        </p:nvSpPr>
        <p:spPr>
          <a:xfrm rot="17881063">
            <a:off x="9773214" y="4843315"/>
            <a:ext cx="458964" cy="1016650"/>
          </a:xfrm>
          <a:prstGeom prst="roundRect">
            <a:avLst>
              <a:gd name="adj" fmla="val 41564"/>
            </a:avLst>
          </a:prstGeom>
          <a:blipFill dpi="0"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: Rounded Corners 47"/>
          <p:cNvSpPr/>
          <p:nvPr/>
        </p:nvSpPr>
        <p:spPr>
          <a:xfrm rot="21314897">
            <a:off x="10109441" y="4349882"/>
            <a:ext cx="1371128" cy="1391463"/>
          </a:xfrm>
          <a:prstGeom prst="roundRect">
            <a:avLst>
              <a:gd name="adj" fmla="val 34960"/>
            </a:avLst>
          </a:prstGeom>
          <a:blipFill dpi="0"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: Rounded Corners 48"/>
          <p:cNvSpPr/>
          <p:nvPr/>
        </p:nvSpPr>
        <p:spPr>
          <a:xfrm rot="2627848">
            <a:off x="10001720" y="4464480"/>
            <a:ext cx="430167" cy="784320"/>
          </a:xfrm>
          <a:prstGeom prst="roundRect">
            <a:avLst>
              <a:gd name="adj" fmla="val 41564"/>
            </a:avLst>
          </a:prstGeom>
          <a:gradFill flip="none" rotWithShape="1">
            <a:gsLst>
              <a:gs pos="0">
                <a:schemeClr val="tx1">
                  <a:lumMod val="85000"/>
                  <a:lumOff val="15000"/>
                </a:schemeClr>
              </a:gs>
              <a:gs pos="95000">
                <a:schemeClr val="accent6">
                  <a:lumMod val="75000"/>
                </a:schemeClr>
              </a:gs>
              <a:gs pos="53000">
                <a:schemeClr val="accent6">
                  <a:lumMod val="50000"/>
                </a:schemeClr>
              </a:gs>
            </a:gsLst>
            <a:lin ang="16200000" scaled="1"/>
            <a:tileRect/>
          </a:gradFill>
          <a:ln w="28575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50" name="Group 49"/>
          <p:cNvGrpSpPr/>
          <p:nvPr/>
        </p:nvGrpSpPr>
        <p:grpSpPr>
          <a:xfrm rot="196706">
            <a:off x="10111338" y="4612998"/>
            <a:ext cx="1728132" cy="1316123"/>
            <a:chOff x="6630911" y="4098301"/>
            <a:chExt cx="1728132" cy="1316123"/>
          </a:xfrm>
          <a:solidFill>
            <a:srgbClr val="003300"/>
          </a:solidFill>
        </p:grpSpPr>
        <p:sp>
          <p:nvSpPr>
            <p:cNvPr id="51" name="Rectangle: Rounded Corners 50"/>
            <p:cNvSpPr/>
            <p:nvPr/>
          </p:nvSpPr>
          <p:spPr>
            <a:xfrm rot="5400000">
              <a:off x="6613457" y="5065018"/>
              <a:ext cx="620212" cy="78600"/>
            </a:xfrm>
            <a:prstGeom prst="round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ctangle: Rounded Corners 51"/>
            <p:cNvSpPr/>
            <p:nvPr/>
          </p:nvSpPr>
          <p:spPr>
            <a:xfrm rot="5400000">
              <a:off x="7776882" y="4905611"/>
              <a:ext cx="620212" cy="78600"/>
            </a:xfrm>
            <a:prstGeom prst="round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ectangle: Rounded Corners 52"/>
            <p:cNvSpPr/>
            <p:nvPr/>
          </p:nvSpPr>
          <p:spPr>
            <a:xfrm>
              <a:off x="6630911" y="4098301"/>
              <a:ext cx="1728132" cy="940345"/>
            </a:xfrm>
            <a:prstGeom prst="roundRect">
              <a:avLst/>
            </a:prstGeom>
            <a:gradFill>
              <a:gsLst>
                <a:gs pos="0">
                  <a:schemeClr val="tx1">
                    <a:lumMod val="85000"/>
                    <a:lumOff val="15000"/>
                  </a:schemeClr>
                </a:gs>
                <a:gs pos="50000">
                  <a:schemeClr val="accent6">
                    <a:lumMod val="50000"/>
                    <a:shade val="67500"/>
                    <a:satMod val="115000"/>
                  </a:schemeClr>
                </a:gs>
                <a:gs pos="100000">
                  <a:schemeClr val="accent6">
                    <a:lumMod val="50000"/>
                  </a:schemeClr>
                </a:gs>
              </a:gsLst>
              <a:lin ang="16200000" scaled="1"/>
            </a:gradFill>
            <a:ln w="57150">
              <a:solidFill>
                <a:schemeClr val="tx1">
                  <a:lumMod val="65000"/>
                  <a:lumOff val="35000"/>
                </a:schemeClr>
              </a:solidFill>
            </a:ln>
            <a:scene3d>
              <a:camera prst="isometricOffAxis1Right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54" name="Freeform: Shape 53"/>
          <p:cNvSpPr/>
          <p:nvPr/>
        </p:nvSpPr>
        <p:spPr>
          <a:xfrm>
            <a:off x="10430166" y="3977986"/>
            <a:ext cx="694283" cy="323273"/>
          </a:xfrm>
          <a:custGeom>
            <a:avLst/>
            <a:gdLst>
              <a:gd name="connsiteX0" fmla="*/ 0 w 637309"/>
              <a:gd name="connsiteY0" fmla="*/ 0 h 341746"/>
              <a:gd name="connsiteX1" fmla="*/ 27709 w 637309"/>
              <a:gd name="connsiteY1" fmla="*/ 221673 h 341746"/>
              <a:gd name="connsiteX2" fmla="*/ 55418 w 637309"/>
              <a:gd name="connsiteY2" fmla="*/ 240146 h 341746"/>
              <a:gd name="connsiteX3" fmla="*/ 83127 w 637309"/>
              <a:gd name="connsiteY3" fmla="*/ 267855 h 341746"/>
              <a:gd name="connsiteX4" fmla="*/ 101600 w 637309"/>
              <a:gd name="connsiteY4" fmla="*/ 295564 h 341746"/>
              <a:gd name="connsiteX5" fmla="*/ 129309 w 637309"/>
              <a:gd name="connsiteY5" fmla="*/ 304800 h 341746"/>
              <a:gd name="connsiteX6" fmla="*/ 212436 w 637309"/>
              <a:gd name="connsiteY6" fmla="*/ 314037 h 341746"/>
              <a:gd name="connsiteX7" fmla="*/ 249382 w 637309"/>
              <a:gd name="connsiteY7" fmla="*/ 323273 h 341746"/>
              <a:gd name="connsiteX8" fmla="*/ 304800 w 637309"/>
              <a:gd name="connsiteY8" fmla="*/ 341746 h 341746"/>
              <a:gd name="connsiteX9" fmla="*/ 600363 w 637309"/>
              <a:gd name="connsiteY9" fmla="*/ 332509 h 341746"/>
              <a:gd name="connsiteX10" fmla="*/ 628073 w 637309"/>
              <a:gd name="connsiteY10" fmla="*/ 323273 h 341746"/>
              <a:gd name="connsiteX11" fmla="*/ 637309 w 637309"/>
              <a:gd name="connsiteY11" fmla="*/ 286328 h 341746"/>
              <a:gd name="connsiteX12" fmla="*/ 628073 w 637309"/>
              <a:gd name="connsiteY12" fmla="*/ 240146 h 341746"/>
              <a:gd name="connsiteX13" fmla="*/ 544945 w 637309"/>
              <a:gd name="connsiteY13" fmla="*/ 193964 h 341746"/>
              <a:gd name="connsiteX14" fmla="*/ 471054 w 637309"/>
              <a:gd name="connsiteY14" fmla="*/ 175491 h 341746"/>
              <a:gd name="connsiteX15" fmla="*/ 415636 w 637309"/>
              <a:gd name="connsiteY15" fmla="*/ 157019 h 341746"/>
              <a:gd name="connsiteX16" fmla="*/ 350982 w 637309"/>
              <a:gd name="connsiteY16" fmla="*/ 147782 h 341746"/>
              <a:gd name="connsiteX17" fmla="*/ 323273 w 637309"/>
              <a:gd name="connsiteY17" fmla="*/ 138546 h 341746"/>
              <a:gd name="connsiteX18" fmla="*/ 286327 w 637309"/>
              <a:gd name="connsiteY18" fmla="*/ 129309 h 341746"/>
              <a:gd name="connsiteX19" fmla="*/ 249382 w 637309"/>
              <a:gd name="connsiteY19" fmla="*/ 110837 h 341746"/>
              <a:gd name="connsiteX20" fmla="*/ 166254 w 637309"/>
              <a:gd name="connsiteY20" fmla="*/ 64655 h 341746"/>
              <a:gd name="connsiteX21" fmla="*/ 36945 w 637309"/>
              <a:gd name="connsiteY21" fmla="*/ 73891 h 341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637309" h="341746">
                <a:moveTo>
                  <a:pt x="0" y="0"/>
                </a:moveTo>
                <a:cubicBezTo>
                  <a:pt x="54533" y="136330"/>
                  <a:pt x="-32936" y="-96718"/>
                  <a:pt x="27709" y="221673"/>
                </a:cubicBezTo>
                <a:cubicBezTo>
                  <a:pt x="29786" y="232578"/>
                  <a:pt x="46890" y="233039"/>
                  <a:pt x="55418" y="240146"/>
                </a:cubicBezTo>
                <a:cubicBezTo>
                  <a:pt x="65453" y="248508"/>
                  <a:pt x="74765" y="257820"/>
                  <a:pt x="83127" y="267855"/>
                </a:cubicBezTo>
                <a:cubicBezTo>
                  <a:pt x="90234" y="276383"/>
                  <a:pt x="92932" y="288629"/>
                  <a:pt x="101600" y="295564"/>
                </a:cubicBezTo>
                <a:cubicBezTo>
                  <a:pt x="109203" y="301646"/>
                  <a:pt x="119706" y="303199"/>
                  <a:pt x="129309" y="304800"/>
                </a:cubicBezTo>
                <a:cubicBezTo>
                  <a:pt x="156809" y="309383"/>
                  <a:pt x="184727" y="310958"/>
                  <a:pt x="212436" y="314037"/>
                </a:cubicBezTo>
                <a:cubicBezTo>
                  <a:pt x="224751" y="317116"/>
                  <a:pt x="237223" y="319625"/>
                  <a:pt x="249382" y="323273"/>
                </a:cubicBezTo>
                <a:cubicBezTo>
                  <a:pt x="268033" y="328868"/>
                  <a:pt x="304800" y="341746"/>
                  <a:pt x="304800" y="341746"/>
                </a:cubicBezTo>
                <a:cubicBezTo>
                  <a:pt x="403321" y="338667"/>
                  <a:pt x="501954" y="338132"/>
                  <a:pt x="600363" y="332509"/>
                </a:cubicBezTo>
                <a:cubicBezTo>
                  <a:pt x="610083" y="331954"/>
                  <a:pt x="621991" y="330876"/>
                  <a:pt x="628073" y="323273"/>
                </a:cubicBezTo>
                <a:cubicBezTo>
                  <a:pt x="636003" y="313361"/>
                  <a:pt x="634230" y="298643"/>
                  <a:pt x="637309" y="286328"/>
                </a:cubicBezTo>
                <a:cubicBezTo>
                  <a:pt x="634230" y="270934"/>
                  <a:pt x="635094" y="254187"/>
                  <a:pt x="628073" y="240146"/>
                </a:cubicBezTo>
                <a:cubicBezTo>
                  <a:pt x="612463" y="208927"/>
                  <a:pt x="574192" y="201276"/>
                  <a:pt x="544945" y="193964"/>
                </a:cubicBezTo>
                <a:cubicBezTo>
                  <a:pt x="520315" y="187806"/>
                  <a:pt x="495140" y="183519"/>
                  <a:pt x="471054" y="175491"/>
                </a:cubicBezTo>
                <a:cubicBezTo>
                  <a:pt x="452581" y="169334"/>
                  <a:pt x="434912" y="159773"/>
                  <a:pt x="415636" y="157019"/>
                </a:cubicBezTo>
                <a:lnTo>
                  <a:pt x="350982" y="147782"/>
                </a:lnTo>
                <a:cubicBezTo>
                  <a:pt x="341746" y="144703"/>
                  <a:pt x="332634" y="141221"/>
                  <a:pt x="323273" y="138546"/>
                </a:cubicBezTo>
                <a:cubicBezTo>
                  <a:pt x="311067" y="135059"/>
                  <a:pt x="298213" y="133766"/>
                  <a:pt x="286327" y="129309"/>
                </a:cubicBezTo>
                <a:cubicBezTo>
                  <a:pt x="273435" y="124475"/>
                  <a:pt x="261188" y="117921"/>
                  <a:pt x="249382" y="110837"/>
                </a:cubicBezTo>
                <a:cubicBezTo>
                  <a:pt x="169982" y="63197"/>
                  <a:pt x="221989" y="83233"/>
                  <a:pt x="166254" y="64655"/>
                </a:cubicBezTo>
                <a:lnTo>
                  <a:pt x="36945" y="73891"/>
                </a:lnTo>
              </a:path>
            </a:pathLst>
          </a:custGeom>
          <a:solidFill>
            <a:srgbClr val="503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Freeform: Shape 54"/>
          <p:cNvSpPr/>
          <p:nvPr/>
        </p:nvSpPr>
        <p:spPr>
          <a:xfrm>
            <a:off x="10420216" y="4328958"/>
            <a:ext cx="766272" cy="94785"/>
          </a:xfrm>
          <a:custGeom>
            <a:avLst/>
            <a:gdLst>
              <a:gd name="connsiteX0" fmla="*/ 56014 w 766272"/>
              <a:gd name="connsiteY0" fmla="*/ 83127 h 94785"/>
              <a:gd name="connsiteX1" fmla="*/ 102196 w 766272"/>
              <a:gd name="connsiteY1" fmla="*/ 9236 h 94785"/>
              <a:gd name="connsiteX2" fmla="*/ 702560 w 766272"/>
              <a:gd name="connsiteY2" fmla="*/ 9236 h 94785"/>
              <a:gd name="connsiteX3" fmla="*/ 674851 w 766272"/>
              <a:gd name="connsiteY3" fmla="*/ 83127 h 94785"/>
              <a:gd name="connsiteX4" fmla="*/ 56014 w 766272"/>
              <a:gd name="connsiteY4" fmla="*/ 83127 h 94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6272" h="94785">
                <a:moveTo>
                  <a:pt x="56014" y="83127"/>
                </a:moveTo>
                <a:cubicBezTo>
                  <a:pt x="-39429" y="70812"/>
                  <a:pt x="-5562" y="21551"/>
                  <a:pt x="102196" y="9236"/>
                </a:cubicBezTo>
                <a:cubicBezTo>
                  <a:pt x="209954" y="-3079"/>
                  <a:pt x="607118" y="-3079"/>
                  <a:pt x="702560" y="9236"/>
                </a:cubicBezTo>
                <a:cubicBezTo>
                  <a:pt x="798003" y="21551"/>
                  <a:pt x="784148" y="64654"/>
                  <a:pt x="674851" y="83127"/>
                </a:cubicBezTo>
                <a:cubicBezTo>
                  <a:pt x="565554" y="101600"/>
                  <a:pt x="151457" y="95442"/>
                  <a:pt x="56014" y="83127"/>
                </a:cubicBezTo>
                <a:close/>
              </a:path>
            </a:pathLst>
          </a:custGeom>
          <a:solidFill>
            <a:schemeClr val="accent6">
              <a:lumMod val="50000"/>
            </a:schemeClr>
          </a:solidFill>
          <a:ln w="28575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6" name="Group 55"/>
          <p:cNvGrpSpPr/>
          <p:nvPr/>
        </p:nvGrpSpPr>
        <p:grpSpPr>
          <a:xfrm>
            <a:off x="10183748" y="3536713"/>
            <a:ext cx="1110882" cy="620406"/>
            <a:chOff x="9688717" y="1360122"/>
            <a:chExt cx="1110882" cy="609704"/>
          </a:xfrm>
        </p:grpSpPr>
        <p:sp>
          <p:nvSpPr>
            <p:cNvPr id="57" name="Oval 56"/>
            <p:cNvSpPr/>
            <p:nvPr/>
          </p:nvSpPr>
          <p:spPr>
            <a:xfrm rot="1722890">
              <a:off x="9688717" y="1464737"/>
              <a:ext cx="1110882" cy="505089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75000"/>
                    <a:shade val="30000"/>
                    <a:satMod val="115000"/>
                  </a:schemeClr>
                </a:gs>
                <a:gs pos="50000">
                  <a:schemeClr val="accent6">
                    <a:lumMod val="75000"/>
                    <a:shade val="67500"/>
                    <a:satMod val="115000"/>
                  </a:schemeClr>
                </a:gs>
                <a:gs pos="100000">
                  <a:schemeClr val="accent6">
                    <a:lumMod val="75000"/>
                    <a:shade val="100000"/>
                    <a:satMod val="115000"/>
                  </a:schemeClr>
                </a:gs>
              </a:gsLst>
              <a:lin ang="13500000" scaled="1"/>
              <a:tileRect/>
            </a:gradFill>
            <a:ln w="3810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Cylinder 57"/>
            <p:cNvSpPr/>
            <p:nvPr/>
          </p:nvSpPr>
          <p:spPr>
            <a:xfrm rot="2077581">
              <a:off x="9976471" y="1360122"/>
              <a:ext cx="748447" cy="406809"/>
            </a:xfrm>
            <a:prstGeom prst="can">
              <a:avLst>
                <a:gd name="adj" fmla="val 37493"/>
              </a:avLst>
            </a:prstGeom>
            <a:gradFill flip="none" rotWithShape="1">
              <a:gsLst>
                <a:gs pos="0">
                  <a:schemeClr val="accent6">
                    <a:lumMod val="75000"/>
                    <a:shade val="30000"/>
                    <a:satMod val="115000"/>
                  </a:schemeClr>
                </a:gs>
                <a:gs pos="50000">
                  <a:schemeClr val="accent6">
                    <a:lumMod val="75000"/>
                    <a:shade val="67500"/>
                    <a:satMod val="115000"/>
                  </a:schemeClr>
                </a:gs>
                <a:gs pos="100000">
                  <a:schemeClr val="accent6">
                    <a:lumMod val="75000"/>
                    <a:shade val="100000"/>
                    <a:satMod val="115000"/>
                  </a:schemeClr>
                </a:gs>
              </a:gsLst>
              <a:lin ang="13500000" scaled="1"/>
              <a:tileRect/>
            </a:gradFill>
            <a:ln w="28575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: Shape 58"/>
            <p:cNvSpPr/>
            <p:nvPr/>
          </p:nvSpPr>
          <p:spPr>
            <a:xfrm>
              <a:off x="9945648" y="1417465"/>
              <a:ext cx="683770" cy="476734"/>
            </a:xfrm>
            <a:custGeom>
              <a:avLst/>
              <a:gdLst>
                <a:gd name="connsiteX0" fmla="*/ 1216 w 661179"/>
                <a:gd name="connsiteY0" fmla="*/ 74058 h 518431"/>
                <a:gd name="connsiteX1" fmla="*/ 84343 w 661179"/>
                <a:gd name="connsiteY1" fmla="*/ 221840 h 518431"/>
                <a:gd name="connsiteX2" fmla="*/ 195180 w 661179"/>
                <a:gd name="connsiteY2" fmla="*/ 304967 h 518431"/>
                <a:gd name="connsiteX3" fmla="*/ 278307 w 661179"/>
                <a:gd name="connsiteY3" fmla="*/ 369622 h 518431"/>
                <a:gd name="connsiteX4" fmla="*/ 342962 w 661179"/>
                <a:gd name="connsiteY4" fmla="*/ 406567 h 518431"/>
                <a:gd name="connsiteX5" fmla="*/ 426089 w 661179"/>
                <a:gd name="connsiteY5" fmla="*/ 452749 h 518431"/>
                <a:gd name="connsiteX6" fmla="*/ 555398 w 661179"/>
                <a:gd name="connsiteY6" fmla="*/ 517404 h 518431"/>
                <a:gd name="connsiteX7" fmla="*/ 610816 w 661179"/>
                <a:gd name="connsiteY7" fmla="*/ 489694 h 518431"/>
                <a:gd name="connsiteX8" fmla="*/ 656998 w 661179"/>
                <a:gd name="connsiteY8" fmla="*/ 452749 h 518431"/>
                <a:gd name="connsiteX9" fmla="*/ 499980 w 661179"/>
                <a:gd name="connsiteY9" fmla="*/ 378858 h 518431"/>
                <a:gd name="connsiteX10" fmla="*/ 379907 w 661179"/>
                <a:gd name="connsiteY10" fmla="*/ 323440 h 518431"/>
                <a:gd name="connsiteX11" fmla="*/ 269071 w 661179"/>
                <a:gd name="connsiteY11" fmla="*/ 249549 h 518431"/>
                <a:gd name="connsiteX12" fmla="*/ 167471 w 661179"/>
                <a:gd name="connsiteY12" fmla="*/ 166422 h 518431"/>
                <a:gd name="connsiteX13" fmla="*/ 84343 w 661179"/>
                <a:gd name="connsiteY13" fmla="*/ 111004 h 518431"/>
                <a:gd name="connsiteX14" fmla="*/ 38162 w 661179"/>
                <a:gd name="connsiteY14" fmla="*/ 167 h 518431"/>
                <a:gd name="connsiteX15" fmla="*/ 1216 w 661179"/>
                <a:gd name="connsiteY15" fmla="*/ 74058 h 5184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61179" h="518431">
                  <a:moveTo>
                    <a:pt x="1216" y="74058"/>
                  </a:moveTo>
                  <a:cubicBezTo>
                    <a:pt x="8913" y="111004"/>
                    <a:pt x="52016" y="183355"/>
                    <a:pt x="84343" y="221840"/>
                  </a:cubicBezTo>
                  <a:cubicBezTo>
                    <a:pt x="116670" y="260325"/>
                    <a:pt x="162853" y="280337"/>
                    <a:pt x="195180" y="304967"/>
                  </a:cubicBezTo>
                  <a:cubicBezTo>
                    <a:pt x="227507" y="329597"/>
                    <a:pt x="253677" y="352689"/>
                    <a:pt x="278307" y="369622"/>
                  </a:cubicBezTo>
                  <a:cubicBezTo>
                    <a:pt x="302937" y="386555"/>
                    <a:pt x="342962" y="406567"/>
                    <a:pt x="342962" y="406567"/>
                  </a:cubicBezTo>
                  <a:cubicBezTo>
                    <a:pt x="367592" y="420421"/>
                    <a:pt x="390683" y="434276"/>
                    <a:pt x="426089" y="452749"/>
                  </a:cubicBezTo>
                  <a:cubicBezTo>
                    <a:pt x="461495" y="471222"/>
                    <a:pt x="524610" y="511247"/>
                    <a:pt x="555398" y="517404"/>
                  </a:cubicBezTo>
                  <a:cubicBezTo>
                    <a:pt x="586186" y="523562"/>
                    <a:pt x="593883" y="500470"/>
                    <a:pt x="610816" y="489694"/>
                  </a:cubicBezTo>
                  <a:cubicBezTo>
                    <a:pt x="627749" y="478918"/>
                    <a:pt x="675471" y="471222"/>
                    <a:pt x="656998" y="452749"/>
                  </a:cubicBezTo>
                  <a:cubicBezTo>
                    <a:pt x="638525" y="434276"/>
                    <a:pt x="499980" y="378858"/>
                    <a:pt x="499980" y="378858"/>
                  </a:cubicBezTo>
                  <a:cubicBezTo>
                    <a:pt x="453798" y="357307"/>
                    <a:pt x="418392" y="344992"/>
                    <a:pt x="379907" y="323440"/>
                  </a:cubicBezTo>
                  <a:cubicBezTo>
                    <a:pt x="341422" y="301889"/>
                    <a:pt x="304477" y="275719"/>
                    <a:pt x="269071" y="249549"/>
                  </a:cubicBezTo>
                  <a:cubicBezTo>
                    <a:pt x="233665" y="223379"/>
                    <a:pt x="198259" y="189513"/>
                    <a:pt x="167471" y="166422"/>
                  </a:cubicBezTo>
                  <a:cubicBezTo>
                    <a:pt x="136683" y="143331"/>
                    <a:pt x="105895" y="138713"/>
                    <a:pt x="84343" y="111004"/>
                  </a:cubicBezTo>
                  <a:cubicBezTo>
                    <a:pt x="62792" y="83295"/>
                    <a:pt x="52016" y="3246"/>
                    <a:pt x="38162" y="167"/>
                  </a:cubicBezTo>
                  <a:cubicBezTo>
                    <a:pt x="24308" y="-2912"/>
                    <a:pt x="-6481" y="37112"/>
                    <a:pt x="1216" y="74058"/>
                  </a:cubicBezTo>
                  <a:close/>
                </a:path>
              </a:pathLst>
            </a:custGeom>
            <a:blipFill dpi="0"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backgroundMark x1="44528" y1="13495" x2="0" y2="442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97874">
            <a:off x="5925414" y="5440013"/>
            <a:ext cx="2153495" cy="175972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5223" y="5683818"/>
            <a:ext cx="1426884" cy="1348002"/>
          </a:xfrm>
          <a:prstGeom prst="rect">
            <a:avLst/>
          </a:prstGeom>
        </p:spPr>
      </p:pic>
      <p:grpSp>
        <p:nvGrpSpPr>
          <p:cNvPr id="66" name="Group 65"/>
          <p:cNvGrpSpPr/>
          <p:nvPr/>
        </p:nvGrpSpPr>
        <p:grpSpPr>
          <a:xfrm>
            <a:off x="8219147" y="2572594"/>
            <a:ext cx="514347" cy="234332"/>
            <a:chOff x="3549654" y="4493467"/>
            <a:chExt cx="1391547" cy="504177"/>
          </a:xfrm>
        </p:grpSpPr>
        <p:sp>
          <p:nvSpPr>
            <p:cNvPr id="67" name="Teardrop 66"/>
            <p:cNvSpPr/>
            <p:nvPr/>
          </p:nvSpPr>
          <p:spPr>
            <a:xfrm rot="13140337">
              <a:off x="4622010" y="4552325"/>
              <a:ext cx="87645" cy="172588"/>
            </a:xfrm>
            <a:prstGeom prst="teardrop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Teardrop 67"/>
            <p:cNvSpPr/>
            <p:nvPr/>
          </p:nvSpPr>
          <p:spPr>
            <a:xfrm rot="10444780" flipH="1">
              <a:off x="4216829" y="4493467"/>
              <a:ext cx="87645" cy="172588"/>
            </a:xfrm>
            <a:prstGeom prst="teardrop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Teardrop 68"/>
            <p:cNvSpPr/>
            <p:nvPr/>
          </p:nvSpPr>
          <p:spPr>
            <a:xfrm rot="13140337">
              <a:off x="4727194" y="4793656"/>
              <a:ext cx="68230" cy="109833"/>
            </a:xfrm>
            <a:prstGeom prst="teardrop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Teardrop 69"/>
            <p:cNvSpPr/>
            <p:nvPr/>
          </p:nvSpPr>
          <p:spPr>
            <a:xfrm rot="18178948">
              <a:off x="3934865" y="4658395"/>
              <a:ext cx="68230" cy="109833"/>
            </a:xfrm>
            <a:prstGeom prst="teardrop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1" name="Picture 70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3549654" y="4573455"/>
              <a:ext cx="1391547" cy="424189"/>
            </a:xfrm>
            <a:prstGeom prst="rect">
              <a:avLst/>
            </a:prstGeom>
          </p:spPr>
        </p:pic>
      </p:grpSp>
      <p:pic>
        <p:nvPicPr>
          <p:cNvPr id="76" name="Picture 7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504479" y="2627890"/>
            <a:ext cx="99486" cy="155499"/>
          </a:xfrm>
          <a:prstGeom prst="rect">
            <a:avLst/>
          </a:prstGeom>
        </p:spPr>
      </p:pic>
      <p:sp>
        <p:nvSpPr>
          <p:cNvPr id="62" name="Rectangle: Rounded Corners 61">
            <a:hlinkClick r:id="rId13" action="ppaction://hlinksldjump"/>
          </p:cNvPr>
          <p:cNvSpPr/>
          <p:nvPr/>
        </p:nvSpPr>
        <p:spPr>
          <a:xfrm>
            <a:off x="7895282" y="6136894"/>
            <a:ext cx="1372392" cy="453988"/>
          </a:xfrm>
          <a:prstGeom prst="roundRect">
            <a:avLst/>
          </a:prstGeom>
          <a:ln w="28575">
            <a:solidFill>
              <a:srgbClr val="FFFF00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solidFill>
                  <a:schemeClr val="bg2">
                    <a:lumMod val="10000"/>
                  </a:schemeClr>
                </a:solidFill>
              </a:rPr>
              <a:t>Try somewhere else</a:t>
            </a:r>
            <a:endParaRPr lang="en-US" sz="1400" b="1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61" name="Rectangle: Rounded Corners 60"/>
          <p:cNvSpPr/>
          <p:nvPr/>
        </p:nvSpPr>
        <p:spPr>
          <a:xfrm>
            <a:off x="6730934" y="6143115"/>
            <a:ext cx="914400" cy="453988"/>
          </a:xfrm>
          <a:prstGeom prst="roundRect">
            <a:avLst/>
          </a:prstGeom>
          <a:ln w="28575">
            <a:solidFill>
              <a:srgbClr val="FFFF00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Strike!</a:t>
            </a:r>
            <a:endParaRPr lang="en-US" dirty="0"/>
          </a:p>
        </p:txBody>
      </p:sp>
      <p:sp>
        <p:nvSpPr>
          <p:cNvPr id="81" name="Rectangle: Rounded Corners 80"/>
          <p:cNvSpPr/>
          <p:nvPr/>
        </p:nvSpPr>
        <p:spPr>
          <a:xfrm rot="17881063">
            <a:off x="10068275" y="4763494"/>
            <a:ext cx="458964" cy="985234"/>
          </a:xfrm>
          <a:prstGeom prst="roundRect">
            <a:avLst>
              <a:gd name="adj" fmla="val 4156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2" name="Group 81"/>
          <p:cNvGrpSpPr/>
          <p:nvPr/>
        </p:nvGrpSpPr>
        <p:grpSpPr>
          <a:xfrm rot="846179">
            <a:off x="10374475" y="5859769"/>
            <a:ext cx="331873" cy="779216"/>
            <a:chOff x="10020142" y="4766994"/>
            <a:chExt cx="331873" cy="779216"/>
          </a:xfrm>
        </p:grpSpPr>
        <p:sp>
          <p:nvSpPr>
            <p:cNvPr id="83" name="Oval 82"/>
            <p:cNvSpPr/>
            <p:nvPr/>
          </p:nvSpPr>
          <p:spPr>
            <a:xfrm flipV="1">
              <a:off x="10033233" y="5370041"/>
              <a:ext cx="318782" cy="176169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Rectangle: Rounded Corners 83"/>
            <p:cNvSpPr/>
            <p:nvPr/>
          </p:nvSpPr>
          <p:spPr>
            <a:xfrm rot="3906204">
              <a:off x="9704885" y="5082251"/>
              <a:ext cx="701164" cy="70649"/>
            </a:xfrm>
            <a:prstGeom prst="round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5" name="Group 84"/>
          <p:cNvGrpSpPr/>
          <p:nvPr/>
        </p:nvGrpSpPr>
        <p:grpSpPr>
          <a:xfrm rot="846179">
            <a:off x="10374475" y="5859769"/>
            <a:ext cx="331873" cy="779216"/>
            <a:chOff x="10020142" y="4766994"/>
            <a:chExt cx="331873" cy="779216"/>
          </a:xfrm>
        </p:grpSpPr>
        <p:sp>
          <p:nvSpPr>
            <p:cNvPr id="86" name="Oval 85"/>
            <p:cNvSpPr/>
            <p:nvPr/>
          </p:nvSpPr>
          <p:spPr>
            <a:xfrm flipV="1">
              <a:off x="10033233" y="5370041"/>
              <a:ext cx="318782" cy="176169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Rectangle: Rounded Corners 86"/>
            <p:cNvSpPr/>
            <p:nvPr/>
          </p:nvSpPr>
          <p:spPr>
            <a:xfrm rot="3906204">
              <a:off x="9704885" y="5082251"/>
              <a:ext cx="701164" cy="70649"/>
            </a:xfrm>
            <a:prstGeom prst="round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8" name="Picture 87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791292">
            <a:off x="10039181" y="5148668"/>
            <a:ext cx="788004" cy="1544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834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8" presetClass="emph" presetSubtype="0" accel="20000" fill="hold" nodeType="after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animRot by="7200000" p14:bounceEnd="20000">
                                          <p:cBhvr>
                                            <p:cTn id="6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8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3" presetID="8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4500000">
                                          <p:cBhvr>
                                            <p:cTn id="1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6" presetID="22" presetClass="entr" presetSubtype="4" fill="hold" nodeType="after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3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3800"/>
                                </p:stCondLst>
                                <p:childTnLst>
                                  <p:par>
                                    <p:cTn id="20" presetID="22" presetClass="exit" presetSubtype="1" fill="hold" nodeType="after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1" dur="2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24" presetID="12" presetClass="entr" presetSubtype="4" fill="hold" nodeType="after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500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27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6500"/>
                                </p:stCondLst>
                                <p:childTnLst>
                                  <p:par>
                                    <p:cTn id="29" presetID="32" presetClass="emph" presetSubtype="0" repeatCount="indefinite" nodeType="afterEffect">
                                      <p:stCondLst>
                                        <p:cond delay="10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120000">
                                          <p:cBhvr>
                                            <p:cTn id="3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5" restart="whenNotActive" fill="hold" evtFilter="cancelBubble" nodeType="interactiveSeq">
                    <p:stCondLst>
                      <p:cond evt="onClick" delay="0">
                        <p:tgtEl>
                          <p:spTgt spid="6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6" fill="hold">
                          <p:stCondLst>
                            <p:cond delay="0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8" presetClass="emph" presetSubtype="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800000">
                                          <p:cBhvr>
                                            <p:cTn id="39" dur="1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1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8" presetClass="emph" presetSubtype="0" accel="2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7200000">
                                          <p:cBhvr>
                                            <p:cTn id="6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8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3" presetID="8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4500000">
                                          <p:cBhvr>
                                            <p:cTn id="1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6" presetID="22" presetClass="entr" presetSubtype="4" fill="hold" nodeType="after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3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3800"/>
                                </p:stCondLst>
                                <p:childTnLst>
                                  <p:par>
                                    <p:cTn id="20" presetID="22" presetClass="exit" presetSubtype="1" fill="hold" nodeType="after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1" dur="2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24" presetID="12" presetClass="entr" presetSubtype="4" fill="hold" nodeType="after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500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27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6500"/>
                                </p:stCondLst>
                                <p:childTnLst>
                                  <p:par>
                                    <p:cTn id="29" presetID="32" presetClass="emph" presetSubtype="0" repeatCount="indefinite" nodeType="afterEffect">
                                      <p:stCondLst>
                                        <p:cond delay="10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120000">
                                          <p:cBhvr>
                                            <p:cTn id="3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5" restart="whenNotActive" fill="hold" evtFilter="cancelBubble" nodeType="interactiveSeq">
                    <p:stCondLst>
                      <p:cond evt="onClick" delay="0">
                        <p:tgtEl>
                          <p:spTgt spid="6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6" fill="hold">
                          <p:stCondLst>
                            <p:cond delay="0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8" presetClass="emph" presetSubtype="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800000">
                                          <p:cBhvr>
                                            <p:cTn id="39" dur="1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1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2946</TotalTime>
  <Words>122</Words>
  <Application>Microsoft Office PowerPoint</Application>
  <PresentationFormat>Widescreen</PresentationFormat>
  <Paragraphs>51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Calibri</vt:lpstr>
      <vt:lpstr>Calibri Light</vt:lpstr>
      <vt:lpstr>Comic Sans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John Rodwell</dc:creator>
  <cp:lastModifiedBy>John Rodwell</cp:lastModifiedBy>
  <cp:revision>274</cp:revision>
  <dcterms:created xsi:type="dcterms:W3CDTF">2016-12-14T19:24:23Z</dcterms:created>
  <dcterms:modified xsi:type="dcterms:W3CDTF">2017-01-17T21:18:08Z</dcterms:modified>
</cp:coreProperties>
</file>