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4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8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9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4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FEA6-012E-43D5-B6D6-93AC1C020F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BE4EA-98AA-41DB-8B62-86590D6B9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happy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sick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angry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tired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hungry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scared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bored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sad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2019-12-06T03:53:42Z</dcterms:created>
  <dcterms:modified xsi:type="dcterms:W3CDTF">2019-12-06T03:53:54Z</dcterms:modified>
</cp:coreProperties>
</file>