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37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80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lemon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apple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watermelon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coconut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strawberry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pear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kiwi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orange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2020-04-10T06:37:41Z</dcterms:created>
  <dcterms:modified xsi:type="dcterms:W3CDTF">2020-04-10T06:52:00Z</dcterms:modified>
</cp:coreProperties>
</file>