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8" r:id="rId4"/>
    <p:sldId id="262" r:id="rId5"/>
    <p:sldId id="271" r:id="rId6"/>
    <p:sldId id="269" r:id="rId7"/>
    <p:sldId id="272" r:id="rId8"/>
    <p:sldId id="292" r:id="rId9"/>
    <p:sldId id="273" r:id="rId10"/>
    <p:sldId id="276" r:id="rId11"/>
    <p:sldId id="277" r:id="rId12"/>
    <p:sldId id="275" r:id="rId13"/>
    <p:sldId id="293" r:id="rId14"/>
    <p:sldId id="274" r:id="rId15"/>
    <p:sldId id="278" r:id="rId16"/>
    <p:sldId id="279" r:id="rId17"/>
    <p:sldId id="280" r:id="rId18"/>
    <p:sldId id="294" r:id="rId19"/>
    <p:sldId id="267" r:id="rId20"/>
    <p:sldId id="283" r:id="rId21"/>
    <p:sldId id="286" r:id="rId22"/>
    <p:sldId id="266" r:id="rId23"/>
    <p:sldId id="295" r:id="rId24"/>
    <p:sldId id="281" r:id="rId25"/>
    <p:sldId id="268" r:id="rId26"/>
    <p:sldId id="287" r:id="rId27"/>
    <p:sldId id="288" r:id="rId28"/>
    <p:sldId id="296" r:id="rId2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FF7C80"/>
    <a:srgbClr val="00FF00"/>
    <a:srgbClr val="CCFF99"/>
    <a:srgbClr val="66FF99"/>
    <a:srgbClr val="FF505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" y="-102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wmf"/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0.xml"/><Relationship Id="rId7" Type="http://schemas.openxmlformats.org/officeDocument/2006/relationships/slide" Target="slide9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3" Type="http://schemas.openxmlformats.org/officeDocument/2006/relationships/slide" Target="slide4.xml"/><Relationship Id="rId27" Type="http://schemas.openxmlformats.org/officeDocument/2006/relationships/slideLayout" Target="../slideLayouts/slideLayout7.xml"/><Relationship Id="rId26" Type="http://schemas.openxmlformats.org/officeDocument/2006/relationships/slide" Target="slide27.xml"/><Relationship Id="rId25" Type="http://schemas.openxmlformats.org/officeDocument/2006/relationships/slide" Target="slide22.xml"/><Relationship Id="rId24" Type="http://schemas.openxmlformats.org/officeDocument/2006/relationships/slide" Target="slide17.xml"/><Relationship Id="rId23" Type="http://schemas.openxmlformats.org/officeDocument/2006/relationships/slide" Target="slide12.xml"/><Relationship Id="rId22" Type="http://schemas.openxmlformats.org/officeDocument/2006/relationships/slide" Target="slide7.xml"/><Relationship Id="rId21" Type="http://schemas.openxmlformats.org/officeDocument/2006/relationships/slide" Target="slide13.xml"/><Relationship Id="rId20" Type="http://schemas.openxmlformats.org/officeDocument/2006/relationships/slide" Target="slide23.xml"/><Relationship Id="rId2" Type="http://schemas.openxmlformats.org/officeDocument/2006/relationships/slide" Target="slide3.xml"/><Relationship Id="rId19" Type="http://schemas.openxmlformats.org/officeDocument/2006/relationships/slide" Target="slide18.xml"/><Relationship Id="rId18" Type="http://schemas.openxmlformats.org/officeDocument/2006/relationships/slide" Target="slide24.xml"/><Relationship Id="rId17" Type="http://schemas.openxmlformats.org/officeDocument/2006/relationships/slide" Target="slide19.xml"/><Relationship Id="rId16" Type="http://schemas.openxmlformats.org/officeDocument/2006/relationships/slide" Target="slide14.xml"/><Relationship Id="rId15" Type="http://schemas.openxmlformats.org/officeDocument/2006/relationships/slide" Target="slide25.xml"/><Relationship Id="rId14" Type="http://schemas.openxmlformats.org/officeDocument/2006/relationships/slide" Target="slide20.xml"/><Relationship Id="rId13" Type="http://schemas.openxmlformats.org/officeDocument/2006/relationships/slide" Target="slide15.xml"/><Relationship Id="rId12" Type="http://schemas.openxmlformats.org/officeDocument/2006/relationships/slide" Target="slide11.xml"/><Relationship Id="rId11" Type="http://schemas.openxmlformats.org/officeDocument/2006/relationships/slide" Target="slide26.xml"/><Relationship Id="rId10" Type="http://schemas.openxmlformats.org/officeDocument/2006/relationships/slide" Target="slide2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0" y="5257800"/>
            <a:ext cx="96012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Hundred Dollar Questions</a:t>
            </a:r>
            <a:endParaRPr kumimoji="0" lang="en-US" sz="4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1" name="Picture 2" descr="E:\cliparts\I to O\Clip Art\Money\Cartoons (Mo - Z)\Money Bags 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09800"/>
            <a:ext cx="3367088" cy="1966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54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Who wants to </a:t>
            </a:r>
            <a:r>
              <a:rPr kumimoji="0" lang="en-US" sz="5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 millions?</a:t>
            </a:r>
            <a:endParaRPr kumimoji="0" lang="en-US" sz="5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6388" name="Picture 4" descr="http://www.dailyclipart.net/wp-content/uploads/medium/clipart02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752600"/>
            <a:ext cx="2529575" cy="2990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4" name="Picture 5" descr="E:\cliparts\Education &amp; Schools\Cartoons (M - Z)\Question Mark 1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1600200"/>
            <a:ext cx="2514600" cy="33956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Which river does the longest bridge cross?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0244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$300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world's tallest building?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1268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$400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Where is the world's tallest building?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1268" name="TextBox 11"/>
          <p:cNvSpPr txBox="1"/>
          <p:nvPr/>
        </p:nvSpPr>
        <p:spPr>
          <a:xfrm>
            <a:off x="0" y="0"/>
            <a:ext cx="86868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$500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fastest land animal?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2292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$100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How fast can the fastest land animal run?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3316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$200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fastest animal in the world?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4340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$300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2584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How fast can the fastest animal in the world fly?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5364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$400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only flying mammal?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5364" name="TextBox 11"/>
          <p:cNvSpPr txBox="1"/>
          <p:nvPr/>
        </p:nvSpPr>
        <p:spPr>
          <a:xfrm>
            <a:off x="0" y="0"/>
            <a:ext cx="86868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$500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87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$100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04165" y="1674495"/>
            <a:ext cx="7876540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en-US" sz="66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  <a:sym typeface="+mn-ea"/>
            </a:endParaRPr>
          </a:p>
          <a:p>
            <a:r>
              <a:rPr lang="en-US" sz="66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  <a:sym typeface="+mn-ea"/>
              </a:rPr>
              <a:t>What is the world's biggest fish?</a:t>
            </a:r>
            <a:endParaRPr lang="en-US" sz="66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" name="Action Button: Back or Previous 11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  <a:sym typeface="+mn-ea"/>
              </a:rPr>
              <a:t>How long is the world's biggest fish?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  <a:sym typeface="+mn-ea"/>
            </a:endParaRPr>
          </a:p>
        </p:txBody>
      </p:sp>
      <p:sp>
        <p:nvSpPr>
          <p:cNvPr id="17412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$200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3074" name="Table 3073"/>
          <p:cNvGraphicFramePr/>
          <p:nvPr/>
        </p:nvGraphicFramePr>
        <p:xfrm>
          <a:off x="152400" y="152400"/>
          <a:ext cx="8839200" cy="6722110"/>
        </p:xfrm>
        <a:graphic>
          <a:graphicData uri="http://schemas.openxmlformats.org/drawingml/2006/table">
            <a:tbl>
              <a:tblPr/>
              <a:tblGrid>
                <a:gridCol w="1768475"/>
                <a:gridCol w="1767205"/>
                <a:gridCol w="1768475"/>
                <a:gridCol w="1766570"/>
                <a:gridCol w="1768475"/>
              </a:tblGrid>
              <a:tr h="12636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</a:tr>
              <a:tr h="136461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36461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3652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36398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3112" name="Rectangle 7"/>
          <p:cNvSpPr/>
          <p:nvPr/>
        </p:nvSpPr>
        <p:spPr>
          <a:xfrm>
            <a:off x="533400" y="175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2" action="ppaction://hlinksldjump"/>
              </a:rPr>
              <a:t>$100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3" name="Rectangle 8"/>
          <p:cNvSpPr/>
          <p:nvPr/>
        </p:nvSpPr>
        <p:spPr>
          <a:xfrm>
            <a:off x="533400" y="29718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3" action="ppaction://hlinksldjump"/>
              </a:rPr>
              <a:t>$200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4" name="Rectangle 9"/>
          <p:cNvSpPr/>
          <p:nvPr/>
        </p:nvSpPr>
        <p:spPr>
          <a:xfrm>
            <a:off x="533400" y="42672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4" action="ppaction://hlinksldjump"/>
              </a:rPr>
              <a:t>$300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5" name="Rectangle 10"/>
          <p:cNvSpPr/>
          <p:nvPr/>
        </p:nvSpPr>
        <p:spPr>
          <a:xfrm>
            <a:off x="457200" y="54864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5" action="ppaction://hlinksldjump"/>
              </a:rPr>
              <a:t>$400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6" name="Rectangle 11"/>
          <p:cNvSpPr/>
          <p:nvPr/>
        </p:nvSpPr>
        <p:spPr>
          <a:xfrm>
            <a:off x="2133600" y="175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6" action="ppaction://hlinksldjump"/>
              </a:rPr>
              <a:t>$100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7" name="Rectangle 12"/>
          <p:cNvSpPr/>
          <p:nvPr/>
        </p:nvSpPr>
        <p:spPr>
          <a:xfrm>
            <a:off x="2133600" y="30480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7" action="ppaction://hlinksldjump"/>
              </a:rPr>
              <a:t>$200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8" name="Rectangle 13"/>
          <p:cNvSpPr/>
          <p:nvPr/>
        </p:nvSpPr>
        <p:spPr>
          <a:xfrm>
            <a:off x="2133600" y="42672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8" action="ppaction://hlinksldjump"/>
              </a:rPr>
              <a:t>$300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9" name="Rectangle 14"/>
          <p:cNvSpPr/>
          <p:nvPr/>
        </p:nvSpPr>
        <p:spPr>
          <a:xfrm>
            <a:off x="3886200" y="556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9" action="ppaction://hlinksldjump"/>
              </a:rPr>
              <a:t>$400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0" name="Rectangle 15"/>
          <p:cNvSpPr/>
          <p:nvPr/>
        </p:nvSpPr>
        <p:spPr>
          <a:xfrm>
            <a:off x="5562600" y="556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0" action="ppaction://hlinksldjump"/>
              </a:rPr>
              <a:t>$400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1" name="Rectangle 16"/>
          <p:cNvSpPr/>
          <p:nvPr/>
        </p:nvSpPr>
        <p:spPr>
          <a:xfrm>
            <a:off x="7391400" y="556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1" action="ppaction://hlinksldjump"/>
              </a:rPr>
              <a:t>$400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2" name="Rectangle 17"/>
          <p:cNvSpPr/>
          <p:nvPr/>
        </p:nvSpPr>
        <p:spPr>
          <a:xfrm>
            <a:off x="2209800" y="556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2" action="ppaction://hlinksldjump"/>
              </a:rPr>
              <a:t>$400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3" name="Rectangle 18"/>
          <p:cNvSpPr/>
          <p:nvPr/>
        </p:nvSpPr>
        <p:spPr>
          <a:xfrm>
            <a:off x="3810000" y="42672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3" action="ppaction://hlinksldjump"/>
              </a:rPr>
              <a:t>$300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4" name="Rectangle 19"/>
          <p:cNvSpPr/>
          <p:nvPr/>
        </p:nvSpPr>
        <p:spPr>
          <a:xfrm>
            <a:off x="5486400" y="42672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4" action="ppaction://hlinksldjump"/>
              </a:rPr>
              <a:t>$300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5" name="Rectangle 20"/>
          <p:cNvSpPr/>
          <p:nvPr/>
        </p:nvSpPr>
        <p:spPr>
          <a:xfrm>
            <a:off x="7315200" y="42672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5" action="ppaction://hlinksldjump"/>
              </a:rPr>
              <a:t>$300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6" name="Rectangle 21"/>
          <p:cNvSpPr/>
          <p:nvPr/>
        </p:nvSpPr>
        <p:spPr>
          <a:xfrm>
            <a:off x="3810000" y="30480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6" action="ppaction://hlinksldjump"/>
              </a:rPr>
              <a:t>$200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7" name="Rectangle 22"/>
          <p:cNvSpPr/>
          <p:nvPr/>
        </p:nvSpPr>
        <p:spPr>
          <a:xfrm>
            <a:off x="5486400" y="30480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7" action="ppaction://hlinksldjump"/>
              </a:rPr>
              <a:t>$200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8" name="Rectangle 23"/>
          <p:cNvSpPr/>
          <p:nvPr/>
        </p:nvSpPr>
        <p:spPr>
          <a:xfrm>
            <a:off x="7467600" y="30480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8" action="ppaction://hlinksldjump"/>
              </a:rPr>
              <a:t>$200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9" name="Rectangle 24"/>
          <p:cNvSpPr/>
          <p:nvPr/>
        </p:nvSpPr>
        <p:spPr>
          <a:xfrm>
            <a:off x="5486400" y="18288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9" action="ppaction://hlinksldjump"/>
              </a:rPr>
              <a:t>$100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30" name="Rectangle 25"/>
          <p:cNvSpPr/>
          <p:nvPr/>
        </p:nvSpPr>
        <p:spPr>
          <a:xfrm>
            <a:off x="7315200" y="18288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20" action="ppaction://hlinksldjump"/>
              </a:rPr>
              <a:t>$100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31" name="Rectangle 26"/>
          <p:cNvSpPr/>
          <p:nvPr/>
        </p:nvSpPr>
        <p:spPr>
          <a:xfrm>
            <a:off x="3886200" y="18288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21" action="ppaction://hlinksldjump"/>
              </a:rPr>
              <a:t>$100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32" name="Text Box 66"/>
          <p:cNvSpPr txBox="1"/>
          <p:nvPr/>
        </p:nvSpPr>
        <p:spPr>
          <a:xfrm>
            <a:off x="304800" y="609600"/>
            <a:ext cx="155511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Mountains and rivers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33" name="Text Box 67"/>
          <p:cNvSpPr txBox="1"/>
          <p:nvPr/>
        </p:nvSpPr>
        <p:spPr>
          <a:xfrm>
            <a:off x="3886200" y="609600"/>
            <a:ext cx="1447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Animals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34" name="Text Box 68"/>
          <p:cNvSpPr txBox="1"/>
          <p:nvPr/>
        </p:nvSpPr>
        <p:spPr>
          <a:xfrm>
            <a:off x="5638800" y="240665"/>
            <a:ext cx="1447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Biggest and smallest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35" name="Text Box 69"/>
          <p:cNvSpPr txBox="1"/>
          <p:nvPr/>
        </p:nvSpPr>
        <p:spPr>
          <a:xfrm>
            <a:off x="7315200" y="337185"/>
            <a:ext cx="167576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Countries and cities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36" name="Text Box 70"/>
          <p:cNvSpPr txBox="1"/>
          <p:nvPr/>
        </p:nvSpPr>
        <p:spPr>
          <a:xfrm>
            <a:off x="1859915" y="152400"/>
            <a:ext cx="181229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Buildings and bridges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0">
            <a:hlinkClick r:id="rId22" tooltip="" action="ppaction://hlinksldjump"/>
          </p:cNvPr>
          <p:cNvSpPr/>
          <p:nvPr/>
        </p:nvSpPr>
        <p:spPr>
          <a:xfrm>
            <a:off x="432911" y="6166485"/>
            <a:ext cx="1313180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5" action="ppaction://hlinksldjump"/>
              </a:rPr>
              <a:t>$</a:t>
            </a:r>
            <a:r>
              <a:rPr lang="en-US" sz="4000" b="1" dirty="0">
                <a:latin typeface="Arial" panose="020B0604020202020204" pitchFamily="34" charset="0"/>
                <a:hlinkClick r:id="rId5" action="ppaction://hlinksldjump"/>
              </a:rPr>
              <a:t>5</a:t>
            </a:r>
            <a:r>
              <a:rPr sz="4000" b="1" dirty="0">
                <a:latin typeface="Arial" panose="020B0604020202020204" pitchFamily="34" charset="0"/>
                <a:hlinkClick r:id="rId5" action="ppaction://hlinksldjump"/>
              </a:rPr>
              <a:t>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4" name="Rectangle 10">
            <a:hlinkClick r:id="rId22" action="ppaction://hlinksldjump"/>
          </p:cNvPr>
          <p:cNvSpPr/>
          <p:nvPr/>
        </p:nvSpPr>
        <p:spPr>
          <a:xfrm>
            <a:off x="2207101" y="6167755"/>
            <a:ext cx="1313180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23" tooltip="" action="ppaction://hlinksldjump"/>
              </a:rPr>
              <a:t>$</a:t>
            </a:r>
            <a:r>
              <a:rPr lang="en-US" sz="4000" b="1" dirty="0">
                <a:latin typeface="Arial" panose="020B0604020202020204" pitchFamily="34" charset="0"/>
                <a:hlinkClick r:id="rId23" tooltip="" action="ppaction://hlinksldjump"/>
              </a:rPr>
              <a:t>5</a:t>
            </a:r>
            <a:r>
              <a:rPr sz="4000" b="1" dirty="0">
                <a:latin typeface="Arial" panose="020B0604020202020204" pitchFamily="34" charset="0"/>
                <a:hlinkClick r:id="rId23" tooltip="" action="ppaction://hlinksldjump"/>
              </a:rPr>
              <a:t>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5" name="Rectangle 10">
            <a:hlinkClick r:id="rId22" action="ppaction://hlinksldjump"/>
          </p:cNvPr>
          <p:cNvSpPr/>
          <p:nvPr/>
        </p:nvSpPr>
        <p:spPr>
          <a:xfrm>
            <a:off x="3915251" y="6167755"/>
            <a:ext cx="1313180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24" tooltip="" action="ppaction://hlinksldjump"/>
              </a:rPr>
              <a:t>$</a:t>
            </a:r>
            <a:r>
              <a:rPr lang="en-US" sz="4000" b="1" dirty="0">
                <a:latin typeface="Arial" panose="020B0604020202020204" pitchFamily="34" charset="0"/>
                <a:hlinkClick r:id="rId24" tooltip="" action="ppaction://hlinksldjump"/>
              </a:rPr>
              <a:t>5</a:t>
            </a:r>
            <a:r>
              <a:rPr sz="4000" b="1" dirty="0">
                <a:latin typeface="Arial" panose="020B0604020202020204" pitchFamily="34" charset="0"/>
                <a:hlinkClick r:id="rId24" tooltip="" action="ppaction://hlinksldjump"/>
              </a:rPr>
              <a:t>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6" name="Rectangle 10">
            <a:hlinkClick r:id="rId22" action="ppaction://hlinksldjump"/>
          </p:cNvPr>
          <p:cNvSpPr/>
          <p:nvPr/>
        </p:nvSpPr>
        <p:spPr>
          <a:xfrm>
            <a:off x="5638641" y="6194425"/>
            <a:ext cx="1313180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25" tooltip="" action="ppaction://hlinksldjump"/>
              </a:rPr>
              <a:t>$</a:t>
            </a:r>
            <a:r>
              <a:rPr lang="en-US" sz="4000" b="1" dirty="0">
                <a:latin typeface="Arial" panose="020B0604020202020204" pitchFamily="34" charset="0"/>
                <a:hlinkClick r:id="rId25" tooltip="" action="ppaction://hlinksldjump"/>
              </a:rPr>
              <a:t>5</a:t>
            </a:r>
            <a:r>
              <a:rPr sz="4000" b="1" dirty="0">
                <a:latin typeface="Arial" panose="020B0604020202020204" pitchFamily="34" charset="0"/>
                <a:hlinkClick r:id="rId25" tooltip="" action="ppaction://hlinksldjump"/>
              </a:rPr>
              <a:t>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7" name="Rectangle 10">
            <a:hlinkClick r:id="rId22" action="ppaction://hlinksldjump"/>
          </p:cNvPr>
          <p:cNvSpPr/>
          <p:nvPr/>
        </p:nvSpPr>
        <p:spPr>
          <a:xfrm>
            <a:off x="7382351" y="6194425"/>
            <a:ext cx="1313180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26" tooltip="" action="ppaction://hlinksldjump"/>
              </a:rPr>
              <a:t>$</a:t>
            </a:r>
            <a:r>
              <a:rPr lang="en-US" sz="4000" b="1" dirty="0">
                <a:latin typeface="Arial" panose="020B0604020202020204" pitchFamily="34" charset="0"/>
                <a:hlinkClick r:id="rId26" tooltip="" action="ppaction://hlinksldjump"/>
              </a:rPr>
              <a:t>5</a:t>
            </a:r>
            <a:r>
              <a:rPr sz="4000" b="1" dirty="0">
                <a:latin typeface="Arial" panose="020B0604020202020204" pitchFamily="34" charset="0"/>
                <a:hlinkClick r:id="rId26" tooltip="" action="ppaction://hlinksldjump"/>
              </a:rPr>
              <a:t>00</a:t>
            </a:r>
            <a:endParaRPr sz="4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" name="Action Button: Back or Previous 12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world's smallest bird?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8436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$300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How big is the world's smallest bird?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9460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$400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world's largest bird?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9460" name="TextBox 11"/>
          <p:cNvSpPr txBox="1"/>
          <p:nvPr/>
        </p:nvSpPr>
        <p:spPr>
          <a:xfrm>
            <a:off x="0" y="0"/>
            <a:ext cx="86868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$500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world's biggest city?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0484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$100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country is the world's biggest city in?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1508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$200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How many people live in the world's biggest city?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2532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$300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457200" y="22606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world's smallest country?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3556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$400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327025" y="2047875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world's oldest country?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3556" name="TextBox 11"/>
          <p:cNvSpPr txBox="1"/>
          <p:nvPr/>
        </p:nvSpPr>
        <p:spPr>
          <a:xfrm>
            <a:off x="0" y="0"/>
            <a:ext cx="86868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$500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TextBox 11"/>
          <p:cNvSpPr txBox="1"/>
          <p:nvPr/>
        </p:nvSpPr>
        <p:spPr>
          <a:xfrm>
            <a:off x="228600" y="45720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$100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" name="TextBox 11"/>
          <p:cNvSpPr txBox="1"/>
          <p:nvPr/>
        </p:nvSpPr>
        <p:spPr>
          <a:xfrm>
            <a:off x="228600" y="211328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tallest mountain?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609600" y="2590800"/>
            <a:ext cx="8686800" cy="2584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Where is the tallest mountain?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5124" name="TextBox 11"/>
          <p:cNvSpPr txBox="1"/>
          <p:nvPr/>
        </p:nvSpPr>
        <p:spPr>
          <a:xfrm>
            <a:off x="0" y="30480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  $200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" name="Action Button: Back or Previous 1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TextBox 11"/>
          <p:cNvSpPr txBox="1"/>
          <p:nvPr/>
        </p:nvSpPr>
        <p:spPr>
          <a:xfrm>
            <a:off x="0" y="30480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$300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12090" y="1812290"/>
            <a:ext cx="8594090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6600"/>
              <a:t>How tall is the tallest mountain?</a:t>
            </a:r>
            <a:endParaRPr lang="en-US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" name="Action Button: Back or Previous 11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longest river?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7172" name="TextBox 11"/>
          <p:cNvSpPr txBox="1"/>
          <p:nvPr/>
        </p:nvSpPr>
        <p:spPr>
          <a:xfrm>
            <a:off x="0" y="15240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$400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" name="Action Button: Back or Previous 11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Where is the longest river?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7172" name="TextBox 11"/>
          <p:cNvSpPr txBox="1"/>
          <p:nvPr/>
        </p:nvSpPr>
        <p:spPr>
          <a:xfrm>
            <a:off x="0" y="152400"/>
            <a:ext cx="86868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$500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the longest bridge?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8196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$100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Where is the longest bridge?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9220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$200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jeopar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1224</Words>
  <Application>WPS Presentation</Application>
  <PresentationFormat/>
  <Paragraphs>164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Arial</vt:lpstr>
      <vt:lpstr>SimSun</vt:lpstr>
      <vt:lpstr>Wingdings</vt:lpstr>
      <vt:lpstr>Calibri</vt:lpstr>
      <vt:lpstr>Comic Sans MS</vt:lpstr>
      <vt:lpstr>Microsoft YaHei</vt:lpstr>
      <vt:lpstr>Arial Unicode MS</vt:lpstr>
      <vt:lpstr>jeopardy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Kissy</dc:creator>
  <cp:lastModifiedBy>ILA</cp:lastModifiedBy>
  <cp:revision>3</cp:revision>
  <dcterms:created xsi:type="dcterms:W3CDTF">2009-08-22T12:42:00Z</dcterms:created>
  <dcterms:modified xsi:type="dcterms:W3CDTF">2020-05-18T06:07:49Z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