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gif" ContentType="image/gif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93" r:id="rId4"/>
    <p:sldId id="423" r:id="rId5"/>
    <p:sldId id="353" r:id="rId6"/>
    <p:sldId id="422" r:id="rId7"/>
    <p:sldId id="387" r:id="rId8"/>
    <p:sldId id="390" r:id="rId9"/>
    <p:sldId id="421" r:id="rId10"/>
    <p:sldId id="388" r:id="rId11"/>
    <p:sldId id="420" r:id="rId12"/>
    <p:sldId id="385" r:id="rId13"/>
    <p:sldId id="386" r:id="rId14"/>
    <p:sldId id="419" r:id="rId15"/>
    <p:sldId id="351" r:id="rId16"/>
    <p:sldId id="418" r:id="rId17"/>
    <p:sldId id="352" r:id="rId18"/>
    <p:sldId id="292" r:id="rId19"/>
    <p:sldId id="290" r:id="rId20"/>
    <p:sldId id="288" r:id="rId21"/>
    <p:sldId id="286" r:id="rId22"/>
    <p:sldId id="284" r:id="rId23"/>
    <p:sldId id="331" r:id="rId24"/>
    <p:sldId id="333" r:id="rId25"/>
    <p:sldId id="335" r:id="rId26"/>
    <p:sldId id="336" r:id="rId27"/>
    <p:sldId id="337" r:id="rId28"/>
    <p:sldId id="338" r:id="rId29"/>
    <p:sldId id="339" r:id="rId30"/>
    <p:sldId id="340" r:id="rId31"/>
    <p:sldId id="341" r:id="rId32"/>
    <p:sldId id="342" r:id="rId33"/>
    <p:sldId id="343" r:id="rId34"/>
    <p:sldId id="344" r:id="rId35"/>
    <p:sldId id="345" r:id="rId36"/>
    <p:sldId id="346" r:id="rId37"/>
    <p:sldId id="347" r:id="rId38"/>
    <p:sldId id="348" r:id="rId39"/>
    <p:sldId id="25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slide" Target="slide35.xml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GIF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C:\Users\ILA\Downloads\running.gifrunni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flipH="1">
            <a:off x="-635" y="1568450"/>
            <a:ext cx="12192635" cy="5289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1170" y="360203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Get grandma home!</a:t>
            </a: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hlinkClick r:id="rId2" action="ppaction://hlinksldjump"/>
              </a:rPr>
              <a:t>Start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Lock, Stock- Zorba The Greek soundtrack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560" y="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cuments\K0Ut.txtK0Ut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635" y="635"/>
            <a:ext cx="12830175" cy="6902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Q2h.txtQ2h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12065"/>
            <a:ext cx="12192635" cy="6827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giphy (9).gifgiphy (9)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-5715"/>
            <a:ext cx="12192635" cy="686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cuments\AJYQ.txtAJYQ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-2222"/>
            <a:ext cx="12192635" cy="68560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giphy (7).gifgiphy (7)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-5715"/>
            <a:ext cx="12191365" cy="686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cuments\tenor (6).giftenor (6)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-5715"/>
            <a:ext cx="12192000" cy="686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giphy (6).gifgiphy (6)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635" y="-3175"/>
            <a:ext cx="1219263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hlinkClick r:id="" action="ppaction://hlinkshowjump?jump=previousslide"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302192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Grandma was driving ___ ____ ___ she could!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-2566035" y="4512945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9253220" y="4870450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527494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faster than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102298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as fast as 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fastest as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80682" y="275272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A butterfly can’t fly ___ ____ ___ a bat.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-526415" y="440690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9253220" y="4870450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betterly than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9142730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more better than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525970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as well as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57998" y="275272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A cat is ___ ____ ___ a lion.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710055" y="4300855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9253220" y="4870450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not scary than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less scary than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scariest than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200.gif200">
            <a:hlinkClick r:id="" action="ppaction://hlinkshowjump?jump=endshow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635" y="-5715"/>
            <a:ext cx="12192635" cy="686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30233" y="275272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I don’t find maths __ _____ __ science.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452495" y="434594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8785860" y="4870450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is interesting than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as interesting as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more interestinger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37978" y="275272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A donkey _____ ____ ____ a cat.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978275" y="434594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8318500" y="4870450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is large than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is larger than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is as large as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01678" y="2979420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He is not ___ ___ ___ I am.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448425" y="422529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8076565" y="4839970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funny as not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as funny as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isn’t funny as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70128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He is ___ ___ ___ I am.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7004050" y="421005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7835265" y="482536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as tallest as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as tall as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as taller as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23238" y="275272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A tiger is about __ ___ ___ a lion.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8318500" y="4164965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908550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as biggest as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as big as 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as bigger than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23238" y="275272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A butterfly is ___ ___ ____ a rat.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8318500" y="4164965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893820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colourfuller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9387840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more colourful than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4839970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most colourful than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23238" y="275272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I am ___ ___ _______ person in the room.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8754110" y="421005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003550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543369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the importantest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1332230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the most important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the important than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7448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Games are ___ ___ than tests.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8787765" y="417957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706245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more funner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more fun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funner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68168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It was ___ ____ day of my life!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8965565" y="417957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706245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525970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the bad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967740" y="18573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the worst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the baddest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en-US"/>
              <a:t>A rose ___ ___ ___ a horse.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9131300" y="4270375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043305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smells nice than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9682480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smells nicer than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491553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smell gooder than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cuments\UcKu.txtUcKu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-5715"/>
            <a:ext cx="12192000" cy="686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en-US"/>
              <a:t>The hippo was ____ ____ the monkey.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9265920" y="421005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471106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5645150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fattest than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134810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fatter than</a:t>
            </a:r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fat than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en-US"/>
              <a:t>John was _____ me!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9041130" y="421005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-679450" y="471106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as faster than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as fast as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as fast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en-US"/>
              <a:t>He was ___ _____ football player on the team.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9266555" y="4239895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-1289050" y="471106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best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the best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the goodest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She is the _____ student in the class.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9357360" y="419481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-1621155" y="471106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smarter than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9682480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smartest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507555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smart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en-US"/>
              <a:t>A rhino is ______ a horse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9980930" y="425704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-2028825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stronger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stronger than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strong than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en-US"/>
              <a:t>He is _____ than me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0504170" y="421005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-2435860" y="471106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big than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9451340" y="215582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bigger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4999990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biggest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‘-est’ is used with...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0504170" y="421005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-3054985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comparatives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superlatives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both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‘-er’ is used with...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0504170" y="421005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-3462655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4875530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superlatives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1061720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comparatives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both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sad grandma">
            <a:hlinkClick r:id="" action="ppaction://hlinkshowjump?jump=endshow"/>
          </p:cNvPr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610" y="276669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lost. </a:t>
            </a: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grandma is crying.</a:t>
            </a:r>
            <a:endParaRPr 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giphy (8).gifgiphy (8)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-5715"/>
            <a:ext cx="13387070" cy="686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cuments\tenor (7).giftenor (7)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635" y="0"/>
            <a:ext cx="12192635" cy="686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tenor (3).giftenor (3)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3387070" cy="6903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giphy (10).gifgiphy (10)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1365" cy="6903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cuments\ZMMG.txtZMMG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635" y="0"/>
            <a:ext cx="12192635" cy="6903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7PwO.txt7PwO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557530" y="0"/>
            <a:ext cx="12272010" cy="6903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2304</Words>
  <Application>WPS Presentation</Application>
  <PresentationFormat>Widescreen</PresentationFormat>
  <Paragraphs>202</Paragraphs>
  <Slides>38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46" baseType="lpstr">
      <vt:lpstr>Arial</vt:lpstr>
      <vt:lpstr>SimSun</vt:lpstr>
      <vt:lpstr>Wingdings</vt:lpstr>
      <vt:lpstr>Calibri</vt:lpstr>
      <vt:lpstr>Calibri Light</vt:lpstr>
      <vt:lpstr>Microsoft YaHei</vt:lpstr>
      <vt:lpstr>Arial Unicode MS</vt:lpstr>
      <vt:lpstr>Office Theme</vt:lpstr>
      <vt:lpstr>Get grandma home!       Start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Grandma ____ almost at home!</vt:lpstr>
      <vt:lpstr>The best student ____ working hard!</vt:lpstr>
      <vt:lpstr>The children ____ _____!</vt:lpstr>
      <vt:lpstr>He ____ at home, he was outside!</vt:lpstr>
      <vt:lpstr>How many dogs were _____?</vt:lpstr>
      <vt:lpstr>There ____ some oranges.</vt:lpstr>
      <vt:lpstr>We ____  ______ for bananas.</vt:lpstr>
      <vt:lpstr>How many people ____ ______?  </vt:lpstr>
      <vt:lpstr>John and Steve ___ ______ Bun Cha!</vt:lpstr>
      <vt:lpstr> I ____ feeling thirsty</vt:lpstr>
      <vt:lpstr>He was happy, so he was ______!</vt:lpstr>
      <vt:lpstr>She wasn’t _____ happy, she was angry!</vt:lpstr>
      <vt:lpstr>I was ____ . Brrr! Only a few people were walking.</vt:lpstr>
      <vt:lpstr>We were _____ food in the fridge. It wasn't empty</vt:lpstr>
      <vt:lpstr>John was _____when he fell!</vt:lpstr>
      <vt:lpstr>We weren’t _____ tired, even though it was a long day.</vt:lpstr>
      <vt:lpstr>I wasn’t ____ to school, I was at home!</vt:lpstr>
      <vt:lpstr>Were you _____ at the pub last night?</vt:lpstr>
      <vt:lpstr>I ____ _____bored</vt:lpstr>
      <vt:lpstr>'They', 'we', and 'you' can be used with...</vt:lpstr>
      <vt:lpstr>I, He, She and It can be used with...</vt:lpstr>
      <vt:lpstr>You lost.            Now grandma is crying.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Horse racing Start!</dc:title>
  <dc:creator/>
  <cp:lastModifiedBy>ILA</cp:lastModifiedBy>
  <cp:revision>12</cp:revision>
  <dcterms:created xsi:type="dcterms:W3CDTF">2020-07-26T06:06:00Z</dcterms:created>
  <dcterms:modified xsi:type="dcterms:W3CDTF">2021-03-07T07:13:58Z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1033-11.2.0.10017</vt:lpwstr>
  </property>
</Properties>
</file>