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gif" ContentType="image/gif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93" r:id="rId4"/>
    <p:sldId id="353" r:id="rId5"/>
    <p:sldId id="387" r:id="rId6"/>
    <p:sldId id="390" r:id="rId7"/>
    <p:sldId id="388" r:id="rId8"/>
    <p:sldId id="385" r:id="rId9"/>
    <p:sldId id="386" r:id="rId10"/>
    <p:sldId id="351" r:id="rId11"/>
    <p:sldId id="352" r:id="rId12"/>
    <p:sldId id="292" r:id="rId13"/>
    <p:sldId id="291" r:id="rId14"/>
    <p:sldId id="290" r:id="rId15"/>
    <p:sldId id="289" r:id="rId16"/>
    <p:sldId id="288" r:id="rId17"/>
    <p:sldId id="287" r:id="rId18"/>
    <p:sldId id="286" r:id="rId19"/>
    <p:sldId id="285" r:id="rId20"/>
    <p:sldId id="284" r:id="rId21"/>
    <p:sldId id="330" r:id="rId22"/>
    <p:sldId id="331" r:id="rId23"/>
    <p:sldId id="332" r:id="rId24"/>
    <p:sldId id="333" r:id="rId25"/>
    <p:sldId id="334" r:id="rId26"/>
    <p:sldId id="335" r:id="rId27"/>
    <p:sldId id="336" r:id="rId28"/>
    <p:sldId id="337" r:id="rId29"/>
    <p:sldId id="338" r:id="rId30"/>
    <p:sldId id="339" r:id="rId31"/>
    <p:sldId id="340" r:id="rId32"/>
    <p:sldId id="341" r:id="rId33"/>
    <p:sldId id="342" r:id="rId34"/>
    <p:sldId id="343" r:id="rId35"/>
    <p:sldId id="344" r:id="rId36"/>
    <p:sldId id="345" r:id="rId37"/>
    <p:sldId id="346" r:id="rId38"/>
    <p:sldId id="347" r:id="rId39"/>
    <p:sldId id="348" r:id="rId40"/>
    <p:sldId id="25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slide" Target="slide36.xml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slide" Target="slide10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3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C:\Users\ILA\Downloads\running.gifrunni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flipH="1">
            <a:off x="-635" y="1568450"/>
            <a:ext cx="12192635" cy="5289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1170" y="360203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Get grandma home!</a:t>
            </a:r>
            <a:b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hlinkClick r:id="rId2" action="ppaction://hlinksldjump"/>
              </a:rPr>
              <a:t>Start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Lock, Stock- Zorba The Greek soundtrack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0560" y="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wnloads\giphy (6).gifgiphy (6)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-635" y="-3175"/>
            <a:ext cx="1219263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hlinkClick r:id="" action="ppaction://hlinkshowjump?jump=previousslide"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302192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How __________do you want? - Six, please.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-2566035" y="4512945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9253220" y="4870450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527494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much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105854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>
                <a:hlinkClick r:id="rId7" action="ppaction://hlinksldjump"/>
              </a:rPr>
              <a:t>many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any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422717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Maja has __________rice.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-1523365" y="4482465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9253220" y="4870450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many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so much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very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80682" y="275272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__________ apples have you got?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-526415" y="440690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9253220" y="4870450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any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9142730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how many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525970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how much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8788" y="275272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_________ milk is there in the fridge?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1015" y="439166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9253220" y="4870450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525970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how many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1223010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how much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is there a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57998" y="275272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I haven't got ____ oranges. 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710055" y="4300855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9253220" y="4870450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some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any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was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33663" y="275272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How ______ sugar have you got?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722245" y="434594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9253220" y="4870450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must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19040" y="1983740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much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253220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many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30233" y="275272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John has got ______ peaches. 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452495" y="434594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8785860" y="4870450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some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any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87458" y="275272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John hasn't got ______ peaches. 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817620" y="434594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8318500" y="4870450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an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9484360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any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5060315" y="1968500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37978" y="275272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________ dogs are there in your house?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978275" y="434594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8318500" y="4870450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how many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how much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wnloads\200.gif200">
            <a:hlinkClick r:id="" action="ppaction://hlinkshowjump?jump=endshow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-635" y="-5715"/>
            <a:ext cx="12192635" cy="686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25278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Are there _____ onions?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831715" y="431673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8657590" y="493077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525970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1223010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any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an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01678" y="2979420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There are _____ oranges.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448425" y="422529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8076565" y="4839970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any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some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02313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Have we got _____ salt?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826250" y="4195445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7350125" y="4870450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19040" y="1983740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any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253220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an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70128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We haven't got _____ bananas.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7004050" y="421005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7835265" y="482536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all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any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no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446328" y="2933700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There is _____ apple on the table.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7154545" y="421005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5662930" y="4839970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is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9484360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an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5060315" y="1968500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23238" y="275272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How ....... keyboards are there?  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8318500" y="4164965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908550" y="471487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must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many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much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23238" y="275272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I have ... time. Hurry up!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8318500" y="4164965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893820" y="471487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much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9387840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little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4839970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few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23238" y="275272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Will you give me ... water? I am thirsty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8754110" y="421005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003550" y="471487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543369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 few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1332230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 little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none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7448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He has ... friends. He is very lonely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8787765" y="417957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706245" y="471487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none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no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any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68168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I know ... Italian words. I can help you!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8965565" y="417957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706245" y="471487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525970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any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967740" y="18573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some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much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wnloads\giphy (8).gifgiphy (8)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00075" y="-5715"/>
            <a:ext cx="12786995" cy="686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0613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lang="en-US"/>
              <a:t>It was freezing. Brrr! Only ... people were walking.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9131300" y="4270375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043305" y="471487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an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9682480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 few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491553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much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0613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lang="en-US"/>
              <a:t>There is ... food in the fridge. It is almost empty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9265920" y="421005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471106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5645150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lots of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134810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little</a:t>
            </a:r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many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0613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lang="en-US"/>
              <a:t> I know ... cities and countries. I had 5 geography lessons!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9041130" y="421005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-679450" y="471106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no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many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much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0613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I know ______ bit of Vietnamese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9266555" y="4239895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-1289050" y="471106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much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 little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not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0613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There are ____ apples in the firdge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9357360" y="419481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-1621155" y="471106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9682480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some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507555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any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0613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lang="en-US"/>
              <a:t>There aren't____</a:t>
            </a:r>
            <a:br>
              <a:rPr lang="en-US"/>
            </a:br>
            <a:r>
              <a:rPr lang="en-US"/>
              <a:t>car parks in the centre of Oxford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9980930" y="425704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-2028825" y="471487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none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any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much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0613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lang="en-US"/>
              <a:t>Liverpool has ______</a:t>
            </a:r>
            <a:br>
              <a:rPr lang="en-US"/>
            </a:br>
            <a:r>
              <a:rPr lang="en-US"/>
              <a:t> great nightclubs.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0504170" y="421005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-2435860" y="471106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some of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9451340" y="215582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 lot of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4999990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many of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0613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'Much' is used with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0504170" y="421005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-3054985" y="471487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countable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uncountable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both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0613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'many' is used with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0504170" y="421005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-3462655" y="471487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4875530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uncountable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1061720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countable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both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sad grandma">
            <a:hlinkClick r:id="" action="ppaction://hlinkshowjump?jump=endshow"/>
          </p:cNvPr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610" y="276669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lost. </a:t>
            </a: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grandma is crying.</a:t>
            </a:r>
            <a:endParaRPr 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wnloads\tenor (3).giftenor (3)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3387070" cy="6903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wnloads\giphy (10).gifgiphy (10)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1365" cy="6903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wnloads\7PwO.txt7PwO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557530" y="0"/>
            <a:ext cx="12272010" cy="6903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wnloads\Q2h.txtQ2h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12065"/>
            <a:ext cx="12192635" cy="6827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wnloads\giphy (9).gifgiphy (9)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-5715"/>
            <a:ext cx="12192635" cy="686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wnloads\giphy (7).gifgiphy (7)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-5715"/>
            <a:ext cx="12191365" cy="686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1895</Words>
  <Application>WPS Presentation</Application>
  <PresentationFormat>Widescreen</PresentationFormat>
  <Paragraphs>246</Paragraphs>
  <Slides>39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47" baseType="lpstr">
      <vt:lpstr>Arial</vt:lpstr>
      <vt:lpstr>SimSun</vt:lpstr>
      <vt:lpstr>Wingdings</vt:lpstr>
      <vt:lpstr>Calibri</vt:lpstr>
      <vt:lpstr>Calibri Light</vt:lpstr>
      <vt:lpstr>Microsoft YaHei</vt:lpstr>
      <vt:lpstr>Arial Unicode MS</vt:lpstr>
      <vt:lpstr>Office Theme</vt:lpstr>
      <vt:lpstr>Get grandma home!       Start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How __________do you want? - Six, please.</vt:lpstr>
      <vt:lpstr>Maja has __________rice.</vt:lpstr>
      <vt:lpstr>__________ apples have you got?</vt:lpstr>
      <vt:lpstr>_________ milk is there in the fridge?</vt:lpstr>
      <vt:lpstr>I haven't got ____ oranges. </vt:lpstr>
      <vt:lpstr>How ______ sugar have you got?</vt:lpstr>
      <vt:lpstr>John has got ______ peaches. </vt:lpstr>
      <vt:lpstr>John hasn't got ______ peaches. </vt:lpstr>
      <vt:lpstr>________ dogs are there in your house?</vt:lpstr>
      <vt:lpstr>Are there _____ onions?</vt:lpstr>
      <vt:lpstr>There are _____ oranges.</vt:lpstr>
      <vt:lpstr>Have we got _____ salt?</vt:lpstr>
      <vt:lpstr>We haven't got _____ bananas.</vt:lpstr>
      <vt:lpstr>There is _____ apple on the table.</vt:lpstr>
      <vt:lpstr>How ....... keyboards are there?  </vt:lpstr>
      <vt:lpstr>I have ... time. Hurry up!</vt:lpstr>
      <vt:lpstr>Will you give me ... water? I am thirsty</vt:lpstr>
      <vt:lpstr>He has ... friends. He is very lonely</vt:lpstr>
      <vt:lpstr>I know ... Italian words. I can help you!</vt:lpstr>
      <vt:lpstr>It was freezing. Brrr! Only ... people were walking.</vt:lpstr>
      <vt:lpstr>There is ... food in the fridge. It is almost empty</vt:lpstr>
      <vt:lpstr> I know ... cities and countries. I had 5 geography lessons!</vt:lpstr>
      <vt:lpstr>I know ______ bit of Vietnamese</vt:lpstr>
      <vt:lpstr>There are ____ apples in the firdge</vt:lpstr>
      <vt:lpstr>There aren't____ car parks in the centre of Oxford</vt:lpstr>
      <vt:lpstr>Liverpool has ______  great nightclubs.</vt:lpstr>
      <vt:lpstr>'Much' is used with</vt:lpstr>
      <vt:lpstr>'many' is used with</vt:lpstr>
      <vt:lpstr>You lost.            Now grandma is crying.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Horse racing Start!</dc:title>
  <dc:creator/>
  <cp:lastModifiedBy>ILA</cp:lastModifiedBy>
  <cp:revision>7</cp:revision>
  <dcterms:created xsi:type="dcterms:W3CDTF">2020-07-26T06:06:00Z</dcterms:created>
  <dcterms:modified xsi:type="dcterms:W3CDTF">2020-10-07T08:00:27Z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