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3" r:id="rId4"/>
    <p:sldId id="292" r:id="rId5"/>
    <p:sldId id="291" r:id="rId6"/>
    <p:sldId id="290" r:id="rId7"/>
    <p:sldId id="289" r:id="rId8"/>
    <p:sldId id="288" r:id="rId9"/>
    <p:sldId id="287" r:id="rId10"/>
    <p:sldId id="286" r:id="rId11"/>
    <p:sldId id="285" r:id="rId12"/>
    <p:sldId id="284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2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slide" Target="slide28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C:\Users\ILA\Downloads\running.gifrunn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-635" y="1568450"/>
            <a:ext cx="12192635" cy="528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1170" y="36020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Get grandma home!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2" action="ppaction://hlinksldjump"/>
              </a:rPr>
              <a:t>Start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Lock, Stock- Zorba The Greek soundtrack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560" y="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87458" y="275272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John and Sarah ___ both got new bags.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7620" y="434594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318500" y="487045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48436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060315" y="196850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37978" y="275272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John ___ got a a ball.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78275" y="434594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318500" y="487045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25278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 you got any milk?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31715" y="431673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657590" y="493077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22301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01678" y="2979420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 he seen the movie?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8425" y="422529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076565" y="483997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02313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 I got enough money left?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26250" y="4195445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350125" y="487045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19040" y="198374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25322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70128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 Steve gone to work yet?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04050" y="421005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835265" y="482536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46328" y="2933700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____ we got any milk in the fridge?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54545" y="421005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662930" y="483997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48436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060315" y="196850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3238" y="275272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got any money!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18500" y="4164965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908550" y="471487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3238" y="275272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You _____ seen a ball around here, have you?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18500" y="4164965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93820" y="471487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38784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483997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3238" y="275272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We ____got enough people to play football.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754110" y="421005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03550" y="471487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43369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33223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C:\Users\ILA\Downloads\200.gif200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635" y="-5715"/>
            <a:ext cx="12192635" cy="686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2885"/>
            <a:ext cx="10515600" cy="1325563"/>
          </a:xfrm>
        </p:spPr>
        <p:txBody>
          <a:bodyPr>
            <a:normAutofit fontScale="90000"/>
          </a:bodyPr>
          <a:p>
            <a:pPr algn="ctr"/>
            <a: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got grandma home safely!</a:t>
            </a: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Now she is happy!</a:t>
            </a:r>
            <a:endParaRPr lang="en-US" b="1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7448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He _____ been to school in three days!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787765" y="417957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06245" y="471487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68168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She _____ seen the movie yet?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965565" y="417957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06245" y="471487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67740" y="18573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0613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John _____ arrived to class yet.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131300" y="4270375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43305" y="471487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68248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491553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 to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0613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got a pencil case.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65920" y="421005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71106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64515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3481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0613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He ____ got a book.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041130" y="421005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679450" y="471106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0613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She ___ gone to work early.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66555" y="4239895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289050" y="471106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0613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They ____ got any balloons for the party.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357360" y="419481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621155" y="471106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68248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07555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0613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We _____ seen anybody yet.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80930" y="425704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2028825" y="471487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0613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_____ to go home now.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504170" y="421005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2435860" y="471106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451340" y="193675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499999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0613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John ____ a pet cat.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504170" y="421005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3054985" y="471487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02192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got a big nose!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-2566035" y="4512945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53220" y="487045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7494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05854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0613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John and Dave _____ got any food at home.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504170" y="421005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3462655" y="4714875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487553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06172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haven't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hasn't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sad grandma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610" y="2766695"/>
            <a:ext cx="10515600" cy="1325563"/>
          </a:xfrm>
        </p:spPr>
        <p:txBody>
          <a:bodyPr>
            <a:normAutofit fontScale="90000"/>
          </a:bodyPr>
          <a:p>
            <a:pPr algn="ctr"/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lost. </a:t>
            </a: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Now grandma is crying.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22717" y="282257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He ____ got a packet of crisps.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-1523365" y="4482465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53220" y="487045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80682" y="275272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She ____ got some candy.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-526415" y="440690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53220" y="487045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9142730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5970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8788" y="275272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They ____ got some sweets.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015" y="439166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53220" y="487045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22301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7998" y="275272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got a new book.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10055" y="4300855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53220" y="487045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33663" y="275272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You ____ got something on your face.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22245" y="434594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53220" y="487045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19040" y="198374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25322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giphy (5).gifgiphy (5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30233" y="2752725"/>
            <a:ext cx="238061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We ____ got to get to class now!</a:t>
            </a:r>
            <a:endParaRPr lang="en-US"/>
          </a:p>
        </p:txBody>
      </p:sp>
      <p:pic>
        <p:nvPicPr>
          <p:cNvPr id="6" name="Content Placeholder 5" descr="C:\Users\ILA\Downloads\source.gifsource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52495" y="4345940"/>
            <a:ext cx="3810000" cy="1661160"/>
          </a:xfrm>
          <a:prstGeom prst="rect">
            <a:avLst/>
          </a:prstGeom>
        </p:spPr>
      </p:pic>
      <p:pic>
        <p:nvPicPr>
          <p:cNvPr id="4" name="Content Placeholder 3" descr="C:\Users\ILA\Downloads\4afa9c288414e3a1cdd9af10a8aeff66.gif4afa9c288414e3a1cdd9af10a8aeff66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785860" y="4870450"/>
            <a:ext cx="4003675" cy="2143125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WPS Presentation</Application>
  <PresentationFormat>Widescreen</PresentationFormat>
  <Paragraphs>230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Office Theme</vt:lpstr>
      <vt:lpstr>Horse racing Start!</vt:lpstr>
      <vt:lpstr>You won the race!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YOU LOSE.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racing Start!</dc:title>
  <dc:creator/>
  <cp:lastModifiedBy>ILA</cp:lastModifiedBy>
  <cp:revision>3</cp:revision>
  <dcterms:created xsi:type="dcterms:W3CDTF">2020-07-26T06:06:00Z</dcterms:created>
  <dcterms:modified xsi:type="dcterms:W3CDTF">2020-10-04T06:13:44Z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