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099" autoAdjust="0"/>
    <p:restoredTop sz="94660"/>
  </p:normalViewPr>
  <p:slideViewPr>
    <p:cSldViewPr snapToGrid="0">
      <p:cViewPr varScale="1">
        <p:scale>
          <a:sx n="57" d="100"/>
          <a:sy n="57" d="100"/>
        </p:scale>
        <p:origin x="67" y="9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1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58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03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24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6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52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7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39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8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5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5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6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2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3601425-6EC9-4AE8-831A-3F9FBB95473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4D7C6A5-B5F1-40A3-980D-8BB0C7D7B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5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93004-shizuka-nobi-yellow-minamoto-sewashi-facial-expression" TargetMode="External"/><Relationship Id="rId13" Type="http://schemas.openxmlformats.org/officeDocument/2006/relationships/image" Target="../media/image8.png"/><Relationship Id="rId18" Type="http://schemas.openxmlformats.org/officeDocument/2006/relationships/hyperlink" Target="https://pngimg.com/download/29684" TargetMode="External"/><Relationship Id="rId26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12.jfif"/><Relationship Id="rId7" Type="http://schemas.openxmlformats.org/officeDocument/2006/relationships/image" Target="../media/image5.png"/><Relationship Id="rId12" Type="http://schemas.openxmlformats.org/officeDocument/2006/relationships/hyperlink" Target="https://www.khwiki.com/Elsa" TargetMode="External"/><Relationship Id="rId17" Type="http://schemas.openxmlformats.org/officeDocument/2006/relationships/image" Target="../media/image10.png"/><Relationship Id="rId25" Type="http://schemas.openxmlformats.org/officeDocument/2006/relationships/hyperlink" Target="https://anidb.net/character/8466" TargetMode="External"/><Relationship Id="rId2" Type="http://schemas.openxmlformats.org/officeDocument/2006/relationships/image" Target="../media/image2.jpeg"/><Relationship Id="rId16" Type="http://schemas.openxmlformats.org/officeDocument/2006/relationships/hyperlink" Target="https://pngimg.com/download/29469" TargetMode="External"/><Relationship Id="rId20" Type="http://schemas.openxmlformats.org/officeDocument/2006/relationships/hyperlink" Target="https://greatcharacters.miraheze.org/wiki/Oggy_(Oggy_and_the_Cockroaches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27727" TargetMode="External"/><Relationship Id="rId11" Type="http://schemas.openxmlformats.org/officeDocument/2006/relationships/image" Target="../media/image7.png"/><Relationship Id="rId24" Type="http://schemas.openxmlformats.org/officeDocument/2006/relationships/image" Target="../media/image14.jp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hyperlink" Target="https://pngimg.com/download/88678" TargetMode="External"/><Relationship Id="rId10" Type="http://schemas.openxmlformats.org/officeDocument/2006/relationships/hyperlink" Target="https://freepngimg.com/png/35953-ultimate-spiderman-transparent-image" TargetMode="External"/><Relationship Id="rId19" Type="http://schemas.openxmlformats.org/officeDocument/2006/relationships/image" Target="../media/image11.png"/><Relationship Id="rId4" Type="http://schemas.openxmlformats.org/officeDocument/2006/relationships/hyperlink" Target="https://freepngimg.com/png/80645-dorami-emoticon-television-flower-doraemon-png-image-high-quality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s://freepngimg.com/png/20602-goku-transparent-image" TargetMode="External"/><Relationship Id="rId22" Type="http://schemas.openxmlformats.org/officeDocument/2006/relationships/image" Target="../media/image13.png"/><Relationship Id="rId27" Type="http://schemas.openxmlformats.org/officeDocument/2006/relationships/hyperlink" Target="https://en.wikipedia.org/wiki/Anna_(Frozen)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8663/mallory_square-by-nkinkade-177657" TargetMode="External"/><Relationship Id="rId13" Type="http://schemas.openxmlformats.org/officeDocument/2006/relationships/hyperlink" Target="https://www.publicdomainpictures.net/view-image.php?image=153786&amp;picture=dog-cartoon-2" TargetMode="External"/><Relationship Id="rId18" Type="http://schemas.openxmlformats.org/officeDocument/2006/relationships/image" Target="../media/image25.png"/><Relationship Id="rId26" Type="http://schemas.openxmlformats.org/officeDocument/2006/relationships/hyperlink" Target="https://daveymartin.deviantart.com/art/Caterpillar-Vector-214033712" TargetMode="External"/><Relationship Id="rId3" Type="http://schemas.openxmlformats.org/officeDocument/2006/relationships/image" Target="../media/image17.png"/><Relationship Id="rId21" Type="http://schemas.openxmlformats.org/officeDocument/2006/relationships/hyperlink" Target="https://freepngimg.com/png/30511-cute-spider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2.jpg"/><Relationship Id="rId17" Type="http://schemas.openxmlformats.org/officeDocument/2006/relationships/hyperlink" Target="https://openclipart.org/detail/231943/cow" TargetMode="External"/><Relationship Id="rId25" Type="http://schemas.openxmlformats.org/officeDocument/2006/relationships/image" Target="../media/image29.png"/><Relationship Id="rId2" Type="http://schemas.openxmlformats.org/officeDocument/2006/relationships/image" Target="../media/image16.jp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dfreephotos.com/vector-images/green-snake-vector-clipart.png.php" TargetMode="External"/><Relationship Id="rId11" Type="http://schemas.openxmlformats.org/officeDocument/2006/relationships/hyperlink" Target="http://www.publicdomainfiles.com/show_file.php?id=13493574011917" TargetMode="External"/><Relationship Id="rId24" Type="http://schemas.openxmlformats.org/officeDocument/2006/relationships/image" Target="../media/image28.jfif"/><Relationship Id="rId5" Type="http://schemas.openxmlformats.org/officeDocument/2006/relationships/image" Target="../media/image18.png"/><Relationship Id="rId15" Type="http://schemas.openxmlformats.org/officeDocument/2006/relationships/hyperlink" Target="https://www.sketchport.com/drawing/5177323733123072/yellow-duck" TargetMode="External"/><Relationship Id="rId23" Type="http://schemas.openxmlformats.org/officeDocument/2006/relationships/hyperlink" Target="https://openclipart.org/detail/2707" TargetMode="External"/><Relationship Id="rId10" Type="http://schemas.openxmlformats.org/officeDocument/2006/relationships/image" Target="../media/image21.png"/><Relationship Id="rId19" Type="http://schemas.openxmlformats.org/officeDocument/2006/relationships/hyperlink" Target="http://www.freestockphotos.biz/stockphoto/11270" TargetMode="External"/><Relationship Id="rId4" Type="http://schemas.openxmlformats.org/officeDocument/2006/relationships/hyperlink" Target="https://www.goodfreephotos.com/vector-images/turquoise-dinosaur-vector-clipart.png.php" TargetMode="External"/><Relationship Id="rId9" Type="http://schemas.openxmlformats.org/officeDocument/2006/relationships/image" Target="../media/image20.jfif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ublicdomainpictures.net/view-image.php?image=153786&amp;picture=dog-cartoon-2" TargetMode="External"/><Relationship Id="rId18" Type="http://schemas.openxmlformats.org/officeDocument/2006/relationships/image" Target="../media/image25.png"/><Relationship Id="rId26" Type="http://schemas.openxmlformats.org/officeDocument/2006/relationships/hyperlink" Target="https://daveymartin.deviantart.com/art/Caterpillar-Vector-214033712" TargetMode="External"/><Relationship Id="rId39" Type="http://schemas.openxmlformats.org/officeDocument/2006/relationships/hyperlink" Target="https://freepngimg.com/png/20602-goku-transparent-image" TargetMode="External"/><Relationship Id="rId21" Type="http://schemas.openxmlformats.org/officeDocument/2006/relationships/hyperlink" Target="https://freepngimg.com/png/30511-cute-spider" TargetMode="External"/><Relationship Id="rId34" Type="http://schemas.openxmlformats.org/officeDocument/2006/relationships/image" Target="../media/image6.png"/><Relationship Id="rId42" Type="http://schemas.openxmlformats.org/officeDocument/2006/relationships/image" Target="../media/image32.png"/><Relationship Id="rId47" Type="http://schemas.openxmlformats.org/officeDocument/2006/relationships/image" Target="../media/image13.png"/><Relationship Id="rId50" Type="http://schemas.openxmlformats.org/officeDocument/2006/relationships/hyperlink" Target="https://anidb.net/character/8466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6" Type="http://schemas.openxmlformats.org/officeDocument/2006/relationships/image" Target="../media/image24.png"/><Relationship Id="rId29" Type="http://schemas.openxmlformats.org/officeDocument/2006/relationships/hyperlink" Target="https://freepngimg.com/png/80645-dorami-emoticon-television-flower-doraemon-png-image-high-quality" TargetMode="External"/><Relationship Id="rId11" Type="http://schemas.openxmlformats.org/officeDocument/2006/relationships/hyperlink" Target="http://www.publicdomainfiles.com/show_file.php?id=13493574011917" TargetMode="External"/><Relationship Id="rId24" Type="http://schemas.openxmlformats.org/officeDocument/2006/relationships/image" Target="../media/image28.jfif"/><Relationship Id="rId32" Type="http://schemas.openxmlformats.org/officeDocument/2006/relationships/image" Target="../media/image5.png"/><Relationship Id="rId37" Type="http://schemas.openxmlformats.org/officeDocument/2006/relationships/hyperlink" Target="https://www.khwiki.com/Elsa" TargetMode="External"/><Relationship Id="rId40" Type="http://schemas.openxmlformats.org/officeDocument/2006/relationships/image" Target="../media/image31.png"/><Relationship Id="rId45" Type="http://schemas.openxmlformats.org/officeDocument/2006/relationships/hyperlink" Target="https://greatcharacters.miraheze.org/wiki/Oggy_(Oggy_and_the_Cockroaches)" TargetMode="External"/><Relationship Id="rId5" Type="http://schemas.openxmlformats.org/officeDocument/2006/relationships/image" Target="../media/image18.png"/><Relationship Id="rId15" Type="http://schemas.openxmlformats.org/officeDocument/2006/relationships/hyperlink" Target="https://www.sketchport.com/drawing/5177323733123072/yellow-duck" TargetMode="External"/><Relationship Id="rId23" Type="http://schemas.openxmlformats.org/officeDocument/2006/relationships/hyperlink" Target="https://openclipart.org/detail/2707" TargetMode="External"/><Relationship Id="rId28" Type="http://schemas.openxmlformats.org/officeDocument/2006/relationships/image" Target="../media/image3.png"/><Relationship Id="rId36" Type="http://schemas.openxmlformats.org/officeDocument/2006/relationships/image" Target="../media/image7.png"/><Relationship Id="rId49" Type="http://schemas.openxmlformats.org/officeDocument/2006/relationships/image" Target="../media/image14.jpg"/><Relationship Id="rId10" Type="http://schemas.openxmlformats.org/officeDocument/2006/relationships/image" Target="../media/image21.png"/><Relationship Id="rId19" Type="http://schemas.openxmlformats.org/officeDocument/2006/relationships/hyperlink" Target="http://www.freestockphotos.biz/stockphoto/11270" TargetMode="External"/><Relationship Id="rId31" Type="http://schemas.openxmlformats.org/officeDocument/2006/relationships/hyperlink" Target="http://pngimg.com/download/27727" TargetMode="External"/><Relationship Id="rId44" Type="http://schemas.openxmlformats.org/officeDocument/2006/relationships/image" Target="../media/image11.png"/><Relationship Id="rId52" Type="http://schemas.openxmlformats.org/officeDocument/2006/relationships/hyperlink" Target="https://en.wikipedia.org/wiki/Anna_(Frozen)" TargetMode="External"/><Relationship Id="rId4" Type="http://schemas.openxmlformats.org/officeDocument/2006/relationships/hyperlink" Target="https://www.goodfreephotos.com/vector-images/turquoise-dinosaur-vector-clipart.png.php" TargetMode="External"/><Relationship Id="rId9" Type="http://schemas.openxmlformats.org/officeDocument/2006/relationships/image" Target="../media/image20.jfif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image" Target="../media/image2.jpeg"/><Relationship Id="rId30" Type="http://schemas.openxmlformats.org/officeDocument/2006/relationships/image" Target="../media/image4.png"/><Relationship Id="rId35" Type="http://schemas.openxmlformats.org/officeDocument/2006/relationships/hyperlink" Target="https://freepngimg.com/png/35953-ultimate-spiderman-transparent-image" TargetMode="External"/><Relationship Id="rId43" Type="http://schemas.openxmlformats.org/officeDocument/2006/relationships/hyperlink" Target="https://pngimg.com/download/29684" TargetMode="External"/><Relationship Id="rId48" Type="http://schemas.openxmlformats.org/officeDocument/2006/relationships/hyperlink" Target="https://pngimg.com/download/88678" TargetMode="External"/><Relationship Id="rId8" Type="http://schemas.openxmlformats.org/officeDocument/2006/relationships/hyperlink" Target="https://openclipart.org/detail/28663/mallory_square-by-nkinkade-177657" TargetMode="External"/><Relationship Id="rId51" Type="http://schemas.openxmlformats.org/officeDocument/2006/relationships/image" Target="../media/image15.png"/><Relationship Id="rId3" Type="http://schemas.openxmlformats.org/officeDocument/2006/relationships/image" Target="../media/image17.png"/><Relationship Id="rId12" Type="http://schemas.openxmlformats.org/officeDocument/2006/relationships/image" Target="../media/image22.jpg"/><Relationship Id="rId17" Type="http://schemas.openxmlformats.org/officeDocument/2006/relationships/hyperlink" Target="https://openclipart.org/detail/231943/cow" TargetMode="External"/><Relationship Id="rId25" Type="http://schemas.openxmlformats.org/officeDocument/2006/relationships/image" Target="../media/image29.png"/><Relationship Id="rId33" Type="http://schemas.openxmlformats.org/officeDocument/2006/relationships/hyperlink" Target="https://freepngimg.com/png/93004-shizuka-nobi-yellow-minamoto-sewashi-facial-expression" TargetMode="External"/><Relationship Id="rId38" Type="http://schemas.openxmlformats.org/officeDocument/2006/relationships/image" Target="../media/image30.png"/><Relationship Id="rId46" Type="http://schemas.openxmlformats.org/officeDocument/2006/relationships/image" Target="../media/image12.jfif"/><Relationship Id="rId20" Type="http://schemas.openxmlformats.org/officeDocument/2006/relationships/image" Target="../media/image26.png"/><Relationship Id="rId41" Type="http://schemas.openxmlformats.org/officeDocument/2006/relationships/hyperlink" Target="https://pngimg.com/download/2946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dfreephotos.com/vector-images/green-snake-vector-clipart.png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B1F09-3E2D-4B89-8662-9706A4CBBF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Guess who?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E109D-3FED-4567-BF26-E8739B34A0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hát hiện Doraemon đóng cameo trong Thám Tử Lừng Danh Conan, hội anime kinh  điển chính thức &quot;đụng&quot; nhau?">
            <a:extLst>
              <a:ext uri="{FF2B5EF4-FFF2-40B4-BE49-F238E27FC236}">
                <a16:creationId xmlns:a16="http://schemas.microsoft.com/office/drawing/2014/main" id="{BC57115F-2AED-423C-8305-F6216082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" y="3536357"/>
            <a:ext cx="1677971" cy="289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E1A5D96-8CC6-4CF1-88B8-23677F7EE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1860851" y="855638"/>
            <a:ext cx="1677971" cy="1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0F6C09-3816-4A6C-900C-D3345EDC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 bwMode="auto">
          <a:xfrm>
            <a:off x="3538822" y="967065"/>
            <a:ext cx="1677971" cy="16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D667647-06FF-414B-BF06-51C9442D1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 bwMode="auto">
          <a:xfrm>
            <a:off x="5216793" y="694433"/>
            <a:ext cx="1677971" cy="216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A7E43DA-67D7-4542-9A5D-41A2408E5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 bwMode="auto">
          <a:xfrm>
            <a:off x="6894764" y="861600"/>
            <a:ext cx="1677971" cy="182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7010F9C-FF6D-4FED-9916-C7DD5E81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 bwMode="auto">
          <a:xfrm>
            <a:off x="8572735" y="977088"/>
            <a:ext cx="1677971" cy="159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E2AC788-AE06-4F36-9CBF-4DF5B799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/>
        </p:blipFill>
        <p:spPr bwMode="auto">
          <a:xfrm>
            <a:off x="10250703" y="568409"/>
            <a:ext cx="1677971" cy="241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4B0D5EF3-99CC-46F8-ACAB-9D68FB5EE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/>
        </p:blipFill>
        <p:spPr bwMode="auto">
          <a:xfrm>
            <a:off x="10250706" y="3880757"/>
            <a:ext cx="1677971" cy="255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6F963EC3-890B-4E3D-BEB4-37CB4F16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/>
          <a:stretch/>
        </p:blipFill>
        <p:spPr bwMode="auto">
          <a:xfrm>
            <a:off x="8572734" y="4070184"/>
            <a:ext cx="1677971" cy="217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03393F55-946B-4A85-900C-6093C5B2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/>
        </p:blipFill>
        <p:spPr bwMode="auto">
          <a:xfrm>
            <a:off x="6894764" y="4316943"/>
            <a:ext cx="1677971" cy="167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02B2533-3A33-4845-936B-E19CB2F5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6792" y="4140098"/>
            <a:ext cx="1677971" cy="20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1A51D747-A532-4367-8CCE-E1460BB1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/>
          <a:stretch/>
        </p:blipFill>
        <p:spPr bwMode="auto">
          <a:xfrm>
            <a:off x="3538820" y="4107115"/>
            <a:ext cx="1677971" cy="209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E5C2A7B4-E343-40C6-8F94-4F6F7239A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/>
          <a:stretch/>
        </p:blipFill>
        <p:spPr bwMode="auto">
          <a:xfrm>
            <a:off x="1860849" y="3762263"/>
            <a:ext cx="1677971" cy="278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6A88473F-A519-4DE8-9763-C56073C8C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rcRect/>
          <a:stretch/>
        </p:blipFill>
        <p:spPr bwMode="auto">
          <a:xfrm>
            <a:off x="351137" y="534255"/>
            <a:ext cx="1094698" cy="289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94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BC57115F-2AED-423C-8305-F6216082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14" y="4038657"/>
            <a:ext cx="1677971" cy="19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E1A5D96-8CC6-4CF1-88B8-23677F7EE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1916289" y="855638"/>
            <a:ext cx="1567094" cy="1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0F6C09-3816-4A6C-900C-D3345EDC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 bwMode="auto">
          <a:xfrm>
            <a:off x="3538822" y="1123894"/>
            <a:ext cx="1677971" cy="130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D667647-06FF-414B-BF06-51C9442D1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 bwMode="auto">
          <a:xfrm>
            <a:off x="5216793" y="1349370"/>
            <a:ext cx="1677971" cy="85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A7E43DA-67D7-4542-9A5D-41A2408E5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53182" y="4202941"/>
            <a:ext cx="1677971" cy="167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7010F9C-FF6D-4FED-9916-C7DD5E81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 bwMode="auto">
          <a:xfrm>
            <a:off x="8735139" y="977088"/>
            <a:ext cx="1353163" cy="159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E2AC788-AE06-4F36-9CBF-4DF5B799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/>
        </p:blipFill>
        <p:spPr bwMode="auto">
          <a:xfrm>
            <a:off x="10331151" y="2318200"/>
            <a:ext cx="1677971" cy="19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4B0D5EF3-99CC-46F8-ACAB-9D68FB5EE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 bwMode="auto">
          <a:xfrm>
            <a:off x="10250706" y="4539800"/>
            <a:ext cx="1677971" cy="123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6F963EC3-890B-4E3D-BEB4-37CB4F16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/>
          <a:stretch/>
        </p:blipFill>
        <p:spPr bwMode="auto">
          <a:xfrm>
            <a:off x="7001729" y="1123894"/>
            <a:ext cx="1677971" cy="111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03393F55-946B-4A85-900C-6093C5B2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 bwMode="auto">
          <a:xfrm>
            <a:off x="6894764" y="4316943"/>
            <a:ext cx="1677971" cy="167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02B2533-3A33-4845-936B-E19CB2F5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/>
          <a:stretch/>
        </p:blipFill>
        <p:spPr bwMode="auto">
          <a:xfrm>
            <a:off x="5216792" y="4726918"/>
            <a:ext cx="1677971" cy="85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1A51D747-A532-4367-8CCE-E1460BB1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/>
          <a:stretch/>
        </p:blipFill>
        <p:spPr bwMode="auto">
          <a:xfrm>
            <a:off x="3538820" y="4527387"/>
            <a:ext cx="1677971" cy="12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E5C2A7B4-E343-40C6-8F94-4F6F7239A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0849" y="4031513"/>
            <a:ext cx="1677971" cy="224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6A88473F-A519-4DE8-9763-C56073C8C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/>
          <a:stretch/>
        </p:blipFill>
        <p:spPr bwMode="auto">
          <a:xfrm>
            <a:off x="684951" y="1123894"/>
            <a:ext cx="1094698" cy="82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2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BC57115F-2AED-423C-8305-F6216082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0373" y="1803673"/>
            <a:ext cx="1052121" cy="123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E1A5D96-8CC6-4CF1-88B8-23677F7EE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 flipH="1">
            <a:off x="2168363" y="1969541"/>
            <a:ext cx="1080858" cy="12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0F6C09-3816-4A6C-900C-D3345EDC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 bwMode="auto">
          <a:xfrm flipH="1">
            <a:off x="3509282" y="2259634"/>
            <a:ext cx="1157332" cy="9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D667647-06FF-414B-BF06-51C9442D1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 bwMode="auto">
          <a:xfrm flipH="1">
            <a:off x="5021562" y="2445680"/>
            <a:ext cx="1157331" cy="58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A7E43DA-67D7-4542-9A5D-41A2408E5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244355" y="5566018"/>
            <a:ext cx="1157332" cy="11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7010F9C-FF6D-4FED-9916-C7DD5E81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 bwMode="auto">
          <a:xfrm flipH="1">
            <a:off x="8587567" y="2238879"/>
            <a:ext cx="933305" cy="110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E2AC788-AE06-4F36-9CBF-4DF5B799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/>
        </p:blipFill>
        <p:spPr bwMode="auto">
          <a:xfrm flipH="1">
            <a:off x="10007534" y="2400903"/>
            <a:ext cx="1157332" cy="132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4B0D5EF3-99CC-46F8-ACAB-9D68FB5EE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 bwMode="auto">
          <a:xfrm flipH="1">
            <a:off x="9818099" y="3885178"/>
            <a:ext cx="1157333" cy="84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6F963EC3-890B-4E3D-BEB4-37CB4F16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/>
          <a:stretch/>
        </p:blipFill>
        <p:spPr bwMode="auto">
          <a:xfrm flipH="1">
            <a:off x="8364690" y="3734435"/>
            <a:ext cx="1157332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03393F55-946B-4A85-900C-6093C5B2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 bwMode="auto">
          <a:xfrm flipH="1">
            <a:off x="6976260" y="3173636"/>
            <a:ext cx="1157332" cy="11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02B2533-3A33-4845-936B-E19CB2F5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/>
          <a:stretch/>
        </p:blipFill>
        <p:spPr bwMode="auto">
          <a:xfrm flipH="1">
            <a:off x="4958436" y="3970919"/>
            <a:ext cx="1157333" cy="59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1A51D747-A532-4367-8CCE-E1460BB1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/>
          <a:stretch/>
        </p:blipFill>
        <p:spPr bwMode="auto">
          <a:xfrm flipH="1">
            <a:off x="3349562" y="3854957"/>
            <a:ext cx="1157332" cy="86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E5C2A7B4-E343-40C6-8F94-4F6F7239A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253547" y="3879102"/>
            <a:ext cx="1157332" cy="155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6A88473F-A519-4DE8-9763-C56073C8C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/>
          <a:stretch/>
        </p:blipFill>
        <p:spPr bwMode="auto">
          <a:xfrm flipH="1">
            <a:off x="173602" y="3873168"/>
            <a:ext cx="755038" cy="56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" descr="Phát hiện Doraemon đóng cameo trong Thám Tử Lừng Danh Conan, hội anime kinh  điển chính thức &quot;đụng&quot; nhau?">
            <a:extLst>
              <a:ext uri="{FF2B5EF4-FFF2-40B4-BE49-F238E27FC236}">
                <a16:creationId xmlns:a16="http://schemas.microsoft.com/office/drawing/2014/main" id="{E0A2B81D-9049-4493-BA60-D704AE658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70" y="5088127"/>
            <a:ext cx="918518" cy="158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30BB8D13-EFD3-47AA-841E-80B5EA5D8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rcRect/>
          <a:stretch/>
        </p:blipFill>
        <p:spPr bwMode="auto">
          <a:xfrm>
            <a:off x="2813539" y="346262"/>
            <a:ext cx="918518" cy="10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DB081068-72CD-4530-8C67-7F05DB78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rcRect/>
          <a:stretch/>
        </p:blipFill>
        <p:spPr bwMode="auto">
          <a:xfrm>
            <a:off x="4411076" y="335390"/>
            <a:ext cx="918518" cy="8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ACD81D9F-0166-4139-9839-554710BA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rcRect/>
          <a:stretch/>
        </p:blipFill>
        <p:spPr bwMode="auto">
          <a:xfrm>
            <a:off x="5941521" y="503980"/>
            <a:ext cx="918518" cy="11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id="{129363D2-8E0C-43DF-815C-2290540E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rcRect/>
          <a:stretch/>
        </p:blipFill>
        <p:spPr bwMode="auto">
          <a:xfrm>
            <a:off x="7554926" y="468726"/>
            <a:ext cx="918518" cy="10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81F04757-B470-4884-A27B-6085C2D6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rcRect/>
          <a:stretch/>
        </p:blipFill>
        <p:spPr bwMode="auto">
          <a:xfrm>
            <a:off x="9401687" y="531941"/>
            <a:ext cx="918519" cy="87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59E1FBD0-FC08-48A7-9450-74CF2C35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rcRect/>
          <a:stretch/>
        </p:blipFill>
        <p:spPr bwMode="auto">
          <a:xfrm>
            <a:off x="10975432" y="1345626"/>
            <a:ext cx="918518" cy="132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80D8EC3A-B537-4091-8B1F-A3861B9D0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1"/>
              </a:ext>
            </a:extLst>
          </a:blip>
          <a:srcRect/>
          <a:stretch/>
        </p:blipFill>
        <p:spPr bwMode="auto">
          <a:xfrm>
            <a:off x="10975435" y="4721990"/>
            <a:ext cx="918518" cy="13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9">
            <a:extLst>
              <a:ext uri="{FF2B5EF4-FFF2-40B4-BE49-F238E27FC236}">
                <a16:creationId xmlns:a16="http://schemas.microsoft.com/office/drawing/2014/main" id="{1892339D-8354-4802-ADF1-F0D9E67E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rcRect/>
          <a:stretch/>
        </p:blipFill>
        <p:spPr bwMode="auto">
          <a:xfrm>
            <a:off x="9297463" y="4730519"/>
            <a:ext cx="918518" cy="11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>
            <a:extLst>
              <a:ext uri="{FF2B5EF4-FFF2-40B4-BE49-F238E27FC236}">
                <a16:creationId xmlns:a16="http://schemas.microsoft.com/office/drawing/2014/main" id="{F2F4C3BA-4905-48BF-80BA-84EBB2BE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5"/>
              </a:ext>
            </a:extLst>
          </a:blip>
          <a:srcRect/>
          <a:stretch/>
        </p:blipFill>
        <p:spPr bwMode="auto">
          <a:xfrm>
            <a:off x="7619493" y="4741631"/>
            <a:ext cx="918518" cy="91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CC34BE2E-B0A5-4014-AD66-479C4ECF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6914" y="2316874"/>
            <a:ext cx="918518" cy="111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2">
            <a:extLst>
              <a:ext uri="{FF2B5EF4-FFF2-40B4-BE49-F238E27FC236}">
                <a16:creationId xmlns:a16="http://schemas.microsoft.com/office/drawing/2014/main" id="{BAE41A61-0637-4F6D-9CAE-103D6D34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8"/>
              </a:ext>
            </a:extLst>
          </a:blip>
          <a:srcRect/>
          <a:stretch/>
        </p:blipFill>
        <p:spPr bwMode="auto">
          <a:xfrm>
            <a:off x="4263549" y="4732181"/>
            <a:ext cx="918518" cy="11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3">
            <a:extLst>
              <a:ext uri="{FF2B5EF4-FFF2-40B4-BE49-F238E27FC236}">
                <a16:creationId xmlns:a16="http://schemas.microsoft.com/office/drawing/2014/main" id="{13DDD308-55AF-4409-A4B0-68C082E4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0"/>
              </a:ext>
            </a:extLst>
          </a:blip>
          <a:srcRect/>
          <a:stretch/>
        </p:blipFill>
        <p:spPr bwMode="auto">
          <a:xfrm>
            <a:off x="2585578" y="4592266"/>
            <a:ext cx="918518" cy="152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>
            <a:extLst>
              <a:ext uri="{FF2B5EF4-FFF2-40B4-BE49-F238E27FC236}">
                <a16:creationId xmlns:a16="http://schemas.microsoft.com/office/drawing/2014/main" id="{D0DD1F63-EB50-44A2-949B-3B33B5C8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2"/>
              </a:ext>
            </a:extLst>
          </a:blip>
          <a:srcRect/>
          <a:stretch/>
        </p:blipFill>
        <p:spPr bwMode="auto">
          <a:xfrm>
            <a:off x="262687" y="4799895"/>
            <a:ext cx="599235" cy="158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78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</TotalTime>
  <Words>3</Words>
  <Application>Microsoft Office PowerPoint</Application>
  <PresentationFormat>Widescreen</PresentationFormat>
  <Paragraphs>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Ion Boardroom</vt:lpstr>
      <vt:lpstr>Guess who?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Guess who?</dc:title>
  <dc:creator>Axe101 -</dc:creator>
  <cp:lastModifiedBy>Axe101 -</cp:lastModifiedBy>
  <cp:revision>1</cp:revision>
  <dcterms:created xsi:type="dcterms:W3CDTF">2022-02-24T09:12:59Z</dcterms:created>
  <dcterms:modified xsi:type="dcterms:W3CDTF">2022-02-24T09:24:50Z</dcterms:modified>
</cp:coreProperties>
</file>