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64" r:id="rId4"/>
    <p:sldId id="277" r:id="rId6"/>
    <p:sldId id="278" r:id="rId7"/>
    <p:sldId id="281" r:id="rId8"/>
    <p:sldId id="286" r:id="rId9"/>
    <p:sldId id="282" r:id="rId10"/>
    <p:sldId id="283" r:id="rId11"/>
    <p:sldId id="284" r:id="rId12"/>
    <p:sldId id="285" r:id="rId13"/>
    <p:sldId id="287" r:id="rId14"/>
    <p:sldId id="270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0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image" Target="../media/image12.GIF"/><Relationship Id="rId10" Type="http://schemas.openxmlformats.org/officeDocument/2006/relationships/image" Target="../media/image9.GIF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3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image" Target="../media/image16.GIF"/><Relationship Id="rId11" Type="http://schemas.openxmlformats.org/officeDocument/2006/relationships/image" Target="../media/image15.GIF"/><Relationship Id="rId10" Type="http://schemas.openxmlformats.org/officeDocument/2006/relationships/image" Target="../media/image9.GIF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0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image" Target="../media/image12.GIF"/><Relationship Id="rId10" Type="http://schemas.openxmlformats.org/officeDocument/2006/relationships/image" Target="../media/image9.GIF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3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image" Target="../media/image16.GIF"/><Relationship Id="rId11" Type="http://schemas.openxmlformats.org/officeDocument/2006/relationships/image" Target="../media/image15.GIF"/><Relationship Id="rId10" Type="http://schemas.openxmlformats.org/officeDocument/2006/relationships/image" Target="../media/image9.GIF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800">
                <a:hlinkClick r:id="" action="ppaction://hlinkshowjump?jump=nextslide"/>
              </a:rPr>
              <a:t>Start</a:t>
            </a:r>
            <a:endParaRPr lang="en-US" sz="800">
              <a:hlinkClick r:id="" action="ppaction://hlinkshowjump?jump=nextslide"/>
            </a:endParaRPr>
          </a:p>
        </p:txBody>
      </p:sp>
      <p:pic>
        <p:nvPicPr>
          <p:cNvPr id="4" name="Western Background Music for Videos I Wild West Instrumental Themes I No Copyright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9155" y="5257800"/>
            <a:ext cx="619125" cy="61912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2458720" y="5257800"/>
            <a:ext cx="62312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Click for music ---&gt;</a:t>
            </a:r>
            <a:endParaRPr lang="en-US" altLang="zh-CN" sz="32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itle 5"/>
          <p:cNvSpPr/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60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000"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3782378" y="24130"/>
            <a:ext cx="444055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Football is ___ _____ than maths!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3777616" y="890270"/>
            <a:ext cx="454914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Maths is ____ _____ than football.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527108" y="1711960"/>
            <a:ext cx="505015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cat is _____ _____ than an elephant.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1711008" y="2541905"/>
            <a:ext cx="876998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are the same height. They are both ___ _____ ____ eachother!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348990"/>
            <a:ext cx="13227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259013" y="306705"/>
            <a:ext cx="10394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funly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135564" y="306705"/>
            <a:ext cx="1732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more fun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87107" y="306705"/>
            <a:ext cx="13144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funner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42022" y="1277620"/>
            <a:ext cx="13754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funless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040" y="1277620"/>
            <a:ext cx="132270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364798" y="1277620"/>
            <a:ext cx="14166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not fun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758315" y="1277620"/>
            <a:ext cx="156400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less fun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63294" y="2108835"/>
            <a:ext cx="13620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not big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039995" y="2108835"/>
            <a:ext cx="195326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less bigger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086293" y="2108835"/>
            <a:ext cx="14128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less big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905" y="4763770"/>
            <a:ext cx="132270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482649" y="2886075"/>
            <a:ext cx="15233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taller 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047616" y="2886075"/>
            <a:ext cx="19380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taller 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1978343" y="2886075"/>
            <a:ext cx="16287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as tall 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15" y="3348990"/>
            <a:ext cx="1322705" cy="141478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0" y="398208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0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3496311" y="24130"/>
            <a:ext cx="501269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butterfly is ____ ______ than a slug!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4260851" y="890270"/>
            <a:ext cx="358267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swan is _____ than a rat!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447733" y="1711960"/>
            <a:ext cx="520890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parrot is ___ ________ than a pigeon!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108768" y="2541905"/>
            <a:ext cx="397446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donkey is ____ ____ a horse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348990"/>
            <a:ext cx="13227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173288" y="306705"/>
            <a:ext cx="121094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pretty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4653917" y="306705"/>
            <a:ext cx="26962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more beautiful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164514" y="306705"/>
            <a:ext cx="21596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beautifuller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452170" y="1277620"/>
            <a:ext cx="15551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prettyer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040" y="1277620"/>
            <a:ext cx="132270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467668" y="1277620"/>
            <a:ext cx="121094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pretty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758315" y="1277620"/>
            <a:ext cx="156400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prettier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221664" y="2108835"/>
            <a:ext cx="20453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colourfuler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4899025" y="2108835"/>
            <a:ext cx="22352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more colour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451928" y="2108835"/>
            <a:ext cx="26816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more colourful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905" y="4763770"/>
            <a:ext cx="132270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361682" y="2886075"/>
            <a:ext cx="17653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slower 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284789" y="2886075"/>
            <a:ext cx="14636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slowest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1702753" y="2886075"/>
            <a:ext cx="217995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slower 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15" y="3348990"/>
            <a:ext cx="1322705" cy="141478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0" y="398208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0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tenor (1)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905"/>
            <a:ext cx="12191365" cy="6859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05"/>
            <a:ext cx="10515600" cy="1325563"/>
          </a:xfrm>
        </p:spPr>
        <p:txBody>
          <a:bodyPr/>
          <a:p>
            <a:pPr algn="ctr"/>
            <a:r>
              <a:rPr lang="en-US"/>
              <a:t>You win.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end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71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You got shot!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4265295" y="24130"/>
            <a:ext cx="347472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dog is ______ than a cat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4390708" y="890270"/>
            <a:ext cx="332295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cat is _____ than a dog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4830763" y="1711960"/>
            <a:ext cx="244284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Ice is _____ water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3889375" y="2541905"/>
            <a:ext cx="44132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cheetah is faster _____ a horse.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348990"/>
            <a:ext cx="13227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432368" y="306705"/>
            <a:ext cx="6927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big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385436" y="306705"/>
            <a:ext cx="123317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bigger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51229" y="306705"/>
            <a:ext cx="13862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biggest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440739" y="1277620"/>
            <a:ext cx="15779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smallest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040" y="1277620"/>
            <a:ext cx="132270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535295" y="1277620"/>
            <a:ext cx="10756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small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758315" y="1277620"/>
            <a:ext cx="156400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smaller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01101" y="2108835"/>
            <a:ext cx="88646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cold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398770" y="2108835"/>
            <a:ext cx="1235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colder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740218" y="2108835"/>
            <a:ext cx="210502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colder 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905" y="4763770"/>
            <a:ext cx="132270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772209" y="2886075"/>
            <a:ext cx="94424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with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576888" y="2886075"/>
            <a:ext cx="8794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2312671" y="2886075"/>
            <a:ext cx="960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15" y="3348990"/>
            <a:ext cx="1322705" cy="141478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0" y="398208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0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animBg="1"/>
      <p:bldP spid="37" grpId="2" animBg="1"/>
      <p:bldP spid="29" grpId="1"/>
      <p:bldP spid="30" grpId="1"/>
      <p:bldP spid="31" grpId="1"/>
      <p:bldP spid="29" grpId="2"/>
      <p:bldP spid="16" grpId="1"/>
      <p:bldP spid="36" grpId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animBg="1"/>
      <p:bldP spid="37" grpId="3" animBg="1"/>
      <p:bldP spid="36" grpId="1" animBg="1"/>
      <p:bldP spid="35" grpId="1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2760980" y="24130"/>
            <a:ext cx="64833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Mt Everest is the ________ mountain in the world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3395345" y="890270"/>
            <a:ext cx="53136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cheetah is __ _______ land mammal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362008" y="1711960"/>
            <a:ext cx="538035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nile is ____ longest river in the world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3732530" y="2541905"/>
            <a:ext cx="472694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question is ____ ________ one.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735" y="3453765"/>
            <a:ext cx="1322705" cy="132207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1809750" y="306705"/>
            <a:ext cx="19380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taller 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391151" y="306705"/>
            <a:ext cx="12217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tallest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709979" y="306705"/>
            <a:ext cx="10687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taller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79486" y="1277620"/>
            <a:ext cx="130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fastest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:\Users\ILA\Downloads\animated-cowboy-image-0006 (1).gifanimated-cowboy-image-0006 (1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15015" y="1277620"/>
            <a:ext cx="121475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247583" y="1350645"/>
            <a:ext cx="114744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faster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4931410" y="1277620"/>
            <a:ext cx="232918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 fastest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313306" y="2181860"/>
            <a:ext cx="960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824855" y="2108835"/>
            <a:ext cx="3835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8748713" y="2108835"/>
            <a:ext cx="74612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:\Users\ILA\Downloads\VwCL.gifVwC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86705" y="4977765"/>
            <a:ext cx="967105" cy="119126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437246" y="2886075"/>
            <a:ext cx="161417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 hard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2313940" y="2765425"/>
            <a:ext cx="9588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hard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4993323" y="2886075"/>
            <a:ext cx="211645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 hardest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0940" y="5134610"/>
            <a:ext cx="1322705" cy="132207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7825" y="565721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2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3219133" y="24130"/>
            <a:ext cx="556704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is bad, but that is so much _______!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3475673" y="890270"/>
            <a:ext cx="515302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good, but that is so much _____!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474085" y="1711960"/>
            <a:ext cx="515620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the ______ meal I've ever eaten!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2810193" y="2541905"/>
            <a:ext cx="657161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hurt so much! It was the _____ pain I'd ever felt!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:\Users\ILA\Downloads\western-shootout-enemyanims.gifwestern-shootout-enemyanim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4985" y="3348990"/>
            <a:ext cx="8782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323523" y="306705"/>
            <a:ext cx="13862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badder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065020" y="306705"/>
            <a:ext cx="1206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worse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678864" y="306705"/>
            <a:ext cx="11309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awful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701089" y="1277620"/>
            <a:ext cx="10572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great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:\Users\ILA\Downloads\giphy (3).gifgiphy (3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61040" y="1359853"/>
            <a:ext cx="1322705" cy="1249045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329238" y="1277620"/>
            <a:ext cx="13747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gooder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806575" y="1277620"/>
            <a:ext cx="139128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better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1811021" y="2020570"/>
            <a:ext cx="19646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most good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252720" y="2108835"/>
            <a:ext cx="15278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goodest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8670291" y="2108835"/>
            <a:ext cx="90297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:\Users\ILA\Downloads\unnamed (1).gifunnamed (1)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259070" y="4763770"/>
            <a:ext cx="122237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790" y="506412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282566" y="3002280"/>
            <a:ext cx="15392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baddest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1810703" y="2987675"/>
            <a:ext cx="17583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most bad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8552816" y="3002280"/>
            <a:ext cx="11379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worst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:\Users\ILA\Downloads\JampackedScrawnyHaddock-max-1mb.gifJampackedScrawnyHaddock-max-1mb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34435" y="4484370"/>
            <a:ext cx="2580005" cy="1680845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7690" y="506412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3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3782378" y="24130"/>
            <a:ext cx="444055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Football is ___ _____ than maths!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3777616" y="890270"/>
            <a:ext cx="454914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Maths is ____ _____ than football.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527108" y="1711960"/>
            <a:ext cx="505015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cat is _____ _____ than an elephant.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1711008" y="2541905"/>
            <a:ext cx="876998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are the same height. They are both ___ _____ ____ eachother!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348990"/>
            <a:ext cx="13227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259013" y="306705"/>
            <a:ext cx="10394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funly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135564" y="306705"/>
            <a:ext cx="1732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more fun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87107" y="306705"/>
            <a:ext cx="13144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funner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42022" y="1277620"/>
            <a:ext cx="13754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funless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040" y="1277620"/>
            <a:ext cx="132270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364798" y="1277620"/>
            <a:ext cx="14166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not fun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758315" y="1277620"/>
            <a:ext cx="156400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less fun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63294" y="2108835"/>
            <a:ext cx="13620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not big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039995" y="2108835"/>
            <a:ext cx="195326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less bigger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086293" y="2108835"/>
            <a:ext cx="14128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less big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905" y="4763770"/>
            <a:ext cx="132270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482649" y="2886075"/>
            <a:ext cx="15233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taller 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047616" y="2886075"/>
            <a:ext cx="19380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taller 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1978343" y="2886075"/>
            <a:ext cx="16287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as tall 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15" y="3348990"/>
            <a:ext cx="1322705" cy="141478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0" y="398208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0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3496311" y="24130"/>
            <a:ext cx="501269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butterfly is ____ ______ than a slug!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4260851" y="890270"/>
            <a:ext cx="358267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swan is _____ than a rat!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447733" y="1711960"/>
            <a:ext cx="520890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parrot is ___ ________ than a pigeon!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108768" y="2541905"/>
            <a:ext cx="397446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donkey is ____ ____ a horse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348990"/>
            <a:ext cx="13227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173288" y="306705"/>
            <a:ext cx="121094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pretty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4653917" y="306705"/>
            <a:ext cx="26962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more beautiful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164514" y="306705"/>
            <a:ext cx="21596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beautifuller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452170" y="1277620"/>
            <a:ext cx="15551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prettyer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040" y="1277620"/>
            <a:ext cx="132270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467668" y="1277620"/>
            <a:ext cx="121094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pretty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758315" y="1277620"/>
            <a:ext cx="156400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prettier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221664" y="2108835"/>
            <a:ext cx="20453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colourfuler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4899025" y="2108835"/>
            <a:ext cx="22352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more colour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451928" y="2108835"/>
            <a:ext cx="26816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more colourful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905" y="4763770"/>
            <a:ext cx="132270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361682" y="2886075"/>
            <a:ext cx="17653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slower 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284789" y="2886075"/>
            <a:ext cx="14636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slowest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1702753" y="2886075"/>
            <a:ext cx="217995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slower 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15" y="3348990"/>
            <a:ext cx="1322705" cy="141478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0" y="398208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0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4265295" y="24130"/>
            <a:ext cx="347472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dog is ______ than a cat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4390708" y="890270"/>
            <a:ext cx="332295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cat is _____ than a dog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4830763" y="1711960"/>
            <a:ext cx="244284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Ice is _____ water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3889375" y="2541905"/>
            <a:ext cx="44132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cheetah is faster _____ a horse.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348990"/>
            <a:ext cx="13227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432368" y="306705"/>
            <a:ext cx="6927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big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385436" y="306705"/>
            <a:ext cx="123317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bigger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51229" y="306705"/>
            <a:ext cx="13862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biggest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440739" y="1277620"/>
            <a:ext cx="15779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smallest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040" y="1277620"/>
            <a:ext cx="132270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535295" y="1277620"/>
            <a:ext cx="10756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small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758315" y="1277620"/>
            <a:ext cx="156400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smaller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01101" y="2108835"/>
            <a:ext cx="88646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cold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398770" y="2108835"/>
            <a:ext cx="1235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colder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740218" y="2108835"/>
            <a:ext cx="210502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colder 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905" y="4763770"/>
            <a:ext cx="132270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772209" y="2886075"/>
            <a:ext cx="94424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with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576888" y="2886075"/>
            <a:ext cx="8794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2312671" y="2886075"/>
            <a:ext cx="960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15" y="3348990"/>
            <a:ext cx="1322705" cy="141478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0" y="398208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0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2760980" y="24130"/>
            <a:ext cx="64833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Mt Everest is the ________ mountain in the world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3395345" y="890270"/>
            <a:ext cx="53136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cheetah is __ _______ land mammal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362008" y="1711960"/>
            <a:ext cx="538035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nile is ____ longest river in the world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3732530" y="2541905"/>
            <a:ext cx="472694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question is ____ ________ one.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735" y="3453765"/>
            <a:ext cx="1322705" cy="132207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1809750" y="306705"/>
            <a:ext cx="19380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taller 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391151" y="306705"/>
            <a:ext cx="12217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tallest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709979" y="306705"/>
            <a:ext cx="10687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taller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79486" y="1277620"/>
            <a:ext cx="130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fastest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:\Users\ILA\Downloads\animated-cowboy-image-0006 (1).gifanimated-cowboy-image-0006 (1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15015" y="1277620"/>
            <a:ext cx="121475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247583" y="1350645"/>
            <a:ext cx="114744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faster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4931410" y="1277620"/>
            <a:ext cx="232918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 fastest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313306" y="2181860"/>
            <a:ext cx="960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824855" y="2108835"/>
            <a:ext cx="3835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8748713" y="2108835"/>
            <a:ext cx="74612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:\Users\ILA\Downloads\VwCL.gifVwC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86705" y="4977765"/>
            <a:ext cx="967105" cy="119126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437246" y="2886075"/>
            <a:ext cx="161417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 hard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2313940" y="2765425"/>
            <a:ext cx="9588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hard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4993323" y="2886075"/>
            <a:ext cx="211645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 hardest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0940" y="5134610"/>
            <a:ext cx="1322705" cy="132207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7825" y="565721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2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3219133" y="24130"/>
            <a:ext cx="556704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is bad, but that is so much _______!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3475673" y="890270"/>
            <a:ext cx="515302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good, but that is so much _____!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474085" y="1711960"/>
            <a:ext cx="515620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the ______ meal I've ever eaten!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2810193" y="2541905"/>
            <a:ext cx="657161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hurt so much! It was the _____ pain I'd ever felt!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:\Users\ILA\Downloads\western-shootout-enemyanims.gifwestern-shootout-enemyanim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4985" y="3348990"/>
            <a:ext cx="8782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323523" y="306705"/>
            <a:ext cx="13862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badder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065020" y="306705"/>
            <a:ext cx="1206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worse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678864" y="306705"/>
            <a:ext cx="11309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awful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701089" y="1277620"/>
            <a:ext cx="10572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great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:\Users\ILA\Downloads\giphy (3).gifgiphy (3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61040" y="1359853"/>
            <a:ext cx="1322705" cy="1249045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329238" y="1277620"/>
            <a:ext cx="13747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gooder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806575" y="1277620"/>
            <a:ext cx="139128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better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1811021" y="2020570"/>
            <a:ext cx="19646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most good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252720" y="2108835"/>
            <a:ext cx="15278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goodest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8670291" y="2108835"/>
            <a:ext cx="90297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:\Users\ILA\Downloads\unnamed (1).gifunnamed (1)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259070" y="4763770"/>
            <a:ext cx="122237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790" y="506412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282566" y="3002280"/>
            <a:ext cx="15392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baddest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1810703" y="2987675"/>
            <a:ext cx="17583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most bad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8552816" y="3002280"/>
            <a:ext cx="11379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worst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:\Users\ILA\Downloads\JampackedScrawnyHaddock-max-1mb.gifJampackedScrawnyHaddock-max-1mb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34435" y="4484370"/>
            <a:ext cx="2580005" cy="1680845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7690" y="506412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3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2414</Words>
  <Application>WPS Presentation</Application>
  <PresentationFormat>Widescreen</PresentationFormat>
  <Paragraphs>332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Gunslingers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You win.</vt:lpstr>
      <vt:lpstr>You got shot!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Gunslingers</dc:title>
  <dc:creator/>
  <cp:lastModifiedBy>ILA</cp:lastModifiedBy>
  <cp:revision>7</cp:revision>
  <dcterms:created xsi:type="dcterms:W3CDTF">2020-09-27T09:51:00Z</dcterms:created>
  <dcterms:modified xsi:type="dcterms:W3CDTF">2020-10-02T10:13:50Z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