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1" r:id="rId3"/>
    <p:sldId id="264" r:id="rId4"/>
    <p:sldId id="277" r:id="rId6"/>
    <p:sldId id="287" r:id="rId7"/>
    <p:sldId id="288" r:id="rId8"/>
    <p:sldId id="270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>
                <a:hlinkClick r:id="" action="ppaction://hlinkshowjump?jump=nextslide"/>
              </a:rPr>
              <a:t>Start</a:t>
            </a:r>
            <a:endParaRPr lang="en-US" sz="800">
              <a:hlinkClick r:id="" action="ppaction://hlinkshowjump?jump=nextslide"/>
            </a:endParaRPr>
          </a:p>
        </p:txBody>
      </p:sp>
      <p:pic>
        <p:nvPicPr>
          <p:cNvPr id="4" name="Western Background Music for Videos I Wild West Instrumental Themes I No Copyright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6740" y="4964430"/>
            <a:ext cx="1466850" cy="1223010"/>
          </a:xfrm>
          <a:prstGeom prst="rect">
            <a:avLst/>
          </a:prstGeom>
        </p:spPr>
      </p:pic>
      <p:sp>
        <p:nvSpPr>
          <p:cNvPr id="6" name="Title 5"/>
          <p:cNvSpPr/>
          <p:nvPr>
            <p:ph type="ctrTitle"/>
          </p:nvPr>
        </p:nvSpPr>
        <p:spPr/>
        <p:txBody>
          <a:bodyPr/>
          <a:p>
            <a:r>
              <a:rPr lang="en-US" sz="4400"/>
              <a:t>Time</a:t>
            </a:r>
            <a:endParaRPr lang="en-US" sz="4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60985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715125" y="5402580"/>
            <a:ext cx="454025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5560695" y="24130"/>
            <a:ext cx="8839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10:00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5610225" y="890270"/>
            <a:ext cx="8839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11:30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5687378" y="1711960"/>
            <a:ext cx="729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9:45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5687378" y="2541905"/>
            <a:ext cx="729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8:15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663065" y="306705"/>
            <a:ext cx="22313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Nine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987291" y="306705"/>
            <a:ext cx="20294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101014" y="306705"/>
            <a:ext cx="22866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Eight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140384" y="1277620"/>
            <a:ext cx="21786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six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032058" y="1277620"/>
            <a:ext cx="20821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one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939165" y="1277620"/>
            <a:ext cx="325755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eleven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080694" y="2108835"/>
            <a:ext cx="3256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three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4781550" y="2108835"/>
            <a:ext cx="24701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nine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489075" y="2108835"/>
            <a:ext cx="26073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ten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021004" y="2886075"/>
            <a:ext cx="24466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Seven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4706303" y="2886075"/>
            <a:ext cx="26206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1161733" y="2886075"/>
            <a:ext cx="32619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animBg="1"/>
      <p:bldP spid="37" grpId="2" animBg="1"/>
      <p:bldP spid="29" grpId="1"/>
      <p:bldP spid="30" grpId="1"/>
      <p:bldP spid="31" grpId="1"/>
      <p:bldP spid="29" grpId="2"/>
      <p:bldP spid="16" grpId="1"/>
      <p:bldP spid="36" grpId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animBg="1"/>
      <p:bldP spid="37" grpId="3" animBg="1"/>
      <p:bldP spid="36" grpId="1" animBg="1"/>
      <p:bldP spid="35" grpId="1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911408" y="24130"/>
            <a:ext cx="2182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time is it?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960938" y="890270"/>
            <a:ext cx="2182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time is it?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959668" y="2081530"/>
            <a:ext cx="2182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time is it?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662170" y="3564255"/>
            <a:ext cx="286766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Sudden death round!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06045" y="306705"/>
            <a:ext cx="26289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567873" y="306705"/>
            <a:ext cx="28682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twelve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9883459" y="193040"/>
            <a:ext cx="20821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one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622031" y="1277620"/>
            <a:ext cx="25819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92418" y="1277620"/>
            <a:ext cx="22929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eight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409440" y="1277620"/>
            <a:ext cx="34245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92736" y="2418715"/>
            <a:ext cx="28397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4662170" y="2418715"/>
            <a:ext cx="27978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six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622031" y="2418715"/>
            <a:ext cx="29629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seven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9177656" y="3905250"/>
            <a:ext cx="23710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92418" y="3822700"/>
            <a:ext cx="29902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4737101" y="3908425"/>
            <a:ext cx="26289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2210" y="0"/>
            <a:ext cx="696595" cy="75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3995" y="24130"/>
            <a:ext cx="696595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210" y="1109980"/>
            <a:ext cx="697230" cy="751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3360" y="1109980"/>
            <a:ext cx="697230" cy="751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9505" y="2209165"/>
            <a:ext cx="749300" cy="74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1290" y="2252980"/>
            <a:ext cx="749300" cy="74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8870" y="3622675"/>
            <a:ext cx="749935" cy="7486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1290" y="3740150"/>
            <a:ext cx="749935" cy="74866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6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5560695" y="24130"/>
            <a:ext cx="8839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10:00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5610225" y="890270"/>
            <a:ext cx="8839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11:30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5687378" y="1711960"/>
            <a:ext cx="729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9:45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5687378" y="2541905"/>
            <a:ext cx="729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8:15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663065" y="306705"/>
            <a:ext cx="22313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Nine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987291" y="306705"/>
            <a:ext cx="20294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101014" y="306705"/>
            <a:ext cx="22866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Eight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140384" y="1277620"/>
            <a:ext cx="21786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six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032058" y="1277620"/>
            <a:ext cx="20821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one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939165" y="1277620"/>
            <a:ext cx="325755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eleven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080694" y="2108835"/>
            <a:ext cx="3256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three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4781550" y="2108835"/>
            <a:ext cx="24701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nine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489075" y="2108835"/>
            <a:ext cx="26073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ten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021004" y="2886075"/>
            <a:ext cx="24466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Seven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4706303" y="2886075"/>
            <a:ext cx="26206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1161733" y="2886075"/>
            <a:ext cx="32619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911408" y="24130"/>
            <a:ext cx="2182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time is it?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960938" y="890270"/>
            <a:ext cx="2182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time is it?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959668" y="2081530"/>
            <a:ext cx="2182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time is it?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662170" y="3564255"/>
            <a:ext cx="286766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Sudden death round!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06045" y="306705"/>
            <a:ext cx="26289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567873" y="306705"/>
            <a:ext cx="28682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twelve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9883459" y="193040"/>
            <a:ext cx="20821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one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622031" y="1277620"/>
            <a:ext cx="25819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92418" y="1277620"/>
            <a:ext cx="22929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eight o'clock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4409440" y="1277620"/>
            <a:ext cx="34245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92736" y="2418715"/>
            <a:ext cx="28397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eight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4662170" y="2418715"/>
            <a:ext cx="27978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six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622031" y="2418715"/>
            <a:ext cx="29629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seven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9177656" y="3905250"/>
            <a:ext cx="23710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half past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92418" y="3822700"/>
            <a:ext cx="29902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past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4737101" y="3908425"/>
            <a:ext cx="26289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 to one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2210" y="0"/>
            <a:ext cx="696595" cy="75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3995" y="24130"/>
            <a:ext cx="696595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2210" y="1109980"/>
            <a:ext cx="697230" cy="751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3360" y="1109980"/>
            <a:ext cx="697230" cy="751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9505" y="2209165"/>
            <a:ext cx="749300" cy="74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1290" y="2252980"/>
            <a:ext cx="749300" cy="74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8870" y="3622675"/>
            <a:ext cx="749935" cy="7486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1290" y="3740150"/>
            <a:ext cx="749935" cy="74866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6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tenor (1)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905"/>
            <a:ext cx="12191365" cy="685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05"/>
            <a:ext cx="10515600" cy="1325563"/>
          </a:xfrm>
        </p:spPr>
        <p:txBody>
          <a:bodyPr/>
          <a:p>
            <a:pPr algn="ctr"/>
            <a:r>
              <a:rPr lang="en-US"/>
              <a:t>You win.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end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71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You got shot!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WPS Presentation</Application>
  <PresentationFormat>Widescreen</PresentationFormat>
  <Paragraphs>136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 win.</vt:lpstr>
      <vt:lpstr>You got shot!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Gunslingers</dc:title>
  <dc:creator/>
  <cp:lastModifiedBy>ILA</cp:lastModifiedBy>
  <cp:revision>8</cp:revision>
  <dcterms:created xsi:type="dcterms:W3CDTF">2020-09-27T09:51:00Z</dcterms:created>
  <dcterms:modified xsi:type="dcterms:W3CDTF">2020-10-10T07:09:36Z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