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81" r:id="rId3"/>
    <p:sldId id="264" r:id="rId4"/>
    <p:sldId id="277" r:id="rId6"/>
    <p:sldId id="278" r:id="rId7"/>
    <p:sldId id="287" r:id="rId8"/>
    <p:sldId id="270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GIF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GIF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11.GIF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image" Target="../media/image13.GIF"/><Relationship Id="rId10" Type="http://schemas.openxmlformats.org/officeDocument/2006/relationships/image" Target="../media/image10.GIF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GIF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14.GIF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6" Type="http://schemas.openxmlformats.org/officeDocument/2006/relationships/notesSlide" Target="../notesSlides/notesSlide3.xml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4.wav"/><Relationship Id="rId13" Type="http://schemas.openxmlformats.org/officeDocument/2006/relationships/audio" Target="../media/audio3.wav"/><Relationship Id="rId12" Type="http://schemas.openxmlformats.org/officeDocument/2006/relationships/image" Target="../media/image17.GIF"/><Relationship Id="rId11" Type="http://schemas.openxmlformats.org/officeDocument/2006/relationships/image" Target="../media/image16.GIF"/><Relationship Id="rId10" Type="http://schemas.openxmlformats.org/officeDocument/2006/relationships/image" Target="../media/image10.GIF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GIF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14.GIF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6" Type="http://schemas.openxmlformats.org/officeDocument/2006/relationships/notesSlide" Target="../notesSlides/notesSlide4.xml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4.wav"/><Relationship Id="rId13" Type="http://schemas.openxmlformats.org/officeDocument/2006/relationships/audio" Target="../media/audio3.wav"/><Relationship Id="rId12" Type="http://schemas.openxmlformats.org/officeDocument/2006/relationships/image" Target="../media/image17.GIF"/><Relationship Id="rId11" Type="http://schemas.openxmlformats.org/officeDocument/2006/relationships/image" Target="../media/image16.GIF"/><Relationship Id="rId10" Type="http://schemas.openxmlformats.org/officeDocument/2006/relationships/image" Target="../media/image10.GIF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000">
                <a:hlinkClick r:id="" action="ppaction://hlinkshowjump?jump=nextslide"/>
              </a:rPr>
              <a:t>Start</a:t>
            </a:r>
            <a:endParaRPr lang="en-US" sz="800">
              <a:hlinkClick r:id="" action="ppaction://hlinkshowjump?jump=nextslide"/>
            </a:endParaRPr>
          </a:p>
        </p:txBody>
      </p:sp>
      <p:pic>
        <p:nvPicPr>
          <p:cNvPr id="4" name="Western Background Music for Videos I Wild West Instrumental Themes I No Copyright Music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6740" y="4964430"/>
            <a:ext cx="1466850" cy="1223010"/>
          </a:xfrm>
          <a:prstGeom prst="rect">
            <a:avLst/>
          </a:prstGeom>
        </p:spPr>
      </p:pic>
      <p:sp>
        <p:nvSpPr>
          <p:cNvPr id="6" name="Title 5"/>
          <p:cNvSpPr/>
          <p:nvPr>
            <p:ph type="ctrTitle"/>
          </p:nvPr>
        </p:nvSpPr>
        <p:spPr/>
        <p:txBody>
          <a:bodyPr/>
          <a:p>
            <a:endParaRPr lang="en-US" sz="44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60985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6715125" y="5402580"/>
            <a:ext cx="454025" cy="317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000" numSld="999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ILA\Documents\J2B\eomt\3 bullet.png3 bulle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232843"/>
            <a:ext cx="1350010" cy="624205"/>
          </a:xfrm>
          <a:prstGeom prst="rect">
            <a:avLst/>
          </a:prstGeom>
        </p:spPr>
      </p:pic>
      <p:pic>
        <p:nvPicPr>
          <p:cNvPr id="9" name="Picture 8" descr="C:\Users\ILA\Documents\J2B\eomt\4 bullet.png4 bullet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6233161"/>
            <a:ext cx="1350010" cy="623570"/>
          </a:xfrm>
          <a:prstGeom prst="rect">
            <a:avLst/>
          </a:prstGeom>
        </p:spPr>
      </p:pic>
      <p:pic>
        <p:nvPicPr>
          <p:cNvPr id="10" name="Picture 9" descr="C:\Users\ILA\Documents\J2B\eomt\5 bullet.png5 bulle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6219191"/>
            <a:ext cx="1348740" cy="623570"/>
          </a:xfrm>
          <a:prstGeom prst="rect">
            <a:avLst/>
          </a:prstGeom>
        </p:spPr>
      </p:pic>
      <p:pic>
        <p:nvPicPr>
          <p:cNvPr id="11" name="Picture 10" descr="C:\Users\ILA\Documents\J2B\eomt\6 bullet.png6 bullet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70" y="6219509"/>
            <a:ext cx="1348740" cy="62293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5097780" y="24130"/>
            <a:ext cx="180975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____ strong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s 16"/>
          <p:cNvSpPr/>
          <p:nvPr/>
        </p:nvSpPr>
        <p:spPr>
          <a:xfrm>
            <a:off x="5213668" y="890270"/>
            <a:ext cx="167703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 ____ tall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s 17"/>
          <p:cNvSpPr/>
          <p:nvPr/>
        </p:nvSpPr>
        <p:spPr>
          <a:xfrm>
            <a:off x="4984433" y="1711960"/>
            <a:ext cx="213550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 ____ funny.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s 18"/>
          <p:cNvSpPr/>
          <p:nvPr/>
        </p:nvSpPr>
        <p:spPr>
          <a:xfrm>
            <a:off x="4196080" y="2541905"/>
            <a:ext cx="371221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They ____ going home now.</a:t>
            </a:r>
            <a:endParaRPr lang="en-US" altLang="zh-CN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Picture 26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735" y="3348990"/>
            <a:ext cx="1322705" cy="1414780"/>
          </a:xfrm>
          <a:prstGeom prst="rect">
            <a:avLst/>
          </a:prstGeom>
        </p:spPr>
      </p:pic>
      <p:sp>
        <p:nvSpPr>
          <p:cNvPr id="29" name="Rectangles 28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2556510" y="306705"/>
            <a:ext cx="44450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is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0" name="Rectangles 29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5644833" y="306705"/>
            <a:ext cx="71437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am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1" name="Rectangles 30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880476" y="306705"/>
            <a:ext cx="72771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are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4" name="Rectangles 3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872539" y="1277620"/>
            <a:ext cx="71437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am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5" name="Heart 34"/>
          <p:cNvSpPr/>
          <p:nvPr/>
        </p:nvSpPr>
        <p:spPr>
          <a:xfrm>
            <a:off x="9651365" y="6274435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6" name="Heart 35"/>
          <p:cNvSpPr/>
          <p:nvPr/>
        </p:nvSpPr>
        <p:spPr>
          <a:xfrm>
            <a:off x="10338435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7" name="Heart 36"/>
          <p:cNvSpPr/>
          <p:nvPr/>
        </p:nvSpPr>
        <p:spPr>
          <a:xfrm>
            <a:off x="11026140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9" name="Picture 38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1040" y="1277620"/>
            <a:ext cx="1322705" cy="1414780"/>
          </a:xfrm>
          <a:prstGeom prst="rect">
            <a:avLst/>
          </a:prstGeom>
        </p:spPr>
      </p:pic>
      <p:pic>
        <p:nvPicPr>
          <p:cNvPr id="40" name="Picture 39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620" y="3982085"/>
            <a:ext cx="369570" cy="521335"/>
          </a:xfrm>
          <a:prstGeom prst="rect">
            <a:avLst/>
          </a:prstGeom>
        </p:spPr>
      </p:pic>
      <p:pic>
        <p:nvPicPr>
          <p:cNvPr id="2" name="Picture 1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37925" y="2020570"/>
            <a:ext cx="369570" cy="521335"/>
          </a:xfrm>
          <a:prstGeom prst="rect">
            <a:avLst/>
          </a:prstGeom>
        </p:spPr>
      </p:pic>
      <p:sp>
        <p:nvSpPr>
          <p:cNvPr id="14" name="Rectangles 1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5709285" y="1277620"/>
            <a:ext cx="72771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are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Rectangles 14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2263458" y="1277620"/>
            <a:ext cx="105854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is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2" name="Rectangles 21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887144" y="2108835"/>
            <a:ext cx="71437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am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3" name="Rectangles 22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5794375" y="2108835"/>
            <a:ext cx="44450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is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4" name="Rectangles 23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2428876" y="2108835"/>
            <a:ext cx="72771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are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5" name="Picture 24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8905" y="4763770"/>
            <a:ext cx="1322705" cy="1414780"/>
          </a:xfrm>
          <a:prstGeom prst="rect">
            <a:avLst/>
          </a:prstGeom>
        </p:spPr>
      </p:pic>
      <p:pic>
        <p:nvPicPr>
          <p:cNvPr id="26" name="Picture 25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5155" y="5442585"/>
            <a:ext cx="369570" cy="521335"/>
          </a:xfrm>
          <a:prstGeom prst="rect">
            <a:avLst/>
          </a:prstGeom>
        </p:spPr>
      </p:pic>
      <p:sp>
        <p:nvSpPr>
          <p:cNvPr id="28" name="Rectangles 2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8887144" y="2886075"/>
            <a:ext cx="71437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am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8" name="Rectangles 3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5794375" y="2886075"/>
            <a:ext cx="44450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is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1" name="Rectangles 40">
            <a:hlinkClick r:id="" action="ppaction://hlinkshowjump?jump=nextslide">
              <a:snd r:embed="rId8" name="explode.wav"/>
            </a:hlinkClick>
          </p:cNvPr>
          <p:cNvSpPr/>
          <p:nvPr/>
        </p:nvSpPr>
        <p:spPr>
          <a:xfrm>
            <a:off x="2428876" y="2886075"/>
            <a:ext cx="72771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are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2" name="Picture 41" descr="cowboys-gif-download-1680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9615" y="3348990"/>
            <a:ext cx="1322705" cy="1414780"/>
          </a:xfrm>
          <a:prstGeom prst="rect">
            <a:avLst/>
          </a:prstGeom>
        </p:spPr>
      </p:pic>
      <p:pic>
        <p:nvPicPr>
          <p:cNvPr id="43" name="Picture 42" descr="explos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6500" y="3982085"/>
            <a:ext cx="369570" cy="521335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10" name="YEE-HAW [Sound Effect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6" grpId="0"/>
      <p:bldP spid="31" grpId="0"/>
      <p:bldP spid="30" grpId="0"/>
      <p:bldP spid="29" grpId="0"/>
      <p:bldP spid="17" grpId="0"/>
      <p:bldP spid="34" grpId="0"/>
      <p:bldP spid="37" grpId="1" animBg="1"/>
      <p:bldP spid="37" grpId="2" animBg="1"/>
      <p:bldP spid="29" grpId="1"/>
      <p:bldP spid="30" grpId="1"/>
      <p:bldP spid="31" grpId="1"/>
      <p:bldP spid="29" grpId="2"/>
      <p:bldP spid="16" grpId="1"/>
      <p:bldP spid="36" grpId="0" animBg="1"/>
      <p:bldP spid="34" grpId="1"/>
      <p:bldP spid="17" grpId="1"/>
      <p:bldP spid="14" grpId="0"/>
      <p:bldP spid="15" grpId="0"/>
      <p:bldP spid="15" grpId="1"/>
      <p:bldP spid="14" grpId="1"/>
      <p:bldP spid="22" grpId="0"/>
      <p:bldP spid="22" grpId="1"/>
      <p:bldP spid="23" grpId="0"/>
      <p:bldP spid="24" grpId="0"/>
      <p:bldP spid="24" grpId="1"/>
      <p:bldP spid="23" grpId="1"/>
      <p:bldP spid="18" grpId="0"/>
      <p:bldP spid="35" grpId="0" animBg="1"/>
      <p:bldP spid="37" grpId="3" animBg="1"/>
      <p:bldP spid="36" grpId="1" animBg="1"/>
      <p:bldP spid="35" grpId="1" animBg="1"/>
      <p:bldP spid="19" grpId="0"/>
      <p:bldP spid="28" grpId="0"/>
      <p:bldP spid="28" grpId="1"/>
      <p:bldP spid="38" grpId="0"/>
      <p:bldP spid="41" grpId="0"/>
      <p:bldP spid="41" grpId="1"/>
      <p:bldP spid="38" grpId="1"/>
      <p:bldP spid="1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ILA\Documents\J2B\eomt\3 bullet.png3 bulle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232843"/>
            <a:ext cx="1350010" cy="624205"/>
          </a:xfrm>
          <a:prstGeom prst="rect">
            <a:avLst/>
          </a:prstGeom>
        </p:spPr>
      </p:pic>
      <p:pic>
        <p:nvPicPr>
          <p:cNvPr id="9" name="Picture 8" descr="C:\Users\ILA\Documents\J2B\eomt\4 bullet.png4 bullet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6233161"/>
            <a:ext cx="1350010" cy="623570"/>
          </a:xfrm>
          <a:prstGeom prst="rect">
            <a:avLst/>
          </a:prstGeom>
        </p:spPr>
      </p:pic>
      <p:pic>
        <p:nvPicPr>
          <p:cNvPr id="10" name="Picture 9" descr="C:\Users\ILA\Documents\J2B\eomt\5 bullet.png5 bulle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6219191"/>
            <a:ext cx="1348740" cy="623570"/>
          </a:xfrm>
          <a:prstGeom prst="rect">
            <a:avLst/>
          </a:prstGeom>
        </p:spPr>
      </p:pic>
      <p:pic>
        <p:nvPicPr>
          <p:cNvPr id="11" name="Picture 10" descr="C:\Users\ILA\Documents\J2B\eomt\6 bullet.png6 bullet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70" y="6219509"/>
            <a:ext cx="1348740" cy="62293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5006023" y="24130"/>
            <a:ext cx="199326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She ___ great!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s 16"/>
          <p:cNvSpPr/>
          <p:nvPr/>
        </p:nvSpPr>
        <p:spPr>
          <a:xfrm>
            <a:off x="5009515" y="890270"/>
            <a:ext cx="208534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 ____ loved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s 17"/>
          <p:cNvSpPr/>
          <p:nvPr/>
        </p:nvSpPr>
        <p:spPr>
          <a:xfrm>
            <a:off x="5014913" y="1711960"/>
            <a:ext cx="207454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____ running.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s 18"/>
          <p:cNvSpPr/>
          <p:nvPr/>
        </p:nvSpPr>
        <p:spPr>
          <a:xfrm>
            <a:off x="4309428" y="2541905"/>
            <a:ext cx="357314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 ____ in the class room.</a:t>
            </a:r>
            <a:endParaRPr lang="en-US" altLang="zh-CN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Picture 26" descr="C:\Users\ILA\Downloads\unnamed.gifunnamed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92735" y="3453765"/>
            <a:ext cx="1322705" cy="1322070"/>
          </a:xfrm>
          <a:prstGeom prst="rect">
            <a:avLst/>
          </a:prstGeom>
        </p:spPr>
      </p:pic>
      <p:sp>
        <p:nvSpPr>
          <p:cNvPr id="29" name="Rectangles 28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2414905" y="306705"/>
            <a:ext cx="72771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are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0" name="Rectangles 29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5779771" y="306705"/>
            <a:ext cx="44450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is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1" name="Rectangles 30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887144" y="306705"/>
            <a:ext cx="71437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am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4" name="Rectangles 3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872539" y="1277620"/>
            <a:ext cx="71437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am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5" name="Heart 34"/>
          <p:cNvSpPr/>
          <p:nvPr/>
        </p:nvSpPr>
        <p:spPr>
          <a:xfrm>
            <a:off x="9651365" y="6274435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6" name="Heart 35"/>
          <p:cNvSpPr/>
          <p:nvPr/>
        </p:nvSpPr>
        <p:spPr>
          <a:xfrm>
            <a:off x="10338435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7" name="Heart 36"/>
          <p:cNvSpPr/>
          <p:nvPr/>
        </p:nvSpPr>
        <p:spPr>
          <a:xfrm>
            <a:off x="11026140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9" name="Picture 38" descr="C:\Users\ILA\Downloads\animated-cowboy-image-0006 (1).gifanimated-cowboy-image-0006 (1)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915015" y="1277620"/>
            <a:ext cx="1214755" cy="1414780"/>
          </a:xfrm>
          <a:prstGeom prst="rect">
            <a:avLst/>
          </a:prstGeom>
        </p:spPr>
      </p:pic>
      <p:pic>
        <p:nvPicPr>
          <p:cNvPr id="40" name="Picture 39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620" y="3982085"/>
            <a:ext cx="369570" cy="521335"/>
          </a:xfrm>
          <a:prstGeom prst="rect">
            <a:avLst/>
          </a:prstGeom>
        </p:spPr>
      </p:pic>
      <p:pic>
        <p:nvPicPr>
          <p:cNvPr id="2" name="Picture 1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37925" y="2020570"/>
            <a:ext cx="369570" cy="521335"/>
          </a:xfrm>
          <a:prstGeom prst="rect">
            <a:avLst/>
          </a:prstGeom>
        </p:spPr>
      </p:pic>
      <p:sp>
        <p:nvSpPr>
          <p:cNvPr id="14" name="Rectangles 1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2571115" y="1350645"/>
            <a:ext cx="44450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is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Rectangles 14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5472748" y="1277620"/>
            <a:ext cx="105854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are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2" name="Rectangles 21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2429511" y="2181860"/>
            <a:ext cx="72771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are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3" name="Rectangles 22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5794375" y="2108835"/>
            <a:ext cx="44450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is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4" name="Rectangles 23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8764588" y="2108835"/>
            <a:ext cx="71437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am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5" name="Picture 24" descr="C:\Users\ILA\Downloads\VwCL.gifVwCL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386705" y="4977765"/>
            <a:ext cx="967105" cy="1191260"/>
          </a:xfrm>
          <a:prstGeom prst="rect">
            <a:avLst/>
          </a:prstGeom>
        </p:spPr>
      </p:pic>
      <p:pic>
        <p:nvPicPr>
          <p:cNvPr id="26" name="Picture 25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5155" y="5442585"/>
            <a:ext cx="369570" cy="521335"/>
          </a:xfrm>
          <a:prstGeom prst="rect">
            <a:avLst/>
          </a:prstGeom>
        </p:spPr>
      </p:pic>
      <p:sp>
        <p:nvSpPr>
          <p:cNvPr id="28" name="Rectangles 2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9022081" y="2886075"/>
            <a:ext cx="44450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is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8" name="Rectangles 3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2436178" y="2765425"/>
            <a:ext cx="71437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am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1" name="Rectangles 40">
            <a:hlinkClick r:id="" action="ppaction://hlinkshowjump?jump=nextslide">
              <a:snd r:embed="rId8" name="explode.wav"/>
            </a:hlinkClick>
          </p:cNvPr>
          <p:cNvSpPr/>
          <p:nvPr/>
        </p:nvSpPr>
        <p:spPr>
          <a:xfrm>
            <a:off x="5687696" y="2886075"/>
            <a:ext cx="72771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are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2" name="Picture 41" descr="C:\Users\ILA\Downloads\unnamed.gifunnamed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520940" y="5134610"/>
            <a:ext cx="1322705" cy="1322070"/>
          </a:xfrm>
          <a:prstGeom prst="rect">
            <a:avLst/>
          </a:prstGeom>
        </p:spPr>
      </p:pic>
      <p:pic>
        <p:nvPicPr>
          <p:cNvPr id="43" name="Picture 42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97825" y="5657215"/>
            <a:ext cx="369570" cy="521335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12" name="YEE-HAW [Sound Effect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6" grpId="0"/>
      <p:bldP spid="31" grpId="0"/>
      <p:bldP spid="30" grpId="0"/>
      <p:bldP spid="29" grpId="0"/>
      <p:bldP spid="17" grpId="0"/>
      <p:bldP spid="34" grpId="0"/>
      <p:bldP spid="37" grpId="1" bldLvl="0" animBg="1"/>
      <p:bldP spid="37" grpId="2" bldLvl="0" animBg="1"/>
      <p:bldP spid="29" grpId="1"/>
      <p:bldP spid="30" grpId="1"/>
      <p:bldP spid="31" grpId="1"/>
      <p:bldP spid="29" grpId="2"/>
      <p:bldP spid="16" grpId="1"/>
      <p:bldP spid="36" grpId="0" bldLvl="0" animBg="1"/>
      <p:bldP spid="34" grpId="1"/>
      <p:bldP spid="17" grpId="1"/>
      <p:bldP spid="14" grpId="0"/>
      <p:bldP spid="15" grpId="0"/>
      <p:bldP spid="15" grpId="1"/>
      <p:bldP spid="14" grpId="1"/>
      <p:bldP spid="22" grpId="0"/>
      <p:bldP spid="22" grpId="1"/>
      <p:bldP spid="23" grpId="0"/>
      <p:bldP spid="24" grpId="0"/>
      <p:bldP spid="24" grpId="1"/>
      <p:bldP spid="23" grpId="1"/>
      <p:bldP spid="18" grpId="0"/>
      <p:bldP spid="35" grpId="0" bldLvl="0" animBg="1"/>
      <p:bldP spid="37" grpId="3" bldLvl="0" animBg="1"/>
      <p:bldP spid="36" grpId="1" bldLvl="0" animBg="1"/>
      <p:bldP spid="35" grpId="1" bldLvl="0" animBg="1"/>
      <p:bldP spid="19" grpId="0"/>
      <p:bldP spid="28" grpId="0"/>
      <p:bldP spid="28" grpId="1"/>
      <p:bldP spid="38" grpId="0"/>
      <p:bldP spid="41" grpId="0"/>
      <p:bldP spid="41" grpId="1"/>
      <p:bldP spid="38" grpId="1"/>
      <p:bldP spid="1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ILA\Documents\J2B\eomt\3 bullet.png3 bulle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232843"/>
            <a:ext cx="1350010" cy="624205"/>
          </a:xfrm>
          <a:prstGeom prst="rect">
            <a:avLst/>
          </a:prstGeom>
        </p:spPr>
      </p:pic>
      <p:pic>
        <p:nvPicPr>
          <p:cNvPr id="9" name="Picture 8" descr="C:\Users\ILA\Documents\J2B\eomt\4 bullet.png4 bullet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6233161"/>
            <a:ext cx="1350010" cy="623570"/>
          </a:xfrm>
          <a:prstGeom prst="rect">
            <a:avLst/>
          </a:prstGeom>
        </p:spPr>
      </p:pic>
      <p:pic>
        <p:nvPicPr>
          <p:cNvPr id="10" name="Picture 9" descr="C:\Users\ILA\Documents\J2B\eomt\5 bullet.png5 bulle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6219191"/>
            <a:ext cx="1348740" cy="623570"/>
          </a:xfrm>
          <a:prstGeom prst="rect">
            <a:avLst/>
          </a:prstGeom>
        </p:spPr>
      </p:pic>
      <p:pic>
        <p:nvPicPr>
          <p:cNvPr id="11" name="Picture 10" descr="C:\Users\ILA\Documents\J2B\eomt\6 bullet.png6 bullet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70" y="6219509"/>
            <a:ext cx="1348740" cy="62293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4311015" y="24130"/>
            <a:ext cx="338328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____  feeling well today.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s 16"/>
          <p:cNvSpPr/>
          <p:nvPr/>
        </p:nvSpPr>
        <p:spPr>
          <a:xfrm>
            <a:off x="4880928" y="890270"/>
            <a:ext cx="234251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She ____ hungry.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s 17"/>
          <p:cNvSpPr/>
          <p:nvPr/>
        </p:nvSpPr>
        <p:spPr>
          <a:xfrm>
            <a:off x="4110355" y="1711960"/>
            <a:ext cx="388366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They _____ coming anymore.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s 18"/>
          <p:cNvSpPr/>
          <p:nvPr/>
        </p:nvSpPr>
        <p:spPr>
          <a:xfrm>
            <a:off x="4452303" y="2541905"/>
            <a:ext cx="328739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______ ready to go yet.</a:t>
            </a:r>
            <a:endParaRPr lang="en-US" altLang="zh-CN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Picture 26" descr="C:\Users\ILA\Downloads\western-shootout-enemyanims.gifwestern-shootout-enemyanims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14985" y="3348990"/>
            <a:ext cx="878205" cy="1414780"/>
          </a:xfrm>
          <a:prstGeom prst="rect">
            <a:avLst/>
          </a:prstGeom>
        </p:spPr>
      </p:pic>
      <p:sp>
        <p:nvSpPr>
          <p:cNvPr id="29" name="Rectangles 28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5426075" y="306705"/>
            <a:ext cx="118110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aren't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0" name="Rectangles 29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1976438" y="306705"/>
            <a:ext cx="138366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am not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1" name="Rectangles 30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795386" y="306705"/>
            <a:ext cx="89789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isn't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4" name="Rectangles 3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537894" y="1277620"/>
            <a:ext cx="138366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am not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5" name="Heart 34"/>
          <p:cNvSpPr/>
          <p:nvPr/>
        </p:nvSpPr>
        <p:spPr>
          <a:xfrm>
            <a:off x="9651365" y="6274435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6" name="Heart 35"/>
          <p:cNvSpPr/>
          <p:nvPr/>
        </p:nvSpPr>
        <p:spPr>
          <a:xfrm>
            <a:off x="10338435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7" name="Heart 36"/>
          <p:cNvSpPr/>
          <p:nvPr/>
        </p:nvSpPr>
        <p:spPr>
          <a:xfrm>
            <a:off x="11026140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9" name="Picture 38" descr="C:\Users\ILA\Downloads\giphy (3).gifgiphy (3)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861040" y="1359853"/>
            <a:ext cx="1322705" cy="1249045"/>
          </a:xfrm>
          <a:prstGeom prst="rect">
            <a:avLst/>
          </a:prstGeom>
        </p:spPr>
      </p:pic>
      <p:pic>
        <p:nvPicPr>
          <p:cNvPr id="40" name="Picture 39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620" y="3982085"/>
            <a:ext cx="369570" cy="521335"/>
          </a:xfrm>
          <a:prstGeom prst="rect">
            <a:avLst/>
          </a:prstGeom>
        </p:spPr>
      </p:pic>
      <p:pic>
        <p:nvPicPr>
          <p:cNvPr id="2" name="Picture 1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37925" y="2020570"/>
            <a:ext cx="369570" cy="521335"/>
          </a:xfrm>
          <a:prstGeom prst="rect">
            <a:avLst/>
          </a:prstGeom>
        </p:spPr>
      </p:pic>
      <p:sp>
        <p:nvSpPr>
          <p:cNvPr id="14" name="Rectangles 1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5426075" y="1277620"/>
            <a:ext cx="118110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aren't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Rectangles 14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2138998" y="1277620"/>
            <a:ext cx="105854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isn't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2" name="Rectangles 21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2101533" y="2020570"/>
            <a:ext cx="138366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am not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3" name="Rectangles 22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5567680" y="2108835"/>
            <a:ext cx="89789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isn't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4" name="Rectangles 23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8531226" y="2108835"/>
            <a:ext cx="118110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aren't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5" name="Picture 24" descr="C:\Users\ILA\Downloads\unnamed (1).gifunnamed (1)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259070" y="4763770"/>
            <a:ext cx="1222375" cy="1414780"/>
          </a:xfrm>
          <a:prstGeom prst="rect">
            <a:avLst/>
          </a:prstGeom>
        </p:spPr>
      </p:pic>
      <p:pic>
        <p:nvPicPr>
          <p:cNvPr id="26" name="Picture 25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5790" y="5064125"/>
            <a:ext cx="369570" cy="521335"/>
          </a:xfrm>
          <a:prstGeom prst="rect">
            <a:avLst/>
          </a:prstGeom>
        </p:spPr>
      </p:pic>
      <p:sp>
        <p:nvSpPr>
          <p:cNvPr id="28" name="Rectangles 2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5603241" y="3002280"/>
            <a:ext cx="89789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isn't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8" name="Rectangles 3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2203450" y="3002280"/>
            <a:ext cx="118110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aren't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1" name="Rectangles 40">
            <a:hlinkClick r:id="" action="ppaction://hlinkshowjump?jump=nextslide">
              <a:snd r:embed="rId8" name="explode.wav"/>
            </a:hlinkClick>
          </p:cNvPr>
          <p:cNvSpPr/>
          <p:nvPr/>
        </p:nvSpPr>
        <p:spPr>
          <a:xfrm>
            <a:off x="8429943" y="3002280"/>
            <a:ext cx="138366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am not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2" name="Picture 41" descr="C:\Users\ILA\Downloads\JampackedScrawnyHaddock-max-1mb.gifJampackedScrawnyHaddock-max-1mb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734435" y="4484370"/>
            <a:ext cx="2580005" cy="1680845"/>
          </a:xfrm>
          <a:prstGeom prst="rect">
            <a:avLst/>
          </a:prstGeom>
        </p:spPr>
      </p:pic>
      <p:pic>
        <p:nvPicPr>
          <p:cNvPr id="43" name="Picture 42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7690" y="5064125"/>
            <a:ext cx="369570" cy="521335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13" name="YEE-HAW [Sound Effect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6" grpId="0"/>
      <p:bldP spid="31" grpId="0"/>
      <p:bldP spid="30" grpId="0"/>
      <p:bldP spid="29" grpId="0"/>
      <p:bldP spid="17" grpId="0"/>
      <p:bldP spid="34" grpId="0"/>
      <p:bldP spid="37" grpId="1" bldLvl="0" animBg="1"/>
      <p:bldP spid="37" grpId="2" bldLvl="0" animBg="1"/>
      <p:bldP spid="29" grpId="1"/>
      <p:bldP spid="30" grpId="1"/>
      <p:bldP spid="31" grpId="1"/>
      <p:bldP spid="29" grpId="2"/>
      <p:bldP spid="16" grpId="1"/>
      <p:bldP spid="36" grpId="0" bldLvl="0" animBg="1"/>
      <p:bldP spid="34" grpId="1"/>
      <p:bldP spid="17" grpId="1"/>
      <p:bldP spid="14" grpId="0"/>
      <p:bldP spid="15" grpId="0"/>
      <p:bldP spid="15" grpId="1"/>
      <p:bldP spid="14" grpId="1"/>
      <p:bldP spid="22" grpId="0"/>
      <p:bldP spid="22" grpId="1"/>
      <p:bldP spid="23" grpId="0"/>
      <p:bldP spid="24" grpId="0"/>
      <p:bldP spid="24" grpId="1"/>
      <p:bldP spid="23" grpId="1"/>
      <p:bldP spid="18" grpId="0"/>
      <p:bldP spid="35" grpId="0" bldLvl="0" animBg="1"/>
      <p:bldP spid="37" grpId="3" bldLvl="0" animBg="1"/>
      <p:bldP spid="36" grpId="1" bldLvl="0" animBg="1"/>
      <p:bldP spid="35" grpId="1" bldLvl="0" animBg="1"/>
      <p:bldP spid="19" grpId="0"/>
      <p:bldP spid="28" grpId="0"/>
      <p:bldP spid="28" grpId="1"/>
      <p:bldP spid="38" grpId="0"/>
      <p:bldP spid="41" grpId="0"/>
      <p:bldP spid="41" grpId="1"/>
      <p:bldP spid="38" grpId="1"/>
      <p:bldP spid="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ILA\Documents\J2B\eomt\3 bullet.png3 bullet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232843"/>
            <a:ext cx="1350010" cy="624205"/>
          </a:xfrm>
          <a:prstGeom prst="rect">
            <a:avLst/>
          </a:prstGeom>
        </p:spPr>
      </p:pic>
      <p:pic>
        <p:nvPicPr>
          <p:cNvPr id="9" name="Picture 8" descr="C:\Users\ILA\Documents\J2B\eomt\4 bullet.png4 bullet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6233161"/>
            <a:ext cx="1350010" cy="623570"/>
          </a:xfrm>
          <a:prstGeom prst="rect">
            <a:avLst/>
          </a:prstGeom>
        </p:spPr>
      </p:pic>
      <p:pic>
        <p:nvPicPr>
          <p:cNvPr id="10" name="Picture 9" descr="C:\Users\ILA\Documents\J2B\eomt\5 bullet.png5 bulle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6219191"/>
            <a:ext cx="1348740" cy="623570"/>
          </a:xfrm>
          <a:prstGeom prst="rect">
            <a:avLst/>
          </a:prstGeom>
        </p:spPr>
      </p:pic>
      <p:pic>
        <p:nvPicPr>
          <p:cNvPr id="11" name="Picture 10" descr="C:\Users\ILA\Documents\J2B\eomt\6 bullet.png6 bullet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70" y="6219509"/>
            <a:ext cx="1348740" cy="62293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3858260" y="24130"/>
            <a:ext cx="428879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___ you cooking? It smells good!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s 16"/>
          <p:cNvSpPr/>
          <p:nvPr/>
        </p:nvSpPr>
        <p:spPr>
          <a:xfrm>
            <a:off x="3174366" y="890270"/>
            <a:ext cx="575564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____ that the person who stole your wallet?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s 17"/>
          <p:cNvSpPr/>
          <p:nvPr/>
        </p:nvSpPr>
        <p:spPr>
          <a:xfrm>
            <a:off x="2990533" y="1711960"/>
            <a:ext cx="612330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____ they the people we're supposed to meet?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s 18"/>
          <p:cNvSpPr/>
          <p:nvPr/>
        </p:nvSpPr>
        <p:spPr>
          <a:xfrm>
            <a:off x="3969068" y="2541905"/>
            <a:ext cx="425386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___ I going to the dentist today?</a:t>
            </a:r>
            <a:endParaRPr lang="en-US" altLang="zh-CN" sz="24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Picture 26" descr="C:\Users\ILA\Downloads\western-shootout-enemyanims.gifwestern-shootout-enemyanims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14985" y="3348990"/>
            <a:ext cx="878205" cy="1414780"/>
          </a:xfrm>
          <a:prstGeom prst="rect">
            <a:avLst/>
          </a:prstGeom>
        </p:spPr>
      </p:pic>
      <p:sp>
        <p:nvSpPr>
          <p:cNvPr id="29" name="Rectangles 28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5794375" y="306705"/>
            <a:ext cx="44450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is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0" name="Rectangles 29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2304416" y="306705"/>
            <a:ext cx="72771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are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1" name="Rectangles 30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887144" y="306705"/>
            <a:ext cx="71437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am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4" name="Rectangles 3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8537894" y="1277620"/>
            <a:ext cx="138366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am not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5" name="Heart 34"/>
          <p:cNvSpPr/>
          <p:nvPr/>
        </p:nvSpPr>
        <p:spPr>
          <a:xfrm>
            <a:off x="9651365" y="6274435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6" name="Heart 35"/>
          <p:cNvSpPr/>
          <p:nvPr/>
        </p:nvSpPr>
        <p:spPr>
          <a:xfrm>
            <a:off x="10338435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7" name="Heart 36"/>
          <p:cNvSpPr/>
          <p:nvPr/>
        </p:nvSpPr>
        <p:spPr>
          <a:xfrm>
            <a:off x="11026140" y="6269990"/>
            <a:ext cx="522605" cy="522605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9" name="Picture 38" descr="C:\Users\ILA\Downloads\giphy (3).gifgiphy (3)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861040" y="1359853"/>
            <a:ext cx="1322705" cy="1249045"/>
          </a:xfrm>
          <a:prstGeom prst="rect">
            <a:avLst/>
          </a:prstGeom>
        </p:spPr>
      </p:pic>
      <p:pic>
        <p:nvPicPr>
          <p:cNvPr id="40" name="Picture 39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620" y="3982085"/>
            <a:ext cx="369570" cy="521335"/>
          </a:xfrm>
          <a:prstGeom prst="rect">
            <a:avLst/>
          </a:prstGeom>
        </p:spPr>
      </p:pic>
      <p:pic>
        <p:nvPicPr>
          <p:cNvPr id="2" name="Picture 1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37925" y="2020570"/>
            <a:ext cx="369570" cy="521335"/>
          </a:xfrm>
          <a:prstGeom prst="rect">
            <a:avLst/>
          </a:prstGeom>
        </p:spPr>
      </p:pic>
      <p:sp>
        <p:nvSpPr>
          <p:cNvPr id="14" name="Rectangles 13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5426075" y="1277620"/>
            <a:ext cx="118110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aren't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Rectangles 14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2138998" y="1277620"/>
            <a:ext cx="105854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isn't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2" name="Rectangles 21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2101533" y="2020570"/>
            <a:ext cx="138366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am not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3" name="Rectangles 22">
            <a:hlinkClick r:id="" action="ppaction://noaction">
              <a:snd r:embed="rId7" name="voltage.wav"/>
            </a:hlinkClick>
          </p:cNvPr>
          <p:cNvSpPr/>
          <p:nvPr/>
        </p:nvSpPr>
        <p:spPr>
          <a:xfrm>
            <a:off x="5567680" y="2108835"/>
            <a:ext cx="89789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isn't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4" name="Rectangles 23">
            <a:hlinkClick r:id="" action="ppaction://noaction">
              <a:snd r:embed="rId8" name="explode.wav"/>
            </a:hlinkClick>
          </p:cNvPr>
          <p:cNvSpPr/>
          <p:nvPr/>
        </p:nvSpPr>
        <p:spPr>
          <a:xfrm>
            <a:off x="8531226" y="2108835"/>
            <a:ext cx="118110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aren't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5" name="Picture 24" descr="C:\Users\ILA\Downloads\unnamed (1).gifunnamed (1)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259070" y="4763770"/>
            <a:ext cx="1222375" cy="1414780"/>
          </a:xfrm>
          <a:prstGeom prst="rect">
            <a:avLst/>
          </a:prstGeom>
        </p:spPr>
      </p:pic>
      <p:pic>
        <p:nvPicPr>
          <p:cNvPr id="26" name="Picture 25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5790" y="5064125"/>
            <a:ext cx="369570" cy="521335"/>
          </a:xfrm>
          <a:prstGeom prst="rect">
            <a:avLst/>
          </a:prstGeom>
        </p:spPr>
      </p:pic>
      <p:sp>
        <p:nvSpPr>
          <p:cNvPr id="28" name="Rectangles 2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5829936" y="3002280"/>
            <a:ext cx="44450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is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8" name="Rectangles 37">
            <a:hlinkClick r:id="" action="ppaction://hlinkshowjump?jump=lastslide">
              <a:snd r:embed="rId7" name="voltage.wav"/>
            </a:hlinkClick>
          </p:cNvPr>
          <p:cNvSpPr/>
          <p:nvPr/>
        </p:nvSpPr>
        <p:spPr>
          <a:xfrm>
            <a:off x="2203450" y="3002280"/>
            <a:ext cx="118110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aren't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1" name="Rectangles 40">
            <a:hlinkClick r:id="" action="ppaction://hlinkshowjump?jump=nextslide">
              <a:snd r:embed="rId8" name="explode.wav"/>
            </a:hlinkClick>
          </p:cNvPr>
          <p:cNvSpPr/>
          <p:nvPr/>
        </p:nvSpPr>
        <p:spPr>
          <a:xfrm>
            <a:off x="8718551" y="3002280"/>
            <a:ext cx="80645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am </a:t>
            </a:r>
            <a:endParaRPr lang="en-US" altLang="zh-CN" sz="3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2" name="Picture 41" descr="C:\Users\ILA\Downloads\JampackedScrawnyHaddock-max-1mb.gifJampackedScrawnyHaddock-max-1mb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734435" y="4484370"/>
            <a:ext cx="2580005" cy="1680845"/>
          </a:xfrm>
          <a:prstGeom prst="rect">
            <a:avLst/>
          </a:prstGeom>
        </p:spPr>
      </p:pic>
      <p:pic>
        <p:nvPicPr>
          <p:cNvPr id="43" name="Picture 42" descr="explos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7690" y="5064125"/>
            <a:ext cx="369570" cy="521335"/>
          </a:xfrm>
          <a:prstGeom prst="rect">
            <a:avLst/>
          </a:prstGeom>
        </p:spPr>
      </p:pic>
    </p:spTree>
  </p:cSld>
  <p:clrMapOvr>
    <a:masterClrMapping/>
  </p:clrMapOvr>
  <p:transition advClick="0">
    <p:sndAc>
      <p:stSnd>
        <p:snd r:embed="rId13" name="YEE-HAW [Sound Effect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6" grpId="0"/>
      <p:bldP spid="31" grpId="0"/>
      <p:bldP spid="30" grpId="0"/>
      <p:bldP spid="29" grpId="0"/>
      <p:bldP spid="17" grpId="0"/>
      <p:bldP spid="34" grpId="0"/>
      <p:bldP spid="37" grpId="1" bldLvl="0" animBg="1"/>
      <p:bldP spid="37" grpId="2" bldLvl="0" animBg="1"/>
      <p:bldP spid="29" grpId="1"/>
      <p:bldP spid="30" grpId="1"/>
      <p:bldP spid="31" grpId="1"/>
      <p:bldP spid="29" grpId="2"/>
      <p:bldP spid="16" grpId="1"/>
      <p:bldP spid="36" grpId="0" bldLvl="0" animBg="1"/>
      <p:bldP spid="34" grpId="1"/>
      <p:bldP spid="17" grpId="1"/>
      <p:bldP spid="14" grpId="0"/>
      <p:bldP spid="15" grpId="0"/>
      <p:bldP spid="15" grpId="1"/>
      <p:bldP spid="14" grpId="1"/>
      <p:bldP spid="22" grpId="0"/>
      <p:bldP spid="22" grpId="1"/>
      <p:bldP spid="23" grpId="0"/>
      <p:bldP spid="24" grpId="0"/>
      <p:bldP spid="24" grpId="1"/>
      <p:bldP spid="23" grpId="1"/>
      <p:bldP spid="18" grpId="0"/>
      <p:bldP spid="35" grpId="0" bldLvl="0" animBg="1"/>
      <p:bldP spid="37" grpId="3" bldLvl="0" animBg="1"/>
      <p:bldP spid="36" grpId="1" bldLvl="0" animBg="1"/>
      <p:bldP spid="35" grpId="1" bldLvl="0" animBg="1"/>
      <p:bldP spid="19" grpId="0"/>
      <p:bldP spid="28" grpId="0"/>
      <p:bldP spid="28" grpId="1"/>
      <p:bldP spid="38" grpId="0"/>
      <p:bldP spid="41" grpId="0"/>
      <p:bldP spid="41" grpId="1"/>
      <p:bldP spid="38" grpId="1"/>
      <p:bldP spid="1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tenor (1)">
            <a:hlinkClick r:id="" action="ppaction://hlinkshowjump?jump=endshow"/>
          </p:cNvPr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1905"/>
            <a:ext cx="12191365" cy="68599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905"/>
            <a:ext cx="10515600" cy="1325563"/>
          </a:xfrm>
        </p:spPr>
        <p:txBody>
          <a:bodyPr/>
          <a:p>
            <a:pPr algn="ctr"/>
            <a:r>
              <a:rPr lang="en-US"/>
              <a:t>You win.</a:t>
            </a: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end">
            <a:hlinkClick r:id="" action="ppaction://hlinkshowjump?jump=endshow"/>
          </p:cNvPr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719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You got shot!</a:t>
            </a: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581</Words>
  <Application>WPS Presentation</Application>
  <PresentationFormat>Widescreen</PresentationFormat>
  <Paragraphs>134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5" baseType="lpstr">
      <vt:lpstr>Arial</vt:lpstr>
      <vt:lpstr>SimSun</vt:lpstr>
      <vt:lpstr>Wingdings</vt:lpstr>
      <vt:lpstr>Calibri</vt:lpstr>
      <vt:lpstr>Calibri Light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You win.</vt:lpstr>
      <vt:lpstr>You got shot!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Gunslingers</dc:title>
  <dc:creator/>
  <cp:lastModifiedBy>ILA</cp:lastModifiedBy>
  <cp:revision>8</cp:revision>
  <dcterms:created xsi:type="dcterms:W3CDTF">2020-09-27T09:51:00Z</dcterms:created>
  <dcterms:modified xsi:type="dcterms:W3CDTF">2020-10-04T06:30:21Z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