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4" r:id="rId4"/>
    <p:sldId id="266" r:id="rId5"/>
    <p:sldId id="265" r:id="rId6"/>
    <p:sldId id="260" r:id="rId7"/>
    <p:sldId id="267" r:id="rId8"/>
    <p:sldId id="269" r:id="rId9"/>
    <p:sldId id="268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815"/>
    <a:srgbClr val="9F480D"/>
    <a:srgbClr val="663300"/>
    <a:srgbClr val="462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5332-B87E-4662-9E3A-DDBF3C993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C401EF-DD83-4A63-84C7-B49C94AB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479CD-28F1-4106-B47E-135E5072E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15-Nov-17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53526-0F5E-424D-9AAB-8EEE624B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3CD3E-CE7C-48D4-B0E0-97CB26E3E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7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806B-113F-4205-BB97-D62FDB81D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64E9BB-A130-4492-B832-CFCC13BD9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1D37C-00EA-441C-96E1-85BF4092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15-Nov-17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FB83D-1CBC-4622-B36E-EE6CF03E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07710-22FC-479E-A6B2-B858D6C1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4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5B6254-49FE-4BF5-A5FE-D85CB7631F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36A79E-69C7-4D31-AB00-915B199EC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A1CBB-3F79-4FDF-A3A3-98A9F4F75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15-Nov-17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B54FC-64FE-40DC-B966-4B60855C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A253-6D18-4383-845D-2C78CD7E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5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BA4C-BED7-4294-A7B8-DCDCD131F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73FBC-3AF9-49CE-8AA4-067C2ED8A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7EF05-9177-4BE4-94E9-E2FDC55E7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15-Nov-17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2F9A5-613E-4605-A67D-343EFCE8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38EB5-FACA-4D74-908B-CEA80C17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0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18134-8477-40C0-B3EA-0E2337FA3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0B91F-7FB6-4AC3-8549-8B018DC45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E8593-1979-4389-B3D2-66985A6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15-Nov-17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9921E-74AA-42E0-B0B5-C0A024E9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92D6E-C6F5-4A5A-BEE6-AEA9C74C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3C69-10D9-4FF7-AA76-76263AC0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5724F-FE08-4C2D-97D8-3FF995090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43266-DD82-4F5C-8777-475613D32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BA7A3-B599-46DD-A5CF-7BF25555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15-Nov-17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DA97D-53EB-4A8C-857B-3D69C165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FB53E-2CF8-49AB-BDA3-A0F1B3DE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8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81E4E-E0D5-4035-BEF4-7D1F3DFDB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075CA-B5D8-4F4B-9191-F97453B51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30A2B-20D5-46F3-A809-4DC0E081F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A39DF5-004E-418C-A950-AD64D2219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96229-95FB-4DE3-BAED-E5CAD3832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A8D2F-7ECB-474C-8732-BBAD5311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15-Nov-17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E557CF-5213-4F94-A20E-25073FD2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1AD759-529F-40B6-A210-EAA4B8C30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9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A1EE-3A00-4881-8672-18393936A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85815F-BDBE-4F4C-B8BF-90A808E3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15-Nov-17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FA073-A0C5-4BCD-9D03-3BE1F77A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C4C35-F18D-44A8-ABE1-41029253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0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4D814-CC1F-4616-98ED-7B7306422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15-Nov-17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CC6B2-35D5-492F-AC55-68ED82C3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66163-890B-4365-8BDB-93F842ED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2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B0ED-60E9-45BD-BE6B-5C113039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83330-7817-4B1A-8974-3E15EE08C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D3B87-7251-48B3-94D7-3FFBB7D24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C5B0F-BDCA-4032-A9B2-48AB5820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15-Nov-17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D2234-5066-4C6D-83DA-97D0C2F0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3F8FA-85D0-46C1-B707-0330D87E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3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0DA45-42C4-475D-B3E3-392AC6D5A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13CA5B-1CD1-4473-8FDA-C5893D4FA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33D73-5ECB-4D23-88CC-9E01D9C8C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E2B9-E627-44D2-9613-A4D3B7F28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15-Nov-17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9663F-4EEE-4D0E-9D4F-C2B7420C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B4A45-9EC8-4265-A638-7126EB0E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0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84A0F0-77B5-4B47-9E8B-1320F0E7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88D38-CF61-4645-A31B-355D2C4F5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6AFAD-D749-4027-A4C6-5507EC003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98B22-2358-480D-892F-D79A1E7C38BC}" type="datetimeFigureOut">
              <a:rPr lang="en-US" smtClean="0"/>
              <a:t>15-Nov-17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52F1E-713D-4498-9F6A-8336F70F2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4AD3D-5107-4837-8706-58DFBD37D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7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8.png"/><Relationship Id="rId21" Type="http://schemas.openxmlformats.org/officeDocument/2006/relationships/image" Target="../media/image31.png"/><Relationship Id="rId34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2.png"/><Relationship Id="rId2" Type="http://schemas.openxmlformats.org/officeDocument/2006/relationships/image" Target="../media/image15.png"/><Relationship Id="rId16" Type="http://schemas.openxmlformats.org/officeDocument/2006/relationships/image" Target="../media/image12.png"/><Relationship Id="rId20" Type="http://schemas.openxmlformats.org/officeDocument/2006/relationships/image" Target="../media/image30.png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24" Type="http://schemas.openxmlformats.org/officeDocument/2006/relationships/image" Target="../media/image34.png"/><Relationship Id="rId32" Type="http://schemas.openxmlformats.org/officeDocument/2006/relationships/image" Target="../media/image17.png"/><Relationship Id="rId37" Type="http://schemas.openxmlformats.org/officeDocument/2006/relationships/image" Target="../media/image47.png"/><Relationship Id="rId5" Type="http://schemas.openxmlformats.org/officeDocument/2006/relationships/image" Target="../media/image19.png"/><Relationship Id="rId15" Type="http://schemas.openxmlformats.org/officeDocument/2006/relationships/image" Target="../media/image11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7.png"/><Relationship Id="rId10" Type="http://schemas.openxmlformats.org/officeDocument/2006/relationships/image" Target="../media/image10.png"/><Relationship Id="rId19" Type="http://schemas.openxmlformats.org/officeDocument/2006/relationships/image" Target="../media/image29.png"/><Relationship Id="rId31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9.png"/><Relationship Id="rId14" Type="http://schemas.openxmlformats.org/officeDocument/2006/relationships/image" Target="../media/image26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5.png"/><Relationship Id="rId35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3.png"/><Relationship Id="rId21" Type="http://schemas.openxmlformats.org/officeDocument/2006/relationships/image" Target="../media/image30.png"/><Relationship Id="rId34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17" Type="http://schemas.openxmlformats.org/officeDocument/2006/relationships/image" Target="../media/image12.png"/><Relationship Id="rId25" Type="http://schemas.openxmlformats.org/officeDocument/2006/relationships/image" Target="../media/image34.png"/><Relationship Id="rId33" Type="http://schemas.openxmlformats.org/officeDocument/2006/relationships/image" Target="../media/image2.png"/><Relationship Id="rId2" Type="http://schemas.openxmlformats.org/officeDocument/2006/relationships/image" Target="../media/image15.png"/><Relationship Id="rId16" Type="http://schemas.openxmlformats.org/officeDocument/2006/relationships/image" Target="../media/image11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24" Type="http://schemas.openxmlformats.org/officeDocument/2006/relationships/image" Target="../media/image33.png"/><Relationship Id="rId32" Type="http://schemas.openxmlformats.org/officeDocument/2006/relationships/image" Target="../media/image16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28.png"/><Relationship Id="rId31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22.png"/><Relationship Id="rId14" Type="http://schemas.openxmlformats.org/officeDocument/2006/relationships/image" Target="../media/image25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4.png"/><Relationship Id="rId35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.png"/><Relationship Id="rId18" Type="http://schemas.openxmlformats.org/officeDocument/2006/relationships/image" Target="../media/image11.png"/><Relationship Id="rId26" Type="http://schemas.openxmlformats.org/officeDocument/2006/relationships/image" Target="../media/image33.png"/><Relationship Id="rId3" Type="http://schemas.openxmlformats.org/officeDocument/2006/relationships/image" Target="../media/image16.png"/><Relationship Id="rId21" Type="http://schemas.openxmlformats.org/officeDocument/2006/relationships/image" Target="../media/image28.png"/><Relationship Id="rId34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9.png"/><Relationship Id="rId17" Type="http://schemas.openxmlformats.org/officeDocument/2006/relationships/image" Target="../media/image26.png"/><Relationship Id="rId25" Type="http://schemas.openxmlformats.org/officeDocument/2006/relationships/image" Target="../media/image32.png"/><Relationship Id="rId33" Type="http://schemas.openxmlformats.org/officeDocument/2006/relationships/image" Target="../media/image5.png"/><Relationship Id="rId2" Type="http://schemas.openxmlformats.org/officeDocument/2006/relationships/image" Target="../media/image15.pn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24" Type="http://schemas.openxmlformats.org/officeDocument/2006/relationships/image" Target="../media/image31.png"/><Relationship Id="rId32" Type="http://schemas.openxmlformats.org/officeDocument/2006/relationships/image" Target="../media/image4.png"/><Relationship Id="rId37" Type="http://schemas.openxmlformats.org/officeDocument/2006/relationships/image" Target="../media/image39.png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7.png"/><Relationship Id="rId10" Type="http://schemas.openxmlformats.org/officeDocument/2006/relationships/image" Target="../media/image21.png"/><Relationship Id="rId19" Type="http://schemas.openxmlformats.org/officeDocument/2006/relationships/image" Target="../media/image12.png"/><Relationship Id="rId31" Type="http://schemas.openxmlformats.org/officeDocument/2006/relationships/image" Target="../media/image3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18" Type="http://schemas.openxmlformats.org/officeDocument/2006/relationships/image" Target="../media/image12.png"/><Relationship Id="rId26" Type="http://schemas.openxmlformats.org/officeDocument/2006/relationships/image" Target="../media/image34.png"/><Relationship Id="rId3" Type="http://schemas.openxmlformats.org/officeDocument/2006/relationships/image" Target="../media/image17.png"/><Relationship Id="rId21" Type="http://schemas.openxmlformats.org/officeDocument/2006/relationships/image" Target="../media/image29.png"/><Relationship Id="rId34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10.png"/><Relationship Id="rId17" Type="http://schemas.openxmlformats.org/officeDocument/2006/relationships/image" Target="../media/image11.png"/><Relationship Id="rId25" Type="http://schemas.openxmlformats.org/officeDocument/2006/relationships/image" Target="../media/image33.png"/><Relationship Id="rId33" Type="http://schemas.openxmlformats.org/officeDocument/2006/relationships/image" Target="../media/image15.png"/><Relationship Id="rId2" Type="http://schemas.openxmlformats.org/officeDocument/2006/relationships/image" Target="../media/image16.png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9.png"/><Relationship Id="rId24" Type="http://schemas.openxmlformats.org/officeDocument/2006/relationships/image" Target="../media/image32.png"/><Relationship Id="rId32" Type="http://schemas.openxmlformats.org/officeDocument/2006/relationships/image" Target="../media/image5.png"/><Relationship Id="rId37" Type="http://schemas.openxmlformats.org/officeDocument/2006/relationships/image" Target="../media/image40.png"/><Relationship Id="rId5" Type="http://schemas.openxmlformats.org/officeDocument/2006/relationships/image" Target="../media/image8.png"/><Relationship Id="rId15" Type="http://schemas.openxmlformats.org/officeDocument/2006/relationships/image" Target="../media/image25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7.png"/><Relationship Id="rId10" Type="http://schemas.openxmlformats.org/officeDocument/2006/relationships/image" Target="../media/image22.png"/><Relationship Id="rId19" Type="http://schemas.openxmlformats.org/officeDocument/2006/relationships/image" Target="../media/image27.png"/><Relationship Id="rId31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3.png"/><Relationship Id="rId21" Type="http://schemas.openxmlformats.org/officeDocument/2006/relationships/image" Target="../media/image30.png"/><Relationship Id="rId34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17" Type="http://schemas.openxmlformats.org/officeDocument/2006/relationships/image" Target="../media/image12.png"/><Relationship Id="rId25" Type="http://schemas.openxmlformats.org/officeDocument/2006/relationships/image" Target="../media/image34.png"/><Relationship Id="rId33" Type="http://schemas.openxmlformats.org/officeDocument/2006/relationships/image" Target="../media/image17.png"/><Relationship Id="rId2" Type="http://schemas.openxmlformats.org/officeDocument/2006/relationships/image" Target="../media/image15.png"/><Relationship Id="rId16" Type="http://schemas.openxmlformats.org/officeDocument/2006/relationships/image" Target="../media/image11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24" Type="http://schemas.openxmlformats.org/officeDocument/2006/relationships/image" Target="../media/image33.png"/><Relationship Id="rId32" Type="http://schemas.openxmlformats.org/officeDocument/2006/relationships/image" Target="../media/image16.png"/><Relationship Id="rId37" Type="http://schemas.openxmlformats.org/officeDocument/2006/relationships/image" Target="../media/image41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7.png"/><Relationship Id="rId10" Type="http://schemas.openxmlformats.org/officeDocument/2006/relationships/image" Target="../media/image9.png"/><Relationship Id="rId19" Type="http://schemas.openxmlformats.org/officeDocument/2006/relationships/image" Target="../media/image28.png"/><Relationship Id="rId31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22.png"/><Relationship Id="rId14" Type="http://schemas.openxmlformats.org/officeDocument/2006/relationships/image" Target="../media/image25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4.png"/><Relationship Id="rId35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3.png"/><Relationship Id="rId21" Type="http://schemas.openxmlformats.org/officeDocument/2006/relationships/image" Target="../media/image30.png"/><Relationship Id="rId34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17" Type="http://schemas.openxmlformats.org/officeDocument/2006/relationships/image" Target="../media/image12.png"/><Relationship Id="rId25" Type="http://schemas.openxmlformats.org/officeDocument/2006/relationships/image" Target="../media/image34.png"/><Relationship Id="rId33" Type="http://schemas.openxmlformats.org/officeDocument/2006/relationships/image" Target="../media/image17.png"/><Relationship Id="rId2" Type="http://schemas.openxmlformats.org/officeDocument/2006/relationships/image" Target="../media/image15.png"/><Relationship Id="rId16" Type="http://schemas.openxmlformats.org/officeDocument/2006/relationships/image" Target="../media/image11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24" Type="http://schemas.openxmlformats.org/officeDocument/2006/relationships/image" Target="../media/image33.png"/><Relationship Id="rId32" Type="http://schemas.openxmlformats.org/officeDocument/2006/relationships/image" Target="../media/image16.png"/><Relationship Id="rId37" Type="http://schemas.openxmlformats.org/officeDocument/2006/relationships/image" Target="../media/image42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7.png"/><Relationship Id="rId10" Type="http://schemas.openxmlformats.org/officeDocument/2006/relationships/image" Target="../media/image9.png"/><Relationship Id="rId19" Type="http://schemas.openxmlformats.org/officeDocument/2006/relationships/image" Target="../media/image28.png"/><Relationship Id="rId31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22.png"/><Relationship Id="rId14" Type="http://schemas.openxmlformats.org/officeDocument/2006/relationships/image" Target="../media/image25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4.png"/><Relationship Id="rId35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8.png"/><Relationship Id="rId21" Type="http://schemas.openxmlformats.org/officeDocument/2006/relationships/image" Target="../media/image31.png"/><Relationship Id="rId34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2.png"/><Relationship Id="rId2" Type="http://schemas.openxmlformats.org/officeDocument/2006/relationships/image" Target="../media/image15.png"/><Relationship Id="rId16" Type="http://schemas.openxmlformats.org/officeDocument/2006/relationships/image" Target="../media/image12.png"/><Relationship Id="rId20" Type="http://schemas.openxmlformats.org/officeDocument/2006/relationships/image" Target="../media/image30.png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24" Type="http://schemas.openxmlformats.org/officeDocument/2006/relationships/image" Target="../media/image34.png"/><Relationship Id="rId32" Type="http://schemas.openxmlformats.org/officeDocument/2006/relationships/image" Target="../media/image17.png"/><Relationship Id="rId37" Type="http://schemas.openxmlformats.org/officeDocument/2006/relationships/image" Target="../media/image43.png"/><Relationship Id="rId5" Type="http://schemas.openxmlformats.org/officeDocument/2006/relationships/image" Target="../media/image19.png"/><Relationship Id="rId15" Type="http://schemas.openxmlformats.org/officeDocument/2006/relationships/image" Target="../media/image11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7.png"/><Relationship Id="rId10" Type="http://schemas.openxmlformats.org/officeDocument/2006/relationships/image" Target="../media/image10.png"/><Relationship Id="rId19" Type="http://schemas.openxmlformats.org/officeDocument/2006/relationships/image" Target="../media/image29.png"/><Relationship Id="rId31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9.png"/><Relationship Id="rId14" Type="http://schemas.openxmlformats.org/officeDocument/2006/relationships/image" Target="../media/image26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5.png"/><Relationship Id="rId35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3.png"/><Relationship Id="rId21" Type="http://schemas.openxmlformats.org/officeDocument/2006/relationships/image" Target="../media/image30.png"/><Relationship Id="rId34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17" Type="http://schemas.openxmlformats.org/officeDocument/2006/relationships/image" Target="../media/image12.png"/><Relationship Id="rId25" Type="http://schemas.openxmlformats.org/officeDocument/2006/relationships/image" Target="../media/image34.png"/><Relationship Id="rId33" Type="http://schemas.openxmlformats.org/officeDocument/2006/relationships/image" Target="../media/image17.png"/><Relationship Id="rId2" Type="http://schemas.openxmlformats.org/officeDocument/2006/relationships/image" Target="../media/image15.png"/><Relationship Id="rId16" Type="http://schemas.openxmlformats.org/officeDocument/2006/relationships/image" Target="../media/image11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24" Type="http://schemas.openxmlformats.org/officeDocument/2006/relationships/image" Target="../media/image33.png"/><Relationship Id="rId32" Type="http://schemas.openxmlformats.org/officeDocument/2006/relationships/image" Target="../media/image16.png"/><Relationship Id="rId37" Type="http://schemas.openxmlformats.org/officeDocument/2006/relationships/image" Target="../media/image44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7.png"/><Relationship Id="rId10" Type="http://schemas.openxmlformats.org/officeDocument/2006/relationships/image" Target="../media/image9.png"/><Relationship Id="rId19" Type="http://schemas.openxmlformats.org/officeDocument/2006/relationships/image" Target="../media/image28.png"/><Relationship Id="rId31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22.png"/><Relationship Id="rId14" Type="http://schemas.openxmlformats.org/officeDocument/2006/relationships/image" Target="../media/image25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4.png"/><Relationship Id="rId35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.png"/><Relationship Id="rId18" Type="http://schemas.openxmlformats.org/officeDocument/2006/relationships/image" Target="../media/image11.png"/><Relationship Id="rId26" Type="http://schemas.openxmlformats.org/officeDocument/2006/relationships/image" Target="../media/image33.png"/><Relationship Id="rId3" Type="http://schemas.openxmlformats.org/officeDocument/2006/relationships/image" Target="../media/image16.png"/><Relationship Id="rId21" Type="http://schemas.openxmlformats.org/officeDocument/2006/relationships/image" Target="../media/image28.png"/><Relationship Id="rId34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9.png"/><Relationship Id="rId17" Type="http://schemas.openxmlformats.org/officeDocument/2006/relationships/image" Target="../media/image26.png"/><Relationship Id="rId25" Type="http://schemas.openxmlformats.org/officeDocument/2006/relationships/image" Target="../media/image32.png"/><Relationship Id="rId33" Type="http://schemas.openxmlformats.org/officeDocument/2006/relationships/image" Target="../media/image5.png"/><Relationship Id="rId2" Type="http://schemas.openxmlformats.org/officeDocument/2006/relationships/image" Target="../media/image15.pn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24" Type="http://schemas.openxmlformats.org/officeDocument/2006/relationships/image" Target="../media/image31.png"/><Relationship Id="rId32" Type="http://schemas.openxmlformats.org/officeDocument/2006/relationships/image" Target="../media/image4.png"/><Relationship Id="rId37" Type="http://schemas.openxmlformats.org/officeDocument/2006/relationships/image" Target="../media/image45.png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7.png"/><Relationship Id="rId10" Type="http://schemas.openxmlformats.org/officeDocument/2006/relationships/image" Target="../media/image21.png"/><Relationship Id="rId19" Type="http://schemas.openxmlformats.org/officeDocument/2006/relationships/image" Target="../media/image12.png"/><Relationship Id="rId31" Type="http://schemas.openxmlformats.org/officeDocument/2006/relationships/image" Target="../media/image3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3.png"/><Relationship Id="rId21" Type="http://schemas.openxmlformats.org/officeDocument/2006/relationships/image" Target="../media/image31.png"/><Relationship Id="rId34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2.png"/><Relationship Id="rId2" Type="http://schemas.openxmlformats.org/officeDocument/2006/relationships/image" Target="../media/image15.png"/><Relationship Id="rId16" Type="http://schemas.openxmlformats.org/officeDocument/2006/relationships/image" Target="../media/image12.png"/><Relationship Id="rId20" Type="http://schemas.openxmlformats.org/officeDocument/2006/relationships/image" Target="../media/image30.png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24" Type="http://schemas.openxmlformats.org/officeDocument/2006/relationships/image" Target="../media/image34.png"/><Relationship Id="rId32" Type="http://schemas.openxmlformats.org/officeDocument/2006/relationships/image" Target="../media/image17.png"/><Relationship Id="rId37" Type="http://schemas.openxmlformats.org/officeDocument/2006/relationships/image" Target="../media/image46.png"/><Relationship Id="rId5" Type="http://schemas.openxmlformats.org/officeDocument/2006/relationships/image" Target="../media/image18.png"/><Relationship Id="rId15" Type="http://schemas.openxmlformats.org/officeDocument/2006/relationships/image" Target="../media/image11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22.png"/><Relationship Id="rId10" Type="http://schemas.openxmlformats.org/officeDocument/2006/relationships/image" Target="../media/image10.png"/><Relationship Id="rId19" Type="http://schemas.openxmlformats.org/officeDocument/2006/relationships/image" Target="../media/image29.png"/><Relationship Id="rId31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9.png"/><Relationship Id="rId14" Type="http://schemas.openxmlformats.org/officeDocument/2006/relationships/image" Target="../media/image26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5.png"/><Relationship Id="rId3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D992B86D-13AD-47F8-AD66-AB0CC9060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540" y="3666297"/>
            <a:ext cx="472010" cy="129856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A8311E6-CE23-4326-A9FF-3CCDBDAE7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125" y="3666297"/>
            <a:ext cx="477684" cy="134123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05713BB-CFF8-4617-B9FB-089460106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006" y="2650173"/>
            <a:ext cx="603556" cy="120101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4868C80-9959-425D-AF55-E32592A7D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873" y="2687853"/>
            <a:ext cx="506012" cy="121320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8B9E184-2309-4175-A8CD-1B45D761F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862" y="2565640"/>
            <a:ext cx="688908" cy="121930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B8139A7-F34B-4CAA-8013-BAEE58E200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0037" y="1915742"/>
            <a:ext cx="829128" cy="829128"/>
          </a:xfrm>
          <a:prstGeom prst="rect">
            <a:avLst/>
          </a:prstGeom>
        </p:spPr>
      </p:pic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5371D50E-7E17-4C87-8B10-B1F0E5CCF707}"/>
              </a:ext>
            </a:extLst>
          </p:cNvPr>
          <p:cNvSpPr/>
          <p:nvPr/>
        </p:nvSpPr>
        <p:spPr>
          <a:xfrm rot="21269834" flipH="1">
            <a:off x="4772830" y="2512022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A2066CF1-7AD5-4A0C-9DC0-5DF7FC8A2680}"/>
              </a:ext>
            </a:extLst>
          </p:cNvPr>
          <p:cNvSpPr/>
          <p:nvPr/>
        </p:nvSpPr>
        <p:spPr>
          <a:xfrm rot="21269834" flipH="1">
            <a:off x="5666577" y="249163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986D944-B484-4CAC-8A10-5E92AD395DF5}"/>
              </a:ext>
            </a:extLst>
          </p:cNvPr>
          <p:cNvSpPr/>
          <p:nvPr/>
        </p:nvSpPr>
        <p:spPr>
          <a:xfrm rot="330166">
            <a:off x="6618892" y="249163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0BFF12A-96EC-4F89-940C-78774FFDB412}"/>
              </a:ext>
            </a:extLst>
          </p:cNvPr>
          <p:cNvSpPr/>
          <p:nvPr/>
        </p:nvSpPr>
        <p:spPr>
          <a:xfrm rot="21269834" flipH="1">
            <a:off x="7571206" y="2506887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68313BCA-28E0-41B9-A681-EC67D3C9AFC6}"/>
              </a:ext>
            </a:extLst>
          </p:cNvPr>
          <p:cNvSpPr/>
          <p:nvPr/>
        </p:nvSpPr>
        <p:spPr>
          <a:xfrm rot="330166">
            <a:off x="8464953" y="2486500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2932247A-C99D-48DB-ABC2-7E6725AEEC41}"/>
              </a:ext>
            </a:extLst>
          </p:cNvPr>
          <p:cNvSpPr/>
          <p:nvPr/>
        </p:nvSpPr>
        <p:spPr>
          <a:xfrm rot="21269834" flipH="1">
            <a:off x="9358699" y="2489546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C9585597-7972-4D49-9CF5-6EBF1EA3F7C5}"/>
              </a:ext>
            </a:extLst>
          </p:cNvPr>
          <p:cNvSpPr/>
          <p:nvPr/>
        </p:nvSpPr>
        <p:spPr>
          <a:xfrm rot="330166">
            <a:off x="10303500" y="246872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A1">
            <a:extLst>
              <a:ext uri="{FF2B5EF4-FFF2-40B4-BE49-F238E27FC236}">
                <a16:creationId xmlns:a16="http://schemas.microsoft.com/office/drawing/2014/main" id="{9E87B0D4-65EE-4373-8EEC-313FC6DFA5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5734769" y="1815070"/>
            <a:ext cx="596349" cy="745435"/>
          </a:xfrm>
          <a:prstGeom prst="rect">
            <a:avLst/>
          </a:prstGeom>
        </p:spPr>
      </p:pic>
      <p:pic>
        <p:nvPicPr>
          <p:cNvPr id="72" name="G1">
            <a:extLst>
              <a:ext uri="{FF2B5EF4-FFF2-40B4-BE49-F238E27FC236}">
                <a16:creationId xmlns:a16="http://schemas.microsoft.com/office/drawing/2014/main" id="{98EC81B4-7FF2-4113-9500-E3D831CF076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25000"/>
          </a:blip>
          <a:srcRect l="33269" t="21463" r="30934" b="32669"/>
          <a:stretch/>
        </p:blipFill>
        <p:spPr>
          <a:xfrm>
            <a:off x="7624300" y="1786105"/>
            <a:ext cx="473571" cy="738231"/>
          </a:xfrm>
          <a:prstGeom prst="rect">
            <a:avLst/>
          </a:prstGeom>
        </p:spPr>
      </p:pic>
      <p:pic>
        <p:nvPicPr>
          <p:cNvPr id="73" name="H1">
            <a:extLst>
              <a:ext uri="{FF2B5EF4-FFF2-40B4-BE49-F238E27FC236}">
                <a16:creationId xmlns:a16="http://schemas.microsoft.com/office/drawing/2014/main" id="{27E9F640-11A8-4F3B-9D49-C62E886910B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biLevel thresh="25000"/>
          </a:blip>
          <a:srcRect l="27226" t="18336" r="28544" b="33308"/>
          <a:stretch/>
        </p:blipFill>
        <p:spPr>
          <a:xfrm>
            <a:off x="4790434" y="1764457"/>
            <a:ext cx="585141" cy="778273"/>
          </a:xfrm>
          <a:prstGeom prst="rect">
            <a:avLst/>
          </a:prstGeom>
        </p:spPr>
      </p:pic>
      <p:pic>
        <p:nvPicPr>
          <p:cNvPr id="74" name="M1">
            <a:extLst>
              <a:ext uri="{FF2B5EF4-FFF2-40B4-BE49-F238E27FC236}">
                <a16:creationId xmlns:a16="http://schemas.microsoft.com/office/drawing/2014/main" id="{159D6F30-DD2B-4B6A-9FD0-5748E24DF09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8510621" y="1801389"/>
            <a:ext cx="683378" cy="671119"/>
          </a:xfrm>
          <a:prstGeom prst="rect">
            <a:avLst/>
          </a:prstGeom>
        </p:spPr>
      </p:pic>
      <p:pic>
        <p:nvPicPr>
          <p:cNvPr id="75" name="N1">
            <a:extLst>
              <a:ext uri="{FF2B5EF4-FFF2-40B4-BE49-F238E27FC236}">
                <a16:creationId xmlns:a16="http://schemas.microsoft.com/office/drawing/2014/main" id="{2591542C-B4A9-42E1-9957-CBFFF4853F4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6671985" y="1711013"/>
            <a:ext cx="562985" cy="761495"/>
          </a:xfrm>
          <a:prstGeom prst="rect">
            <a:avLst/>
          </a:prstGeom>
        </p:spPr>
      </p:pic>
      <p:pic>
        <p:nvPicPr>
          <p:cNvPr id="76" name="A1">
            <a:extLst>
              <a:ext uri="{FF2B5EF4-FFF2-40B4-BE49-F238E27FC236}">
                <a16:creationId xmlns:a16="http://schemas.microsoft.com/office/drawing/2014/main" id="{9BBFC0DE-24F2-4EB0-937F-0AB11CBE5E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9434220" y="1815069"/>
            <a:ext cx="596349" cy="745435"/>
          </a:xfrm>
          <a:prstGeom prst="rect">
            <a:avLst/>
          </a:prstGeom>
        </p:spPr>
      </p:pic>
      <p:pic>
        <p:nvPicPr>
          <p:cNvPr id="77" name="N1">
            <a:extLst>
              <a:ext uri="{FF2B5EF4-FFF2-40B4-BE49-F238E27FC236}">
                <a16:creationId xmlns:a16="http://schemas.microsoft.com/office/drawing/2014/main" id="{5F559DCE-361C-4774-A10A-4F79F6304CA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10336685" y="1711013"/>
            <a:ext cx="562985" cy="761495"/>
          </a:xfrm>
          <a:prstGeom prst="rect">
            <a:avLst/>
          </a:prstGeom>
        </p:spPr>
      </p:pic>
      <p:pic>
        <p:nvPicPr>
          <p:cNvPr id="82" name="Picture 8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3C1694-F86A-464E-9D76-B5036A5041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65578" y="5388942"/>
            <a:ext cx="1390008" cy="8900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34A10B-4D32-4BB0-8BB7-4903F988DF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17489" y="2667949"/>
            <a:ext cx="670618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You're Hung">
            <a:extLst>
              <a:ext uri="{FF2B5EF4-FFF2-40B4-BE49-F238E27FC236}">
                <a16:creationId xmlns:a16="http://schemas.microsoft.com/office/drawing/2014/main" id="{6212162B-9C4B-40BA-A47C-43A481812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2113">
            <a:off x="377627" y="4458700"/>
            <a:ext cx="3605370" cy="2099512"/>
          </a:xfrm>
          <a:prstGeom prst="rect">
            <a:avLst/>
          </a:prstGeom>
        </p:spPr>
      </p:pic>
      <p:pic>
        <p:nvPicPr>
          <p:cNvPr id="28" name="A1">
            <a:extLst>
              <a:ext uri="{FF2B5EF4-FFF2-40B4-BE49-F238E27FC236}">
                <a16:creationId xmlns:a16="http://schemas.microsoft.com/office/drawing/2014/main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5025805" y="4042255"/>
            <a:ext cx="596349" cy="745435"/>
          </a:xfrm>
          <a:prstGeom prst="rect">
            <a:avLst/>
          </a:prstGeom>
        </p:spPr>
      </p:pic>
      <p:pic>
        <p:nvPicPr>
          <p:cNvPr id="29" name="B1">
            <a:extLst>
              <a:ext uri="{FF2B5EF4-FFF2-40B4-BE49-F238E27FC236}">
                <a16:creationId xmlns:a16="http://schemas.microsoft.com/office/drawing/2014/main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5559983" y="4042255"/>
            <a:ext cx="506896" cy="745435"/>
          </a:xfrm>
          <a:prstGeom prst="rect">
            <a:avLst/>
          </a:prstGeom>
        </p:spPr>
      </p:pic>
      <p:pic>
        <p:nvPicPr>
          <p:cNvPr id="30" name="C1">
            <a:extLst>
              <a:ext uri="{FF2B5EF4-FFF2-40B4-BE49-F238E27FC236}">
                <a16:creationId xmlns:a16="http://schemas.microsoft.com/office/drawing/2014/main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5936656" y="4042255"/>
            <a:ext cx="586339" cy="745435"/>
          </a:xfrm>
          <a:prstGeom prst="rect">
            <a:avLst/>
          </a:prstGeom>
        </p:spPr>
      </p:pic>
      <p:pic>
        <p:nvPicPr>
          <p:cNvPr id="32" name="D1">
            <a:extLst>
              <a:ext uri="{FF2B5EF4-FFF2-40B4-BE49-F238E27FC236}">
                <a16:creationId xmlns:a16="http://schemas.microsoft.com/office/drawing/2014/main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25000"/>
          </a:blip>
          <a:srcRect l="32264" t="16923" r="27119" b="36586"/>
          <a:stretch/>
        </p:blipFill>
        <p:spPr>
          <a:xfrm>
            <a:off x="6518620" y="4042255"/>
            <a:ext cx="515060" cy="745435"/>
          </a:xfrm>
          <a:prstGeom prst="rect">
            <a:avLst/>
          </a:prstGeom>
        </p:spPr>
      </p:pic>
      <p:pic>
        <p:nvPicPr>
          <p:cNvPr id="33" name="E1">
            <a:extLst>
              <a:ext uri="{FF2B5EF4-FFF2-40B4-BE49-F238E27FC236}">
                <a16:creationId xmlns:a16="http://schemas.microsoft.com/office/drawing/2014/main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6980508" y="4058440"/>
            <a:ext cx="505196" cy="713064"/>
          </a:xfrm>
          <a:prstGeom prst="rect">
            <a:avLst/>
          </a:prstGeom>
        </p:spPr>
      </p:pic>
      <p:pic>
        <p:nvPicPr>
          <p:cNvPr id="34" name="F1">
            <a:extLst>
              <a:ext uri="{FF2B5EF4-FFF2-40B4-BE49-F238E27FC236}">
                <a16:creationId xmlns:a16="http://schemas.microsoft.com/office/drawing/2014/main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7512661" y="4021641"/>
            <a:ext cx="417874" cy="786662"/>
          </a:xfrm>
          <a:prstGeom prst="rect">
            <a:avLst/>
          </a:prstGeom>
        </p:spPr>
      </p:pic>
      <p:pic>
        <p:nvPicPr>
          <p:cNvPr id="35" name="G1">
            <a:extLst>
              <a:ext uri="{FF2B5EF4-FFF2-40B4-BE49-F238E27FC236}">
                <a16:creationId xmlns:a16="http://schemas.microsoft.com/office/drawing/2014/main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25000"/>
          </a:blip>
          <a:srcRect l="33269" t="21463" r="30934" b="32669"/>
          <a:stretch/>
        </p:blipFill>
        <p:spPr>
          <a:xfrm>
            <a:off x="7962093" y="4045857"/>
            <a:ext cx="473571" cy="738231"/>
          </a:xfrm>
          <a:prstGeom prst="rect">
            <a:avLst/>
          </a:prstGeom>
        </p:spPr>
      </p:pic>
      <p:pic>
        <p:nvPicPr>
          <p:cNvPr id="36" name="H1">
            <a:extLst>
              <a:ext uri="{FF2B5EF4-FFF2-40B4-BE49-F238E27FC236}">
                <a16:creationId xmlns:a16="http://schemas.microsoft.com/office/drawing/2014/main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biLevel thresh="25000"/>
          </a:blip>
          <a:srcRect l="27226" t="18336" r="28544" b="33308"/>
          <a:stretch/>
        </p:blipFill>
        <p:spPr>
          <a:xfrm>
            <a:off x="8388780" y="4025836"/>
            <a:ext cx="585141" cy="778273"/>
          </a:xfrm>
          <a:prstGeom prst="rect">
            <a:avLst/>
          </a:prstGeom>
        </p:spPr>
      </p:pic>
      <p:pic>
        <p:nvPicPr>
          <p:cNvPr id="37" name="I1">
            <a:extLst>
              <a:ext uri="{FF2B5EF4-FFF2-40B4-BE49-F238E27FC236}">
                <a16:creationId xmlns:a16="http://schemas.microsoft.com/office/drawing/2014/main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9075466" y="4079413"/>
            <a:ext cx="279129" cy="671119"/>
          </a:xfrm>
          <a:prstGeom prst="rect">
            <a:avLst/>
          </a:prstGeom>
        </p:spPr>
      </p:pic>
      <p:pic>
        <p:nvPicPr>
          <p:cNvPr id="38" name="J1">
            <a:extLst>
              <a:ext uri="{FF2B5EF4-FFF2-40B4-BE49-F238E27FC236}">
                <a16:creationId xmlns:a16="http://schemas.microsoft.com/office/drawing/2014/main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biLevel thresh="25000"/>
          </a:blip>
          <a:srcRect l="23990" t="17169" r="37447" b="26263"/>
          <a:stretch/>
        </p:blipFill>
        <p:spPr>
          <a:xfrm>
            <a:off x="9507284" y="4065249"/>
            <a:ext cx="383294" cy="699447"/>
          </a:xfrm>
          <a:prstGeom prst="rect">
            <a:avLst/>
          </a:prstGeom>
        </p:spPr>
      </p:pic>
      <p:pic>
        <p:nvPicPr>
          <p:cNvPr id="40" name="K1">
            <a:extLst>
              <a:ext uri="{FF2B5EF4-FFF2-40B4-BE49-F238E27FC236}">
                <a16:creationId xmlns:a16="http://schemas.microsoft.com/office/drawing/2014/main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10117006" y="4034225"/>
            <a:ext cx="505196" cy="761495"/>
          </a:xfrm>
          <a:prstGeom prst="rect">
            <a:avLst/>
          </a:prstGeom>
        </p:spPr>
      </p:pic>
      <p:pic>
        <p:nvPicPr>
          <p:cNvPr id="41" name="L1">
            <a:extLst>
              <a:ext uri="{FF2B5EF4-FFF2-40B4-BE49-F238E27FC236}">
                <a16:creationId xmlns:a16="http://schemas.microsoft.com/office/drawing/2014/main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10552603" y="4079413"/>
            <a:ext cx="562985" cy="671119"/>
          </a:xfrm>
          <a:prstGeom prst="rect">
            <a:avLst/>
          </a:prstGeom>
        </p:spPr>
      </p:pic>
      <p:pic>
        <p:nvPicPr>
          <p:cNvPr id="43" name="M1">
            <a:extLst>
              <a:ext uri="{FF2B5EF4-FFF2-40B4-BE49-F238E27FC236}">
                <a16:creationId xmlns:a16="http://schemas.microsoft.com/office/drawing/2014/main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11087914" y="4079413"/>
            <a:ext cx="683378" cy="671119"/>
          </a:xfrm>
          <a:prstGeom prst="rect">
            <a:avLst/>
          </a:prstGeom>
        </p:spPr>
      </p:pic>
      <p:pic>
        <p:nvPicPr>
          <p:cNvPr id="44" name="N1">
            <a:extLst>
              <a:ext uri="{FF2B5EF4-FFF2-40B4-BE49-F238E27FC236}">
                <a16:creationId xmlns:a16="http://schemas.microsoft.com/office/drawing/2014/main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5022085" y="4785523"/>
            <a:ext cx="562985" cy="761495"/>
          </a:xfrm>
          <a:prstGeom prst="rect">
            <a:avLst/>
          </a:prstGeom>
        </p:spPr>
      </p:pic>
      <p:pic>
        <p:nvPicPr>
          <p:cNvPr id="45" name="O1">
            <a:extLst>
              <a:ext uri="{FF2B5EF4-FFF2-40B4-BE49-F238E27FC236}">
                <a16:creationId xmlns:a16="http://schemas.microsoft.com/office/drawing/2014/main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5482722" y="4785522"/>
            <a:ext cx="628056" cy="761496"/>
          </a:xfrm>
          <a:prstGeom prst="rect">
            <a:avLst/>
          </a:prstGeom>
        </p:spPr>
      </p:pic>
      <p:pic>
        <p:nvPicPr>
          <p:cNvPr id="46" name="P1">
            <a:extLst>
              <a:ext uri="{FF2B5EF4-FFF2-40B4-BE49-F238E27FC236}">
                <a16:creationId xmlns:a16="http://schemas.microsoft.com/office/drawing/2014/main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6019581" y="4777134"/>
            <a:ext cx="473571" cy="778273"/>
          </a:xfrm>
          <a:prstGeom prst="rect">
            <a:avLst/>
          </a:prstGeom>
        </p:spPr>
      </p:pic>
      <p:pic>
        <p:nvPicPr>
          <p:cNvPr id="47" name="Q1">
            <a:extLst>
              <a:ext uri="{FF2B5EF4-FFF2-40B4-BE49-F238E27FC236}">
                <a16:creationId xmlns:a16="http://schemas.microsoft.com/office/drawing/2014/main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6401955" y="4721388"/>
            <a:ext cx="646359" cy="852966"/>
          </a:xfrm>
          <a:prstGeom prst="rect">
            <a:avLst/>
          </a:prstGeom>
        </p:spPr>
      </p:pic>
      <p:pic>
        <p:nvPicPr>
          <p:cNvPr id="49" name="R1">
            <a:extLst>
              <a:ext uri="{FF2B5EF4-FFF2-40B4-BE49-F238E27FC236}">
                <a16:creationId xmlns:a16="http://schemas.microsoft.com/office/drawing/2014/main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6957117" y="4789717"/>
            <a:ext cx="585141" cy="753106"/>
          </a:xfrm>
          <a:prstGeom prst="rect">
            <a:avLst/>
          </a:prstGeom>
        </p:spPr>
      </p:pic>
      <p:pic>
        <p:nvPicPr>
          <p:cNvPr id="50" name="S1">
            <a:extLst>
              <a:ext uri="{FF2B5EF4-FFF2-40B4-BE49-F238E27FC236}">
                <a16:creationId xmlns:a16="http://schemas.microsoft.com/office/drawing/2014/main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7451061" y="4758186"/>
            <a:ext cx="592761" cy="816168"/>
          </a:xfrm>
          <a:prstGeom prst="rect">
            <a:avLst/>
          </a:prstGeom>
        </p:spPr>
      </p:pic>
      <p:pic>
        <p:nvPicPr>
          <p:cNvPr id="51" name="T1">
            <a:extLst>
              <a:ext uri="{FF2B5EF4-FFF2-40B4-BE49-F238E27FC236}">
                <a16:creationId xmlns:a16="http://schemas.microsoft.com/office/drawing/2014/main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7898497" y="4830710"/>
            <a:ext cx="562986" cy="671120"/>
          </a:xfrm>
          <a:prstGeom prst="rect">
            <a:avLst/>
          </a:prstGeom>
        </p:spPr>
      </p:pic>
      <p:pic>
        <p:nvPicPr>
          <p:cNvPr id="52" name="U1">
            <a:extLst>
              <a:ext uri="{FF2B5EF4-FFF2-40B4-BE49-F238E27FC236}">
                <a16:creationId xmlns:a16="http://schemas.microsoft.com/office/drawing/2014/main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8381902" y="4830710"/>
            <a:ext cx="600055" cy="671120"/>
          </a:xfrm>
          <a:prstGeom prst="rect">
            <a:avLst/>
          </a:prstGeom>
        </p:spPr>
      </p:pic>
      <p:pic>
        <p:nvPicPr>
          <p:cNvPr id="53" name="V1">
            <a:extLst>
              <a:ext uri="{FF2B5EF4-FFF2-40B4-BE49-F238E27FC236}">
                <a16:creationId xmlns:a16="http://schemas.microsoft.com/office/drawing/2014/main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8900266" y="4777134"/>
            <a:ext cx="683377" cy="778273"/>
          </a:xfrm>
          <a:prstGeom prst="rect">
            <a:avLst/>
          </a:prstGeom>
        </p:spPr>
      </p:pic>
      <p:pic>
        <p:nvPicPr>
          <p:cNvPr id="54" name="W1">
            <a:extLst>
              <a:ext uri="{FF2B5EF4-FFF2-40B4-BE49-F238E27FC236}">
                <a16:creationId xmlns:a16="http://schemas.microsoft.com/office/drawing/2014/main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9465978" y="4807101"/>
            <a:ext cx="722847" cy="718339"/>
          </a:xfrm>
          <a:prstGeom prst="rect">
            <a:avLst/>
          </a:prstGeom>
        </p:spPr>
      </p:pic>
      <p:pic>
        <p:nvPicPr>
          <p:cNvPr id="55" name="X1">
            <a:extLst>
              <a:ext uri="{FF2B5EF4-FFF2-40B4-BE49-F238E27FC236}">
                <a16:creationId xmlns:a16="http://schemas.microsoft.com/office/drawing/2014/main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10157102" y="4797083"/>
            <a:ext cx="585141" cy="738375"/>
          </a:xfrm>
          <a:prstGeom prst="rect">
            <a:avLst/>
          </a:prstGeom>
        </p:spPr>
      </p:pic>
      <p:pic>
        <p:nvPicPr>
          <p:cNvPr id="56" name="Y1">
            <a:extLst>
              <a:ext uri="{FF2B5EF4-FFF2-40B4-BE49-F238E27FC236}">
                <a16:creationId xmlns:a16="http://schemas.microsoft.com/office/drawing/2014/main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10651046" y="4830710"/>
            <a:ext cx="585141" cy="671120"/>
          </a:xfrm>
          <a:prstGeom prst="rect">
            <a:avLst/>
          </a:prstGeom>
        </p:spPr>
      </p:pic>
      <p:pic>
        <p:nvPicPr>
          <p:cNvPr id="57" name="Z1">
            <a:extLst>
              <a:ext uri="{FF2B5EF4-FFF2-40B4-BE49-F238E27FC236}">
                <a16:creationId xmlns:a16="http://schemas.microsoft.com/office/drawing/2014/main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11256497" y="4830710"/>
            <a:ext cx="523619" cy="671120"/>
          </a:xfrm>
          <a:prstGeom prst="rect">
            <a:avLst/>
          </a:prstGeom>
        </p:spPr>
      </p:pic>
      <p:pic>
        <p:nvPicPr>
          <p:cNvPr id="58" name="R. arm">
            <a:extLst>
              <a:ext uri="{FF2B5EF4-FFF2-40B4-BE49-F238E27FC236}">
                <a16:creationId xmlns:a16="http://schemas.microsoft.com/office/drawing/2014/main" id="{705713BB-CFF8-4617-B9FB-089460106A8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932006" y="2650173"/>
            <a:ext cx="603556" cy="1201016"/>
          </a:xfrm>
          <a:prstGeom prst="rect">
            <a:avLst/>
          </a:prstGeom>
        </p:spPr>
      </p:pic>
      <p:pic>
        <p:nvPicPr>
          <p:cNvPr id="59" name="L.arm">
            <a:extLst>
              <a:ext uri="{FF2B5EF4-FFF2-40B4-BE49-F238E27FC236}">
                <a16:creationId xmlns:a16="http://schemas.microsoft.com/office/drawing/2014/main" id="{94868C80-9959-425D-AF55-E32592A7D27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200873" y="2687853"/>
            <a:ext cx="506012" cy="1213209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000E2F4-08D2-4F52-ADA3-DC4C3367CB5D}"/>
              </a:ext>
            </a:extLst>
          </p:cNvPr>
          <p:cNvSpPr/>
          <p:nvPr/>
        </p:nvSpPr>
        <p:spPr>
          <a:xfrm rot="21269834" flipH="1">
            <a:off x="5666577" y="249163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A4C5179-B7F8-4651-80AF-7BB2AA8F6AD3}"/>
              </a:ext>
            </a:extLst>
          </p:cNvPr>
          <p:cNvSpPr/>
          <p:nvPr/>
        </p:nvSpPr>
        <p:spPr>
          <a:xfrm rot="330166">
            <a:off x="6618892" y="249163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3A3A6FC-AB28-4429-8FBB-4663DEF54FDD}"/>
              </a:ext>
            </a:extLst>
          </p:cNvPr>
          <p:cNvSpPr/>
          <p:nvPr/>
        </p:nvSpPr>
        <p:spPr>
          <a:xfrm rot="21269834" flipH="1">
            <a:off x="7571206" y="2506887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76AF94AB-9F55-4724-B1B2-DEAF1D21B671}"/>
              </a:ext>
            </a:extLst>
          </p:cNvPr>
          <p:cNvSpPr/>
          <p:nvPr/>
        </p:nvSpPr>
        <p:spPr>
          <a:xfrm rot="330166">
            <a:off x="8464953" y="2486500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E1086C6-B876-4405-9B98-EF375F826291}"/>
              </a:ext>
            </a:extLst>
          </p:cNvPr>
          <p:cNvSpPr/>
          <p:nvPr/>
        </p:nvSpPr>
        <p:spPr>
          <a:xfrm rot="21269834" flipH="1">
            <a:off x="9358699" y="2489546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6A3C319-5715-4761-88AE-9C4BAECEC0D7}"/>
              </a:ext>
            </a:extLst>
          </p:cNvPr>
          <p:cNvSpPr/>
          <p:nvPr/>
        </p:nvSpPr>
        <p:spPr>
          <a:xfrm rot="21269834" flipH="1">
            <a:off x="10298789" y="246872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A7A6321-B9A1-4EDC-B957-FB1B5101463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-111258" y="-9714"/>
            <a:ext cx="7931583" cy="1054699"/>
          </a:xfrm>
          <a:prstGeom prst="rect">
            <a:avLst/>
          </a:prstGeom>
        </p:spPr>
      </p:pic>
      <p:pic>
        <p:nvPicPr>
          <p:cNvPr id="74" name="Picture 7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F4C608-8811-48B4-B7CC-7BEA63BB9596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43822" y="363513"/>
            <a:ext cx="874319" cy="361887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8B5EDBB-3C3C-4B74-BE6C-D714289816AA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1DC64030-0027-4F81-A374-EE46F27EF4B3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3329DDDF-2610-45B9-B5ED-96D3F48BB501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6BF86342-255A-48BF-A62F-0BE17020373B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BE9A4C-BF37-4E97-8535-407997284039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2430" y="6179577"/>
            <a:ext cx="874319" cy="361887"/>
          </a:xfrm>
          <a:prstGeom prst="rect">
            <a:avLst/>
          </a:prstGeom>
        </p:spPr>
      </p:pic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29D7B5B4-C738-47FD-AB9D-60130216DAED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" name="Freeform: Shape 81">
            <a:extLst>
              <a:ext uri="{FF2B5EF4-FFF2-40B4-BE49-F238E27FC236}">
                <a16:creationId xmlns:a16="http://schemas.microsoft.com/office/drawing/2014/main" id="{37D3CB0B-C9E9-46F2-9881-DF2169D4336D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3" name="Freeform: Shape 82">
            <a:extLst>
              <a:ext uri="{FF2B5EF4-FFF2-40B4-BE49-F238E27FC236}">
                <a16:creationId xmlns:a16="http://schemas.microsoft.com/office/drawing/2014/main" id="{EA9C8BE7-E045-45AA-AB4B-94C4D9B05629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4EBF2C3E-7651-4ED1-B58F-64878A0110BC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26EBF732-DDA9-4C60-A616-81B8A9647498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id="{ED86DEFB-EF73-4939-8C84-1053562C9BB2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L.Leg">
            <a:extLst>
              <a:ext uri="{FF2B5EF4-FFF2-40B4-BE49-F238E27FC236}">
                <a16:creationId xmlns:a16="http://schemas.microsoft.com/office/drawing/2014/main" id="{D992B86D-13AD-47F8-AD66-AB0CC906085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351540" y="3666297"/>
            <a:ext cx="472010" cy="1298561"/>
          </a:xfrm>
          <a:prstGeom prst="rect">
            <a:avLst/>
          </a:prstGeom>
        </p:spPr>
      </p:pic>
      <p:pic>
        <p:nvPicPr>
          <p:cNvPr id="63" name="R. Leg">
            <a:extLst>
              <a:ext uri="{FF2B5EF4-FFF2-40B4-BE49-F238E27FC236}">
                <a16:creationId xmlns:a16="http://schemas.microsoft.com/office/drawing/2014/main" id="{FA8311E6-CE23-4326-A9FF-3CCDBDAE7CE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846125" y="3666297"/>
            <a:ext cx="477684" cy="1341236"/>
          </a:xfrm>
          <a:prstGeom prst="rect">
            <a:avLst/>
          </a:prstGeom>
        </p:spPr>
      </p:pic>
      <p:pic>
        <p:nvPicPr>
          <p:cNvPr id="60" name="Body">
            <a:extLst>
              <a:ext uri="{FF2B5EF4-FFF2-40B4-BE49-F238E27FC236}">
                <a16:creationId xmlns:a16="http://schemas.microsoft.com/office/drawing/2014/main" id="{68B9E184-2309-4175-A8CD-1B45D761F46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506862" y="2565640"/>
            <a:ext cx="688908" cy="1219306"/>
          </a:xfrm>
          <a:prstGeom prst="rect">
            <a:avLst/>
          </a:prstGeom>
        </p:spPr>
      </p:pic>
      <p:pic>
        <p:nvPicPr>
          <p:cNvPr id="61" name="Head">
            <a:extLst>
              <a:ext uri="{FF2B5EF4-FFF2-40B4-BE49-F238E27FC236}">
                <a16:creationId xmlns:a16="http://schemas.microsoft.com/office/drawing/2014/main" id="{BB8139A7-F34B-4CAA-8013-BAEE58E2009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250037" y="1915742"/>
            <a:ext cx="829128" cy="829128"/>
          </a:xfrm>
          <a:prstGeom prst="rect">
            <a:avLst/>
          </a:prstGeom>
        </p:spPr>
      </p:pic>
      <p:pic>
        <p:nvPicPr>
          <p:cNvPr id="87" name="B2">
            <a:extLst>
              <a:ext uri="{FF2B5EF4-FFF2-40B4-BE49-F238E27FC236}">
                <a16:creationId xmlns:a16="http://schemas.microsoft.com/office/drawing/2014/main" id="{B04B8B92-0D2C-43D1-82BA-07F7B14A6A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8600906" y="1727008"/>
            <a:ext cx="506896" cy="745435"/>
          </a:xfrm>
          <a:prstGeom prst="rect">
            <a:avLst/>
          </a:prstGeom>
        </p:spPr>
      </p:pic>
      <p:pic>
        <p:nvPicPr>
          <p:cNvPr id="88" name="E2">
            <a:extLst>
              <a:ext uri="{FF2B5EF4-FFF2-40B4-BE49-F238E27FC236}">
                <a16:creationId xmlns:a16="http://schemas.microsoft.com/office/drawing/2014/main" id="{4CF51D3D-AF14-47F5-AD9F-6A7B27F81C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10438420" y="1751381"/>
            <a:ext cx="505196" cy="713064"/>
          </a:xfrm>
          <a:prstGeom prst="rect">
            <a:avLst/>
          </a:prstGeom>
        </p:spPr>
      </p:pic>
      <p:pic>
        <p:nvPicPr>
          <p:cNvPr id="89" name="I2">
            <a:extLst>
              <a:ext uri="{FF2B5EF4-FFF2-40B4-BE49-F238E27FC236}">
                <a16:creationId xmlns:a16="http://schemas.microsoft.com/office/drawing/2014/main" id="{386378B6-4D36-4AFC-A79B-A38333665D9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9548272" y="1727008"/>
            <a:ext cx="279129" cy="671119"/>
          </a:xfrm>
          <a:prstGeom prst="rect">
            <a:avLst/>
          </a:prstGeom>
        </p:spPr>
      </p:pic>
      <p:pic>
        <p:nvPicPr>
          <p:cNvPr id="90" name="M2">
            <a:extLst>
              <a:ext uri="{FF2B5EF4-FFF2-40B4-BE49-F238E27FC236}">
                <a16:creationId xmlns:a16="http://schemas.microsoft.com/office/drawing/2014/main" id="{2BA33568-CD5B-48ED-BA1C-7416C21D670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7596118" y="1781530"/>
            <a:ext cx="683378" cy="671119"/>
          </a:xfrm>
          <a:prstGeom prst="rect">
            <a:avLst/>
          </a:prstGeom>
        </p:spPr>
      </p:pic>
      <p:pic>
        <p:nvPicPr>
          <p:cNvPr id="91" name="O2">
            <a:extLst>
              <a:ext uri="{FF2B5EF4-FFF2-40B4-BE49-F238E27FC236}">
                <a16:creationId xmlns:a16="http://schemas.microsoft.com/office/drawing/2014/main" id="{4D56D66B-3FB2-46B4-B7A0-91F12630A2F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6621723" y="1760936"/>
            <a:ext cx="628056" cy="761496"/>
          </a:xfrm>
          <a:prstGeom prst="rect">
            <a:avLst/>
          </a:prstGeom>
        </p:spPr>
      </p:pic>
      <p:pic>
        <p:nvPicPr>
          <p:cNvPr id="92" name="Z2">
            <a:extLst>
              <a:ext uri="{FF2B5EF4-FFF2-40B4-BE49-F238E27FC236}">
                <a16:creationId xmlns:a16="http://schemas.microsoft.com/office/drawing/2014/main" id="{A6FCE498-5788-4F11-899C-57C4DA3C30EC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5834190" y="1764166"/>
            <a:ext cx="523619" cy="671120"/>
          </a:xfrm>
          <a:prstGeom prst="rect">
            <a:avLst/>
          </a:prstGeom>
        </p:spPr>
      </p:pic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1B6444F5-4845-4003-A927-1991AD02AF0F}"/>
              </a:ext>
            </a:extLst>
          </p:cNvPr>
          <p:cNvSpPr/>
          <p:nvPr/>
        </p:nvSpPr>
        <p:spPr>
          <a:xfrm>
            <a:off x="12127" y="43106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53A189E3-F9FD-4C9B-998C-1537DA0D12B5}"/>
              </a:ext>
            </a:extLst>
          </p:cNvPr>
          <p:cNvSpPr/>
          <p:nvPr/>
        </p:nvSpPr>
        <p:spPr>
          <a:xfrm>
            <a:off x="12127" y="-17183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6429303-6247-4FAE-9963-FCC85A94974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-49004" y="2997256"/>
            <a:ext cx="1548518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4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4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9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5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8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21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4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4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70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8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6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09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3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48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61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74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87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00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13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26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00"/>
                            </p:stCondLst>
                            <p:childTnLst>
                              <p:par>
                                <p:cTn id="33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39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81" grpId="0" animBg="1"/>
      <p:bldP spid="81" grpId="1" animBg="1"/>
      <p:bldP spid="81" grpId="2" animBg="1"/>
      <p:bldP spid="82" grpId="1" animBg="1"/>
      <p:bldP spid="82" grpId="2" animBg="1"/>
      <p:bldP spid="82" grpId="3" animBg="1"/>
      <p:bldP spid="82" grpId="4" animBg="1"/>
      <p:bldP spid="83" grpId="0" animBg="1"/>
      <p:bldP spid="83" grpId="1" animBg="1"/>
      <p:bldP spid="83" grpId="2" animBg="1"/>
      <p:bldP spid="83" grpId="3" animBg="1"/>
      <p:bldP spid="84" grpId="0" animBg="1"/>
      <p:bldP spid="84" grpId="2" animBg="1"/>
      <p:bldP spid="85" grpId="0" animBg="1"/>
      <p:bldP spid="85" grpId="1" animBg="1"/>
      <p:bldP spid="85" grpId="2" animBg="1"/>
      <p:bldP spid="85" grpId="3" animBg="1"/>
      <p:bldP spid="86" grpId="0" animBg="1"/>
      <p:bldP spid="86" grpId="1" animBg="1"/>
      <p:bldP spid="86" grpId="2" animBg="1"/>
      <p:bldP spid="93" grpId="0" animBg="1"/>
      <p:bldP spid="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You're Hung">
            <a:extLst>
              <a:ext uri="{FF2B5EF4-FFF2-40B4-BE49-F238E27FC236}">
                <a16:creationId xmlns:a16="http://schemas.microsoft.com/office/drawing/2014/main" id="{B607CA84-ACFE-428D-978D-B0672D5BB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2113">
            <a:off x="377627" y="4458700"/>
            <a:ext cx="3605370" cy="2099512"/>
          </a:xfrm>
          <a:prstGeom prst="rect">
            <a:avLst/>
          </a:prstGeom>
        </p:spPr>
      </p:pic>
      <p:pic>
        <p:nvPicPr>
          <p:cNvPr id="63" name="R. Leg">
            <a:extLst>
              <a:ext uri="{FF2B5EF4-FFF2-40B4-BE49-F238E27FC236}">
                <a16:creationId xmlns:a16="http://schemas.microsoft.com/office/drawing/2014/main" id="{FA8311E6-CE23-4326-A9FF-3CCDBDAE7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125" y="3666297"/>
            <a:ext cx="477684" cy="1341236"/>
          </a:xfrm>
          <a:prstGeom prst="rect">
            <a:avLst/>
          </a:prstGeom>
        </p:spPr>
      </p:pic>
      <p:pic>
        <p:nvPicPr>
          <p:cNvPr id="28" name="A1">
            <a:extLst>
              <a:ext uri="{FF2B5EF4-FFF2-40B4-BE49-F238E27FC236}">
                <a16:creationId xmlns:a16="http://schemas.microsoft.com/office/drawing/2014/main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5025805" y="4042255"/>
            <a:ext cx="596349" cy="745435"/>
          </a:xfrm>
          <a:prstGeom prst="rect">
            <a:avLst/>
          </a:prstGeom>
        </p:spPr>
      </p:pic>
      <p:pic>
        <p:nvPicPr>
          <p:cNvPr id="29" name="B1">
            <a:extLst>
              <a:ext uri="{FF2B5EF4-FFF2-40B4-BE49-F238E27FC236}">
                <a16:creationId xmlns:a16="http://schemas.microsoft.com/office/drawing/2014/main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5559983" y="4042255"/>
            <a:ext cx="506896" cy="745435"/>
          </a:xfrm>
          <a:prstGeom prst="rect">
            <a:avLst/>
          </a:prstGeom>
        </p:spPr>
      </p:pic>
      <p:pic>
        <p:nvPicPr>
          <p:cNvPr id="30" name="C1">
            <a:extLst>
              <a:ext uri="{FF2B5EF4-FFF2-40B4-BE49-F238E27FC236}">
                <a16:creationId xmlns:a16="http://schemas.microsoft.com/office/drawing/2014/main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5936656" y="4042255"/>
            <a:ext cx="586339" cy="745435"/>
          </a:xfrm>
          <a:prstGeom prst="rect">
            <a:avLst/>
          </a:prstGeom>
        </p:spPr>
      </p:pic>
      <p:pic>
        <p:nvPicPr>
          <p:cNvPr id="32" name="D1">
            <a:extLst>
              <a:ext uri="{FF2B5EF4-FFF2-40B4-BE49-F238E27FC236}">
                <a16:creationId xmlns:a16="http://schemas.microsoft.com/office/drawing/2014/main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25000"/>
          </a:blip>
          <a:srcRect l="32264" t="16923" r="27119" b="36586"/>
          <a:stretch/>
        </p:blipFill>
        <p:spPr>
          <a:xfrm>
            <a:off x="6518620" y="4042255"/>
            <a:ext cx="515060" cy="745435"/>
          </a:xfrm>
          <a:prstGeom prst="rect">
            <a:avLst/>
          </a:prstGeom>
        </p:spPr>
      </p:pic>
      <p:pic>
        <p:nvPicPr>
          <p:cNvPr id="33" name="E1">
            <a:extLst>
              <a:ext uri="{FF2B5EF4-FFF2-40B4-BE49-F238E27FC236}">
                <a16:creationId xmlns:a16="http://schemas.microsoft.com/office/drawing/2014/main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6980508" y="4058440"/>
            <a:ext cx="505196" cy="713064"/>
          </a:xfrm>
          <a:prstGeom prst="rect">
            <a:avLst/>
          </a:prstGeom>
        </p:spPr>
      </p:pic>
      <p:pic>
        <p:nvPicPr>
          <p:cNvPr id="34" name="F1">
            <a:extLst>
              <a:ext uri="{FF2B5EF4-FFF2-40B4-BE49-F238E27FC236}">
                <a16:creationId xmlns:a16="http://schemas.microsoft.com/office/drawing/2014/main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7512661" y="4021641"/>
            <a:ext cx="417874" cy="786662"/>
          </a:xfrm>
          <a:prstGeom prst="rect">
            <a:avLst/>
          </a:prstGeom>
        </p:spPr>
      </p:pic>
      <p:pic>
        <p:nvPicPr>
          <p:cNvPr id="35" name="G1">
            <a:extLst>
              <a:ext uri="{FF2B5EF4-FFF2-40B4-BE49-F238E27FC236}">
                <a16:creationId xmlns:a16="http://schemas.microsoft.com/office/drawing/2014/main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biLevel thresh="25000"/>
          </a:blip>
          <a:srcRect l="33269" t="21463" r="30934" b="32669"/>
          <a:stretch/>
        </p:blipFill>
        <p:spPr>
          <a:xfrm>
            <a:off x="7962093" y="4045857"/>
            <a:ext cx="473571" cy="738231"/>
          </a:xfrm>
          <a:prstGeom prst="rect">
            <a:avLst/>
          </a:prstGeom>
        </p:spPr>
      </p:pic>
      <p:pic>
        <p:nvPicPr>
          <p:cNvPr id="36" name="H1">
            <a:extLst>
              <a:ext uri="{FF2B5EF4-FFF2-40B4-BE49-F238E27FC236}">
                <a16:creationId xmlns:a16="http://schemas.microsoft.com/office/drawing/2014/main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25000"/>
          </a:blip>
          <a:srcRect l="27226" t="18336" r="28544" b="33308"/>
          <a:stretch/>
        </p:blipFill>
        <p:spPr>
          <a:xfrm>
            <a:off x="8388780" y="4025836"/>
            <a:ext cx="585141" cy="778273"/>
          </a:xfrm>
          <a:prstGeom prst="rect">
            <a:avLst/>
          </a:prstGeom>
        </p:spPr>
      </p:pic>
      <p:pic>
        <p:nvPicPr>
          <p:cNvPr id="37" name="I1">
            <a:extLst>
              <a:ext uri="{FF2B5EF4-FFF2-40B4-BE49-F238E27FC236}">
                <a16:creationId xmlns:a16="http://schemas.microsoft.com/office/drawing/2014/main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9075466" y="4079413"/>
            <a:ext cx="279129" cy="671119"/>
          </a:xfrm>
          <a:prstGeom prst="rect">
            <a:avLst/>
          </a:prstGeom>
        </p:spPr>
      </p:pic>
      <p:pic>
        <p:nvPicPr>
          <p:cNvPr id="38" name="J1">
            <a:extLst>
              <a:ext uri="{FF2B5EF4-FFF2-40B4-BE49-F238E27FC236}">
                <a16:creationId xmlns:a16="http://schemas.microsoft.com/office/drawing/2014/main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25000"/>
          </a:blip>
          <a:srcRect l="23990" t="17169" r="37447" b="26263"/>
          <a:stretch/>
        </p:blipFill>
        <p:spPr>
          <a:xfrm>
            <a:off x="9507284" y="4065249"/>
            <a:ext cx="383294" cy="699447"/>
          </a:xfrm>
          <a:prstGeom prst="rect">
            <a:avLst/>
          </a:prstGeom>
        </p:spPr>
      </p:pic>
      <p:pic>
        <p:nvPicPr>
          <p:cNvPr id="40" name="K1">
            <a:extLst>
              <a:ext uri="{FF2B5EF4-FFF2-40B4-BE49-F238E27FC236}">
                <a16:creationId xmlns:a16="http://schemas.microsoft.com/office/drawing/2014/main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10117006" y="4034225"/>
            <a:ext cx="505196" cy="761495"/>
          </a:xfrm>
          <a:prstGeom prst="rect">
            <a:avLst/>
          </a:prstGeom>
        </p:spPr>
      </p:pic>
      <p:pic>
        <p:nvPicPr>
          <p:cNvPr id="41" name="L1">
            <a:extLst>
              <a:ext uri="{FF2B5EF4-FFF2-40B4-BE49-F238E27FC236}">
                <a16:creationId xmlns:a16="http://schemas.microsoft.com/office/drawing/2014/main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10552603" y="4079413"/>
            <a:ext cx="562985" cy="671119"/>
          </a:xfrm>
          <a:prstGeom prst="rect">
            <a:avLst/>
          </a:prstGeom>
        </p:spPr>
      </p:pic>
      <p:pic>
        <p:nvPicPr>
          <p:cNvPr id="43" name="M1">
            <a:extLst>
              <a:ext uri="{FF2B5EF4-FFF2-40B4-BE49-F238E27FC236}">
                <a16:creationId xmlns:a16="http://schemas.microsoft.com/office/drawing/2014/main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11087914" y="4079413"/>
            <a:ext cx="683378" cy="671119"/>
          </a:xfrm>
          <a:prstGeom prst="rect">
            <a:avLst/>
          </a:prstGeom>
        </p:spPr>
      </p:pic>
      <p:pic>
        <p:nvPicPr>
          <p:cNvPr id="44" name="N1">
            <a:extLst>
              <a:ext uri="{FF2B5EF4-FFF2-40B4-BE49-F238E27FC236}">
                <a16:creationId xmlns:a16="http://schemas.microsoft.com/office/drawing/2014/main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5022085" y="4785523"/>
            <a:ext cx="562985" cy="761495"/>
          </a:xfrm>
          <a:prstGeom prst="rect">
            <a:avLst/>
          </a:prstGeom>
        </p:spPr>
      </p:pic>
      <p:pic>
        <p:nvPicPr>
          <p:cNvPr id="45" name="O1">
            <a:extLst>
              <a:ext uri="{FF2B5EF4-FFF2-40B4-BE49-F238E27FC236}">
                <a16:creationId xmlns:a16="http://schemas.microsoft.com/office/drawing/2014/main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5482722" y="4785522"/>
            <a:ext cx="628056" cy="761496"/>
          </a:xfrm>
          <a:prstGeom prst="rect">
            <a:avLst/>
          </a:prstGeom>
        </p:spPr>
      </p:pic>
      <p:pic>
        <p:nvPicPr>
          <p:cNvPr id="46" name="P1">
            <a:extLst>
              <a:ext uri="{FF2B5EF4-FFF2-40B4-BE49-F238E27FC236}">
                <a16:creationId xmlns:a16="http://schemas.microsoft.com/office/drawing/2014/main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6019581" y="4777134"/>
            <a:ext cx="473571" cy="778273"/>
          </a:xfrm>
          <a:prstGeom prst="rect">
            <a:avLst/>
          </a:prstGeom>
        </p:spPr>
      </p:pic>
      <p:pic>
        <p:nvPicPr>
          <p:cNvPr id="47" name="Q1">
            <a:extLst>
              <a:ext uri="{FF2B5EF4-FFF2-40B4-BE49-F238E27FC236}">
                <a16:creationId xmlns:a16="http://schemas.microsoft.com/office/drawing/2014/main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6401955" y="4721388"/>
            <a:ext cx="646359" cy="852966"/>
          </a:xfrm>
          <a:prstGeom prst="rect">
            <a:avLst/>
          </a:prstGeom>
        </p:spPr>
      </p:pic>
      <p:pic>
        <p:nvPicPr>
          <p:cNvPr id="49" name="R1">
            <a:extLst>
              <a:ext uri="{FF2B5EF4-FFF2-40B4-BE49-F238E27FC236}">
                <a16:creationId xmlns:a16="http://schemas.microsoft.com/office/drawing/2014/main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6957117" y="4789717"/>
            <a:ext cx="585141" cy="753106"/>
          </a:xfrm>
          <a:prstGeom prst="rect">
            <a:avLst/>
          </a:prstGeom>
        </p:spPr>
      </p:pic>
      <p:pic>
        <p:nvPicPr>
          <p:cNvPr id="50" name="S1">
            <a:extLst>
              <a:ext uri="{FF2B5EF4-FFF2-40B4-BE49-F238E27FC236}">
                <a16:creationId xmlns:a16="http://schemas.microsoft.com/office/drawing/2014/main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7451061" y="4758186"/>
            <a:ext cx="592761" cy="816168"/>
          </a:xfrm>
          <a:prstGeom prst="rect">
            <a:avLst/>
          </a:prstGeom>
        </p:spPr>
      </p:pic>
      <p:pic>
        <p:nvPicPr>
          <p:cNvPr id="51" name="T1">
            <a:extLst>
              <a:ext uri="{FF2B5EF4-FFF2-40B4-BE49-F238E27FC236}">
                <a16:creationId xmlns:a16="http://schemas.microsoft.com/office/drawing/2014/main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7898497" y="4830710"/>
            <a:ext cx="562986" cy="671120"/>
          </a:xfrm>
          <a:prstGeom prst="rect">
            <a:avLst/>
          </a:prstGeom>
        </p:spPr>
      </p:pic>
      <p:pic>
        <p:nvPicPr>
          <p:cNvPr id="52" name="U1">
            <a:extLst>
              <a:ext uri="{FF2B5EF4-FFF2-40B4-BE49-F238E27FC236}">
                <a16:creationId xmlns:a16="http://schemas.microsoft.com/office/drawing/2014/main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8381902" y="4830710"/>
            <a:ext cx="600055" cy="671120"/>
          </a:xfrm>
          <a:prstGeom prst="rect">
            <a:avLst/>
          </a:prstGeom>
        </p:spPr>
      </p:pic>
      <p:pic>
        <p:nvPicPr>
          <p:cNvPr id="53" name="V1">
            <a:extLst>
              <a:ext uri="{FF2B5EF4-FFF2-40B4-BE49-F238E27FC236}">
                <a16:creationId xmlns:a16="http://schemas.microsoft.com/office/drawing/2014/main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8900266" y="4777134"/>
            <a:ext cx="683377" cy="778273"/>
          </a:xfrm>
          <a:prstGeom prst="rect">
            <a:avLst/>
          </a:prstGeom>
        </p:spPr>
      </p:pic>
      <p:pic>
        <p:nvPicPr>
          <p:cNvPr id="54" name="W1">
            <a:extLst>
              <a:ext uri="{FF2B5EF4-FFF2-40B4-BE49-F238E27FC236}">
                <a16:creationId xmlns:a16="http://schemas.microsoft.com/office/drawing/2014/main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9465978" y="4807101"/>
            <a:ext cx="722847" cy="718339"/>
          </a:xfrm>
          <a:prstGeom prst="rect">
            <a:avLst/>
          </a:prstGeom>
        </p:spPr>
      </p:pic>
      <p:pic>
        <p:nvPicPr>
          <p:cNvPr id="55" name="X1">
            <a:extLst>
              <a:ext uri="{FF2B5EF4-FFF2-40B4-BE49-F238E27FC236}">
                <a16:creationId xmlns:a16="http://schemas.microsoft.com/office/drawing/2014/main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10157102" y="4797083"/>
            <a:ext cx="585141" cy="738375"/>
          </a:xfrm>
          <a:prstGeom prst="rect">
            <a:avLst/>
          </a:prstGeom>
        </p:spPr>
      </p:pic>
      <p:pic>
        <p:nvPicPr>
          <p:cNvPr id="56" name="Y1">
            <a:extLst>
              <a:ext uri="{FF2B5EF4-FFF2-40B4-BE49-F238E27FC236}">
                <a16:creationId xmlns:a16="http://schemas.microsoft.com/office/drawing/2014/main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10651046" y="4830710"/>
            <a:ext cx="585141" cy="671120"/>
          </a:xfrm>
          <a:prstGeom prst="rect">
            <a:avLst/>
          </a:prstGeom>
        </p:spPr>
      </p:pic>
      <p:pic>
        <p:nvPicPr>
          <p:cNvPr id="57" name="Z1">
            <a:extLst>
              <a:ext uri="{FF2B5EF4-FFF2-40B4-BE49-F238E27FC236}">
                <a16:creationId xmlns:a16="http://schemas.microsoft.com/office/drawing/2014/main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11256497" y="4830710"/>
            <a:ext cx="523619" cy="671120"/>
          </a:xfrm>
          <a:prstGeom prst="rect">
            <a:avLst/>
          </a:prstGeom>
        </p:spPr>
      </p:pic>
      <p:pic>
        <p:nvPicPr>
          <p:cNvPr id="58" name="R. arm">
            <a:extLst>
              <a:ext uri="{FF2B5EF4-FFF2-40B4-BE49-F238E27FC236}">
                <a16:creationId xmlns:a16="http://schemas.microsoft.com/office/drawing/2014/main" id="{705713BB-CFF8-4617-B9FB-089460106A8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932006" y="2650173"/>
            <a:ext cx="603556" cy="1201016"/>
          </a:xfrm>
          <a:prstGeom prst="rect">
            <a:avLst/>
          </a:prstGeom>
        </p:spPr>
      </p:pic>
      <p:pic>
        <p:nvPicPr>
          <p:cNvPr id="59" name="L.arm">
            <a:extLst>
              <a:ext uri="{FF2B5EF4-FFF2-40B4-BE49-F238E27FC236}">
                <a16:creationId xmlns:a16="http://schemas.microsoft.com/office/drawing/2014/main" id="{94868C80-9959-425D-AF55-E32592A7D27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200873" y="2687853"/>
            <a:ext cx="506012" cy="1213209"/>
          </a:xfrm>
          <a:prstGeom prst="rect">
            <a:avLst/>
          </a:prstGeom>
        </p:spPr>
      </p:pic>
      <p:sp>
        <p:nvSpPr>
          <p:cNvPr id="39" name="line">
            <a:extLst>
              <a:ext uri="{FF2B5EF4-FFF2-40B4-BE49-F238E27FC236}">
                <a16:creationId xmlns:a16="http://schemas.microsoft.com/office/drawing/2014/main" id="{6000E2F4-08D2-4F52-ADA3-DC4C3367CB5D}"/>
              </a:ext>
            </a:extLst>
          </p:cNvPr>
          <p:cNvSpPr/>
          <p:nvPr/>
        </p:nvSpPr>
        <p:spPr>
          <a:xfrm rot="21269834" flipH="1">
            <a:off x="5666577" y="249163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ine">
            <a:extLst>
              <a:ext uri="{FF2B5EF4-FFF2-40B4-BE49-F238E27FC236}">
                <a16:creationId xmlns:a16="http://schemas.microsoft.com/office/drawing/2014/main" id="{CA4C5179-B7F8-4651-80AF-7BB2AA8F6AD3}"/>
              </a:ext>
            </a:extLst>
          </p:cNvPr>
          <p:cNvSpPr/>
          <p:nvPr/>
        </p:nvSpPr>
        <p:spPr>
          <a:xfrm rot="330166">
            <a:off x="6618892" y="249163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ine">
            <a:extLst>
              <a:ext uri="{FF2B5EF4-FFF2-40B4-BE49-F238E27FC236}">
                <a16:creationId xmlns:a16="http://schemas.microsoft.com/office/drawing/2014/main" id="{33A3A6FC-AB28-4429-8FBB-4663DEF54FDD}"/>
              </a:ext>
            </a:extLst>
          </p:cNvPr>
          <p:cNvSpPr/>
          <p:nvPr/>
        </p:nvSpPr>
        <p:spPr>
          <a:xfrm rot="21269834" flipH="1">
            <a:off x="7571206" y="2506887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ine">
            <a:extLst>
              <a:ext uri="{FF2B5EF4-FFF2-40B4-BE49-F238E27FC236}">
                <a16:creationId xmlns:a16="http://schemas.microsoft.com/office/drawing/2014/main" id="{76AF94AB-9F55-4724-B1B2-DEAF1D21B671}"/>
              </a:ext>
            </a:extLst>
          </p:cNvPr>
          <p:cNvSpPr/>
          <p:nvPr/>
        </p:nvSpPr>
        <p:spPr>
          <a:xfrm rot="330166">
            <a:off x="8464953" y="2486500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ine">
            <a:extLst>
              <a:ext uri="{FF2B5EF4-FFF2-40B4-BE49-F238E27FC236}">
                <a16:creationId xmlns:a16="http://schemas.microsoft.com/office/drawing/2014/main" id="{6E1086C6-B876-4405-9B98-EF375F826291}"/>
              </a:ext>
            </a:extLst>
          </p:cNvPr>
          <p:cNvSpPr/>
          <p:nvPr/>
        </p:nvSpPr>
        <p:spPr>
          <a:xfrm rot="21269834" flipH="1">
            <a:off x="9358699" y="2489546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ine">
            <a:extLst>
              <a:ext uri="{FF2B5EF4-FFF2-40B4-BE49-F238E27FC236}">
                <a16:creationId xmlns:a16="http://schemas.microsoft.com/office/drawing/2014/main" id="{16A3C319-5715-4761-88AE-9C4BAECEC0D7}"/>
              </a:ext>
            </a:extLst>
          </p:cNvPr>
          <p:cNvSpPr/>
          <p:nvPr/>
        </p:nvSpPr>
        <p:spPr>
          <a:xfrm rot="21269834" flipH="1">
            <a:off x="10298789" y="246872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A7A6321-B9A1-4EDC-B957-FB1B5101463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-111258" y="-9714"/>
            <a:ext cx="7931583" cy="1054699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8B5EDBB-3C3C-4B74-BE6C-D714289816AA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1DC64030-0027-4F81-A374-EE46F27EF4B3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3329DDDF-2610-45B9-B5ED-96D3F48BB501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6BF86342-255A-48BF-A62F-0BE17020373B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29D7B5B4-C738-47FD-AB9D-60130216DAED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" name="Freeform: Shape 81">
            <a:extLst>
              <a:ext uri="{FF2B5EF4-FFF2-40B4-BE49-F238E27FC236}">
                <a16:creationId xmlns:a16="http://schemas.microsoft.com/office/drawing/2014/main" id="{37D3CB0B-C9E9-46F2-9881-DF2169D4336D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3" name="Freeform: Shape 82">
            <a:extLst>
              <a:ext uri="{FF2B5EF4-FFF2-40B4-BE49-F238E27FC236}">
                <a16:creationId xmlns:a16="http://schemas.microsoft.com/office/drawing/2014/main" id="{EA9C8BE7-E045-45AA-AB4B-94C4D9B05629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4EBF2C3E-7651-4ED1-B58F-64878A0110BC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26EBF732-DDA9-4C60-A616-81B8A9647498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id="{ED86DEFB-EF73-4939-8C84-1053562C9BB2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">
            <a:extLst>
              <a:ext uri="{FF2B5EF4-FFF2-40B4-BE49-F238E27FC236}">
                <a16:creationId xmlns:a16="http://schemas.microsoft.com/office/drawing/2014/main" id="{9D73F80B-69C7-48D1-8173-BF2D3F54DDF4}"/>
              </a:ext>
            </a:extLst>
          </p:cNvPr>
          <p:cNvSpPr/>
          <p:nvPr/>
        </p:nvSpPr>
        <p:spPr>
          <a:xfrm rot="21269834" flipH="1">
            <a:off x="4649490" y="2468726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098B14FE-3CA8-47E5-82AC-F288DC711E31}"/>
              </a:ext>
            </a:extLst>
          </p:cNvPr>
          <p:cNvSpPr/>
          <p:nvPr/>
        </p:nvSpPr>
        <p:spPr>
          <a:xfrm>
            <a:off x="69397" y="-12125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L.Leg">
            <a:extLst>
              <a:ext uri="{FF2B5EF4-FFF2-40B4-BE49-F238E27FC236}">
                <a16:creationId xmlns:a16="http://schemas.microsoft.com/office/drawing/2014/main" id="{D992B86D-13AD-47F8-AD66-AB0CC906085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351540" y="3666297"/>
            <a:ext cx="472010" cy="1298561"/>
          </a:xfrm>
          <a:prstGeom prst="rect">
            <a:avLst/>
          </a:prstGeom>
        </p:spPr>
      </p:pic>
      <p:pic>
        <p:nvPicPr>
          <p:cNvPr id="60" name="Body">
            <a:extLst>
              <a:ext uri="{FF2B5EF4-FFF2-40B4-BE49-F238E27FC236}">
                <a16:creationId xmlns:a16="http://schemas.microsoft.com/office/drawing/2014/main" id="{68B9E184-2309-4175-A8CD-1B45D761F46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506862" y="2565640"/>
            <a:ext cx="688908" cy="1219306"/>
          </a:xfrm>
          <a:prstGeom prst="rect">
            <a:avLst/>
          </a:prstGeom>
        </p:spPr>
      </p:pic>
      <p:pic>
        <p:nvPicPr>
          <p:cNvPr id="61" name="Head">
            <a:extLst>
              <a:ext uri="{FF2B5EF4-FFF2-40B4-BE49-F238E27FC236}">
                <a16:creationId xmlns:a16="http://schemas.microsoft.com/office/drawing/2014/main" id="{BB8139A7-F34B-4CAA-8013-BAEE58E20091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250037" y="1915742"/>
            <a:ext cx="829128" cy="829128"/>
          </a:xfrm>
          <a:prstGeom prst="rect">
            <a:avLst/>
          </a:prstGeom>
        </p:spPr>
      </p:pic>
      <p:pic>
        <p:nvPicPr>
          <p:cNvPr id="67" name="A2">
            <a:extLst>
              <a:ext uri="{FF2B5EF4-FFF2-40B4-BE49-F238E27FC236}">
                <a16:creationId xmlns:a16="http://schemas.microsoft.com/office/drawing/2014/main" id="{EF86E8AF-B294-4DB5-AD12-EDD2696D79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8578591" y="1780875"/>
            <a:ext cx="596349" cy="745435"/>
          </a:xfrm>
          <a:prstGeom prst="rect">
            <a:avLst/>
          </a:prstGeom>
        </p:spPr>
      </p:pic>
      <p:pic>
        <p:nvPicPr>
          <p:cNvPr id="68" name="B2">
            <a:extLst>
              <a:ext uri="{FF2B5EF4-FFF2-40B4-BE49-F238E27FC236}">
                <a16:creationId xmlns:a16="http://schemas.microsoft.com/office/drawing/2014/main" id="{1ABF4440-F5C6-4BA8-AC30-537C24D8CC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7660227" y="1727148"/>
            <a:ext cx="506896" cy="745435"/>
          </a:xfrm>
          <a:prstGeom prst="rect">
            <a:avLst/>
          </a:prstGeom>
        </p:spPr>
      </p:pic>
      <p:pic>
        <p:nvPicPr>
          <p:cNvPr id="69" name="H2">
            <a:extLst>
              <a:ext uri="{FF2B5EF4-FFF2-40B4-BE49-F238E27FC236}">
                <a16:creationId xmlns:a16="http://schemas.microsoft.com/office/drawing/2014/main" id="{14F99A0F-2EB9-4D67-B814-7462C6CD6D1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25000"/>
          </a:blip>
          <a:srcRect l="27226" t="18336" r="28544" b="33308"/>
          <a:stretch/>
        </p:blipFill>
        <p:spPr>
          <a:xfrm>
            <a:off x="5669532" y="1764457"/>
            <a:ext cx="585141" cy="778273"/>
          </a:xfrm>
          <a:prstGeom prst="rect">
            <a:avLst/>
          </a:prstGeom>
        </p:spPr>
      </p:pic>
      <p:pic>
        <p:nvPicPr>
          <p:cNvPr id="70" name="R2">
            <a:extLst>
              <a:ext uri="{FF2B5EF4-FFF2-40B4-BE49-F238E27FC236}">
                <a16:creationId xmlns:a16="http://schemas.microsoft.com/office/drawing/2014/main" id="{A83FC42B-54D1-4D19-BB1D-DE9948096DA6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9379960" y="1705834"/>
            <a:ext cx="585141" cy="753106"/>
          </a:xfrm>
          <a:prstGeom prst="rect">
            <a:avLst/>
          </a:prstGeom>
        </p:spPr>
      </p:pic>
      <p:pic>
        <p:nvPicPr>
          <p:cNvPr id="71" name="U2">
            <a:extLst>
              <a:ext uri="{FF2B5EF4-FFF2-40B4-BE49-F238E27FC236}">
                <a16:creationId xmlns:a16="http://schemas.microsoft.com/office/drawing/2014/main" id="{DD45291F-20D7-43EE-9074-0B785664A1D3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6641948" y="1781941"/>
            <a:ext cx="600055" cy="671120"/>
          </a:xfrm>
          <a:prstGeom prst="rect">
            <a:avLst/>
          </a:prstGeom>
        </p:spPr>
      </p:pic>
      <p:pic>
        <p:nvPicPr>
          <p:cNvPr id="72" name="R2">
            <a:extLst>
              <a:ext uri="{FF2B5EF4-FFF2-40B4-BE49-F238E27FC236}">
                <a16:creationId xmlns:a16="http://schemas.microsoft.com/office/drawing/2014/main" id="{AC6402E7-F252-47BC-8102-61AB32E9F3CE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4731434" y="1700371"/>
            <a:ext cx="585141" cy="753106"/>
          </a:xfrm>
          <a:prstGeom prst="rect">
            <a:avLst/>
          </a:prstGeom>
        </p:spPr>
      </p:pic>
      <p:pic>
        <p:nvPicPr>
          <p:cNvPr id="98" name="B2">
            <a:extLst>
              <a:ext uri="{FF2B5EF4-FFF2-40B4-BE49-F238E27FC236}">
                <a16:creationId xmlns:a16="http://schemas.microsoft.com/office/drawing/2014/main" id="{E528121C-E343-4F52-8441-363D3E7D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10429797" y="1744783"/>
            <a:ext cx="506896" cy="74543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9903CDE-9520-4830-847F-50413CEEF9D4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-111258" y="2861213"/>
            <a:ext cx="1688738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8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0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9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2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18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4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58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7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88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01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14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7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40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22" presetClass="exit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53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66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79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00"/>
                            </p:stCondLst>
                            <p:childTnLst>
                              <p:par>
                                <p:cTn id="287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92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05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00"/>
                            </p:stCondLst>
                            <p:childTnLst>
                              <p:par>
                                <p:cTn id="313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1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500"/>
                            </p:stCondLst>
                            <p:childTnLst>
                              <p:par>
                                <p:cTn id="326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3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44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47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81" grpId="0" animBg="1"/>
      <p:bldP spid="81" grpId="1" animBg="1"/>
      <p:bldP spid="82" grpId="0" animBg="1"/>
      <p:bldP spid="82" grpId="1" animBg="1"/>
      <p:bldP spid="82" grpId="2" animBg="1"/>
      <p:bldP spid="82" grpId="3" animBg="1"/>
      <p:bldP spid="82" grpId="4" animBg="1"/>
      <p:bldP spid="83" grpId="0" animBg="1"/>
      <p:bldP spid="83" grpId="2" animBg="1"/>
      <p:bldP spid="83" grpId="3" animBg="1"/>
      <p:bldP spid="84" grpId="0" animBg="1"/>
      <p:bldP spid="84" grpId="1" animBg="1"/>
      <p:bldP spid="84" grpId="2" animBg="1"/>
      <p:bldP spid="84" grpId="3" animBg="1"/>
      <p:bldP spid="85" grpId="0" animBg="1"/>
      <p:bldP spid="85" grpId="1" animBg="1"/>
      <p:bldP spid="85" grpId="2" animBg="1"/>
      <p:bldP spid="85" grpId="3" animBg="1"/>
      <p:bldP spid="86" grpId="1" animBg="1"/>
      <p:bldP spid="86" grpId="2" animBg="1"/>
      <p:bldP spid="86" grpId="3" animBg="1"/>
      <p:bldP spid="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You're Hung">
            <a:extLst>
              <a:ext uri="{FF2B5EF4-FFF2-40B4-BE49-F238E27FC236}">
                <a16:creationId xmlns:a16="http://schemas.microsoft.com/office/drawing/2014/main" id="{A36AFB9A-A763-46C3-A055-EA307501D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2113">
            <a:off x="377627" y="4458700"/>
            <a:ext cx="3605370" cy="2099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470D9-06F4-420A-B7A2-349FF4247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58" y="-9714"/>
            <a:ext cx="7931583" cy="1054699"/>
          </a:xfrm>
          <a:prstGeom prst="rect">
            <a:avLst/>
          </a:prstGeom>
        </p:spPr>
      </p:pic>
      <p:pic>
        <p:nvPicPr>
          <p:cNvPr id="95" name="Picture 9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8EE6C1-55FD-4443-A752-7835500C5C0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76648" y="258931"/>
            <a:ext cx="874319" cy="361887"/>
          </a:xfrm>
          <a:prstGeom prst="rect">
            <a:avLst/>
          </a:prstGeom>
        </p:spPr>
      </p:pic>
      <p:pic>
        <p:nvPicPr>
          <p:cNvPr id="94" name="Picture 9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887DB5-7ECA-47A7-827C-DFBC0CB4A5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2430" y="6179577"/>
            <a:ext cx="874319" cy="361887"/>
          </a:xfrm>
          <a:prstGeom prst="rect">
            <a:avLst/>
          </a:prstGeom>
        </p:spPr>
      </p:pic>
      <p:pic>
        <p:nvPicPr>
          <p:cNvPr id="63" name="R. Leg">
            <a:extLst>
              <a:ext uri="{FF2B5EF4-FFF2-40B4-BE49-F238E27FC236}">
                <a16:creationId xmlns:a16="http://schemas.microsoft.com/office/drawing/2014/main" id="{FA8311E6-CE23-4326-A9FF-3CCDBDAE7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125" y="3666297"/>
            <a:ext cx="477684" cy="1341236"/>
          </a:xfrm>
          <a:prstGeom prst="rect">
            <a:avLst/>
          </a:prstGeom>
        </p:spPr>
      </p:pic>
      <p:pic>
        <p:nvPicPr>
          <p:cNvPr id="28" name="A1">
            <a:extLst>
              <a:ext uri="{FF2B5EF4-FFF2-40B4-BE49-F238E27FC236}">
                <a16:creationId xmlns:a16="http://schemas.microsoft.com/office/drawing/2014/main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5025805" y="4042255"/>
            <a:ext cx="596349" cy="745435"/>
          </a:xfrm>
          <a:prstGeom prst="rect">
            <a:avLst/>
          </a:prstGeom>
        </p:spPr>
      </p:pic>
      <p:pic>
        <p:nvPicPr>
          <p:cNvPr id="29" name="B1">
            <a:extLst>
              <a:ext uri="{FF2B5EF4-FFF2-40B4-BE49-F238E27FC236}">
                <a16:creationId xmlns:a16="http://schemas.microsoft.com/office/drawing/2014/main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5559983" y="4042255"/>
            <a:ext cx="506896" cy="745435"/>
          </a:xfrm>
          <a:prstGeom prst="rect">
            <a:avLst/>
          </a:prstGeom>
        </p:spPr>
      </p:pic>
      <p:pic>
        <p:nvPicPr>
          <p:cNvPr id="30" name="C1">
            <a:extLst>
              <a:ext uri="{FF2B5EF4-FFF2-40B4-BE49-F238E27FC236}">
                <a16:creationId xmlns:a16="http://schemas.microsoft.com/office/drawing/2014/main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5936656" y="4042255"/>
            <a:ext cx="586339" cy="745435"/>
          </a:xfrm>
          <a:prstGeom prst="rect">
            <a:avLst/>
          </a:prstGeom>
        </p:spPr>
      </p:pic>
      <p:pic>
        <p:nvPicPr>
          <p:cNvPr id="32" name="D1">
            <a:extLst>
              <a:ext uri="{FF2B5EF4-FFF2-40B4-BE49-F238E27FC236}">
                <a16:creationId xmlns:a16="http://schemas.microsoft.com/office/drawing/2014/main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25000"/>
          </a:blip>
          <a:srcRect l="32264" t="16923" r="27119" b="36586"/>
          <a:stretch/>
        </p:blipFill>
        <p:spPr>
          <a:xfrm>
            <a:off x="6518620" y="4042255"/>
            <a:ext cx="515060" cy="745435"/>
          </a:xfrm>
          <a:prstGeom prst="rect">
            <a:avLst/>
          </a:prstGeom>
        </p:spPr>
      </p:pic>
      <p:pic>
        <p:nvPicPr>
          <p:cNvPr id="33" name="E1">
            <a:extLst>
              <a:ext uri="{FF2B5EF4-FFF2-40B4-BE49-F238E27FC236}">
                <a16:creationId xmlns:a16="http://schemas.microsoft.com/office/drawing/2014/main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6980508" y="4058440"/>
            <a:ext cx="505196" cy="713064"/>
          </a:xfrm>
          <a:prstGeom prst="rect">
            <a:avLst/>
          </a:prstGeom>
        </p:spPr>
      </p:pic>
      <p:pic>
        <p:nvPicPr>
          <p:cNvPr id="34" name="F1">
            <a:extLst>
              <a:ext uri="{FF2B5EF4-FFF2-40B4-BE49-F238E27FC236}">
                <a16:creationId xmlns:a16="http://schemas.microsoft.com/office/drawing/2014/main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7512661" y="4021641"/>
            <a:ext cx="417874" cy="786662"/>
          </a:xfrm>
          <a:prstGeom prst="rect">
            <a:avLst/>
          </a:prstGeom>
        </p:spPr>
      </p:pic>
      <p:pic>
        <p:nvPicPr>
          <p:cNvPr id="35" name="G1">
            <a:extLst>
              <a:ext uri="{FF2B5EF4-FFF2-40B4-BE49-F238E27FC236}">
                <a16:creationId xmlns:a16="http://schemas.microsoft.com/office/drawing/2014/main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biLevel thresh="25000"/>
          </a:blip>
          <a:srcRect l="33269" t="21463" r="30934" b="32669"/>
          <a:stretch/>
        </p:blipFill>
        <p:spPr>
          <a:xfrm>
            <a:off x="7962093" y="4045857"/>
            <a:ext cx="473571" cy="738231"/>
          </a:xfrm>
          <a:prstGeom prst="rect">
            <a:avLst/>
          </a:prstGeom>
        </p:spPr>
      </p:pic>
      <p:pic>
        <p:nvPicPr>
          <p:cNvPr id="36" name="H1">
            <a:extLst>
              <a:ext uri="{FF2B5EF4-FFF2-40B4-BE49-F238E27FC236}">
                <a16:creationId xmlns:a16="http://schemas.microsoft.com/office/drawing/2014/main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25000"/>
          </a:blip>
          <a:srcRect l="27226" t="18336" r="28544" b="33308"/>
          <a:stretch/>
        </p:blipFill>
        <p:spPr>
          <a:xfrm>
            <a:off x="8388780" y="4025836"/>
            <a:ext cx="585141" cy="778273"/>
          </a:xfrm>
          <a:prstGeom prst="rect">
            <a:avLst/>
          </a:prstGeom>
        </p:spPr>
      </p:pic>
      <p:pic>
        <p:nvPicPr>
          <p:cNvPr id="37" name="I1">
            <a:extLst>
              <a:ext uri="{FF2B5EF4-FFF2-40B4-BE49-F238E27FC236}">
                <a16:creationId xmlns:a16="http://schemas.microsoft.com/office/drawing/2014/main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9075466" y="4079413"/>
            <a:ext cx="279129" cy="671119"/>
          </a:xfrm>
          <a:prstGeom prst="rect">
            <a:avLst/>
          </a:prstGeom>
        </p:spPr>
      </p:pic>
      <p:pic>
        <p:nvPicPr>
          <p:cNvPr id="38" name="J1">
            <a:extLst>
              <a:ext uri="{FF2B5EF4-FFF2-40B4-BE49-F238E27FC236}">
                <a16:creationId xmlns:a16="http://schemas.microsoft.com/office/drawing/2014/main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biLevel thresh="25000"/>
          </a:blip>
          <a:srcRect l="23990" t="17169" r="37447" b="26263"/>
          <a:stretch/>
        </p:blipFill>
        <p:spPr>
          <a:xfrm>
            <a:off x="9507284" y="4065249"/>
            <a:ext cx="383294" cy="699447"/>
          </a:xfrm>
          <a:prstGeom prst="rect">
            <a:avLst/>
          </a:prstGeom>
        </p:spPr>
      </p:pic>
      <p:pic>
        <p:nvPicPr>
          <p:cNvPr id="40" name="K1">
            <a:extLst>
              <a:ext uri="{FF2B5EF4-FFF2-40B4-BE49-F238E27FC236}">
                <a16:creationId xmlns:a16="http://schemas.microsoft.com/office/drawing/2014/main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10117006" y="4034225"/>
            <a:ext cx="505196" cy="761495"/>
          </a:xfrm>
          <a:prstGeom prst="rect">
            <a:avLst/>
          </a:prstGeom>
        </p:spPr>
      </p:pic>
      <p:pic>
        <p:nvPicPr>
          <p:cNvPr id="41" name="L1">
            <a:extLst>
              <a:ext uri="{FF2B5EF4-FFF2-40B4-BE49-F238E27FC236}">
                <a16:creationId xmlns:a16="http://schemas.microsoft.com/office/drawing/2014/main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10552603" y="4079413"/>
            <a:ext cx="562985" cy="671119"/>
          </a:xfrm>
          <a:prstGeom prst="rect">
            <a:avLst/>
          </a:prstGeom>
        </p:spPr>
      </p:pic>
      <p:pic>
        <p:nvPicPr>
          <p:cNvPr id="43" name="M1">
            <a:extLst>
              <a:ext uri="{FF2B5EF4-FFF2-40B4-BE49-F238E27FC236}">
                <a16:creationId xmlns:a16="http://schemas.microsoft.com/office/drawing/2014/main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11087914" y="4079413"/>
            <a:ext cx="683378" cy="671119"/>
          </a:xfrm>
          <a:prstGeom prst="rect">
            <a:avLst/>
          </a:prstGeom>
        </p:spPr>
      </p:pic>
      <p:pic>
        <p:nvPicPr>
          <p:cNvPr id="44" name="N1">
            <a:extLst>
              <a:ext uri="{FF2B5EF4-FFF2-40B4-BE49-F238E27FC236}">
                <a16:creationId xmlns:a16="http://schemas.microsoft.com/office/drawing/2014/main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5022085" y="4785523"/>
            <a:ext cx="562985" cy="761495"/>
          </a:xfrm>
          <a:prstGeom prst="rect">
            <a:avLst/>
          </a:prstGeom>
        </p:spPr>
      </p:pic>
      <p:pic>
        <p:nvPicPr>
          <p:cNvPr id="45" name="O1">
            <a:extLst>
              <a:ext uri="{FF2B5EF4-FFF2-40B4-BE49-F238E27FC236}">
                <a16:creationId xmlns:a16="http://schemas.microsoft.com/office/drawing/2014/main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5482722" y="4785522"/>
            <a:ext cx="628056" cy="761496"/>
          </a:xfrm>
          <a:prstGeom prst="rect">
            <a:avLst/>
          </a:prstGeom>
        </p:spPr>
      </p:pic>
      <p:pic>
        <p:nvPicPr>
          <p:cNvPr id="46" name="P1">
            <a:extLst>
              <a:ext uri="{FF2B5EF4-FFF2-40B4-BE49-F238E27FC236}">
                <a16:creationId xmlns:a16="http://schemas.microsoft.com/office/drawing/2014/main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6019581" y="4777134"/>
            <a:ext cx="473571" cy="778273"/>
          </a:xfrm>
          <a:prstGeom prst="rect">
            <a:avLst/>
          </a:prstGeom>
        </p:spPr>
      </p:pic>
      <p:pic>
        <p:nvPicPr>
          <p:cNvPr id="47" name="Q1">
            <a:extLst>
              <a:ext uri="{FF2B5EF4-FFF2-40B4-BE49-F238E27FC236}">
                <a16:creationId xmlns:a16="http://schemas.microsoft.com/office/drawing/2014/main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6401955" y="4721388"/>
            <a:ext cx="646359" cy="852966"/>
          </a:xfrm>
          <a:prstGeom prst="rect">
            <a:avLst/>
          </a:prstGeom>
        </p:spPr>
      </p:pic>
      <p:pic>
        <p:nvPicPr>
          <p:cNvPr id="49" name="R1">
            <a:extLst>
              <a:ext uri="{FF2B5EF4-FFF2-40B4-BE49-F238E27FC236}">
                <a16:creationId xmlns:a16="http://schemas.microsoft.com/office/drawing/2014/main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6957117" y="4789717"/>
            <a:ext cx="585141" cy="753106"/>
          </a:xfrm>
          <a:prstGeom prst="rect">
            <a:avLst/>
          </a:prstGeom>
        </p:spPr>
      </p:pic>
      <p:pic>
        <p:nvPicPr>
          <p:cNvPr id="50" name="S1">
            <a:extLst>
              <a:ext uri="{FF2B5EF4-FFF2-40B4-BE49-F238E27FC236}">
                <a16:creationId xmlns:a16="http://schemas.microsoft.com/office/drawing/2014/main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7451061" y="4758186"/>
            <a:ext cx="592761" cy="816168"/>
          </a:xfrm>
          <a:prstGeom prst="rect">
            <a:avLst/>
          </a:prstGeom>
        </p:spPr>
      </p:pic>
      <p:pic>
        <p:nvPicPr>
          <p:cNvPr id="51" name="T1">
            <a:extLst>
              <a:ext uri="{FF2B5EF4-FFF2-40B4-BE49-F238E27FC236}">
                <a16:creationId xmlns:a16="http://schemas.microsoft.com/office/drawing/2014/main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7898497" y="4830710"/>
            <a:ext cx="562986" cy="671120"/>
          </a:xfrm>
          <a:prstGeom prst="rect">
            <a:avLst/>
          </a:prstGeom>
        </p:spPr>
      </p:pic>
      <p:pic>
        <p:nvPicPr>
          <p:cNvPr id="52" name="U1">
            <a:extLst>
              <a:ext uri="{FF2B5EF4-FFF2-40B4-BE49-F238E27FC236}">
                <a16:creationId xmlns:a16="http://schemas.microsoft.com/office/drawing/2014/main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8381902" y="4830710"/>
            <a:ext cx="600055" cy="671120"/>
          </a:xfrm>
          <a:prstGeom prst="rect">
            <a:avLst/>
          </a:prstGeom>
        </p:spPr>
      </p:pic>
      <p:pic>
        <p:nvPicPr>
          <p:cNvPr id="53" name="V1">
            <a:extLst>
              <a:ext uri="{FF2B5EF4-FFF2-40B4-BE49-F238E27FC236}">
                <a16:creationId xmlns:a16="http://schemas.microsoft.com/office/drawing/2014/main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8900266" y="4777134"/>
            <a:ext cx="683377" cy="778273"/>
          </a:xfrm>
          <a:prstGeom prst="rect">
            <a:avLst/>
          </a:prstGeom>
        </p:spPr>
      </p:pic>
      <p:pic>
        <p:nvPicPr>
          <p:cNvPr id="54" name="W1">
            <a:extLst>
              <a:ext uri="{FF2B5EF4-FFF2-40B4-BE49-F238E27FC236}">
                <a16:creationId xmlns:a16="http://schemas.microsoft.com/office/drawing/2014/main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9465978" y="4807101"/>
            <a:ext cx="722847" cy="718339"/>
          </a:xfrm>
          <a:prstGeom prst="rect">
            <a:avLst/>
          </a:prstGeom>
        </p:spPr>
      </p:pic>
      <p:pic>
        <p:nvPicPr>
          <p:cNvPr id="55" name="X1">
            <a:extLst>
              <a:ext uri="{FF2B5EF4-FFF2-40B4-BE49-F238E27FC236}">
                <a16:creationId xmlns:a16="http://schemas.microsoft.com/office/drawing/2014/main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10157102" y="4797083"/>
            <a:ext cx="585141" cy="738375"/>
          </a:xfrm>
          <a:prstGeom prst="rect">
            <a:avLst/>
          </a:prstGeom>
        </p:spPr>
      </p:pic>
      <p:pic>
        <p:nvPicPr>
          <p:cNvPr id="56" name="Y1">
            <a:extLst>
              <a:ext uri="{FF2B5EF4-FFF2-40B4-BE49-F238E27FC236}">
                <a16:creationId xmlns:a16="http://schemas.microsoft.com/office/drawing/2014/main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10651046" y="4830710"/>
            <a:ext cx="585141" cy="671120"/>
          </a:xfrm>
          <a:prstGeom prst="rect">
            <a:avLst/>
          </a:prstGeom>
        </p:spPr>
      </p:pic>
      <p:pic>
        <p:nvPicPr>
          <p:cNvPr id="57" name="Z1">
            <a:extLst>
              <a:ext uri="{FF2B5EF4-FFF2-40B4-BE49-F238E27FC236}">
                <a16:creationId xmlns:a16="http://schemas.microsoft.com/office/drawing/2014/main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11256497" y="4830710"/>
            <a:ext cx="523619" cy="671120"/>
          </a:xfrm>
          <a:prstGeom prst="rect">
            <a:avLst/>
          </a:prstGeom>
        </p:spPr>
      </p:pic>
      <p:pic>
        <p:nvPicPr>
          <p:cNvPr id="58" name="R.Arm">
            <a:extLst>
              <a:ext uri="{FF2B5EF4-FFF2-40B4-BE49-F238E27FC236}">
                <a16:creationId xmlns:a16="http://schemas.microsoft.com/office/drawing/2014/main" id="{705713BB-CFF8-4617-B9FB-089460106A8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932006" y="2650173"/>
            <a:ext cx="603556" cy="1201016"/>
          </a:xfrm>
          <a:prstGeom prst="rect">
            <a:avLst/>
          </a:prstGeom>
        </p:spPr>
      </p:pic>
      <p:pic>
        <p:nvPicPr>
          <p:cNvPr id="59" name="L.arm">
            <a:extLst>
              <a:ext uri="{FF2B5EF4-FFF2-40B4-BE49-F238E27FC236}">
                <a16:creationId xmlns:a16="http://schemas.microsoft.com/office/drawing/2014/main" id="{94868C80-9959-425D-AF55-E32592A7D27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200873" y="2687853"/>
            <a:ext cx="506012" cy="121320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4013CBC-4A92-4BA1-A637-A50C92652154}"/>
              </a:ext>
            </a:extLst>
          </p:cNvPr>
          <p:cNvSpPr/>
          <p:nvPr/>
        </p:nvSpPr>
        <p:spPr>
          <a:xfrm rot="21269834" flipH="1">
            <a:off x="4772830" y="2512022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F202E01-BEE0-41FF-B427-CD6F90F06229}"/>
              </a:ext>
            </a:extLst>
          </p:cNvPr>
          <p:cNvSpPr/>
          <p:nvPr/>
        </p:nvSpPr>
        <p:spPr>
          <a:xfrm rot="21269834" flipH="1">
            <a:off x="5666577" y="249163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8D0C11A-CE9F-4021-A0EE-DCC45D56829C}"/>
              </a:ext>
            </a:extLst>
          </p:cNvPr>
          <p:cNvSpPr/>
          <p:nvPr/>
        </p:nvSpPr>
        <p:spPr>
          <a:xfrm rot="330166">
            <a:off x="6618892" y="249163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346A4CD-727A-4857-8DB5-BEE29F950679}"/>
              </a:ext>
            </a:extLst>
          </p:cNvPr>
          <p:cNvSpPr/>
          <p:nvPr/>
        </p:nvSpPr>
        <p:spPr>
          <a:xfrm rot="21269834" flipH="1">
            <a:off x="7571206" y="2506887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A0BE7A93-B0DB-4EFC-A62E-141128DA9529}"/>
              </a:ext>
            </a:extLst>
          </p:cNvPr>
          <p:cNvSpPr/>
          <p:nvPr/>
        </p:nvSpPr>
        <p:spPr>
          <a:xfrm rot="330166">
            <a:off x="8464953" y="2486500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27C80126-C3CC-46A6-8E34-CBEBCFE3BFC5}"/>
              </a:ext>
            </a:extLst>
          </p:cNvPr>
          <p:cNvSpPr/>
          <p:nvPr/>
        </p:nvSpPr>
        <p:spPr>
          <a:xfrm rot="21269834" flipH="1">
            <a:off x="9358699" y="2489546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2ADAB74E-AC20-4159-9970-7D9168A3B8C3}"/>
              </a:ext>
            </a:extLst>
          </p:cNvPr>
          <p:cNvSpPr/>
          <p:nvPr/>
        </p:nvSpPr>
        <p:spPr>
          <a:xfrm rot="330166">
            <a:off x="10303500" y="246872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J2">
            <a:extLst>
              <a:ext uri="{FF2B5EF4-FFF2-40B4-BE49-F238E27FC236}">
                <a16:creationId xmlns:a16="http://schemas.microsoft.com/office/drawing/2014/main" id="{2BCBDDC9-1E29-49FF-843D-0544C8824FF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biLevel thresh="25000"/>
          </a:blip>
          <a:srcRect l="23990" t="17169" r="37447" b="26263"/>
          <a:stretch/>
        </p:blipFill>
        <p:spPr>
          <a:xfrm>
            <a:off x="4920283" y="1774001"/>
            <a:ext cx="383294" cy="699447"/>
          </a:xfrm>
          <a:prstGeom prst="rect">
            <a:avLst/>
          </a:prstGeom>
        </p:spPr>
      </p:pic>
      <p:pic>
        <p:nvPicPr>
          <p:cNvPr id="71" name="A2">
            <a:extLst>
              <a:ext uri="{FF2B5EF4-FFF2-40B4-BE49-F238E27FC236}">
                <a16:creationId xmlns:a16="http://schemas.microsoft.com/office/drawing/2014/main" id="{06D3E3F0-AA4B-4710-BF18-C7EAF39A4B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5746185" y="1835457"/>
            <a:ext cx="596349" cy="745435"/>
          </a:xfrm>
          <a:prstGeom prst="rect">
            <a:avLst/>
          </a:prstGeom>
        </p:spPr>
      </p:pic>
      <p:pic>
        <p:nvPicPr>
          <p:cNvPr id="72" name="C2">
            <a:extLst>
              <a:ext uri="{FF2B5EF4-FFF2-40B4-BE49-F238E27FC236}">
                <a16:creationId xmlns:a16="http://schemas.microsoft.com/office/drawing/2014/main" id="{455DE7DC-A0F7-46BD-9A99-EC6F692EBD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6681736" y="1774001"/>
            <a:ext cx="586339" cy="745435"/>
          </a:xfrm>
          <a:prstGeom prst="rect">
            <a:avLst/>
          </a:prstGeom>
        </p:spPr>
      </p:pic>
      <p:pic>
        <p:nvPicPr>
          <p:cNvPr id="73" name="K2">
            <a:extLst>
              <a:ext uri="{FF2B5EF4-FFF2-40B4-BE49-F238E27FC236}">
                <a16:creationId xmlns:a16="http://schemas.microsoft.com/office/drawing/2014/main" id="{D9DD6D22-4F8C-4071-9672-718D2C184A6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7677937" y="1781235"/>
            <a:ext cx="505196" cy="761495"/>
          </a:xfrm>
          <a:prstGeom prst="rect">
            <a:avLst/>
          </a:prstGeom>
        </p:spPr>
      </p:pic>
      <p:pic>
        <p:nvPicPr>
          <p:cNvPr id="74" name="P2">
            <a:extLst>
              <a:ext uri="{FF2B5EF4-FFF2-40B4-BE49-F238E27FC236}">
                <a16:creationId xmlns:a16="http://schemas.microsoft.com/office/drawing/2014/main" id="{50407803-B0BA-4DDB-9869-952560B12DB8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8646234" y="1715400"/>
            <a:ext cx="473571" cy="778273"/>
          </a:xfrm>
          <a:prstGeom prst="rect">
            <a:avLst/>
          </a:prstGeom>
        </p:spPr>
      </p:pic>
      <p:pic>
        <p:nvPicPr>
          <p:cNvPr id="75" name="O2">
            <a:extLst>
              <a:ext uri="{FF2B5EF4-FFF2-40B4-BE49-F238E27FC236}">
                <a16:creationId xmlns:a16="http://schemas.microsoft.com/office/drawing/2014/main" id="{9C71F292-C357-4103-B74B-B6A6801EDC66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9349145" y="1810490"/>
            <a:ext cx="628056" cy="761496"/>
          </a:xfrm>
          <a:prstGeom prst="rect">
            <a:avLst/>
          </a:prstGeom>
        </p:spPr>
      </p:pic>
      <p:pic>
        <p:nvPicPr>
          <p:cNvPr id="76" name="T1">
            <a:extLst>
              <a:ext uri="{FF2B5EF4-FFF2-40B4-BE49-F238E27FC236}">
                <a16:creationId xmlns:a16="http://schemas.microsoft.com/office/drawing/2014/main" id="{048A88CE-3514-450C-B49A-7170AC42175B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10369553" y="1811158"/>
            <a:ext cx="562986" cy="671120"/>
          </a:xfrm>
          <a:prstGeom prst="rect">
            <a:avLst/>
          </a:prstGeom>
        </p:spPr>
      </p:pic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E41ED981-FBF9-475D-9192-0BDCF2201BE1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0" name="Freeform: Shape 79">
            <a:extLst>
              <a:ext uri="{FF2B5EF4-FFF2-40B4-BE49-F238E27FC236}">
                <a16:creationId xmlns:a16="http://schemas.microsoft.com/office/drawing/2014/main" id="{644C150E-ABBF-46F7-8B73-D9AAB661EE50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DC34AE54-C494-4D67-9891-C50B1D232216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" name="Freeform: Shape 81">
            <a:extLst>
              <a:ext uri="{FF2B5EF4-FFF2-40B4-BE49-F238E27FC236}">
                <a16:creationId xmlns:a16="http://schemas.microsoft.com/office/drawing/2014/main" id="{D3BE39FA-E5B0-4781-8961-1E3DEF496EBC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3" name="Freeform: Shape 82">
            <a:extLst>
              <a:ext uri="{FF2B5EF4-FFF2-40B4-BE49-F238E27FC236}">
                <a16:creationId xmlns:a16="http://schemas.microsoft.com/office/drawing/2014/main" id="{36889B9F-C06C-470B-BC17-50C2B6FADE28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27931DE9-D2E5-4D28-838A-2FBC21F0E667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A8795CDF-2FAD-4A00-9D9D-0B067C3C744F}"/>
              </a:ext>
            </a:extLst>
          </p:cNvPr>
          <p:cNvSpPr/>
          <p:nvPr/>
        </p:nvSpPr>
        <p:spPr>
          <a:xfrm>
            <a:off x="47498" y="140003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66CCFFF9-3275-418A-9D6A-2E32CA729DF7}"/>
              </a:ext>
            </a:extLst>
          </p:cNvPr>
          <p:cNvSpPr/>
          <p:nvPr/>
        </p:nvSpPr>
        <p:spPr>
          <a:xfrm>
            <a:off x="47498" y="140003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A80B64DF-B71C-41B3-9805-2AB8AF14CCF9}"/>
              </a:ext>
            </a:extLst>
          </p:cNvPr>
          <p:cNvSpPr/>
          <p:nvPr/>
        </p:nvSpPr>
        <p:spPr>
          <a:xfrm>
            <a:off x="47498" y="140003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DB2CC63B-2688-4945-929C-915A86795518}"/>
              </a:ext>
            </a:extLst>
          </p:cNvPr>
          <p:cNvSpPr/>
          <p:nvPr/>
        </p:nvSpPr>
        <p:spPr>
          <a:xfrm>
            <a:off x="47498" y="140003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4A3A0449-1C85-41F9-9DF6-CE6C6B48C5E0}"/>
              </a:ext>
            </a:extLst>
          </p:cNvPr>
          <p:cNvSpPr/>
          <p:nvPr/>
        </p:nvSpPr>
        <p:spPr>
          <a:xfrm>
            <a:off x="47498" y="140003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516B88CA-B03F-48BA-A6EC-4B017B9E6355}"/>
              </a:ext>
            </a:extLst>
          </p:cNvPr>
          <p:cNvSpPr/>
          <p:nvPr/>
        </p:nvSpPr>
        <p:spPr>
          <a:xfrm>
            <a:off x="47498" y="140003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D131CC62-A349-40B4-9516-023553C46490}"/>
              </a:ext>
            </a:extLst>
          </p:cNvPr>
          <p:cNvSpPr/>
          <p:nvPr/>
        </p:nvSpPr>
        <p:spPr>
          <a:xfrm>
            <a:off x="-717" y="8682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L.Leg">
            <a:extLst>
              <a:ext uri="{FF2B5EF4-FFF2-40B4-BE49-F238E27FC236}">
                <a16:creationId xmlns:a16="http://schemas.microsoft.com/office/drawing/2014/main" id="{D992B86D-13AD-47F8-AD66-AB0CC906085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351540" y="3666297"/>
            <a:ext cx="472010" cy="1298561"/>
          </a:xfrm>
          <a:prstGeom prst="rect">
            <a:avLst/>
          </a:prstGeom>
        </p:spPr>
      </p:pic>
      <p:pic>
        <p:nvPicPr>
          <p:cNvPr id="60" name="Body">
            <a:extLst>
              <a:ext uri="{FF2B5EF4-FFF2-40B4-BE49-F238E27FC236}">
                <a16:creationId xmlns:a16="http://schemas.microsoft.com/office/drawing/2014/main" id="{68B9E184-2309-4175-A8CD-1B45D761F46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506862" y="2565640"/>
            <a:ext cx="688908" cy="1219306"/>
          </a:xfrm>
          <a:prstGeom prst="rect">
            <a:avLst/>
          </a:prstGeom>
        </p:spPr>
      </p:pic>
      <p:pic>
        <p:nvPicPr>
          <p:cNvPr id="61" name="Head">
            <a:extLst>
              <a:ext uri="{FF2B5EF4-FFF2-40B4-BE49-F238E27FC236}">
                <a16:creationId xmlns:a16="http://schemas.microsoft.com/office/drawing/2014/main" id="{BB8139A7-F34B-4CAA-8013-BAEE58E2009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250037" y="1915742"/>
            <a:ext cx="829128" cy="82912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E2EC958-88AB-4963-B1FC-31A33A021B6E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-51178" y="2822293"/>
            <a:ext cx="154851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3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4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3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9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2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1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1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44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57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7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8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6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0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2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3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48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61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74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8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00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13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26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00"/>
                            </p:stCondLst>
                            <p:childTnLst>
                              <p:par>
                                <p:cTn id="334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79" grpId="2" animBg="1"/>
      <p:bldP spid="79" grpId="3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  <p:bldP spid="84" grpId="0" animBg="1"/>
      <p:bldP spid="84" grpId="1" animBg="1"/>
      <p:bldP spid="84" grpId="2" animBg="1"/>
      <p:bldP spid="4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>
            <a:extLst>
              <a:ext uri="{FF2B5EF4-FFF2-40B4-BE49-F238E27FC236}">
                <a16:creationId xmlns:a16="http://schemas.microsoft.com/office/drawing/2014/main" id="{8BA2CE64-63AC-41E7-955B-53FC0DE9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258" y="-9714"/>
            <a:ext cx="7931583" cy="1054699"/>
          </a:xfrm>
          <a:prstGeom prst="rect">
            <a:avLst/>
          </a:prstGeom>
        </p:spPr>
      </p:pic>
      <p:pic>
        <p:nvPicPr>
          <p:cNvPr id="95" name="Picture 9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8EE6C1-55FD-4443-A752-7835500C5C0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43822" y="363513"/>
            <a:ext cx="874319" cy="361887"/>
          </a:xfrm>
          <a:prstGeom prst="rect">
            <a:avLst/>
          </a:prstGeom>
        </p:spPr>
      </p:pic>
      <p:pic>
        <p:nvPicPr>
          <p:cNvPr id="94" name="Picture 9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887DB5-7ECA-47A7-827C-DFBC0CB4A5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2430" y="6179577"/>
            <a:ext cx="874319" cy="361887"/>
          </a:xfrm>
          <a:prstGeom prst="rect">
            <a:avLst/>
          </a:prstGeom>
        </p:spPr>
      </p:pic>
      <p:pic>
        <p:nvPicPr>
          <p:cNvPr id="63" name="R. Leg">
            <a:extLst>
              <a:ext uri="{FF2B5EF4-FFF2-40B4-BE49-F238E27FC236}">
                <a16:creationId xmlns:a16="http://schemas.microsoft.com/office/drawing/2014/main" id="{FA8311E6-CE23-4326-A9FF-3CCDBDAE7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125" y="3666297"/>
            <a:ext cx="477684" cy="1341236"/>
          </a:xfrm>
          <a:prstGeom prst="rect">
            <a:avLst/>
          </a:prstGeom>
        </p:spPr>
      </p:pic>
      <p:pic>
        <p:nvPicPr>
          <p:cNvPr id="28" name="A1">
            <a:extLst>
              <a:ext uri="{FF2B5EF4-FFF2-40B4-BE49-F238E27FC236}">
                <a16:creationId xmlns:a16="http://schemas.microsoft.com/office/drawing/2014/main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5025805" y="4042255"/>
            <a:ext cx="596349" cy="745435"/>
          </a:xfrm>
          <a:prstGeom prst="rect">
            <a:avLst/>
          </a:prstGeom>
        </p:spPr>
      </p:pic>
      <p:pic>
        <p:nvPicPr>
          <p:cNvPr id="29" name="B1">
            <a:extLst>
              <a:ext uri="{FF2B5EF4-FFF2-40B4-BE49-F238E27FC236}">
                <a16:creationId xmlns:a16="http://schemas.microsoft.com/office/drawing/2014/main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5559983" y="4042255"/>
            <a:ext cx="506896" cy="745435"/>
          </a:xfrm>
          <a:prstGeom prst="rect">
            <a:avLst/>
          </a:prstGeom>
        </p:spPr>
      </p:pic>
      <p:pic>
        <p:nvPicPr>
          <p:cNvPr id="30" name="C1">
            <a:extLst>
              <a:ext uri="{FF2B5EF4-FFF2-40B4-BE49-F238E27FC236}">
                <a16:creationId xmlns:a16="http://schemas.microsoft.com/office/drawing/2014/main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5936656" y="4042255"/>
            <a:ext cx="586339" cy="745435"/>
          </a:xfrm>
          <a:prstGeom prst="rect">
            <a:avLst/>
          </a:prstGeom>
        </p:spPr>
      </p:pic>
      <p:pic>
        <p:nvPicPr>
          <p:cNvPr id="32" name="D1">
            <a:extLst>
              <a:ext uri="{FF2B5EF4-FFF2-40B4-BE49-F238E27FC236}">
                <a16:creationId xmlns:a16="http://schemas.microsoft.com/office/drawing/2014/main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25000"/>
          </a:blip>
          <a:srcRect l="32264" t="16923" r="27119" b="36586"/>
          <a:stretch/>
        </p:blipFill>
        <p:spPr>
          <a:xfrm>
            <a:off x="6518620" y="4042255"/>
            <a:ext cx="515060" cy="745435"/>
          </a:xfrm>
          <a:prstGeom prst="rect">
            <a:avLst/>
          </a:prstGeom>
        </p:spPr>
      </p:pic>
      <p:pic>
        <p:nvPicPr>
          <p:cNvPr id="33" name="E1">
            <a:extLst>
              <a:ext uri="{FF2B5EF4-FFF2-40B4-BE49-F238E27FC236}">
                <a16:creationId xmlns:a16="http://schemas.microsoft.com/office/drawing/2014/main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6980508" y="4058440"/>
            <a:ext cx="505196" cy="713064"/>
          </a:xfrm>
          <a:prstGeom prst="rect">
            <a:avLst/>
          </a:prstGeom>
        </p:spPr>
      </p:pic>
      <p:pic>
        <p:nvPicPr>
          <p:cNvPr id="34" name="F1">
            <a:extLst>
              <a:ext uri="{FF2B5EF4-FFF2-40B4-BE49-F238E27FC236}">
                <a16:creationId xmlns:a16="http://schemas.microsoft.com/office/drawing/2014/main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7512661" y="4021641"/>
            <a:ext cx="417874" cy="786662"/>
          </a:xfrm>
          <a:prstGeom prst="rect">
            <a:avLst/>
          </a:prstGeom>
        </p:spPr>
      </p:pic>
      <p:pic>
        <p:nvPicPr>
          <p:cNvPr id="35" name="G1">
            <a:extLst>
              <a:ext uri="{FF2B5EF4-FFF2-40B4-BE49-F238E27FC236}">
                <a16:creationId xmlns:a16="http://schemas.microsoft.com/office/drawing/2014/main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25000"/>
          </a:blip>
          <a:srcRect l="33269" t="21463" r="30934" b="32669"/>
          <a:stretch/>
        </p:blipFill>
        <p:spPr>
          <a:xfrm>
            <a:off x="7962093" y="4045857"/>
            <a:ext cx="473571" cy="738231"/>
          </a:xfrm>
          <a:prstGeom prst="rect">
            <a:avLst/>
          </a:prstGeom>
        </p:spPr>
      </p:pic>
      <p:pic>
        <p:nvPicPr>
          <p:cNvPr id="36" name="H1">
            <a:extLst>
              <a:ext uri="{FF2B5EF4-FFF2-40B4-BE49-F238E27FC236}">
                <a16:creationId xmlns:a16="http://schemas.microsoft.com/office/drawing/2014/main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biLevel thresh="25000"/>
          </a:blip>
          <a:srcRect l="27226" t="18336" r="28544" b="33308"/>
          <a:stretch/>
        </p:blipFill>
        <p:spPr>
          <a:xfrm>
            <a:off x="8388780" y="4025836"/>
            <a:ext cx="585141" cy="778273"/>
          </a:xfrm>
          <a:prstGeom prst="rect">
            <a:avLst/>
          </a:prstGeom>
        </p:spPr>
      </p:pic>
      <p:pic>
        <p:nvPicPr>
          <p:cNvPr id="37" name="I1">
            <a:extLst>
              <a:ext uri="{FF2B5EF4-FFF2-40B4-BE49-F238E27FC236}">
                <a16:creationId xmlns:a16="http://schemas.microsoft.com/office/drawing/2014/main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9075466" y="4079413"/>
            <a:ext cx="279129" cy="671119"/>
          </a:xfrm>
          <a:prstGeom prst="rect">
            <a:avLst/>
          </a:prstGeom>
        </p:spPr>
      </p:pic>
      <p:pic>
        <p:nvPicPr>
          <p:cNvPr id="38" name="J1">
            <a:extLst>
              <a:ext uri="{FF2B5EF4-FFF2-40B4-BE49-F238E27FC236}">
                <a16:creationId xmlns:a16="http://schemas.microsoft.com/office/drawing/2014/main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biLevel thresh="25000"/>
          </a:blip>
          <a:srcRect l="23990" t="17169" r="37447" b="26263"/>
          <a:stretch/>
        </p:blipFill>
        <p:spPr>
          <a:xfrm>
            <a:off x="9507284" y="4065249"/>
            <a:ext cx="383294" cy="699447"/>
          </a:xfrm>
          <a:prstGeom prst="rect">
            <a:avLst/>
          </a:prstGeom>
        </p:spPr>
      </p:pic>
      <p:pic>
        <p:nvPicPr>
          <p:cNvPr id="40" name="K1">
            <a:extLst>
              <a:ext uri="{FF2B5EF4-FFF2-40B4-BE49-F238E27FC236}">
                <a16:creationId xmlns:a16="http://schemas.microsoft.com/office/drawing/2014/main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10117006" y="4034225"/>
            <a:ext cx="505196" cy="761495"/>
          </a:xfrm>
          <a:prstGeom prst="rect">
            <a:avLst/>
          </a:prstGeom>
        </p:spPr>
      </p:pic>
      <p:pic>
        <p:nvPicPr>
          <p:cNvPr id="41" name="L1">
            <a:extLst>
              <a:ext uri="{FF2B5EF4-FFF2-40B4-BE49-F238E27FC236}">
                <a16:creationId xmlns:a16="http://schemas.microsoft.com/office/drawing/2014/main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10552603" y="4079413"/>
            <a:ext cx="562985" cy="671119"/>
          </a:xfrm>
          <a:prstGeom prst="rect">
            <a:avLst/>
          </a:prstGeom>
        </p:spPr>
      </p:pic>
      <p:pic>
        <p:nvPicPr>
          <p:cNvPr id="43" name="M1">
            <a:extLst>
              <a:ext uri="{FF2B5EF4-FFF2-40B4-BE49-F238E27FC236}">
                <a16:creationId xmlns:a16="http://schemas.microsoft.com/office/drawing/2014/main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11087914" y="4079413"/>
            <a:ext cx="683378" cy="671119"/>
          </a:xfrm>
          <a:prstGeom prst="rect">
            <a:avLst/>
          </a:prstGeom>
        </p:spPr>
      </p:pic>
      <p:pic>
        <p:nvPicPr>
          <p:cNvPr id="44" name="N1">
            <a:extLst>
              <a:ext uri="{FF2B5EF4-FFF2-40B4-BE49-F238E27FC236}">
                <a16:creationId xmlns:a16="http://schemas.microsoft.com/office/drawing/2014/main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5022085" y="4785523"/>
            <a:ext cx="562985" cy="761495"/>
          </a:xfrm>
          <a:prstGeom prst="rect">
            <a:avLst/>
          </a:prstGeom>
        </p:spPr>
      </p:pic>
      <p:pic>
        <p:nvPicPr>
          <p:cNvPr id="45" name="O1">
            <a:extLst>
              <a:ext uri="{FF2B5EF4-FFF2-40B4-BE49-F238E27FC236}">
                <a16:creationId xmlns:a16="http://schemas.microsoft.com/office/drawing/2014/main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5482722" y="4785522"/>
            <a:ext cx="628056" cy="761496"/>
          </a:xfrm>
          <a:prstGeom prst="rect">
            <a:avLst/>
          </a:prstGeom>
        </p:spPr>
      </p:pic>
      <p:pic>
        <p:nvPicPr>
          <p:cNvPr id="46" name="P1">
            <a:extLst>
              <a:ext uri="{FF2B5EF4-FFF2-40B4-BE49-F238E27FC236}">
                <a16:creationId xmlns:a16="http://schemas.microsoft.com/office/drawing/2014/main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6019581" y="4777134"/>
            <a:ext cx="473571" cy="778273"/>
          </a:xfrm>
          <a:prstGeom prst="rect">
            <a:avLst/>
          </a:prstGeom>
        </p:spPr>
      </p:pic>
      <p:pic>
        <p:nvPicPr>
          <p:cNvPr id="47" name="Q1">
            <a:extLst>
              <a:ext uri="{FF2B5EF4-FFF2-40B4-BE49-F238E27FC236}">
                <a16:creationId xmlns:a16="http://schemas.microsoft.com/office/drawing/2014/main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6401955" y="4721388"/>
            <a:ext cx="646359" cy="852966"/>
          </a:xfrm>
          <a:prstGeom prst="rect">
            <a:avLst/>
          </a:prstGeom>
        </p:spPr>
      </p:pic>
      <p:pic>
        <p:nvPicPr>
          <p:cNvPr id="49" name="R1">
            <a:extLst>
              <a:ext uri="{FF2B5EF4-FFF2-40B4-BE49-F238E27FC236}">
                <a16:creationId xmlns:a16="http://schemas.microsoft.com/office/drawing/2014/main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6957117" y="4789717"/>
            <a:ext cx="585141" cy="753106"/>
          </a:xfrm>
          <a:prstGeom prst="rect">
            <a:avLst/>
          </a:prstGeom>
        </p:spPr>
      </p:pic>
      <p:pic>
        <p:nvPicPr>
          <p:cNvPr id="50" name="S1">
            <a:extLst>
              <a:ext uri="{FF2B5EF4-FFF2-40B4-BE49-F238E27FC236}">
                <a16:creationId xmlns:a16="http://schemas.microsoft.com/office/drawing/2014/main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7451061" y="4758186"/>
            <a:ext cx="592761" cy="816168"/>
          </a:xfrm>
          <a:prstGeom prst="rect">
            <a:avLst/>
          </a:prstGeom>
        </p:spPr>
      </p:pic>
      <p:pic>
        <p:nvPicPr>
          <p:cNvPr id="51" name="T1">
            <a:extLst>
              <a:ext uri="{FF2B5EF4-FFF2-40B4-BE49-F238E27FC236}">
                <a16:creationId xmlns:a16="http://schemas.microsoft.com/office/drawing/2014/main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7898497" y="4830710"/>
            <a:ext cx="562986" cy="671120"/>
          </a:xfrm>
          <a:prstGeom prst="rect">
            <a:avLst/>
          </a:prstGeom>
        </p:spPr>
      </p:pic>
      <p:pic>
        <p:nvPicPr>
          <p:cNvPr id="52" name="U1">
            <a:extLst>
              <a:ext uri="{FF2B5EF4-FFF2-40B4-BE49-F238E27FC236}">
                <a16:creationId xmlns:a16="http://schemas.microsoft.com/office/drawing/2014/main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8381902" y="4830710"/>
            <a:ext cx="600055" cy="671120"/>
          </a:xfrm>
          <a:prstGeom prst="rect">
            <a:avLst/>
          </a:prstGeom>
        </p:spPr>
      </p:pic>
      <p:pic>
        <p:nvPicPr>
          <p:cNvPr id="53" name="V1">
            <a:extLst>
              <a:ext uri="{FF2B5EF4-FFF2-40B4-BE49-F238E27FC236}">
                <a16:creationId xmlns:a16="http://schemas.microsoft.com/office/drawing/2014/main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8900266" y="4777134"/>
            <a:ext cx="683377" cy="778273"/>
          </a:xfrm>
          <a:prstGeom prst="rect">
            <a:avLst/>
          </a:prstGeom>
        </p:spPr>
      </p:pic>
      <p:pic>
        <p:nvPicPr>
          <p:cNvPr id="54" name="W1">
            <a:extLst>
              <a:ext uri="{FF2B5EF4-FFF2-40B4-BE49-F238E27FC236}">
                <a16:creationId xmlns:a16="http://schemas.microsoft.com/office/drawing/2014/main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9465978" y="4807101"/>
            <a:ext cx="722847" cy="718339"/>
          </a:xfrm>
          <a:prstGeom prst="rect">
            <a:avLst/>
          </a:prstGeom>
        </p:spPr>
      </p:pic>
      <p:pic>
        <p:nvPicPr>
          <p:cNvPr id="55" name="X1">
            <a:extLst>
              <a:ext uri="{FF2B5EF4-FFF2-40B4-BE49-F238E27FC236}">
                <a16:creationId xmlns:a16="http://schemas.microsoft.com/office/drawing/2014/main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10157102" y="4797083"/>
            <a:ext cx="585141" cy="738375"/>
          </a:xfrm>
          <a:prstGeom prst="rect">
            <a:avLst/>
          </a:prstGeom>
        </p:spPr>
      </p:pic>
      <p:pic>
        <p:nvPicPr>
          <p:cNvPr id="56" name="Y1">
            <a:extLst>
              <a:ext uri="{FF2B5EF4-FFF2-40B4-BE49-F238E27FC236}">
                <a16:creationId xmlns:a16="http://schemas.microsoft.com/office/drawing/2014/main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10651046" y="4830710"/>
            <a:ext cx="585141" cy="671120"/>
          </a:xfrm>
          <a:prstGeom prst="rect">
            <a:avLst/>
          </a:prstGeom>
        </p:spPr>
      </p:pic>
      <p:pic>
        <p:nvPicPr>
          <p:cNvPr id="57" name="Z1">
            <a:extLst>
              <a:ext uri="{FF2B5EF4-FFF2-40B4-BE49-F238E27FC236}">
                <a16:creationId xmlns:a16="http://schemas.microsoft.com/office/drawing/2014/main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11256497" y="4830710"/>
            <a:ext cx="523619" cy="671120"/>
          </a:xfrm>
          <a:prstGeom prst="rect">
            <a:avLst/>
          </a:prstGeom>
        </p:spPr>
      </p:pic>
      <p:pic>
        <p:nvPicPr>
          <p:cNvPr id="58" name="R.Arm">
            <a:extLst>
              <a:ext uri="{FF2B5EF4-FFF2-40B4-BE49-F238E27FC236}">
                <a16:creationId xmlns:a16="http://schemas.microsoft.com/office/drawing/2014/main" id="{705713BB-CFF8-4617-B9FB-089460106A8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932006" y="2650173"/>
            <a:ext cx="603556" cy="1201016"/>
          </a:xfrm>
          <a:prstGeom prst="rect">
            <a:avLst/>
          </a:prstGeom>
        </p:spPr>
      </p:pic>
      <p:pic>
        <p:nvPicPr>
          <p:cNvPr id="59" name="L.arm">
            <a:extLst>
              <a:ext uri="{FF2B5EF4-FFF2-40B4-BE49-F238E27FC236}">
                <a16:creationId xmlns:a16="http://schemas.microsoft.com/office/drawing/2014/main" id="{94868C80-9959-425D-AF55-E32592A7D27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200873" y="2687853"/>
            <a:ext cx="506012" cy="1213209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F202E01-BEE0-41FF-B427-CD6F90F06229}"/>
              </a:ext>
            </a:extLst>
          </p:cNvPr>
          <p:cNvSpPr/>
          <p:nvPr/>
        </p:nvSpPr>
        <p:spPr>
          <a:xfrm rot="21269834" flipH="1">
            <a:off x="5666577" y="249163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8D0C11A-CE9F-4021-A0EE-DCC45D56829C}"/>
              </a:ext>
            </a:extLst>
          </p:cNvPr>
          <p:cNvSpPr/>
          <p:nvPr/>
        </p:nvSpPr>
        <p:spPr>
          <a:xfrm rot="330166">
            <a:off x="6618892" y="249163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346A4CD-727A-4857-8DB5-BEE29F950679}"/>
              </a:ext>
            </a:extLst>
          </p:cNvPr>
          <p:cNvSpPr/>
          <p:nvPr/>
        </p:nvSpPr>
        <p:spPr>
          <a:xfrm rot="21269834" flipH="1">
            <a:off x="7571206" y="2506887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A0BE7A93-B0DB-4EFC-A62E-141128DA9529}"/>
              </a:ext>
            </a:extLst>
          </p:cNvPr>
          <p:cNvSpPr/>
          <p:nvPr/>
        </p:nvSpPr>
        <p:spPr>
          <a:xfrm rot="330166">
            <a:off x="8464953" y="2486500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27C80126-C3CC-46A6-8E34-CBEBCFE3BFC5}"/>
              </a:ext>
            </a:extLst>
          </p:cNvPr>
          <p:cNvSpPr/>
          <p:nvPr/>
        </p:nvSpPr>
        <p:spPr>
          <a:xfrm rot="21269834" flipH="1">
            <a:off x="9358699" y="2489546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You're Hung">
            <a:extLst>
              <a:ext uri="{FF2B5EF4-FFF2-40B4-BE49-F238E27FC236}">
                <a16:creationId xmlns:a16="http://schemas.microsoft.com/office/drawing/2014/main" id="{C707E7F6-C8AA-4128-A170-4405A57959D5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2113">
            <a:off x="377627" y="4458700"/>
            <a:ext cx="3605370" cy="2099512"/>
          </a:xfrm>
          <a:prstGeom prst="rect">
            <a:avLst/>
          </a:prstGeom>
        </p:spPr>
      </p:pic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E41ED981-FBF9-475D-9192-0BDCF2201BE1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0" name="Freeform: Shape 79">
            <a:extLst>
              <a:ext uri="{FF2B5EF4-FFF2-40B4-BE49-F238E27FC236}">
                <a16:creationId xmlns:a16="http://schemas.microsoft.com/office/drawing/2014/main" id="{644C150E-ABBF-46F7-8B73-D9AAB661EE50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DC34AE54-C494-4D67-9891-C50B1D232216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" name="Freeform: Shape 81">
            <a:extLst>
              <a:ext uri="{FF2B5EF4-FFF2-40B4-BE49-F238E27FC236}">
                <a16:creationId xmlns:a16="http://schemas.microsoft.com/office/drawing/2014/main" id="{D3BE39FA-E5B0-4781-8961-1E3DEF496EBC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3" name="Freeform: Shape 82">
            <a:extLst>
              <a:ext uri="{FF2B5EF4-FFF2-40B4-BE49-F238E27FC236}">
                <a16:creationId xmlns:a16="http://schemas.microsoft.com/office/drawing/2014/main" id="{36889B9F-C06C-470B-BC17-50C2B6FADE28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27931DE9-D2E5-4D28-838A-2FBC21F0E667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A8795CDF-2FAD-4A00-9D9D-0B067C3C744F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66CCFFF9-3275-418A-9D6A-2E32CA729DF7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A80B64DF-B71C-41B3-9805-2AB8AF14CCF9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DB2CC63B-2688-4945-929C-915A86795518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L.Leg">
            <a:extLst>
              <a:ext uri="{FF2B5EF4-FFF2-40B4-BE49-F238E27FC236}">
                <a16:creationId xmlns:a16="http://schemas.microsoft.com/office/drawing/2014/main" id="{D992B86D-13AD-47F8-AD66-AB0CC906085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351540" y="3666297"/>
            <a:ext cx="472010" cy="1298561"/>
          </a:xfrm>
          <a:prstGeom prst="rect">
            <a:avLst/>
          </a:prstGeom>
        </p:spPr>
      </p:pic>
      <p:pic>
        <p:nvPicPr>
          <p:cNvPr id="60" name="Body">
            <a:extLst>
              <a:ext uri="{FF2B5EF4-FFF2-40B4-BE49-F238E27FC236}">
                <a16:creationId xmlns:a16="http://schemas.microsoft.com/office/drawing/2014/main" id="{68B9E184-2309-4175-A8CD-1B45D761F46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506862" y="2565640"/>
            <a:ext cx="688908" cy="1219306"/>
          </a:xfrm>
          <a:prstGeom prst="rect">
            <a:avLst/>
          </a:prstGeom>
        </p:spPr>
      </p:pic>
      <p:pic>
        <p:nvPicPr>
          <p:cNvPr id="61" name="Head">
            <a:extLst>
              <a:ext uri="{FF2B5EF4-FFF2-40B4-BE49-F238E27FC236}">
                <a16:creationId xmlns:a16="http://schemas.microsoft.com/office/drawing/2014/main" id="{BB8139A7-F34B-4CAA-8013-BAEE58E2009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250037" y="1915742"/>
            <a:ext cx="829128" cy="829128"/>
          </a:xfrm>
          <a:prstGeom prst="rect">
            <a:avLst/>
          </a:prstGeom>
        </p:spPr>
      </p:pic>
      <p:pic>
        <p:nvPicPr>
          <p:cNvPr id="67" name="O2">
            <a:extLst>
              <a:ext uri="{FF2B5EF4-FFF2-40B4-BE49-F238E27FC236}">
                <a16:creationId xmlns:a16="http://schemas.microsoft.com/office/drawing/2014/main" id="{11B65D75-9F1B-4978-A188-057B4E7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6666480" y="1782659"/>
            <a:ext cx="628056" cy="761496"/>
          </a:xfrm>
          <a:prstGeom prst="rect">
            <a:avLst/>
          </a:prstGeom>
        </p:spPr>
      </p:pic>
      <p:pic>
        <p:nvPicPr>
          <p:cNvPr id="69" name="W2">
            <a:extLst>
              <a:ext uri="{FF2B5EF4-FFF2-40B4-BE49-F238E27FC236}">
                <a16:creationId xmlns:a16="http://schemas.microsoft.com/office/drawing/2014/main" id="{4F848F2B-3FEF-4DB5-BF3E-78935FA2503D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5617571" y="1755109"/>
            <a:ext cx="722847" cy="718339"/>
          </a:xfrm>
          <a:prstGeom prst="rect">
            <a:avLst/>
          </a:prstGeom>
        </p:spPr>
      </p:pic>
      <p:pic>
        <p:nvPicPr>
          <p:cNvPr id="78" name="Y2">
            <a:extLst>
              <a:ext uri="{FF2B5EF4-FFF2-40B4-BE49-F238E27FC236}">
                <a16:creationId xmlns:a16="http://schemas.microsoft.com/office/drawing/2014/main" id="{A199F7F4-84F7-43C2-9BEC-85E5E6E4FC96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9353225" y="1763785"/>
            <a:ext cx="585141" cy="671120"/>
          </a:xfrm>
          <a:prstGeom prst="rect">
            <a:avLst/>
          </a:prstGeom>
        </p:spPr>
      </p:pic>
      <p:pic>
        <p:nvPicPr>
          <p:cNvPr id="96" name="Z2">
            <a:extLst>
              <a:ext uri="{FF2B5EF4-FFF2-40B4-BE49-F238E27FC236}">
                <a16:creationId xmlns:a16="http://schemas.microsoft.com/office/drawing/2014/main" id="{DE4823E7-7A13-4DFF-9A64-D95891A20852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8551847" y="1827847"/>
            <a:ext cx="523619" cy="671120"/>
          </a:xfrm>
          <a:prstGeom prst="rect">
            <a:avLst/>
          </a:prstGeom>
        </p:spPr>
      </p:pic>
      <p:pic>
        <p:nvPicPr>
          <p:cNvPr id="97" name="O2a">
            <a:extLst>
              <a:ext uri="{FF2B5EF4-FFF2-40B4-BE49-F238E27FC236}">
                <a16:creationId xmlns:a16="http://schemas.microsoft.com/office/drawing/2014/main" id="{C99CD0DD-7F77-49CF-BB80-5503B57D0D5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7542258" y="1782659"/>
            <a:ext cx="628056" cy="76149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BFC2B56-3C57-45B7-8ACA-689C24200B30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-49004" y="2721012"/>
            <a:ext cx="1548518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4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xit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5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1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4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3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9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2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1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7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500"/>
                            </p:stCondLst>
                            <p:childTnLst>
                              <p:par>
                                <p:cTn id="325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0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00"/>
                            </p:stCondLst>
                            <p:childTnLst>
                              <p:par>
                                <p:cTn id="338" presetID="22" presetClass="exit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3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79" grpId="2" animBg="1"/>
      <p:bldP spid="80" grpId="1" animBg="1"/>
      <p:bldP spid="80" grpId="2" animBg="1"/>
      <p:bldP spid="80" grpId="3" animBg="1"/>
      <p:bldP spid="80" grpId="4" animBg="1"/>
      <p:bldP spid="81" grpId="0" animBg="1"/>
      <p:bldP spid="81" grpId="1" animBg="1"/>
      <p:bldP spid="81" grpId="2" animBg="1"/>
      <p:bldP spid="81" grpId="3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  <p:bldP spid="83" grpId="3" animBg="1"/>
      <p:bldP spid="84" grpId="0" animBg="1"/>
      <p:bldP spid="84" grpId="1" animBg="1"/>
      <p:bldP spid="84" grpId="3" animBg="1"/>
      <p:bldP spid="84" grpId="4" animBg="1"/>
      <p:bldP spid="4" grpId="0" animBg="1"/>
      <p:bldP spid="88" grpId="0" animBg="1"/>
      <p:bldP spid="89" grpId="0" animBg="1"/>
      <p:bldP spid="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You're Hung">
            <a:extLst>
              <a:ext uri="{FF2B5EF4-FFF2-40B4-BE49-F238E27FC236}">
                <a16:creationId xmlns:a16="http://schemas.microsoft.com/office/drawing/2014/main" id="{13720CEF-E8CF-4E87-995D-24FCFEAB2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2113">
            <a:off x="377627" y="4458700"/>
            <a:ext cx="3605370" cy="2099512"/>
          </a:xfrm>
          <a:prstGeom prst="rect">
            <a:avLst/>
          </a:prstGeom>
        </p:spPr>
      </p:pic>
      <p:pic>
        <p:nvPicPr>
          <p:cNvPr id="63" name="R. Leg">
            <a:extLst>
              <a:ext uri="{FF2B5EF4-FFF2-40B4-BE49-F238E27FC236}">
                <a16:creationId xmlns:a16="http://schemas.microsoft.com/office/drawing/2014/main" id="{FA8311E6-CE23-4326-A9FF-3CCDBDAE7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125" y="3666297"/>
            <a:ext cx="477684" cy="1341236"/>
          </a:xfrm>
          <a:prstGeom prst="rect">
            <a:avLst/>
          </a:prstGeom>
        </p:spPr>
      </p:pic>
      <p:pic>
        <p:nvPicPr>
          <p:cNvPr id="28" name="A1">
            <a:extLst>
              <a:ext uri="{FF2B5EF4-FFF2-40B4-BE49-F238E27FC236}">
                <a16:creationId xmlns:a16="http://schemas.microsoft.com/office/drawing/2014/main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5025805" y="4042255"/>
            <a:ext cx="596349" cy="745435"/>
          </a:xfrm>
          <a:prstGeom prst="rect">
            <a:avLst/>
          </a:prstGeom>
        </p:spPr>
      </p:pic>
      <p:pic>
        <p:nvPicPr>
          <p:cNvPr id="29" name="B1">
            <a:extLst>
              <a:ext uri="{FF2B5EF4-FFF2-40B4-BE49-F238E27FC236}">
                <a16:creationId xmlns:a16="http://schemas.microsoft.com/office/drawing/2014/main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5559983" y="4042255"/>
            <a:ext cx="506896" cy="745435"/>
          </a:xfrm>
          <a:prstGeom prst="rect">
            <a:avLst/>
          </a:prstGeom>
        </p:spPr>
      </p:pic>
      <p:pic>
        <p:nvPicPr>
          <p:cNvPr id="30" name="C1">
            <a:extLst>
              <a:ext uri="{FF2B5EF4-FFF2-40B4-BE49-F238E27FC236}">
                <a16:creationId xmlns:a16="http://schemas.microsoft.com/office/drawing/2014/main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5936656" y="4042255"/>
            <a:ext cx="586339" cy="745435"/>
          </a:xfrm>
          <a:prstGeom prst="rect">
            <a:avLst/>
          </a:prstGeom>
        </p:spPr>
      </p:pic>
      <p:pic>
        <p:nvPicPr>
          <p:cNvPr id="32" name="D1">
            <a:extLst>
              <a:ext uri="{FF2B5EF4-FFF2-40B4-BE49-F238E27FC236}">
                <a16:creationId xmlns:a16="http://schemas.microsoft.com/office/drawing/2014/main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25000"/>
          </a:blip>
          <a:srcRect l="32264" t="16923" r="27119" b="36586"/>
          <a:stretch/>
        </p:blipFill>
        <p:spPr>
          <a:xfrm>
            <a:off x="6518620" y="4042255"/>
            <a:ext cx="515060" cy="745435"/>
          </a:xfrm>
          <a:prstGeom prst="rect">
            <a:avLst/>
          </a:prstGeom>
        </p:spPr>
      </p:pic>
      <p:pic>
        <p:nvPicPr>
          <p:cNvPr id="33" name="E1">
            <a:extLst>
              <a:ext uri="{FF2B5EF4-FFF2-40B4-BE49-F238E27FC236}">
                <a16:creationId xmlns:a16="http://schemas.microsoft.com/office/drawing/2014/main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6980508" y="4058440"/>
            <a:ext cx="505196" cy="713064"/>
          </a:xfrm>
          <a:prstGeom prst="rect">
            <a:avLst/>
          </a:prstGeom>
        </p:spPr>
      </p:pic>
      <p:pic>
        <p:nvPicPr>
          <p:cNvPr id="34" name="F1">
            <a:extLst>
              <a:ext uri="{FF2B5EF4-FFF2-40B4-BE49-F238E27FC236}">
                <a16:creationId xmlns:a16="http://schemas.microsoft.com/office/drawing/2014/main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7512661" y="4021641"/>
            <a:ext cx="417874" cy="786662"/>
          </a:xfrm>
          <a:prstGeom prst="rect">
            <a:avLst/>
          </a:prstGeom>
        </p:spPr>
      </p:pic>
      <p:pic>
        <p:nvPicPr>
          <p:cNvPr id="35" name="G1">
            <a:extLst>
              <a:ext uri="{FF2B5EF4-FFF2-40B4-BE49-F238E27FC236}">
                <a16:creationId xmlns:a16="http://schemas.microsoft.com/office/drawing/2014/main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biLevel thresh="25000"/>
          </a:blip>
          <a:srcRect l="33269" t="21463" r="30934" b="32669"/>
          <a:stretch/>
        </p:blipFill>
        <p:spPr>
          <a:xfrm>
            <a:off x="7962093" y="4045857"/>
            <a:ext cx="473571" cy="738231"/>
          </a:xfrm>
          <a:prstGeom prst="rect">
            <a:avLst/>
          </a:prstGeom>
        </p:spPr>
      </p:pic>
      <p:pic>
        <p:nvPicPr>
          <p:cNvPr id="36" name="H1">
            <a:extLst>
              <a:ext uri="{FF2B5EF4-FFF2-40B4-BE49-F238E27FC236}">
                <a16:creationId xmlns:a16="http://schemas.microsoft.com/office/drawing/2014/main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25000"/>
          </a:blip>
          <a:srcRect l="27226" t="18336" r="28544" b="33308"/>
          <a:stretch/>
        </p:blipFill>
        <p:spPr>
          <a:xfrm>
            <a:off x="8388780" y="4025836"/>
            <a:ext cx="585141" cy="778273"/>
          </a:xfrm>
          <a:prstGeom prst="rect">
            <a:avLst/>
          </a:prstGeom>
        </p:spPr>
      </p:pic>
      <p:pic>
        <p:nvPicPr>
          <p:cNvPr id="37" name="I1">
            <a:extLst>
              <a:ext uri="{FF2B5EF4-FFF2-40B4-BE49-F238E27FC236}">
                <a16:creationId xmlns:a16="http://schemas.microsoft.com/office/drawing/2014/main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9075466" y="4079413"/>
            <a:ext cx="279129" cy="671119"/>
          </a:xfrm>
          <a:prstGeom prst="rect">
            <a:avLst/>
          </a:prstGeom>
        </p:spPr>
      </p:pic>
      <p:pic>
        <p:nvPicPr>
          <p:cNvPr id="38" name="J1">
            <a:extLst>
              <a:ext uri="{FF2B5EF4-FFF2-40B4-BE49-F238E27FC236}">
                <a16:creationId xmlns:a16="http://schemas.microsoft.com/office/drawing/2014/main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25000"/>
          </a:blip>
          <a:srcRect l="23990" t="17169" r="37447" b="26263"/>
          <a:stretch/>
        </p:blipFill>
        <p:spPr>
          <a:xfrm>
            <a:off x="9507284" y="4065249"/>
            <a:ext cx="383294" cy="699447"/>
          </a:xfrm>
          <a:prstGeom prst="rect">
            <a:avLst/>
          </a:prstGeom>
        </p:spPr>
      </p:pic>
      <p:pic>
        <p:nvPicPr>
          <p:cNvPr id="40" name="K1">
            <a:extLst>
              <a:ext uri="{FF2B5EF4-FFF2-40B4-BE49-F238E27FC236}">
                <a16:creationId xmlns:a16="http://schemas.microsoft.com/office/drawing/2014/main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10117006" y="4034225"/>
            <a:ext cx="505196" cy="761495"/>
          </a:xfrm>
          <a:prstGeom prst="rect">
            <a:avLst/>
          </a:prstGeom>
        </p:spPr>
      </p:pic>
      <p:pic>
        <p:nvPicPr>
          <p:cNvPr id="41" name="L1">
            <a:extLst>
              <a:ext uri="{FF2B5EF4-FFF2-40B4-BE49-F238E27FC236}">
                <a16:creationId xmlns:a16="http://schemas.microsoft.com/office/drawing/2014/main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10552603" y="4079413"/>
            <a:ext cx="562985" cy="671119"/>
          </a:xfrm>
          <a:prstGeom prst="rect">
            <a:avLst/>
          </a:prstGeom>
        </p:spPr>
      </p:pic>
      <p:pic>
        <p:nvPicPr>
          <p:cNvPr id="43" name="M1">
            <a:extLst>
              <a:ext uri="{FF2B5EF4-FFF2-40B4-BE49-F238E27FC236}">
                <a16:creationId xmlns:a16="http://schemas.microsoft.com/office/drawing/2014/main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11087914" y="4079413"/>
            <a:ext cx="683378" cy="671119"/>
          </a:xfrm>
          <a:prstGeom prst="rect">
            <a:avLst/>
          </a:prstGeom>
        </p:spPr>
      </p:pic>
      <p:pic>
        <p:nvPicPr>
          <p:cNvPr id="44" name="N1">
            <a:extLst>
              <a:ext uri="{FF2B5EF4-FFF2-40B4-BE49-F238E27FC236}">
                <a16:creationId xmlns:a16="http://schemas.microsoft.com/office/drawing/2014/main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5022085" y="4785523"/>
            <a:ext cx="562985" cy="761495"/>
          </a:xfrm>
          <a:prstGeom prst="rect">
            <a:avLst/>
          </a:prstGeom>
        </p:spPr>
      </p:pic>
      <p:pic>
        <p:nvPicPr>
          <p:cNvPr id="45" name="O1">
            <a:extLst>
              <a:ext uri="{FF2B5EF4-FFF2-40B4-BE49-F238E27FC236}">
                <a16:creationId xmlns:a16="http://schemas.microsoft.com/office/drawing/2014/main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5482722" y="4785522"/>
            <a:ext cx="628056" cy="761496"/>
          </a:xfrm>
          <a:prstGeom prst="rect">
            <a:avLst/>
          </a:prstGeom>
        </p:spPr>
      </p:pic>
      <p:pic>
        <p:nvPicPr>
          <p:cNvPr id="46" name="P1">
            <a:extLst>
              <a:ext uri="{FF2B5EF4-FFF2-40B4-BE49-F238E27FC236}">
                <a16:creationId xmlns:a16="http://schemas.microsoft.com/office/drawing/2014/main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6019581" y="4777134"/>
            <a:ext cx="473571" cy="778273"/>
          </a:xfrm>
          <a:prstGeom prst="rect">
            <a:avLst/>
          </a:prstGeom>
        </p:spPr>
      </p:pic>
      <p:pic>
        <p:nvPicPr>
          <p:cNvPr id="47" name="Q1">
            <a:extLst>
              <a:ext uri="{FF2B5EF4-FFF2-40B4-BE49-F238E27FC236}">
                <a16:creationId xmlns:a16="http://schemas.microsoft.com/office/drawing/2014/main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6401955" y="4721388"/>
            <a:ext cx="646359" cy="852966"/>
          </a:xfrm>
          <a:prstGeom prst="rect">
            <a:avLst/>
          </a:prstGeom>
        </p:spPr>
      </p:pic>
      <p:pic>
        <p:nvPicPr>
          <p:cNvPr id="49" name="R1">
            <a:extLst>
              <a:ext uri="{FF2B5EF4-FFF2-40B4-BE49-F238E27FC236}">
                <a16:creationId xmlns:a16="http://schemas.microsoft.com/office/drawing/2014/main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6957117" y="4789717"/>
            <a:ext cx="585141" cy="753106"/>
          </a:xfrm>
          <a:prstGeom prst="rect">
            <a:avLst/>
          </a:prstGeom>
        </p:spPr>
      </p:pic>
      <p:pic>
        <p:nvPicPr>
          <p:cNvPr id="50" name="S1">
            <a:extLst>
              <a:ext uri="{FF2B5EF4-FFF2-40B4-BE49-F238E27FC236}">
                <a16:creationId xmlns:a16="http://schemas.microsoft.com/office/drawing/2014/main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7451061" y="4758186"/>
            <a:ext cx="592761" cy="816168"/>
          </a:xfrm>
          <a:prstGeom prst="rect">
            <a:avLst/>
          </a:prstGeom>
        </p:spPr>
      </p:pic>
      <p:pic>
        <p:nvPicPr>
          <p:cNvPr id="51" name="T1">
            <a:extLst>
              <a:ext uri="{FF2B5EF4-FFF2-40B4-BE49-F238E27FC236}">
                <a16:creationId xmlns:a16="http://schemas.microsoft.com/office/drawing/2014/main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7898497" y="4830710"/>
            <a:ext cx="562986" cy="671120"/>
          </a:xfrm>
          <a:prstGeom prst="rect">
            <a:avLst/>
          </a:prstGeom>
        </p:spPr>
      </p:pic>
      <p:pic>
        <p:nvPicPr>
          <p:cNvPr id="52" name="U1">
            <a:extLst>
              <a:ext uri="{FF2B5EF4-FFF2-40B4-BE49-F238E27FC236}">
                <a16:creationId xmlns:a16="http://schemas.microsoft.com/office/drawing/2014/main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8381902" y="4830710"/>
            <a:ext cx="600055" cy="671120"/>
          </a:xfrm>
          <a:prstGeom prst="rect">
            <a:avLst/>
          </a:prstGeom>
        </p:spPr>
      </p:pic>
      <p:pic>
        <p:nvPicPr>
          <p:cNvPr id="53" name="V1">
            <a:extLst>
              <a:ext uri="{FF2B5EF4-FFF2-40B4-BE49-F238E27FC236}">
                <a16:creationId xmlns:a16="http://schemas.microsoft.com/office/drawing/2014/main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8900266" y="4777134"/>
            <a:ext cx="683377" cy="778273"/>
          </a:xfrm>
          <a:prstGeom prst="rect">
            <a:avLst/>
          </a:prstGeom>
        </p:spPr>
      </p:pic>
      <p:pic>
        <p:nvPicPr>
          <p:cNvPr id="54" name="W1">
            <a:extLst>
              <a:ext uri="{FF2B5EF4-FFF2-40B4-BE49-F238E27FC236}">
                <a16:creationId xmlns:a16="http://schemas.microsoft.com/office/drawing/2014/main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9465978" y="4807101"/>
            <a:ext cx="722847" cy="718339"/>
          </a:xfrm>
          <a:prstGeom prst="rect">
            <a:avLst/>
          </a:prstGeom>
        </p:spPr>
      </p:pic>
      <p:pic>
        <p:nvPicPr>
          <p:cNvPr id="55" name="X1">
            <a:extLst>
              <a:ext uri="{FF2B5EF4-FFF2-40B4-BE49-F238E27FC236}">
                <a16:creationId xmlns:a16="http://schemas.microsoft.com/office/drawing/2014/main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10157102" y="4797083"/>
            <a:ext cx="585141" cy="738375"/>
          </a:xfrm>
          <a:prstGeom prst="rect">
            <a:avLst/>
          </a:prstGeom>
        </p:spPr>
      </p:pic>
      <p:pic>
        <p:nvPicPr>
          <p:cNvPr id="56" name="Y1">
            <a:extLst>
              <a:ext uri="{FF2B5EF4-FFF2-40B4-BE49-F238E27FC236}">
                <a16:creationId xmlns:a16="http://schemas.microsoft.com/office/drawing/2014/main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10651046" y="4830710"/>
            <a:ext cx="585141" cy="671120"/>
          </a:xfrm>
          <a:prstGeom prst="rect">
            <a:avLst/>
          </a:prstGeom>
        </p:spPr>
      </p:pic>
      <p:pic>
        <p:nvPicPr>
          <p:cNvPr id="57" name="Z1">
            <a:extLst>
              <a:ext uri="{FF2B5EF4-FFF2-40B4-BE49-F238E27FC236}">
                <a16:creationId xmlns:a16="http://schemas.microsoft.com/office/drawing/2014/main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11256497" y="4830710"/>
            <a:ext cx="523619" cy="671120"/>
          </a:xfrm>
          <a:prstGeom prst="rect">
            <a:avLst/>
          </a:prstGeom>
        </p:spPr>
      </p:pic>
      <p:pic>
        <p:nvPicPr>
          <p:cNvPr id="58" name="R. arm">
            <a:extLst>
              <a:ext uri="{FF2B5EF4-FFF2-40B4-BE49-F238E27FC236}">
                <a16:creationId xmlns:a16="http://schemas.microsoft.com/office/drawing/2014/main" id="{705713BB-CFF8-4617-B9FB-089460106A8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932006" y="2650173"/>
            <a:ext cx="603556" cy="1201016"/>
          </a:xfrm>
          <a:prstGeom prst="rect">
            <a:avLst/>
          </a:prstGeom>
        </p:spPr>
      </p:pic>
      <p:pic>
        <p:nvPicPr>
          <p:cNvPr id="59" name="L.arm">
            <a:extLst>
              <a:ext uri="{FF2B5EF4-FFF2-40B4-BE49-F238E27FC236}">
                <a16:creationId xmlns:a16="http://schemas.microsoft.com/office/drawing/2014/main" id="{94868C80-9959-425D-AF55-E32592A7D27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200873" y="2687853"/>
            <a:ext cx="506012" cy="1213209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000E2F4-08D2-4F52-ADA3-DC4C3367CB5D}"/>
              </a:ext>
            </a:extLst>
          </p:cNvPr>
          <p:cNvSpPr/>
          <p:nvPr/>
        </p:nvSpPr>
        <p:spPr>
          <a:xfrm rot="21269834" flipH="1">
            <a:off x="5666577" y="249163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A4C5179-B7F8-4651-80AF-7BB2AA8F6AD3}"/>
              </a:ext>
            </a:extLst>
          </p:cNvPr>
          <p:cNvSpPr/>
          <p:nvPr/>
        </p:nvSpPr>
        <p:spPr>
          <a:xfrm rot="330166">
            <a:off x="6618892" y="249163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3A3A6FC-AB28-4429-8FBB-4663DEF54FDD}"/>
              </a:ext>
            </a:extLst>
          </p:cNvPr>
          <p:cNvSpPr/>
          <p:nvPr/>
        </p:nvSpPr>
        <p:spPr>
          <a:xfrm rot="21269834" flipH="1">
            <a:off x="7571206" y="2506887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76AF94AB-9F55-4724-B1B2-DEAF1D21B671}"/>
              </a:ext>
            </a:extLst>
          </p:cNvPr>
          <p:cNvSpPr/>
          <p:nvPr/>
        </p:nvSpPr>
        <p:spPr>
          <a:xfrm rot="330166">
            <a:off x="8464953" y="2486500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E1086C6-B876-4405-9B98-EF375F826291}"/>
              </a:ext>
            </a:extLst>
          </p:cNvPr>
          <p:cNvSpPr/>
          <p:nvPr/>
        </p:nvSpPr>
        <p:spPr>
          <a:xfrm rot="21269834" flipH="1">
            <a:off x="9358699" y="2489546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6A3C319-5715-4761-88AE-9C4BAECEC0D7}"/>
              </a:ext>
            </a:extLst>
          </p:cNvPr>
          <p:cNvSpPr/>
          <p:nvPr/>
        </p:nvSpPr>
        <p:spPr>
          <a:xfrm rot="21269834" flipH="1">
            <a:off x="10298789" y="246872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A7A6321-B9A1-4EDC-B957-FB1B5101463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-111258" y="-9714"/>
            <a:ext cx="7931583" cy="1054699"/>
          </a:xfrm>
          <a:prstGeom prst="rect">
            <a:avLst/>
          </a:prstGeom>
        </p:spPr>
      </p:pic>
      <p:pic>
        <p:nvPicPr>
          <p:cNvPr id="74" name="Picture 7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F4C608-8811-48B4-B7CC-7BEA63BB9596}"/>
              </a:ext>
            </a:extLst>
          </p:cNvPr>
          <p:cNvPicPr>
            <a:picLocks noChangeAspect="1"/>
          </p:cNvPicPr>
          <p:nvPr/>
        </p:nvPicPr>
        <p:blipFill>
          <a:blip r:embed="rId3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43822" y="363513"/>
            <a:ext cx="874319" cy="361887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8B5EDBB-3C3C-4B74-BE6C-D714289816AA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1DC64030-0027-4F81-A374-EE46F27EF4B3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3329DDDF-2610-45B9-B5ED-96D3F48BB501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6BF86342-255A-48BF-A62F-0BE17020373B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BE9A4C-BF37-4E97-8535-407997284039}"/>
              </a:ext>
            </a:extLst>
          </p:cNvPr>
          <p:cNvPicPr>
            <a:picLocks noChangeAspect="1"/>
          </p:cNvPicPr>
          <p:nvPr/>
        </p:nvPicPr>
        <p:blipFill>
          <a:blip r:embed="rId3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2430" y="6179577"/>
            <a:ext cx="874319" cy="361887"/>
          </a:xfrm>
          <a:prstGeom prst="rect">
            <a:avLst/>
          </a:prstGeom>
        </p:spPr>
      </p:pic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29D7B5B4-C738-47FD-AB9D-60130216DAED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" name="Freeform: Shape 81">
            <a:extLst>
              <a:ext uri="{FF2B5EF4-FFF2-40B4-BE49-F238E27FC236}">
                <a16:creationId xmlns:a16="http://schemas.microsoft.com/office/drawing/2014/main" id="{37D3CB0B-C9E9-46F2-9881-DF2169D4336D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3" name="Freeform: Shape 82">
            <a:extLst>
              <a:ext uri="{FF2B5EF4-FFF2-40B4-BE49-F238E27FC236}">
                <a16:creationId xmlns:a16="http://schemas.microsoft.com/office/drawing/2014/main" id="{EA9C8BE7-E045-45AA-AB4B-94C4D9B05629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4EBF2C3E-7651-4ED1-B58F-64878A0110BC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26EBF732-DDA9-4C60-A616-81B8A9647498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id="{ED86DEFB-EF73-4939-8C84-1053562C9BB2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A2">
            <a:extLst>
              <a:ext uri="{FF2B5EF4-FFF2-40B4-BE49-F238E27FC236}">
                <a16:creationId xmlns:a16="http://schemas.microsoft.com/office/drawing/2014/main" id="{E7C88221-C856-4132-82EF-1016BED711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8500326" y="1792999"/>
            <a:ext cx="596349" cy="745435"/>
          </a:xfrm>
          <a:prstGeom prst="rect">
            <a:avLst/>
          </a:prstGeom>
        </p:spPr>
      </p:pic>
      <p:pic>
        <p:nvPicPr>
          <p:cNvPr id="88" name="K2">
            <a:extLst>
              <a:ext uri="{FF2B5EF4-FFF2-40B4-BE49-F238E27FC236}">
                <a16:creationId xmlns:a16="http://schemas.microsoft.com/office/drawing/2014/main" id="{73DF414E-C5B4-4BCC-B08F-0B4F14D1949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10414614" y="1719684"/>
            <a:ext cx="505196" cy="761495"/>
          </a:xfrm>
          <a:prstGeom prst="rect">
            <a:avLst/>
          </a:prstGeom>
        </p:spPr>
      </p:pic>
      <p:pic>
        <p:nvPicPr>
          <p:cNvPr id="89" name="Q2">
            <a:extLst>
              <a:ext uri="{FF2B5EF4-FFF2-40B4-BE49-F238E27FC236}">
                <a16:creationId xmlns:a16="http://schemas.microsoft.com/office/drawing/2014/main" id="{32BB80DE-2F86-4AF3-9244-97C41B8C09D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6657328" y="1661365"/>
            <a:ext cx="646359" cy="852966"/>
          </a:xfrm>
          <a:prstGeom prst="rect">
            <a:avLst/>
          </a:prstGeom>
        </p:spPr>
      </p:pic>
      <p:pic>
        <p:nvPicPr>
          <p:cNvPr id="90" name="S2">
            <a:extLst>
              <a:ext uri="{FF2B5EF4-FFF2-40B4-BE49-F238E27FC236}">
                <a16:creationId xmlns:a16="http://schemas.microsoft.com/office/drawing/2014/main" id="{B9EF327A-A187-4B0E-B923-D8F5C363C6FD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5729433" y="1713926"/>
            <a:ext cx="592761" cy="816168"/>
          </a:xfrm>
          <a:prstGeom prst="rect">
            <a:avLst/>
          </a:prstGeom>
        </p:spPr>
      </p:pic>
      <p:pic>
        <p:nvPicPr>
          <p:cNvPr id="91" name="U2">
            <a:extLst>
              <a:ext uri="{FF2B5EF4-FFF2-40B4-BE49-F238E27FC236}">
                <a16:creationId xmlns:a16="http://schemas.microsoft.com/office/drawing/2014/main" id="{C15F38CC-3096-4BC3-BBEF-337215EE97BF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7598823" y="1772342"/>
            <a:ext cx="600055" cy="671120"/>
          </a:xfrm>
          <a:prstGeom prst="rect">
            <a:avLst/>
          </a:prstGeom>
        </p:spPr>
      </p:pic>
      <p:pic>
        <p:nvPicPr>
          <p:cNvPr id="92" name="W2">
            <a:extLst>
              <a:ext uri="{FF2B5EF4-FFF2-40B4-BE49-F238E27FC236}">
                <a16:creationId xmlns:a16="http://schemas.microsoft.com/office/drawing/2014/main" id="{F8049696-DAB7-4D0A-9AC8-9C054566C932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9340207" y="1762840"/>
            <a:ext cx="722847" cy="718339"/>
          </a:xfrm>
          <a:prstGeom prst="rect">
            <a:avLst/>
          </a:prstGeom>
        </p:spPr>
      </p:pic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40373D2C-1156-41FB-8B0B-C6578E68862C}"/>
              </a:ext>
            </a:extLst>
          </p:cNvPr>
          <p:cNvSpPr/>
          <p:nvPr/>
        </p:nvSpPr>
        <p:spPr>
          <a:xfrm>
            <a:off x="-4397" y="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1278AF36-4DF4-411E-A067-3DBDC225220D}"/>
              </a:ext>
            </a:extLst>
          </p:cNvPr>
          <p:cNvSpPr/>
          <p:nvPr/>
        </p:nvSpPr>
        <p:spPr>
          <a:xfrm>
            <a:off x="-14817" y="11771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L.Leg">
            <a:extLst>
              <a:ext uri="{FF2B5EF4-FFF2-40B4-BE49-F238E27FC236}">
                <a16:creationId xmlns:a16="http://schemas.microsoft.com/office/drawing/2014/main" id="{D992B86D-13AD-47F8-AD66-AB0CC906085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351540" y="3666297"/>
            <a:ext cx="472010" cy="1298561"/>
          </a:xfrm>
          <a:prstGeom prst="rect">
            <a:avLst/>
          </a:prstGeom>
        </p:spPr>
      </p:pic>
      <p:pic>
        <p:nvPicPr>
          <p:cNvPr id="60" name="Body">
            <a:extLst>
              <a:ext uri="{FF2B5EF4-FFF2-40B4-BE49-F238E27FC236}">
                <a16:creationId xmlns:a16="http://schemas.microsoft.com/office/drawing/2014/main" id="{68B9E184-2309-4175-A8CD-1B45D761F46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506862" y="2565640"/>
            <a:ext cx="688908" cy="1219306"/>
          </a:xfrm>
          <a:prstGeom prst="rect">
            <a:avLst/>
          </a:prstGeom>
        </p:spPr>
      </p:pic>
      <p:pic>
        <p:nvPicPr>
          <p:cNvPr id="61" name="Head">
            <a:extLst>
              <a:ext uri="{FF2B5EF4-FFF2-40B4-BE49-F238E27FC236}">
                <a16:creationId xmlns:a16="http://schemas.microsoft.com/office/drawing/2014/main" id="{BB8139A7-F34B-4CAA-8013-BAEE58E2009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250037" y="1915742"/>
            <a:ext cx="829128" cy="82912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93988E-CB27-41D3-885A-B5438495021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-51178" y="2889875"/>
            <a:ext cx="1548518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7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4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0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9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2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18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4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5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7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83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6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0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35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4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6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74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87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22" presetClass="exit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00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26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00"/>
                            </p:stCondLst>
                            <p:childTnLst>
                              <p:par>
                                <p:cTn id="334" presetID="22" presetClass="exit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3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3" animBg="1"/>
      <p:bldP spid="82" grpId="4" animBg="1"/>
      <p:bldP spid="82" grpId="5" animBg="1"/>
      <p:bldP spid="83" grpId="1" animBg="1"/>
      <p:bldP spid="83" grpId="2" animBg="1"/>
      <p:bldP spid="83" grpId="3" animBg="1"/>
      <p:bldP spid="84" grpId="0" animBg="1"/>
      <p:bldP spid="84" grpId="1" animBg="1"/>
      <p:bldP spid="84" grpId="2" animBg="1"/>
      <p:bldP spid="85" grpId="0" animBg="1"/>
      <p:bldP spid="85" grpId="1" animBg="1"/>
      <p:bldP spid="85" grpId="2" animBg="1"/>
      <p:bldP spid="86" grpId="1" animBg="1"/>
      <p:bldP spid="86" grpId="2" animBg="1"/>
      <p:bldP spid="86" grpId="3" animBg="1"/>
      <p:bldP spid="93" grpId="0" animBg="1"/>
      <p:bldP spid="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You're Hung">
            <a:extLst>
              <a:ext uri="{FF2B5EF4-FFF2-40B4-BE49-F238E27FC236}">
                <a16:creationId xmlns:a16="http://schemas.microsoft.com/office/drawing/2014/main" id="{B0BFFAC3-06FE-4D66-AF99-389DE6227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2113">
            <a:off x="377627" y="4458700"/>
            <a:ext cx="3605370" cy="2099512"/>
          </a:xfrm>
          <a:prstGeom prst="rect">
            <a:avLst/>
          </a:prstGeom>
        </p:spPr>
      </p:pic>
      <p:pic>
        <p:nvPicPr>
          <p:cNvPr id="63" name="R. Leg">
            <a:extLst>
              <a:ext uri="{FF2B5EF4-FFF2-40B4-BE49-F238E27FC236}">
                <a16:creationId xmlns:a16="http://schemas.microsoft.com/office/drawing/2014/main" id="{FA8311E6-CE23-4326-A9FF-3CCDBDAE7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125" y="3666297"/>
            <a:ext cx="477684" cy="1341236"/>
          </a:xfrm>
          <a:prstGeom prst="rect">
            <a:avLst/>
          </a:prstGeom>
        </p:spPr>
      </p:pic>
      <p:pic>
        <p:nvPicPr>
          <p:cNvPr id="28" name="A1">
            <a:extLst>
              <a:ext uri="{FF2B5EF4-FFF2-40B4-BE49-F238E27FC236}">
                <a16:creationId xmlns:a16="http://schemas.microsoft.com/office/drawing/2014/main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5025805" y="4042255"/>
            <a:ext cx="596349" cy="745435"/>
          </a:xfrm>
          <a:prstGeom prst="rect">
            <a:avLst/>
          </a:prstGeom>
        </p:spPr>
      </p:pic>
      <p:pic>
        <p:nvPicPr>
          <p:cNvPr id="29" name="B1">
            <a:extLst>
              <a:ext uri="{FF2B5EF4-FFF2-40B4-BE49-F238E27FC236}">
                <a16:creationId xmlns:a16="http://schemas.microsoft.com/office/drawing/2014/main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5559983" y="4042255"/>
            <a:ext cx="506896" cy="745435"/>
          </a:xfrm>
          <a:prstGeom prst="rect">
            <a:avLst/>
          </a:prstGeom>
        </p:spPr>
      </p:pic>
      <p:pic>
        <p:nvPicPr>
          <p:cNvPr id="30" name="C1">
            <a:extLst>
              <a:ext uri="{FF2B5EF4-FFF2-40B4-BE49-F238E27FC236}">
                <a16:creationId xmlns:a16="http://schemas.microsoft.com/office/drawing/2014/main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5936656" y="4042255"/>
            <a:ext cx="586339" cy="745435"/>
          </a:xfrm>
          <a:prstGeom prst="rect">
            <a:avLst/>
          </a:prstGeom>
        </p:spPr>
      </p:pic>
      <p:pic>
        <p:nvPicPr>
          <p:cNvPr id="32" name="D1">
            <a:extLst>
              <a:ext uri="{FF2B5EF4-FFF2-40B4-BE49-F238E27FC236}">
                <a16:creationId xmlns:a16="http://schemas.microsoft.com/office/drawing/2014/main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25000"/>
          </a:blip>
          <a:srcRect l="32264" t="16923" r="27119" b="36586"/>
          <a:stretch/>
        </p:blipFill>
        <p:spPr>
          <a:xfrm>
            <a:off x="6518620" y="4042255"/>
            <a:ext cx="515060" cy="745435"/>
          </a:xfrm>
          <a:prstGeom prst="rect">
            <a:avLst/>
          </a:prstGeom>
        </p:spPr>
      </p:pic>
      <p:pic>
        <p:nvPicPr>
          <p:cNvPr id="33" name="E1">
            <a:extLst>
              <a:ext uri="{FF2B5EF4-FFF2-40B4-BE49-F238E27FC236}">
                <a16:creationId xmlns:a16="http://schemas.microsoft.com/office/drawing/2014/main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6980508" y="4058440"/>
            <a:ext cx="505196" cy="713064"/>
          </a:xfrm>
          <a:prstGeom prst="rect">
            <a:avLst/>
          </a:prstGeom>
        </p:spPr>
      </p:pic>
      <p:pic>
        <p:nvPicPr>
          <p:cNvPr id="34" name="F1">
            <a:extLst>
              <a:ext uri="{FF2B5EF4-FFF2-40B4-BE49-F238E27FC236}">
                <a16:creationId xmlns:a16="http://schemas.microsoft.com/office/drawing/2014/main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7512661" y="4021641"/>
            <a:ext cx="417874" cy="786662"/>
          </a:xfrm>
          <a:prstGeom prst="rect">
            <a:avLst/>
          </a:prstGeom>
        </p:spPr>
      </p:pic>
      <p:pic>
        <p:nvPicPr>
          <p:cNvPr id="35" name="G1">
            <a:extLst>
              <a:ext uri="{FF2B5EF4-FFF2-40B4-BE49-F238E27FC236}">
                <a16:creationId xmlns:a16="http://schemas.microsoft.com/office/drawing/2014/main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biLevel thresh="25000"/>
          </a:blip>
          <a:srcRect l="33269" t="21463" r="30934" b="32669"/>
          <a:stretch/>
        </p:blipFill>
        <p:spPr>
          <a:xfrm>
            <a:off x="7962093" y="4045857"/>
            <a:ext cx="473571" cy="738231"/>
          </a:xfrm>
          <a:prstGeom prst="rect">
            <a:avLst/>
          </a:prstGeom>
        </p:spPr>
      </p:pic>
      <p:pic>
        <p:nvPicPr>
          <p:cNvPr id="36" name="H1">
            <a:extLst>
              <a:ext uri="{FF2B5EF4-FFF2-40B4-BE49-F238E27FC236}">
                <a16:creationId xmlns:a16="http://schemas.microsoft.com/office/drawing/2014/main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25000"/>
          </a:blip>
          <a:srcRect l="27226" t="18336" r="28544" b="33308"/>
          <a:stretch/>
        </p:blipFill>
        <p:spPr>
          <a:xfrm>
            <a:off x="8388780" y="4025836"/>
            <a:ext cx="585141" cy="778273"/>
          </a:xfrm>
          <a:prstGeom prst="rect">
            <a:avLst/>
          </a:prstGeom>
        </p:spPr>
      </p:pic>
      <p:pic>
        <p:nvPicPr>
          <p:cNvPr id="37" name="I1">
            <a:extLst>
              <a:ext uri="{FF2B5EF4-FFF2-40B4-BE49-F238E27FC236}">
                <a16:creationId xmlns:a16="http://schemas.microsoft.com/office/drawing/2014/main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9075466" y="4079413"/>
            <a:ext cx="279129" cy="671119"/>
          </a:xfrm>
          <a:prstGeom prst="rect">
            <a:avLst/>
          </a:prstGeom>
        </p:spPr>
      </p:pic>
      <p:pic>
        <p:nvPicPr>
          <p:cNvPr id="38" name="J1">
            <a:extLst>
              <a:ext uri="{FF2B5EF4-FFF2-40B4-BE49-F238E27FC236}">
                <a16:creationId xmlns:a16="http://schemas.microsoft.com/office/drawing/2014/main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25000"/>
          </a:blip>
          <a:srcRect l="23990" t="17169" r="37447" b="26263"/>
          <a:stretch/>
        </p:blipFill>
        <p:spPr>
          <a:xfrm>
            <a:off x="9507284" y="4065249"/>
            <a:ext cx="383294" cy="699447"/>
          </a:xfrm>
          <a:prstGeom prst="rect">
            <a:avLst/>
          </a:prstGeom>
        </p:spPr>
      </p:pic>
      <p:pic>
        <p:nvPicPr>
          <p:cNvPr id="40" name="K1">
            <a:extLst>
              <a:ext uri="{FF2B5EF4-FFF2-40B4-BE49-F238E27FC236}">
                <a16:creationId xmlns:a16="http://schemas.microsoft.com/office/drawing/2014/main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10117006" y="4034225"/>
            <a:ext cx="505196" cy="761495"/>
          </a:xfrm>
          <a:prstGeom prst="rect">
            <a:avLst/>
          </a:prstGeom>
        </p:spPr>
      </p:pic>
      <p:pic>
        <p:nvPicPr>
          <p:cNvPr id="41" name="L1">
            <a:extLst>
              <a:ext uri="{FF2B5EF4-FFF2-40B4-BE49-F238E27FC236}">
                <a16:creationId xmlns:a16="http://schemas.microsoft.com/office/drawing/2014/main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10552603" y="4079413"/>
            <a:ext cx="562985" cy="671119"/>
          </a:xfrm>
          <a:prstGeom prst="rect">
            <a:avLst/>
          </a:prstGeom>
        </p:spPr>
      </p:pic>
      <p:pic>
        <p:nvPicPr>
          <p:cNvPr id="43" name="M1">
            <a:extLst>
              <a:ext uri="{FF2B5EF4-FFF2-40B4-BE49-F238E27FC236}">
                <a16:creationId xmlns:a16="http://schemas.microsoft.com/office/drawing/2014/main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11087914" y="4079413"/>
            <a:ext cx="683378" cy="671119"/>
          </a:xfrm>
          <a:prstGeom prst="rect">
            <a:avLst/>
          </a:prstGeom>
        </p:spPr>
      </p:pic>
      <p:pic>
        <p:nvPicPr>
          <p:cNvPr id="44" name="N1">
            <a:extLst>
              <a:ext uri="{FF2B5EF4-FFF2-40B4-BE49-F238E27FC236}">
                <a16:creationId xmlns:a16="http://schemas.microsoft.com/office/drawing/2014/main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5022085" y="4785523"/>
            <a:ext cx="562985" cy="761495"/>
          </a:xfrm>
          <a:prstGeom prst="rect">
            <a:avLst/>
          </a:prstGeom>
        </p:spPr>
      </p:pic>
      <p:pic>
        <p:nvPicPr>
          <p:cNvPr id="45" name="O1">
            <a:extLst>
              <a:ext uri="{FF2B5EF4-FFF2-40B4-BE49-F238E27FC236}">
                <a16:creationId xmlns:a16="http://schemas.microsoft.com/office/drawing/2014/main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5482722" y="4785522"/>
            <a:ext cx="628056" cy="761496"/>
          </a:xfrm>
          <a:prstGeom prst="rect">
            <a:avLst/>
          </a:prstGeom>
        </p:spPr>
      </p:pic>
      <p:pic>
        <p:nvPicPr>
          <p:cNvPr id="46" name="P1">
            <a:extLst>
              <a:ext uri="{FF2B5EF4-FFF2-40B4-BE49-F238E27FC236}">
                <a16:creationId xmlns:a16="http://schemas.microsoft.com/office/drawing/2014/main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6019581" y="4777134"/>
            <a:ext cx="473571" cy="778273"/>
          </a:xfrm>
          <a:prstGeom prst="rect">
            <a:avLst/>
          </a:prstGeom>
        </p:spPr>
      </p:pic>
      <p:pic>
        <p:nvPicPr>
          <p:cNvPr id="47" name="Q1">
            <a:extLst>
              <a:ext uri="{FF2B5EF4-FFF2-40B4-BE49-F238E27FC236}">
                <a16:creationId xmlns:a16="http://schemas.microsoft.com/office/drawing/2014/main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6401955" y="4721388"/>
            <a:ext cx="646359" cy="852966"/>
          </a:xfrm>
          <a:prstGeom prst="rect">
            <a:avLst/>
          </a:prstGeom>
        </p:spPr>
      </p:pic>
      <p:pic>
        <p:nvPicPr>
          <p:cNvPr id="49" name="R1">
            <a:extLst>
              <a:ext uri="{FF2B5EF4-FFF2-40B4-BE49-F238E27FC236}">
                <a16:creationId xmlns:a16="http://schemas.microsoft.com/office/drawing/2014/main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6957117" y="4789717"/>
            <a:ext cx="585141" cy="753106"/>
          </a:xfrm>
          <a:prstGeom prst="rect">
            <a:avLst/>
          </a:prstGeom>
        </p:spPr>
      </p:pic>
      <p:pic>
        <p:nvPicPr>
          <p:cNvPr id="50" name="S1">
            <a:extLst>
              <a:ext uri="{FF2B5EF4-FFF2-40B4-BE49-F238E27FC236}">
                <a16:creationId xmlns:a16="http://schemas.microsoft.com/office/drawing/2014/main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7451061" y="4758186"/>
            <a:ext cx="592761" cy="816168"/>
          </a:xfrm>
          <a:prstGeom prst="rect">
            <a:avLst/>
          </a:prstGeom>
        </p:spPr>
      </p:pic>
      <p:pic>
        <p:nvPicPr>
          <p:cNvPr id="51" name="T1">
            <a:extLst>
              <a:ext uri="{FF2B5EF4-FFF2-40B4-BE49-F238E27FC236}">
                <a16:creationId xmlns:a16="http://schemas.microsoft.com/office/drawing/2014/main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7898497" y="4830710"/>
            <a:ext cx="562986" cy="671120"/>
          </a:xfrm>
          <a:prstGeom prst="rect">
            <a:avLst/>
          </a:prstGeom>
        </p:spPr>
      </p:pic>
      <p:pic>
        <p:nvPicPr>
          <p:cNvPr id="52" name="U1">
            <a:extLst>
              <a:ext uri="{FF2B5EF4-FFF2-40B4-BE49-F238E27FC236}">
                <a16:creationId xmlns:a16="http://schemas.microsoft.com/office/drawing/2014/main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8381902" y="4830710"/>
            <a:ext cx="600055" cy="671120"/>
          </a:xfrm>
          <a:prstGeom prst="rect">
            <a:avLst/>
          </a:prstGeom>
        </p:spPr>
      </p:pic>
      <p:pic>
        <p:nvPicPr>
          <p:cNvPr id="53" name="V1">
            <a:extLst>
              <a:ext uri="{FF2B5EF4-FFF2-40B4-BE49-F238E27FC236}">
                <a16:creationId xmlns:a16="http://schemas.microsoft.com/office/drawing/2014/main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8900266" y="4777134"/>
            <a:ext cx="683377" cy="778273"/>
          </a:xfrm>
          <a:prstGeom prst="rect">
            <a:avLst/>
          </a:prstGeom>
        </p:spPr>
      </p:pic>
      <p:pic>
        <p:nvPicPr>
          <p:cNvPr id="54" name="W1">
            <a:extLst>
              <a:ext uri="{FF2B5EF4-FFF2-40B4-BE49-F238E27FC236}">
                <a16:creationId xmlns:a16="http://schemas.microsoft.com/office/drawing/2014/main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9465978" y="4807101"/>
            <a:ext cx="722847" cy="718339"/>
          </a:xfrm>
          <a:prstGeom prst="rect">
            <a:avLst/>
          </a:prstGeom>
        </p:spPr>
      </p:pic>
      <p:pic>
        <p:nvPicPr>
          <p:cNvPr id="55" name="X1">
            <a:extLst>
              <a:ext uri="{FF2B5EF4-FFF2-40B4-BE49-F238E27FC236}">
                <a16:creationId xmlns:a16="http://schemas.microsoft.com/office/drawing/2014/main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10157102" y="4797083"/>
            <a:ext cx="585141" cy="738375"/>
          </a:xfrm>
          <a:prstGeom prst="rect">
            <a:avLst/>
          </a:prstGeom>
        </p:spPr>
      </p:pic>
      <p:pic>
        <p:nvPicPr>
          <p:cNvPr id="56" name="Y1">
            <a:extLst>
              <a:ext uri="{FF2B5EF4-FFF2-40B4-BE49-F238E27FC236}">
                <a16:creationId xmlns:a16="http://schemas.microsoft.com/office/drawing/2014/main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10651046" y="4830710"/>
            <a:ext cx="585141" cy="671120"/>
          </a:xfrm>
          <a:prstGeom prst="rect">
            <a:avLst/>
          </a:prstGeom>
        </p:spPr>
      </p:pic>
      <p:pic>
        <p:nvPicPr>
          <p:cNvPr id="57" name="Z1">
            <a:extLst>
              <a:ext uri="{FF2B5EF4-FFF2-40B4-BE49-F238E27FC236}">
                <a16:creationId xmlns:a16="http://schemas.microsoft.com/office/drawing/2014/main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11256497" y="4830710"/>
            <a:ext cx="523619" cy="671120"/>
          </a:xfrm>
          <a:prstGeom prst="rect">
            <a:avLst/>
          </a:prstGeom>
        </p:spPr>
      </p:pic>
      <p:pic>
        <p:nvPicPr>
          <p:cNvPr id="58" name="R. arm">
            <a:extLst>
              <a:ext uri="{FF2B5EF4-FFF2-40B4-BE49-F238E27FC236}">
                <a16:creationId xmlns:a16="http://schemas.microsoft.com/office/drawing/2014/main" id="{705713BB-CFF8-4617-B9FB-089460106A8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932006" y="2650173"/>
            <a:ext cx="603556" cy="1201016"/>
          </a:xfrm>
          <a:prstGeom prst="rect">
            <a:avLst/>
          </a:prstGeom>
        </p:spPr>
      </p:pic>
      <p:pic>
        <p:nvPicPr>
          <p:cNvPr id="59" name="L.arm">
            <a:extLst>
              <a:ext uri="{FF2B5EF4-FFF2-40B4-BE49-F238E27FC236}">
                <a16:creationId xmlns:a16="http://schemas.microsoft.com/office/drawing/2014/main" id="{94868C80-9959-425D-AF55-E32592A7D27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200873" y="2687853"/>
            <a:ext cx="506012" cy="1213209"/>
          </a:xfrm>
          <a:prstGeom prst="rect">
            <a:avLst/>
          </a:prstGeom>
        </p:spPr>
      </p:pic>
      <p:sp>
        <p:nvSpPr>
          <p:cNvPr id="39" name="line">
            <a:extLst>
              <a:ext uri="{FF2B5EF4-FFF2-40B4-BE49-F238E27FC236}">
                <a16:creationId xmlns:a16="http://schemas.microsoft.com/office/drawing/2014/main" id="{6000E2F4-08D2-4F52-ADA3-DC4C3367CB5D}"/>
              </a:ext>
            </a:extLst>
          </p:cNvPr>
          <p:cNvSpPr/>
          <p:nvPr/>
        </p:nvSpPr>
        <p:spPr>
          <a:xfrm rot="21269834" flipH="1">
            <a:off x="5666577" y="249163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ine">
            <a:extLst>
              <a:ext uri="{FF2B5EF4-FFF2-40B4-BE49-F238E27FC236}">
                <a16:creationId xmlns:a16="http://schemas.microsoft.com/office/drawing/2014/main" id="{CA4C5179-B7F8-4651-80AF-7BB2AA8F6AD3}"/>
              </a:ext>
            </a:extLst>
          </p:cNvPr>
          <p:cNvSpPr/>
          <p:nvPr/>
        </p:nvSpPr>
        <p:spPr>
          <a:xfrm rot="330166">
            <a:off x="6618892" y="249163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ine">
            <a:extLst>
              <a:ext uri="{FF2B5EF4-FFF2-40B4-BE49-F238E27FC236}">
                <a16:creationId xmlns:a16="http://schemas.microsoft.com/office/drawing/2014/main" id="{33A3A6FC-AB28-4429-8FBB-4663DEF54FDD}"/>
              </a:ext>
            </a:extLst>
          </p:cNvPr>
          <p:cNvSpPr/>
          <p:nvPr/>
        </p:nvSpPr>
        <p:spPr>
          <a:xfrm rot="21269834" flipH="1">
            <a:off x="7571206" y="2506887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ine">
            <a:extLst>
              <a:ext uri="{FF2B5EF4-FFF2-40B4-BE49-F238E27FC236}">
                <a16:creationId xmlns:a16="http://schemas.microsoft.com/office/drawing/2014/main" id="{76AF94AB-9F55-4724-B1B2-DEAF1D21B671}"/>
              </a:ext>
            </a:extLst>
          </p:cNvPr>
          <p:cNvSpPr/>
          <p:nvPr/>
        </p:nvSpPr>
        <p:spPr>
          <a:xfrm rot="330166">
            <a:off x="8464953" y="2486500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ine">
            <a:extLst>
              <a:ext uri="{FF2B5EF4-FFF2-40B4-BE49-F238E27FC236}">
                <a16:creationId xmlns:a16="http://schemas.microsoft.com/office/drawing/2014/main" id="{6E1086C6-B876-4405-9B98-EF375F826291}"/>
              </a:ext>
            </a:extLst>
          </p:cNvPr>
          <p:cNvSpPr/>
          <p:nvPr/>
        </p:nvSpPr>
        <p:spPr>
          <a:xfrm rot="21269834" flipH="1">
            <a:off x="9358699" y="2489546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ine">
            <a:extLst>
              <a:ext uri="{FF2B5EF4-FFF2-40B4-BE49-F238E27FC236}">
                <a16:creationId xmlns:a16="http://schemas.microsoft.com/office/drawing/2014/main" id="{16A3C319-5715-4761-88AE-9C4BAECEC0D7}"/>
              </a:ext>
            </a:extLst>
          </p:cNvPr>
          <p:cNvSpPr/>
          <p:nvPr/>
        </p:nvSpPr>
        <p:spPr>
          <a:xfrm rot="21269834" flipH="1">
            <a:off x="10298789" y="246872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A7A6321-B9A1-4EDC-B957-FB1B5101463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-111258" y="-9714"/>
            <a:ext cx="7931583" cy="1054699"/>
          </a:xfrm>
          <a:prstGeom prst="rect">
            <a:avLst/>
          </a:prstGeom>
        </p:spPr>
      </p:pic>
      <p:pic>
        <p:nvPicPr>
          <p:cNvPr id="74" name="Next top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F4C608-8811-48B4-B7CC-7BEA63BB9596}"/>
              </a:ext>
            </a:extLst>
          </p:cNvPr>
          <p:cNvPicPr>
            <a:picLocks noChangeAspect="1"/>
          </p:cNvPicPr>
          <p:nvPr/>
        </p:nvPicPr>
        <p:blipFill>
          <a:blip r:embed="rId3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43822" y="363513"/>
            <a:ext cx="874319" cy="361887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8B5EDBB-3C3C-4B74-BE6C-D714289816AA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1DC64030-0027-4F81-A374-EE46F27EF4B3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3329DDDF-2610-45B9-B5ED-96D3F48BB501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6BF86342-255A-48BF-A62F-0BE17020373B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Next bottom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BE9A4C-BF37-4E97-8535-407997284039}"/>
              </a:ext>
            </a:extLst>
          </p:cNvPr>
          <p:cNvPicPr>
            <a:picLocks noChangeAspect="1"/>
          </p:cNvPicPr>
          <p:nvPr/>
        </p:nvPicPr>
        <p:blipFill>
          <a:blip r:embed="rId3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2430" y="6179577"/>
            <a:ext cx="874319" cy="361887"/>
          </a:xfrm>
          <a:prstGeom prst="rect">
            <a:avLst/>
          </a:prstGeom>
        </p:spPr>
      </p:pic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29D7B5B4-C738-47FD-AB9D-60130216DAED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" name="Freeform: Shape 81">
            <a:extLst>
              <a:ext uri="{FF2B5EF4-FFF2-40B4-BE49-F238E27FC236}">
                <a16:creationId xmlns:a16="http://schemas.microsoft.com/office/drawing/2014/main" id="{37D3CB0B-C9E9-46F2-9881-DF2169D4336D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3" name="Freeform: Shape 82">
            <a:extLst>
              <a:ext uri="{FF2B5EF4-FFF2-40B4-BE49-F238E27FC236}">
                <a16:creationId xmlns:a16="http://schemas.microsoft.com/office/drawing/2014/main" id="{EA9C8BE7-E045-45AA-AB4B-94C4D9B05629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4EBF2C3E-7651-4ED1-B58F-64878A0110BC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26EBF732-DDA9-4C60-A616-81B8A9647498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id="{ED86DEFB-EF73-4939-8C84-1053562C9BB2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">
            <a:extLst>
              <a:ext uri="{FF2B5EF4-FFF2-40B4-BE49-F238E27FC236}">
                <a16:creationId xmlns:a16="http://schemas.microsoft.com/office/drawing/2014/main" id="{9D73F80B-69C7-48D1-8173-BF2D3F54DDF4}"/>
              </a:ext>
            </a:extLst>
          </p:cNvPr>
          <p:cNvSpPr/>
          <p:nvPr/>
        </p:nvSpPr>
        <p:spPr>
          <a:xfrm rot="21269834" flipH="1">
            <a:off x="4649490" y="2468726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D2">
            <a:extLst>
              <a:ext uri="{FF2B5EF4-FFF2-40B4-BE49-F238E27FC236}">
                <a16:creationId xmlns:a16="http://schemas.microsoft.com/office/drawing/2014/main" id="{06279F7C-E1D6-4A32-9AF0-C4CB7FFB3A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25000"/>
          </a:blip>
          <a:srcRect l="32264" t="16923" r="27119" b="36586"/>
          <a:stretch/>
        </p:blipFill>
        <p:spPr>
          <a:xfrm>
            <a:off x="4742527" y="1737616"/>
            <a:ext cx="515060" cy="745435"/>
          </a:xfrm>
          <a:prstGeom prst="rect">
            <a:avLst/>
          </a:prstGeom>
        </p:spPr>
      </p:pic>
      <p:pic>
        <p:nvPicPr>
          <p:cNvPr id="89" name="H2">
            <a:extLst>
              <a:ext uri="{FF2B5EF4-FFF2-40B4-BE49-F238E27FC236}">
                <a16:creationId xmlns:a16="http://schemas.microsoft.com/office/drawing/2014/main" id="{FE942671-845E-4251-AF65-2F472A08D53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25000"/>
          </a:blip>
          <a:srcRect l="27226" t="18336" r="28544" b="33308"/>
          <a:stretch/>
        </p:blipFill>
        <p:spPr>
          <a:xfrm>
            <a:off x="8456022" y="1772243"/>
            <a:ext cx="585141" cy="778273"/>
          </a:xfrm>
          <a:prstGeom prst="rect">
            <a:avLst/>
          </a:prstGeom>
        </p:spPr>
      </p:pic>
      <p:pic>
        <p:nvPicPr>
          <p:cNvPr id="90" name="I2">
            <a:extLst>
              <a:ext uri="{FF2B5EF4-FFF2-40B4-BE49-F238E27FC236}">
                <a16:creationId xmlns:a16="http://schemas.microsoft.com/office/drawing/2014/main" id="{8EF3F8CA-5CA7-4CB5-84C2-B9B9B85F5C0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9465978" y="1833710"/>
            <a:ext cx="279129" cy="671119"/>
          </a:xfrm>
          <a:prstGeom prst="rect">
            <a:avLst/>
          </a:prstGeom>
        </p:spPr>
      </p:pic>
      <p:pic>
        <p:nvPicPr>
          <p:cNvPr id="91" name="L2">
            <a:extLst>
              <a:ext uri="{FF2B5EF4-FFF2-40B4-BE49-F238E27FC236}">
                <a16:creationId xmlns:a16="http://schemas.microsoft.com/office/drawing/2014/main" id="{29C8028F-1275-4CED-AD07-EC435CABC5C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6674643" y="1811932"/>
            <a:ext cx="562985" cy="671119"/>
          </a:xfrm>
          <a:prstGeom prst="rect">
            <a:avLst/>
          </a:prstGeom>
        </p:spPr>
      </p:pic>
      <p:pic>
        <p:nvPicPr>
          <p:cNvPr id="92" name="N2">
            <a:extLst>
              <a:ext uri="{FF2B5EF4-FFF2-40B4-BE49-F238E27FC236}">
                <a16:creationId xmlns:a16="http://schemas.microsoft.com/office/drawing/2014/main" id="{9E99AB45-78AF-4BE9-B2A1-7484C3D792C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10340709" y="1735860"/>
            <a:ext cx="562985" cy="761495"/>
          </a:xfrm>
          <a:prstGeom prst="rect">
            <a:avLst/>
          </a:prstGeom>
        </p:spPr>
      </p:pic>
      <p:pic>
        <p:nvPicPr>
          <p:cNvPr id="93" name="O2">
            <a:extLst>
              <a:ext uri="{FF2B5EF4-FFF2-40B4-BE49-F238E27FC236}">
                <a16:creationId xmlns:a16="http://schemas.microsoft.com/office/drawing/2014/main" id="{B6AFCD62-A724-4631-B89D-4D3A23D1F7C1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5637316" y="1814701"/>
            <a:ext cx="628056" cy="761496"/>
          </a:xfrm>
          <a:prstGeom prst="rect">
            <a:avLst/>
          </a:prstGeom>
        </p:spPr>
      </p:pic>
      <p:pic>
        <p:nvPicPr>
          <p:cNvPr id="94" name="P2">
            <a:extLst>
              <a:ext uri="{FF2B5EF4-FFF2-40B4-BE49-F238E27FC236}">
                <a16:creationId xmlns:a16="http://schemas.microsoft.com/office/drawing/2014/main" id="{8B0D179D-A439-4D3B-A15E-8BF956E296F2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7725307" y="1731799"/>
            <a:ext cx="473571" cy="778273"/>
          </a:xfrm>
          <a:prstGeom prst="rect">
            <a:avLst/>
          </a:prstGeom>
        </p:spPr>
      </p:pic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098B14FE-3CA8-47E5-82AC-F288DC711E31}"/>
              </a:ext>
            </a:extLst>
          </p:cNvPr>
          <p:cNvSpPr/>
          <p:nvPr/>
        </p:nvSpPr>
        <p:spPr>
          <a:xfrm>
            <a:off x="69397" y="-12125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2B6A907C-DEA9-4FEB-B6E1-B275D4F7CCE1}"/>
              </a:ext>
            </a:extLst>
          </p:cNvPr>
          <p:cNvSpPr/>
          <p:nvPr/>
        </p:nvSpPr>
        <p:spPr>
          <a:xfrm>
            <a:off x="-25546" y="-11627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49F7D4EF-1B7E-4867-9C5E-06FA9AE59E49}"/>
              </a:ext>
            </a:extLst>
          </p:cNvPr>
          <p:cNvSpPr/>
          <p:nvPr/>
        </p:nvSpPr>
        <p:spPr>
          <a:xfrm>
            <a:off x="162786" y="64563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L.Leg">
            <a:extLst>
              <a:ext uri="{FF2B5EF4-FFF2-40B4-BE49-F238E27FC236}">
                <a16:creationId xmlns:a16="http://schemas.microsoft.com/office/drawing/2014/main" id="{D992B86D-13AD-47F8-AD66-AB0CC906085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351540" y="3666297"/>
            <a:ext cx="472010" cy="1298561"/>
          </a:xfrm>
          <a:prstGeom prst="rect">
            <a:avLst/>
          </a:prstGeom>
        </p:spPr>
      </p:pic>
      <p:pic>
        <p:nvPicPr>
          <p:cNvPr id="60" name="Body">
            <a:extLst>
              <a:ext uri="{FF2B5EF4-FFF2-40B4-BE49-F238E27FC236}">
                <a16:creationId xmlns:a16="http://schemas.microsoft.com/office/drawing/2014/main" id="{68B9E184-2309-4175-A8CD-1B45D761F46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506862" y="2565640"/>
            <a:ext cx="688908" cy="1219306"/>
          </a:xfrm>
          <a:prstGeom prst="rect">
            <a:avLst/>
          </a:prstGeom>
        </p:spPr>
      </p:pic>
      <p:pic>
        <p:nvPicPr>
          <p:cNvPr id="61" name="Head">
            <a:extLst>
              <a:ext uri="{FF2B5EF4-FFF2-40B4-BE49-F238E27FC236}">
                <a16:creationId xmlns:a16="http://schemas.microsoft.com/office/drawing/2014/main" id="{BB8139A7-F34B-4CAA-8013-BAEE58E2009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250037" y="1915742"/>
            <a:ext cx="829128" cy="82912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61EBA2DA-B49D-4794-941F-8769CA942B52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-51178" y="2739301"/>
            <a:ext cx="1548518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8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0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9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2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18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4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5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7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83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6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0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35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4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6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74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87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22" presetClass="exit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00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26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00"/>
                            </p:stCondLst>
                            <p:childTnLst>
                              <p:par>
                                <p:cTn id="334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39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81" grpId="0" animBg="1"/>
      <p:bldP spid="81" grpId="2" animBg="1"/>
      <p:bldP spid="82" grpId="0" animBg="1"/>
      <p:bldP spid="82" grpId="1" animBg="1"/>
      <p:bldP spid="82" grpId="2" animBg="1"/>
      <p:bldP spid="82" grpId="3" animBg="1"/>
      <p:bldP spid="82" grpId="4" animBg="1"/>
      <p:bldP spid="83" grpId="0" animBg="1"/>
      <p:bldP spid="83" grpId="2" animBg="1"/>
      <p:bldP spid="83" grpId="3" animBg="1"/>
      <p:bldP spid="84" grpId="0" animBg="1"/>
      <p:bldP spid="84" grpId="2" animBg="1"/>
      <p:bldP spid="84" grpId="3" animBg="1"/>
      <p:bldP spid="85" grpId="0" animBg="1"/>
      <p:bldP spid="85" grpId="1" animBg="1"/>
      <p:bldP spid="85" grpId="3" animBg="1"/>
      <p:bldP spid="86" grpId="0" animBg="1"/>
      <p:bldP spid="86" grpId="2" animBg="1"/>
      <p:bldP spid="86" grpId="3" animBg="1"/>
      <p:bldP spid="95" grpId="0" animBg="1"/>
      <p:bldP spid="96" grpId="0" animBg="1"/>
      <p:bldP spid="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You're Hung">
            <a:extLst>
              <a:ext uri="{FF2B5EF4-FFF2-40B4-BE49-F238E27FC236}">
                <a16:creationId xmlns:a16="http://schemas.microsoft.com/office/drawing/2014/main" id="{2464E060-C808-4B09-BDC7-FCEB19FF0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2113">
            <a:off x="377627" y="4458700"/>
            <a:ext cx="3605370" cy="2099512"/>
          </a:xfrm>
          <a:prstGeom prst="rect">
            <a:avLst/>
          </a:prstGeom>
        </p:spPr>
      </p:pic>
      <p:pic>
        <p:nvPicPr>
          <p:cNvPr id="28" name="A1">
            <a:extLst>
              <a:ext uri="{FF2B5EF4-FFF2-40B4-BE49-F238E27FC236}">
                <a16:creationId xmlns:a16="http://schemas.microsoft.com/office/drawing/2014/main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5025805" y="4042255"/>
            <a:ext cx="596349" cy="745435"/>
          </a:xfrm>
          <a:prstGeom prst="rect">
            <a:avLst/>
          </a:prstGeom>
        </p:spPr>
      </p:pic>
      <p:pic>
        <p:nvPicPr>
          <p:cNvPr id="29" name="B1">
            <a:extLst>
              <a:ext uri="{FF2B5EF4-FFF2-40B4-BE49-F238E27FC236}">
                <a16:creationId xmlns:a16="http://schemas.microsoft.com/office/drawing/2014/main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5559983" y="4042255"/>
            <a:ext cx="506896" cy="745435"/>
          </a:xfrm>
          <a:prstGeom prst="rect">
            <a:avLst/>
          </a:prstGeom>
        </p:spPr>
      </p:pic>
      <p:pic>
        <p:nvPicPr>
          <p:cNvPr id="30" name="C1">
            <a:extLst>
              <a:ext uri="{FF2B5EF4-FFF2-40B4-BE49-F238E27FC236}">
                <a16:creationId xmlns:a16="http://schemas.microsoft.com/office/drawing/2014/main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5936656" y="4042255"/>
            <a:ext cx="586339" cy="745435"/>
          </a:xfrm>
          <a:prstGeom prst="rect">
            <a:avLst/>
          </a:prstGeom>
        </p:spPr>
      </p:pic>
      <p:pic>
        <p:nvPicPr>
          <p:cNvPr id="32" name="D1">
            <a:extLst>
              <a:ext uri="{FF2B5EF4-FFF2-40B4-BE49-F238E27FC236}">
                <a16:creationId xmlns:a16="http://schemas.microsoft.com/office/drawing/2014/main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25000"/>
          </a:blip>
          <a:srcRect l="32264" t="16923" r="27119" b="36586"/>
          <a:stretch/>
        </p:blipFill>
        <p:spPr>
          <a:xfrm>
            <a:off x="6518620" y="4042255"/>
            <a:ext cx="515060" cy="745435"/>
          </a:xfrm>
          <a:prstGeom prst="rect">
            <a:avLst/>
          </a:prstGeom>
        </p:spPr>
      </p:pic>
      <p:pic>
        <p:nvPicPr>
          <p:cNvPr id="33" name="E1">
            <a:extLst>
              <a:ext uri="{FF2B5EF4-FFF2-40B4-BE49-F238E27FC236}">
                <a16:creationId xmlns:a16="http://schemas.microsoft.com/office/drawing/2014/main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6980508" y="4058440"/>
            <a:ext cx="505196" cy="713064"/>
          </a:xfrm>
          <a:prstGeom prst="rect">
            <a:avLst/>
          </a:prstGeom>
        </p:spPr>
      </p:pic>
      <p:pic>
        <p:nvPicPr>
          <p:cNvPr id="34" name="F1">
            <a:extLst>
              <a:ext uri="{FF2B5EF4-FFF2-40B4-BE49-F238E27FC236}">
                <a16:creationId xmlns:a16="http://schemas.microsoft.com/office/drawing/2014/main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7512661" y="4021641"/>
            <a:ext cx="417874" cy="786662"/>
          </a:xfrm>
          <a:prstGeom prst="rect">
            <a:avLst/>
          </a:prstGeom>
        </p:spPr>
      </p:pic>
      <p:pic>
        <p:nvPicPr>
          <p:cNvPr id="35" name="G1">
            <a:extLst>
              <a:ext uri="{FF2B5EF4-FFF2-40B4-BE49-F238E27FC236}">
                <a16:creationId xmlns:a16="http://schemas.microsoft.com/office/drawing/2014/main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25000"/>
          </a:blip>
          <a:srcRect l="33269" t="21463" r="30934" b="32669"/>
          <a:stretch/>
        </p:blipFill>
        <p:spPr>
          <a:xfrm>
            <a:off x="7962093" y="4045857"/>
            <a:ext cx="473571" cy="738231"/>
          </a:xfrm>
          <a:prstGeom prst="rect">
            <a:avLst/>
          </a:prstGeom>
        </p:spPr>
      </p:pic>
      <p:pic>
        <p:nvPicPr>
          <p:cNvPr id="36" name="H1">
            <a:extLst>
              <a:ext uri="{FF2B5EF4-FFF2-40B4-BE49-F238E27FC236}">
                <a16:creationId xmlns:a16="http://schemas.microsoft.com/office/drawing/2014/main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biLevel thresh="25000"/>
          </a:blip>
          <a:srcRect l="27226" t="18336" r="28544" b="33308"/>
          <a:stretch/>
        </p:blipFill>
        <p:spPr>
          <a:xfrm>
            <a:off x="8388780" y="4025836"/>
            <a:ext cx="585141" cy="778273"/>
          </a:xfrm>
          <a:prstGeom prst="rect">
            <a:avLst/>
          </a:prstGeom>
        </p:spPr>
      </p:pic>
      <p:pic>
        <p:nvPicPr>
          <p:cNvPr id="37" name="I1">
            <a:extLst>
              <a:ext uri="{FF2B5EF4-FFF2-40B4-BE49-F238E27FC236}">
                <a16:creationId xmlns:a16="http://schemas.microsoft.com/office/drawing/2014/main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9075466" y="4079413"/>
            <a:ext cx="279129" cy="671119"/>
          </a:xfrm>
          <a:prstGeom prst="rect">
            <a:avLst/>
          </a:prstGeom>
        </p:spPr>
      </p:pic>
      <p:pic>
        <p:nvPicPr>
          <p:cNvPr id="38" name="J1">
            <a:extLst>
              <a:ext uri="{FF2B5EF4-FFF2-40B4-BE49-F238E27FC236}">
                <a16:creationId xmlns:a16="http://schemas.microsoft.com/office/drawing/2014/main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biLevel thresh="25000"/>
          </a:blip>
          <a:srcRect l="23990" t="17169" r="37447" b="26263"/>
          <a:stretch/>
        </p:blipFill>
        <p:spPr>
          <a:xfrm>
            <a:off x="9507284" y="4065249"/>
            <a:ext cx="383294" cy="699447"/>
          </a:xfrm>
          <a:prstGeom prst="rect">
            <a:avLst/>
          </a:prstGeom>
        </p:spPr>
      </p:pic>
      <p:pic>
        <p:nvPicPr>
          <p:cNvPr id="40" name="K1">
            <a:extLst>
              <a:ext uri="{FF2B5EF4-FFF2-40B4-BE49-F238E27FC236}">
                <a16:creationId xmlns:a16="http://schemas.microsoft.com/office/drawing/2014/main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10117006" y="4034225"/>
            <a:ext cx="505196" cy="761495"/>
          </a:xfrm>
          <a:prstGeom prst="rect">
            <a:avLst/>
          </a:prstGeom>
        </p:spPr>
      </p:pic>
      <p:pic>
        <p:nvPicPr>
          <p:cNvPr id="41" name="L1">
            <a:extLst>
              <a:ext uri="{FF2B5EF4-FFF2-40B4-BE49-F238E27FC236}">
                <a16:creationId xmlns:a16="http://schemas.microsoft.com/office/drawing/2014/main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10552603" y="4079413"/>
            <a:ext cx="562985" cy="671119"/>
          </a:xfrm>
          <a:prstGeom prst="rect">
            <a:avLst/>
          </a:prstGeom>
        </p:spPr>
      </p:pic>
      <p:pic>
        <p:nvPicPr>
          <p:cNvPr id="43" name="M1">
            <a:extLst>
              <a:ext uri="{FF2B5EF4-FFF2-40B4-BE49-F238E27FC236}">
                <a16:creationId xmlns:a16="http://schemas.microsoft.com/office/drawing/2014/main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11087914" y="4079413"/>
            <a:ext cx="683378" cy="671119"/>
          </a:xfrm>
          <a:prstGeom prst="rect">
            <a:avLst/>
          </a:prstGeom>
        </p:spPr>
      </p:pic>
      <p:pic>
        <p:nvPicPr>
          <p:cNvPr id="44" name="N1">
            <a:extLst>
              <a:ext uri="{FF2B5EF4-FFF2-40B4-BE49-F238E27FC236}">
                <a16:creationId xmlns:a16="http://schemas.microsoft.com/office/drawing/2014/main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5022085" y="4785523"/>
            <a:ext cx="562985" cy="761495"/>
          </a:xfrm>
          <a:prstGeom prst="rect">
            <a:avLst/>
          </a:prstGeom>
        </p:spPr>
      </p:pic>
      <p:pic>
        <p:nvPicPr>
          <p:cNvPr id="45" name="O1">
            <a:extLst>
              <a:ext uri="{FF2B5EF4-FFF2-40B4-BE49-F238E27FC236}">
                <a16:creationId xmlns:a16="http://schemas.microsoft.com/office/drawing/2014/main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5482722" y="4785522"/>
            <a:ext cx="628056" cy="761496"/>
          </a:xfrm>
          <a:prstGeom prst="rect">
            <a:avLst/>
          </a:prstGeom>
        </p:spPr>
      </p:pic>
      <p:pic>
        <p:nvPicPr>
          <p:cNvPr id="46" name="P1">
            <a:extLst>
              <a:ext uri="{FF2B5EF4-FFF2-40B4-BE49-F238E27FC236}">
                <a16:creationId xmlns:a16="http://schemas.microsoft.com/office/drawing/2014/main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6019581" y="4777134"/>
            <a:ext cx="473571" cy="778273"/>
          </a:xfrm>
          <a:prstGeom prst="rect">
            <a:avLst/>
          </a:prstGeom>
        </p:spPr>
      </p:pic>
      <p:pic>
        <p:nvPicPr>
          <p:cNvPr id="47" name="Q1">
            <a:extLst>
              <a:ext uri="{FF2B5EF4-FFF2-40B4-BE49-F238E27FC236}">
                <a16:creationId xmlns:a16="http://schemas.microsoft.com/office/drawing/2014/main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6401955" y="4721388"/>
            <a:ext cx="646359" cy="852966"/>
          </a:xfrm>
          <a:prstGeom prst="rect">
            <a:avLst/>
          </a:prstGeom>
        </p:spPr>
      </p:pic>
      <p:pic>
        <p:nvPicPr>
          <p:cNvPr id="49" name="R1">
            <a:extLst>
              <a:ext uri="{FF2B5EF4-FFF2-40B4-BE49-F238E27FC236}">
                <a16:creationId xmlns:a16="http://schemas.microsoft.com/office/drawing/2014/main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6957117" y="4789717"/>
            <a:ext cx="585141" cy="753106"/>
          </a:xfrm>
          <a:prstGeom prst="rect">
            <a:avLst/>
          </a:prstGeom>
        </p:spPr>
      </p:pic>
      <p:pic>
        <p:nvPicPr>
          <p:cNvPr id="50" name="S1">
            <a:extLst>
              <a:ext uri="{FF2B5EF4-FFF2-40B4-BE49-F238E27FC236}">
                <a16:creationId xmlns:a16="http://schemas.microsoft.com/office/drawing/2014/main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7451061" y="4758186"/>
            <a:ext cx="592761" cy="816168"/>
          </a:xfrm>
          <a:prstGeom prst="rect">
            <a:avLst/>
          </a:prstGeom>
        </p:spPr>
      </p:pic>
      <p:pic>
        <p:nvPicPr>
          <p:cNvPr id="51" name="T1">
            <a:extLst>
              <a:ext uri="{FF2B5EF4-FFF2-40B4-BE49-F238E27FC236}">
                <a16:creationId xmlns:a16="http://schemas.microsoft.com/office/drawing/2014/main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7898497" y="4830710"/>
            <a:ext cx="562986" cy="671120"/>
          </a:xfrm>
          <a:prstGeom prst="rect">
            <a:avLst/>
          </a:prstGeom>
        </p:spPr>
      </p:pic>
      <p:pic>
        <p:nvPicPr>
          <p:cNvPr id="52" name="U1">
            <a:extLst>
              <a:ext uri="{FF2B5EF4-FFF2-40B4-BE49-F238E27FC236}">
                <a16:creationId xmlns:a16="http://schemas.microsoft.com/office/drawing/2014/main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8381902" y="4830710"/>
            <a:ext cx="600055" cy="671120"/>
          </a:xfrm>
          <a:prstGeom prst="rect">
            <a:avLst/>
          </a:prstGeom>
        </p:spPr>
      </p:pic>
      <p:pic>
        <p:nvPicPr>
          <p:cNvPr id="53" name="V1">
            <a:extLst>
              <a:ext uri="{FF2B5EF4-FFF2-40B4-BE49-F238E27FC236}">
                <a16:creationId xmlns:a16="http://schemas.microsoft.com/office/drawing/2014/main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8900266" y="4777134"/>
            <a:ext cx="683377" cy="778273"/>
          </a:xfrm>
          <a:prstGeom prst="rect">
            <a:avLst/>
          </a:prstGeom>
        </p:spPr>
      </p:pic>
      <p:pic>
        <p:nvPicPr>
          <p:cNvPr id="54" name="W1">
            <a:extLst>
              <a:ext uri="{FF2B5EF4-FFF2-40B4-BE49-F238E27FC236}">
                <a16:creationId xmlns:a16="http://schemas.microsoft.com/office/drawing/2014/main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9465978" y="4807101"/>
            <a:ext cx="722847" cy="718339"/>
          </a:xfrm>
          <a:prstGeom prst="rect">
            <a:avLst/>
          </a:prstGeom>
        </p:spPr>
      </p:pic>
      <p:pic>
        <p:nvPicPr>
          <p:cNvPr id="55" name="X1">
            <a:extLst>
              <a:ext uri="{FF2B5EF4-FFF2-40B4-BE49-F238E27FC236}">
                <a16:creationId xmlns:a16="http://schemas.microsoft.com/office/drawing/2014/main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10157102" y="4797083"/>
            <a:ext cx="585141" cy="738375"/>
          </a:xfrm>
          <a:prstGeom prst="rect">
            <a:avLst/>
          </a:prstGeom>
        </p:spPr>
      </p:pic>
      <p:pic>
        <p:nvPicPr>
          <p:cNvPr id="56" name="Y1">
            <a:extLst>
              <a:ext uri="{FF2B5EF4-FFF2-40B4-BE49-F238E27FC236}">
                <a16:creationId xmlns:a16="http://schemas.microsoft.com/office/drawing/2014/main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10651046" y="4830710"/>
            <a:ext cx="585141" cy="671120"/>
          </a:xfrm>
          <a:prstGeom prst="rect">
            <a:avLst/>
          </a:prstGeom>
        </p:spPr>
      </p:pic>
      <p:pic>
        <p:nvPicPr>
          <p:cNvPr id="57" name="Z1">
            <a:extLst>
              <a:ext uri="{FF2B5EF4-FFF2-40B4-BE49-F238E27FC236}">
                <a16:creationId xmlns:a16="http://schemas.microsoft.com/office/drawing/2014/main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11256497" y="4830710"/>
            <a:ext cx="523619" cy="671120"/>
          </a:xfrm>
          <a:prstGeom prst="rect">
            <a:avLst/>
          </a:prstGeom>
        </p:spPr>
      </p:pic>
      <p:pic>
        <p:nvPicPr>
          <p:cNvPr id="58" name="R. arm">
            <a:extLst>
              <a:ext uri="{FF2B5EF4-FFF2-40B4-BE49-F238E27FC236}">
                <a16:creationId xmlns:a16="http://schemas.microsoft.com/office/drawing/2014/main" id="{705713BB-CFF8-4617-B9FB-089460106A8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932006" y="2650173"/>
            <a:ext cx="603556" cy="1201016"/>
          </a:xfrm>
          <a:prstGeom prst="rect">
            <a:avLst/>
          </a:prstGeom>
        </p:spPr>
      </p:pic>
      <p:pic>
        <p:nvPicPr>
          <p:cNvPr id="59" name="L.arm">
            <a:extLst>
              <a:ext uri="{FF2B5EF4-FFF2-40B4-BE49-F238E27FC236}">
                <a16:creationId xmlns:a16="http://schemas.microsoft.com/office/drawing/2014/main" id="{94868C80-9959-425D-AF55-E32592A7D27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200873" y="2687853"/>
            <a:ext cx="506012" cy="1213209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000E2F4-08D2-4F52-ADA3-DC4C3367CB5D}"/>
              </a:ext>
            </a:extLst>
          </p:cNvPr>
          <p:cNvSpPr/>
          <p:nvPr/>
        </p:nvSpPr>
        <p:spPr>
          <a:xfrm rot="21269834" flipH="1">
            <a:off x="5666577" y="249163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A4C5179-B7F8-4651-80AF-7BB2AA8F6AD3}"/>
              </a:ext>
            </a:extLst>
          </p:cNvPr>
          <p:cNvSpPr/>
          <p:nvPr/>
        </p:nvSpPr>
        <p:spPr>
          <a:xfrm rot="330166">
            <a:off x="6618892" y="249163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3A3A6FC-AB28-4429-8FBB-4663DEF54FDD}"/>
              </a:ext>
            </a:extLst>
          </p:cNvPr>
          <p:cNvSpPr/>
          <p:nvPr/>
        </p:nvSpPr>
        <p:spPr>
          <a:xfrm rot="21269834" flipH="1">
            <a:off x="7571206" y="2506887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76AF94AB-9F55-4724-B1B2-DEAF1D21B671}"/>
              </a:ext>
            </a:extLst>
          </p:cNvPr>
          <p:cNvSpPr/>
          <p:nvPr/>
        </p:nvSpPr>
        <p:spPr>
          <a:xfrm rot="330166">
            <a:off x="8464953" y="2486500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E1086C6-B876-4405-9B98-EF375F826291}"/>
              </a:ext>
            </a:extLst>
          </p:cNvPr>
          <p:cNvSpPr/>
          <p:nvPr/>
        </p:nvSpPr>
        <p:spPr>
          <a:xfrm rot="21269834" flipH="1">
            <a:off x="9358699" y="2489546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6A3C319-5715-4761-88AE-9C4BAECEC0D7}"/>
              </a:ext>
            </a:extLst>
          </p:cNvPr>
          <p:cNvSpPr/>
          <p:nvPr/>
        </p:nvSpPr>
        <p:spPr>
          <a:xfrm rot="21269834" flipH="1">
            <a:off x="10298789" y="246872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F2">
            <a:extLst>
              <a:ext uri="{FF2B5EF4-FFF2-40B4-BE49-F238E27FC236}">
                <a16:creationId xmlns:a16="http://schemas.microsoft.com/office/drawing/2014/main" id="{FFEE27D3-8F5A-4FD0-BF54-0044A77B98E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5897464" y="1756068"/>
            <a:ext cx="417874" cy="786662"/>
          </a:xfrm>
          <a:prstGeom prst="rect">
            <a:avLst/>
          </a:prstGeom>
        </p:spPr>
      </p:pic>
      <p:pic>
        <p:nvPicPr>
          <p:cNvPr id="68" name="L2">
            <a:extLst>
              <a:ext uri="{FF2B5EF4-FFF2-40B4-BE49-F238E27FC236}">
                <a16:creationId xmlns:a16="http://schemas.microsoft.com/office/drawing/2014/main" id="{87C9B7AE-4D8E-4EDD-A61F-990A37B746F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6724187" y="1781942"/>
            <a:ext cx="562985" cy="671119"/>
          </a:xfrm>
          <a:prstGeom prst="rect">
            <a:avLst/>
          </a:prstGeom>
        </p:spPr>
      </p:pic>
      <p:pic>
        <p:nvPicPr>
          <p:cNvPr id="69" name="U2">
            <a:extLst>
              <a:ext uri="{FF2B5EF4-FFF2-40B4-BE49-F238E27FC236}">
                <a16:creationId xmlns:a16="http://schemas.microsoft.com/office/drawing/2014/main" id="{A72E8E74-BF64-4302-98CA-A4C4E85EB4CE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7634795" y="1829493"/>
            <a:ext cx="600055" cy="671120"/>
          </a:xfrm>
          <a:prstGeom prst="rect">
            <a:avLst/>
          </a:prstGeom>
        </p:spPr>
      </p:pic>
      <p:pic>
        <p:nvPicPr>
          <p:cNvPr id="70" name="Y2">
            <a:extLst>
              <a:ext uri="{FF2B5EF4-FFF2-40B4-BE49-F238E27FC236}">
                <a16:creationId xmlns:a16="http://schemas.microsoft.com/office/drawing/2014/main" id="{1302DEF5-D004-485B-971F-17C6A7AFCC7D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10329631" y="1763485"/>
            <a:ext cx="585141" cy="671120"/>
          </a:xfrm>
          <a:prstGeom prst="rect">
            <a:avLst/>
          </a:prstGeom>
        </p:spPr>
      </p:pic>
      <p:pic>
        <p:nvPicPr>
          <p:cNvPr id="71" name="F2a">
            <a:extLst>
              <a:ext uri="{FF2B5EF4-FFF2-40B4-BE49-F238E27FC236}">
                <a16:creationId xmlns:a16="http://schemas.microsoft.com/office/drawing/2014/main" id="{276F21B3-D0A9-45BF-8C60-1A61FFB460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8655429" y="1771722"/>
            <a:ext cx="417874" cy="786662"/>
          </a:xfrm>
          <a:prstGeom prst="rect">
            <a:avLst/>
          </a:prstGeom>
        </p:spPr>
      </p:pic>
      <p:pic>
        <p:nvPicPr>
          <p:cNvPr id="72" name="F2b">
            <a:extLst>
              <a:ext uri="{FF2B5EF4-FFF2-40B4-BE49-F238E27FC236}">
                <a16:creationId xmlns:a16="http://schemas.microsoft.com/office/drawing/2014/main" id="{810E6380-15B8-404A-B766-90CA22E901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9525190" y="1774395"/>
            <a:ext cx="417874" cy="78666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A7A6321-B9A1-4EDC-B957-FB1B5101463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-111258" y="-9714"/>
            <a:ext cx="7931583" cy="1054699"/>
          </a:xfrm>
          <a:prstGeom prst="rect">
            <a:avLst/>
          </a:prstGeom>
        </p:spPr>
      </p:pic>
      <p:pic>
        <p:nvPicPr>
          <p:cNvPr id="74" name="Picture 7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F4C608-8811-48B4-B7CC-7BEA63BB9596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43822" y="363513"/>
            <a:ext cx="874319" cy="361887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8B5EDBB-3C3C-4B74-BE6C-D714289816AA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1DC64030-0027-4F81-A374-EE46F27EF4B3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3329DDDF-2610-45B9-B5ED-96D3F48BB501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6BF86342-255A-48BF-A62F-0BE17020373B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BE9A4C-BF37-4E97-8535-407997284039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2430" y="6179577"/>
            <a:ext cx="874319" cy="361887"/>
          </a:xfrm>
          <a:prstGeom prst="rect">
            <a:avLst/>
          </a:prstGeom>
        </p:spPr>
      </p:pic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29D7B5B4-C738-47FD-AB9D-60130216DAED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" name="Freeform: Shape 81">
            <a:extLst>
              <a:ext uri="{FF2B5EF4-FFF2-40B4-BE49-F238E27FC236}">
                <a16:creationId xmlns:a16="http://schemas.microsoft.com/office/drawing/2014/main" id="{37D3CB0B-C9E9-46F2-9881-DF2169D4336D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3" name="Freeform: Shape 82">
            <a:extLst>
              <a:ext uri="{FF2B5EF4-FFF2-40B4-BE49-F238E27FC236}">
                <a16:creationId xmlns:a16="http://schemas.microsoft.com/office/drawing/2014/main" id="{EA9C8BE7-E045-45AA-AB4B-94C4D9B05629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4EBF2C3E-7651-4ED1-B58F-64878A0110BC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26EBF732-DDA9-4C60-A616-81B8A9647498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id="{ED86DEFB-EF73-4939-8C84-1053562C9BB2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L.Leg">
            <a:extLst>
              <a:ext uri="{FF2B5EF4-FFF2-40B4-BE49-F238E27FC236}">
                <a16:creationId xmlns:a16="http://schemas.microsoft.com/office/drawing/2014/main" id="{D992B86D-13AD-47F8-AD66-AB0CC906085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351540" y="3666297"/>
            <a:ext cx="472010" cy="1298561"/>
          </a:xfrm>
          <a:prstGeom prst="rect">
            <a:avLst/>
          </a:prstGeom>
        </p:spPr>
      </p:pic>
      <p:pic>
        <p:nvPicPr>
          <p:cNvPr id="63" name="R. Leg">
            <a:extLst>
              <a:ext uri="{FF2B5EF4-FFF2-40B4-BE49-F238E27FC236}">
                <a16:creationId xmlns:a16="http://schemas.microsoft.com/office/drawing/2014/main" id="{FA8311E6-CE23-4326-A9FF-3CCDBDAE7CE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846125" y="3666297"/>
            <a:ext cx="477684" cy="1341236"/>
          </a:xfrm>
          <a:prstGeom prst="rect">
            <a:avLst/>
          </a:prstGeom>
        </p:spPr>
      </p:pic>
      <p:pic>
        <p:nvPicPr>
          <p:cNvPr id="60" name="Body">
            <a:extLst>
              <a:ext uri="{FF2B5EF4-FFF2-40B4-BE49-F238E27FC236}">
                <a16:creationId xmlns:a16="http://schemas.microsoft.com/office/drawing/2014/main" id="{68B9E184-2309-4175-A8CD-1B45D761F46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506862" y="2565640"/>
            <a:ext cx="688908" cy="1219306"/>
          </a:xfrm>
          <a:prstGeom prst="rect">
            <a:avLst/>
          </a:prstGeom>
        </p:spPr>
      </p:pic>
      <p:pic>
        <p:nvPicPr>
          <p:cNvPr id="61" name="Head">
            <a:extLst>
              <a:ext uri="{FF2B5EF4-FFF2-40B4-BE49-F238E27FC236}">
                <a16:creationId xmlns:a16="http://schemas.microsoft.com/office/drawing/2014/main" id="{BB8139A7-F34B-4CAA-8013-BAEE58E2009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250037" y="1915742"/>
            <a:ext cx="829128" cy="82912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7923274-6758-4A87-BFB0-32A22877B812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0" y="2626517"/>
            <a:ext cx="1548518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8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5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8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1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8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0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1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2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52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6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7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0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1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30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43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56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69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"/>
                            </p:stCondLst>
                            <p:childTnLst>
                              <p:par>
                                <p:cTn id="277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82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9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00"/>
                            </p:stCondLst>
                            <p:childTnLst>
                              <p:par>
                                <p:cTn id="30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0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21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00"/>
                            </p:stCondLst>
                            <p:childTnLst>
                              <p:par>
                                <p:cTn id="329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34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00"/>
                            </p:stCondLst>
                            <p:childTnLst>
                              <p:par>
                                <p:cTn id="342" presetID="22" presetClass="exit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47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2" animBg="1"/>
      <p:bldP spid="82" grpId="3" animBg="1"/>
      <p:bldP spid="82" grpId="4" animBg="1"/>
      <p:bldP spid="83" grpId="0" animBg="1"/>
      <p:bldP spid="83" grpId="1" animBg="1"/>
      <p:bldP spid="83" grpId="2" animBg="1"/>
      <p:bldP spid="83" grpId="3" animBg="1"/>
      <p:bldP spid="84" grpId="0" animBg="1"/>
      <p:bldP spid="84" grpId="1" animBg="1"/>
      <p:bldP spid="84" grpId="2" animBg="1"/>
      <p:bldP spid="85" grpId="0" animBg="1"/>
      <p:bldP spid="85" grpId="1" animBg="1"/>
      <p:bldP spid="85" grpId="2" animBg="1"/>
      <p:bldP spid="85" grpId="3" animBg="1"/>
      <p:bldP spid="86" grpId="0" animBg="1"/>
      <p:bldP spid="86" grpId="1" animBg="1"/>
      <p:bldP spid="86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You're Hung">
            <a:extLst>
              <a:ext uri="{FF2B5EF4-FFF2-40B4-BE49-F238E27FC236}">
                <a16:creationId xmlns:a16="http://schemas.microsoft.com/office/drawing/2014/main" id="{166B9400-CB20-4B87-9741-18C21ECDC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2113">
            <a:off x="377627" y="4458700"/>
            <a:ext cx="3605370" cy="2099512"/>
          </a:xfrm>
          <a:prstGeom prst="rect">
            <a:avLst/>
          </a:prstGeom>
        </p:spPr>
      </p:pic>
      <p:pic>
        <p:nvPicPr>
          <p:cNvPr id="63" name="R. Leg">
            <a:extLst>
              <a:ext uri="{FF2B5EF4-FFF2-40B4-BE49-F238E27FC236}">
                <a16:creationId xmlns:a16="http://schemas.microsoft.com/office/drawing/2014/main" id="{FA8311E6-CE23-4326-A9FF-3CCDBDAE7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125" y="3666297"/>
            <a:ext cx="477684" cy="1341236"/>
          </a:xfrm>
          <a:prstGeom prst="rect">
            <a:avLst/>
          </a:prstGeom>
        </p:spPr>
      </p:pic>
      <p:pic>
        <p:nvPicPr>
          <p:cNvPr id="28" name="A1">
            <a:extLst>
              <a:ext uri="{FF2B5EF4-FFF2-40B4-BE49-F238E27FC236}">
                <a16:creationId xmlns:a16="http://schemas.microsoft.com/office/drawing/2014/main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5025805" y="4042255"/>
            <a:ext cx="596349" cy="745435"/>
          </a:xfrm>
          <a:prstGeom prst="rect">
            <a:avLst/>
          </a:prstGeom>
        </p:spPr>
      </p:pic>
      <p:pic>
        <p:nvPicPr>
          <p:cNvPr id="29" name="B1">
            <a:extLst>
              <a:ext uri="{FF2B5EF4-FFF2-40B4-BE49-F238E27FC236}">
                <a16:creationId xmlns:a16="http://schemas.microsoft.com/office/drawing/2014/main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5559983" y="4042255"/>
            <a:ext cx="506896" cy="745435"/>
          </a:xfrm>
          <a:prstGeom prst="rect">
            <a:avLst/>
          </a:prstGeom>
        </p:spPr>
      </p:pic>
      <p:pic>
        <p:nvPicPr>
          <p:cNvPr id="30" name="C1">
            <a:extLst>
              <a:ext uri="{FF2B5EF4-FFF2-40B4-BE49-F238E27FC236}">
                <a16:creationId xmlns:a16="http://schemas.microsoft.com/office/drawing/2014/main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5936656" y="4042255"/>
            <a:ext cx="586339" cy="745435"/>
          </a:xfrm>
          <a:prstGeom prst="rect">
            <a:avLst/>
          </a:prstGeom>
        </p:spPr>
      </p:pic>
      <p:pic>
        <p:nvPicPr>
          <p:cNvPr id="32" name="D1">
            <a:extLst>
              <a:ext uri="{FF2B5EF4-FFF2-40B4-BE49-F238E27FC236}">
                <a16:creationId xmlns:a16="http://schemas.microsoft.com/office/drawing/2014/main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25000"/>
          </a:blip>
          <a:srcRect l="32264" t="16923" r="27119" b="36586"/>
          <a:stretch/>
        </p:blipFill>
        <p:spPr>
          <a:xfrm>
            <a:off x="6518620" y="4042255"/>
            <a:ext cx="515060" cy="745435"/>
          </a:xfrm>
          <a:prstGeom prst="rect">
            <a:avLst/>
          </a:prstGeom>
        </p:spPr>
      </p:pic>
      <p:pic>
        <p:nvPicPr>
          <p:cNvPr id="33" name="E1">
            <a:extLst>
              <a:ext uri="{FF2B5EF4-FFF2-40B4-BE49-F238E27FC236}">
                <a16:creationId xmlns:a16="http://schemas.microsoft.com/office/drawing/2014/main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6980508" y="4058440"/>
            <a:ext cx="505196" cy="713064"/>
          </a:xfrm>
          <a:prstGeom prst="rect">
            <a:avLst/>
          </a:prstGeom>
        </p:spPr>
      </p:pic>
      <p:pic>
        <p:nvPicPr>
          <p:cNvPr id="34" name="F1">
            <a:extLst>
              <a:ext uri="{FF2B5EF4-FFF2-40B4-BE49-F238E27FC236}">
                <a16:creationId xmlns:a16="http://schemas.microsoft.com/office/drawing/2014/main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7512661" y="4021641"/>
            <a:ext cx="417874" cy="786662"/>
          </a:xfrm>
          <a:prstGeom prst="rect">
            <a:avLst/>
          </a:prstGeom>
        </p:spPr>
      </p:pic>
      <p:pic>
        <p:nvPicPr>
          <p:cNvPr id="35" name="G1">
            <a:extLst>
              <a:ext uri="{FF2B5EF4-FFF2-40B4-BE49-F238E27FC236}">
                <a16:creationId xmlns:a16="http://schemas.microsoft.com/office/drawing/2014/main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biLevel thresh="25000"/>
          </a:blip>
          <a:srcRect l="33269" t="21463" r="30934" b="32669"/>
          <a:stretch/>
        </p:blipFill>
        <p:spPr>
          <a:xfrm>
            <a:off x="7962093" y="4045857"/>
            <a:ext cx="473571" cy="738231"/>
          </a:xfrm>
          <a:prstGeom prst="rect">
            <a:avLst/>
          </a:prstGeom>
        </p:spPr>
      </p:pic>
      <p:pic>
        <p:nvPicPr>
          <p:cNvPr id="36" name="H1">
            <a:extLst>
              <a:ext uri="{FF2B5EF4-FFF2-40B4-BE49-F238E27FC236}">
                <a16:creationId xmlns:a16="http://schemas.microsoft.com/office/drawing/2014/main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25000"/>
          </a:blip>
          <a:srcRect l="27226" t="18336" r="28544" b="33308"/>
          <a:stretch/>
        </p:blipFill>
        <p:spPr>
          <a:xfrm>
            <a:off x="8388780" y="4025836"/>
            <a:ext cx="585141" cy="778273"/>
          </a:xfrm>
          <a:prstGeom prst="rect">
            <a:avLst/>
          </a:prstGeom>
        </p:spPr>
      </p:pic>
      <p:pic>
        <p:nvPicPr>
          <p:cNvPr id="37" name="I1">
            <a:extLst>
              <a:ext uri="{FF2B5EF4-FFF2-40B4-BE49-F238E27FC236}">
                <a16:creationId xmlns:a16="http://schemas.microsoft.com/office/drawing/2014/main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9075466" y="4079413"/>
            <a:ext cx="279129" cy="671119"/>
          </a:xfrm>
          <a:prstGeom prst="rect">
            <a:avLst/>
          </a:prstGeom>
        </p:spPr>
      </p:pic>
      <p:pic>
        <p:nvPicPr>
          <p:cNvPr id="38" name="J1">
            <a:extLst>
              <a:ext uri="{FF2B5EF4-FFF2-40B4-BE49-F238E27FC236}">
                <a16:creationId xmlns:a16="http://schemas.microsoft.com/office/drawing/2014/main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25000"/>
          </a:blip>
          <a:srcRect l="23990" t="17169" r="37447" b="26263"/>
          <a:stretch/>
        </p:blipFill>
        <p:spPr>
          <a:xfrm>
            <a:off x="9507284" y="4065249"/>
            <a:ext cx="383294" cy="699447"/>
          </a:xfrm>
          <a:prstGeom prst="rect">
            <a:avLst/>
          </a:prstGeom>
        </p:spPr>
      </p:pic>
      <p:pic>
        <p:nvPicPr>
          <p:cNvPr id="40" name="K1">
            <a:extLst>
              <a:ext uri="{FF2B5EF4-FFF2-40B4-BE49-F238E27FC236}">
                <a16:creationId xmlns:a16="http://schemas.microsoft.com/office/drawing/2014/main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10117006" y="4034225"/>
            <a:ext cx="505196" cy="761495"/>
          </a:xfrm>
          <a:prstGeom prst="rect">
            <a:avLst/>
          </a:prstGeom>
        </p:spPr>
      </p:pic>
      <p:pic>
        <p:nvPicPr>
          <p:cNvPr id="41" name="L1">
            <a:extLst>
              <a:ext uri="{FF2B5EF4-FFF2-40B4-BE49-F238E27FC236}">
                <a16:creationId xmlns:a16="http://schemas.microsoft.com/office/drawing/2014/main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10552603" y="4079413"/>
            <a:ext cx="562985" cy="671119"/>
          </a:xfrm>
          <a:prstGeom prst="rect">
            <a:avLst/>
          </a:prstGeom>
        </p:spPr>
      </p:pic>
      <p:pic>
        <p:nvPicPr>
          <p:cNvPr id="43" name="M1">
            <a:extLst>
              <a:ext uri="{FF2B5EF4-FFF2-40B4-BE49-F238E27FC236}">
                <a16:creationId xmlns:a16="http://schemas.microsoft.com/office/drawing/2014/main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11087914" y="4079413"/>
            <a:ext cx="683378" cy="671119"/>
          </a:xfrm>
          <a:prstGeom prst="rect">
            <a:avLst/>
          </a:prstGeom>
        </p:spPr>
      </p:pic>
      <p:pic>
        <p:nvPicPr>
          <p:cNvPr id="44" name="N1">
            <a:extLst>
              <a:ext uri="{FF2B5EF4-FFF2-40B4-BE49-F238E27FC236}">
                <a16:creationId xmlns:a16="http://schemas.microsoft.com/office/drawing/2014/main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5022085" y="4785523"/>
            <a:ext cx="562985" cy="761495"/>
          </a:xfrm>
          <a:prstGeom prst="rect">
            <a:avLst/>
          </a:prstGeom>
        </p:spPr>
      </p:pic>
      <p:pic>
        <p:nvPicPr>
          <p:cNvPr id="45" name="O1">
            <a:extLst>
              <a:ext uri="{FF2B5EF4-FFF2-40B4-BE49-F238E27FC236}">
                <a16:creationId xmlns:a16="http://schemas.microsoft.com/office/drawing/2014/main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5482722" y="4785522"/>
            <a:ext cx="628056" cy="761496"/>
          </a:xfrm>
          <a:prstGeom prst="rect">
            <a:avLst/>
          </a:prstGeom>
        </p:spPr>
      </p:pic>
      <p:pic>
        <p:nvPicPr>
          <p:cNvPr id="46" name="P1">
            <a:extLst>
              <a:ext uri="{FF2B5EF4-FFF2-40B4-BE49-F238E27FC236}">
                <a16:creationId xmlns:a16="http://schemas.microsoft.com/office/drawing/2014/main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6019581" y="4777134"/>
            <a:ext cx="473571" cy="778273"/>
          </a:xfrm>
          <a:prstGeom prst="rect">
            <a:avLst/>
          </a:prstGeom>
        </p:spPr>
      </p:pic>
      <p:pic>
        <p:nvPicPr>
          <p:cNvPr id="47" name="Q1">
            <a:extLst>
              <a:ext uri="{FF2B5EF4-FFF2-40B4-BE49-F238E27FC236}">
                <a16:creationId xmlns:a16="http://schemas.microsoft.com/office/drawing/2014/main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6401955" y="4721388"/>
            <a:ext cx="646359" cy="852966"/>
          </a:xfrm>
          <a:prstGeom prst="rect">
            <a:avLst/>
          </a:prstGeom>
        </p:spPr>
      </p:pic>
      <p:pic>
        <p:nvPicPr>
          <p:cNvPr id="49" name="R1">
            <a:extLst>
              <a:ext uri="{FF2B5EF4-FFF2-40B4-BE49-F238E27FC236}">
                <a16:creationId xmlns:a16="http://schemas.microsoft.com/office/drawing/2014/main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6957117" y="4789717"/>
            <a:ext cx="585141" cy="753106"/>
          </a:xfrm>
          <a:prstGeom prst="rect">
            <a:avLst/>
          </a:prstGeom>
        </p:spPr>
      </p:pic>
      <p:pic>
        <p:nvPicPr>
          <p:cNvPr id="50" name="S1">
            <a:extLst>
              <a:ext uri="{FF2B5EF4-FFF2-40B4-BE49-F238E27FC236}">
                <a16:creationId xmlns:a16="http://schemas.microsoft.com/office/drawing/2014/main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7451061" y="4758186"/>
            <a:ext cx="592761" cy="816168"/>
          </a:xfrm>
          <a:prstGeom prst="rect">
            <a:avLst/>
          </a:prstGeom>
        </p:spPr>
      </p:pic>
      <p:pic>
        <p:nvPicPr>
          <p:cNvPr id="51" name="T1">
            <a:extLst>
              <a:ext uri="{FF2B5EF4-FFF2-40B4-BE49-F238E27FC236}">
                <a16:creationId xmlns:a16="http://schemas.microsoft.com/office/drawing/2014/main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7898497" y="4830710"/>
            <a:ext cx="562986" cy="671120"/>
          </a:xfrm>
          <a:prstGeom prst="rect">
            <a:avLst/>
          </a:prstGeom>
        </p:spPr>
      </p:pic>
      <p:pic>
        <p:nvPicPr>
          <p:cNvPr id="52" name="U1">
            <a:extLst>
              <a:ext uri="{FF2B5EF4-FFF2-40B4-BE49-F238E27FC236}">
                <a16:creationId xmlns:a16="http://schemas.microsoft.com/office/drawing/2014/main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8381902" y="4830710"/>
            <a:ext cx="600055" cy="671120"/>
          </a:xfrm>
          <a:prstGeom prst="rect">
            <a:avLst/>
          </a:prstGeom>
        </p:spPr>
      </p:pic>
      <p:pic>
        <p:nvPicPr>
          <p:cNvPr id="53" name="V1">
            <a:extLst>
              <a:ext uri="{FF2B5EF4-FFF2-40B4-BE49-F238E27FC236}">
                <a16:creationId xmlns:a16="http://schemas.microsoft.com/office/drawing/2014/main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8900266" y="4777134"/>
            <a:ext cx="683377" cy="778273"/>
          </a:xfrm>
          <a:prstGeom prst="rect">
            <a:avLst/>
          </a:prstGeom>
        </p:spPr>
      </p:pic>
      <p:pic>
        <p:nvPicPr>
          <p:cNvPr id="54" name="W1">
            <a:extLst>
              <a:ext uri="{FF2B5EF4-FFF2-40B4-BE49-F238E27FC236}">
                <a16:creationId xmlns:a16="http://schemas.microsoft.com/office/drawing/2014/main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9465978" y="4807101"/>
            <a:ext cx="722847" cy="718339"/>
          </a:xfrm>
          <a:prstGeom prst="rect">
            <a:avLst/>
          </a:prstGeom>
        </p:spPr>
      </p:pic>
      <p:pic>
        <p:nvPicPr>
          <p:cNvPr id="55" name="X1">
            <a:extLst>
              <a:ext uri="{FF2B5EF4-FFF2-40B4-BE49-F238E27FC236}">
                <a16:creationId xmlns:a16="http://schemas.microsoft.com/office/drawing/2014/main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10157102" y="4797083"/>
            <a:ext cx="585141" cy="738375"/>
          </a:xfrm>
          <a:prstGeom prst="rect">
            <a:avLst/>
          </a:prstGeom>
        </p:spPr>
      </p:pic>
      <p:pic>
        <p:nvPicPr>
          <p:cNvPr id="56" name="Y1">
            <a:extLst>
              <a:ext uri="{FF2B5EF4-FFF2-40B4-BE49-F238E27FC236}">
                <a16:creationId xmlns:a16="http://schemas.microsoft.com/office/drawing/2014/main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10651046" y="4830710"/>
            <a:ext cx="585141" cy="671120"/>
          </a:xfrm>
          <a:prstGeom prst="rect">
            <a:avLst/>
          </a:prstGeom>
        </p:spPr>
      </p:pic>
      <p:pic>
        <p:nvPicPr>
          <p:cNvPr id="57" name="Z1">
            <a:extLst>
              <a:ext uri="{FF2B5EF4-FFF2-40B4-BE49-F238E27FC236}">
                <a16:creationId xmlns:a16="http://schemas.microsoft.com/office/drawing/2014/main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11256497" y="4830710"/>
            <a:ext cx="523619" cy="671120"/>
          </a:xfrm>
          <a:prstGeom prst="rect">
            <a:avLst/>
          </a:prstGeom>
        </p:spPr>
      </p:pic>
      <p:pic>
        <p:nvPicPr>
          <p:cNvPr id="58" name="R. arm">
            <a:extLst>
              <a:ext uri="{FF2B5EF4-FFF2-40B4-BE49-F238E27FC236}">
                <a16:creationId xmlns:a16="http://schemas.microsoft.com/office/drawing/2014/main" id="{705713BB-CFF8-4617-B9FB-089460106A8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932006" y="2650173"/>
            <a:ext cx="603556" cy="1201016"/>
          </a:xfrm>
          <a:prstGeom prst="rect">
            <a:avLst/>
          </a:prstGeom>
        </p:spPr>
      </p:pic>
      <p:pic>
        <p:nvPicPr>
          <p:cNvPr id="59" name="L.arm">
            <a:extLst>
              <a:ext uri="{FF2B5EF4-FFF2-40B4-BE49-F238E27FC236}">
                <a16:creationId xmlns:a16="http://schemas.microsoft.com/office/drawing/2014/main" id="{94868C80-9959-425D-AF55-E32592A7D27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200873" y="2687853"/>
            <a:ext cx="506012" cy="1213209"/>
          </a:xfrm>
          <a:prstGeom prst="rect">
            <a:avLst/>
          </a:prstGeom>
        </p:spPr>
      </p:pic>
      <p:sp>
        <p:nvSpPr>
          <p:cNvPr id="39" name="line">
            <a:extLst>
              <a:ext uri="{FF2B5EF4-FFF2-40B4-BE49-F238E27FC236}">
                <a16:creationId xmlns:a16="http://schemas.microsoft.com/office/drawing/2014/main" id="{6000E2F4-08D2-4F52-ADA3-DC4C3367CB5D}"/>
              </a:ext>
            </a:extLst>
          </p:cNvPr>
          <p:cNvSpPr/>
          <p:nvPr/>
        </p:nvSpPr>
        <p:spPr>
          <a:xfrm rot="21269834" flipH="1">
            <a:off x="5666577" y="249163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ine">
            <a:extLst>
              <a:ext uri="{FF2B5EF4-FFF2-40B4-BE49-F238E27FC236}">
                <a16:creationId xmlns:a16="http://schemas.microsoft.com/office/drawing/2014/main" id="{CA4C5179-B7F8-4651-80AF-7BB2AA8F6AD3}"/>
              </a:ext>
            </a:extLst>
          </p:cNvPr>
          <p:cNvSpPr/>
          <p:nvPr/>
        </p:nvSpPr>
        <p:spPr>
          <a:xfrm rot="330166">
            <a:off x="6618892" y="249163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ine">
            <a:extLst>
              <a:ext uri="{FF2B5EF4-FFF2-40B4-BE49-F238E27FC236}">
                <a16:creationId xmlns:a16="http://schemas.microsoft.com/office/drawing/2014/main" id="{33A3A6FC-AB28-4429-8FBB-4663DEF54FDD}"/>
              </a:ext>
            </a:extLst>
          </p:cNvPr>
          <p:cNvSpPr/>
          <p:nvPr/>
        </p:nvSpPr>
        <p:spPr>
          <a:xfrm rot="21269834" flipH="1">
            <a:off x="7571206" y="2506887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ine">
            <a:extLst>
              <a:ext uri="{FF2B5EF4-FFF2-40B4-BE49-F238E27FC236}">
                <a16:creationId xmlns:a16="http://schemas.microsoft.com/office/drawing/2014/main" id="{76AF94AB-9F55-4724-B1B2-DEAF1D21B671}"/>
              </a:ext>
            </a:extLst>
          </p:cNvPr>
          <p:cNvSpPr/>
          <p:nvPr/>
        </p:nvSpPr>
        <p:spPr>
          <a:xfrm rot="330166">
            <a:off x="8464953" y="2486500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ine">
            <a:extLst>
              <a:ext uri="{FF2B5EF4-FFF2-40B4-BE49-F238E27FC236}">
                <a16:creationId xmlns:a16="http://schemas.microsoft.com/office/drawing/2014/main" id="{6E1086C6-B876-4405-9B98-EF375F826291}"/>
              </a:ext>
            </a:extLst>
          </p:cNvPr>
          <p:cNvSpPr/>
          <p:nvPr/>
        </p:nvSpPr>
        <p:spPr>
          <a:xfrm rot="21269834" flipH="1">
            <a:off x="9358699" y="2489546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ine">
            <a:extLst>
              <a:ext uri="{FF2B5EF4-FFF2-40B4-BE49-F238E27FC236}">
                <a16:creationId xmlns:a16="http://schemas.microsoft.com/office/drawing/2014/main" id="{16A3C319-5715-4761-88AE-9C4BAECEC0D7}"/>
              </a:ext>
            </a:extLst>
          </p:cNvPr>
          <p:cNvSpPr/>
          <p:nvPr/>
        </p:nvSpPr>
        <p:spPr>
          <a:xfrm rot="21269834" flipH="1">
            <a:off x="10298789" y="246872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A7A6321-B9A1-4EDC-B957-FB1B5101463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-111258" y="-9714"/>
            <a:ext cx="7931583" cy="1054699"/>
          </a:xfrm>
          <a:prstGeom prst="rect">
            <a:avLst/>
          </a:prstGeom>
        </p:spPr>
      </p:pic>
      <p:pic>
        <p:nvPicPr>
          <p:cNvPr id="74" name="Picture 7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F4C608-8811-48B4-B7CC-7BEA63BB9596}"/>
              </a:ext>
            </a:extLst>
          </p:cNvPr>
          <p:cNvPicPr>
            <a:picLocks noChangeAspect="1"/>
          </p:cNvPicPr>
          <p:nvPr/>
        </p:nvPicPr>
        <p:blipFill>
          <a:blip r:embed="rId3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43822" y="363513"/>
            <a:ext cx="874319" cy="361887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8B5EDBB-3C3C-4B74-BE6C-D714289816AA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1DC64030-0027-4F81-A374-EE46F27EF4B3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3329DDDF-2610-45B9-B5ED-96D3F48BB501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6BF86342-255A-48BF-A62F-0BE17020373B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BE9A4C-BF37-4E97-8535-407997284039}"/>
              </a:ext>
            </a:extLst>
          </p:cNvPr>
          <p:cNvPicPr>
            <a:picLocks noChangeAspect="1"/>
          </p:cNvPicPr>
          <p:nvPr/>
        </p:nvPicPr>
        <p:blipFill>
          <a:blip r:embed="rId3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2430" y="6179577"/>
            <a:ext cx="874319" cy="361887"/>
          </a:xfrm>
          <a:prstGeom prst="rect">
            <a:avLst/>
          </a:prstGeom>
        </p:spPr>
      </p:pic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29D7B5B4-C738-47FD-AB9D-60130216DAED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" name="Freeform: Shape 81">
            <a:extLst>
              <a:ext uri="{FF2B5EF4-FFF2-40B4-BE49-F238E27FC236}">
                <a16:creationId xmlns:a16="http://schemas.microsoft.com/office/drawing/2014/main" id="{37D3CB0B-C9E9-46F2-9881-DF2169D4336D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3" name="Freeform: Shape 82">
            <a:extLst>
              <a:ext uri="{FF2B5EF4-FFF2-40B4-BE49-F238E27FC236}">
                <a16:creationId xmlns:a16="http://schemas.microsoft.com/office/drawing/2014/main" id="{EA9C8BE7-E045-45AA-AB4B-94C4D9B05629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4EBF2C3E-7651-4ED1-B58F-64878A0110BC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26EBF732-DDA9-4C60-A616-81B8A9647498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id="{ED86DEFB-EF73-4939-8C84-1053562C9BB2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">
            <a:extLst>
              <a:ext uri="{FF2B5EF4-FFF2-40B4-BE49-F238E27FC236}">
                <a16:creationId xmlns:a16="http://schemas.microsoft.com/office/drawing/2014/main" id="{9D73F80B-69C7-48D1-8173-BF2D3F54DDF4}"/>
              </a:ext>
            </a:extLst>
          </p:cNvPr>
          <p:cNvSpPr/>
          <p:nvPr/>
        </p:nvSpPr>
        <p:spPr>
          <a:xfrm rot="21269834" flipH="1">
            <a:off x="4649490" y="2468726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098B14FE-3CA8-47E5-82AC-F288DC711E31}"/>
              </a:ext>
            </a:extLst>
          </p:cNvPr>
          <p:cNvSpPr/>
          <p:nvPr/>
        </p:nvSpPr>
        <p:spPr>
          <a:xfrm>
            <a:off x="69397" y="-12125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2B6A907C-DEA9-4FEB-B6E1-B275D4F7CCE1}"/>
              </a:ext>
            </a:extLst>
          </p:cNvPr>
          <p:cNvSpPr/>
          <p:nvPr/>
        </p:nvSpPr>
        <p:spPr>
          <a:xfrm>
            <a:off x="-25546" y="-11627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49F7D4EF-1B7E-4867-9C5E-06FA9AE59E49}"/>
              </a:ext>
            </a:extLst>
          </p:cNvPr>
          <p:cNvSpPr/>
          <p:nvPr/>
        </p:nvSpPr>
        <p:spPr>
          <a:xfrm>
            <a:off x="162786" y="64563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L.Leg">
            <a:extLst>
              <a:ext uri="{FF2B5EF4-FFF2-40B4-BE49-F238E27FC236}">
                <a16:creationId xmlns:a16="http://schemas.microsoft.com/office/drawing/2014/main" id="{D992B86D-13AD-47F8-AD66-AB0CC906085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351540" y="3666297"/>
            <a:ext cx="472010" cy="1298561"/>
          </a:xfrm>
          <a:prstGeom prst="rect">
            <a:avLst/>
          </a:prstGeom>
        </p:spPr>
      </p:pic>
      <p:pic>
        <p:nvPicPr>
          <p:cNvPr id="60" name="Body">
            <a:extLst>
              <a:ext uri="{FF2B5EF4-FFF2-40B4-BE49-F238E27FC236}">
                <a16:creationId xmlns:a16="http://schemas.microsoft.com/office/drawing/2014/main" id="{68B9E184-2309-4175-A8CD-1B45D761F46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506862" y="2565640"/>
            <a:ext cx="688908" cy="1219306"/>
          </a:xfrm>
          <a:prstGeom prst="rect">
            <a:avLst/>
          </a:prstGeom>
        </p:spPr>
      </p:pic>
      <p:pic>
        <p:nvPicPr>
          <p:cNvPr id="61" name="Head">
            <a:extLst>
              <a:ext uri="{FF2B5EF4-FFF2-40B4-BE49-F238E27FC236}">
                <a16:creationId xmlns:a16="http://schemas.microsoft.com/office/drawing/2014/main" id="{BB8139A7-F34B-4CAA-8013-BAEE58E2009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250037" y="1915742"/>
            <a:ext cx="829128" cy="829128"/>
          </a:xfrm>
          <a:prstGeom prst="rect">
            <a:avLst/>
          </a:prstGeom>
        </p:spPr>
      </p:pic>
      <p:pic>
        <p:nvPicPr>
          <p:cNvPr id="67" name="F2">
            <a:extLst>
              <a:ext uri="{FF2B5EF4-FFF2-40B4-BE49-F238E27FC236}">
                <a16:creationId xmlns:a16="http://schemas.microsoft.com/office/drawing/2014/main" id="{CFA70DCB-A022-4114-AAA4-0BB63FFC5C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9533936" y="1743407"/>
            <a:ext cx="417874" cy="786662"/>
          </a:xfrm>
          <a:prstGeom prst="rect">
            <a:avLst/>
          </a:prstGeom>
        </p:spPr>
      </p:pic>
      <p:pic>
        <p:nvPicPr>
          <p:cNvPr id="68" name="I2">
            <a:extLst>
              <a:ext uri="{FF2B5EF4-FFF2-40B4-BE49-F238E27FC236}">
                <a16:creationId xmlns:a16="http://schemas.microsoft.com/office/drawing/2014/main" id="{4FB7106F-8534-4841-A62D-BB3AE6421E6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8627430" y="1784988"/>
            <a:ext cx="279129" cy="671119"/>
          </a:xfrm>
          <a:prstGeom prst="rect">
            <a:avLst/>
          </a:prstGeom>
        </p:spPr>
      </p:pic>
      <p:pic>
        <p:nvPicPr>
          <p:cNvPr id="69" name="M2">
            <a:extLst>
              <a:ext uri="{FF2B5EF4-FFF2-40B4-BE49-F238E27FC236}">
                <a16:creationId xmlns:a16="http://schemas.microsoft.com/office/drawing/2014/main" id="{95687AD8-A3FD-400A-8A75-C2205929E7D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4667189" y="1770295"/>
            <a:ext cx="683378" cy="671119"/>
          </a:xfrm>
          <a:prstGeom prst="rect">
            <a:avLst/>
          </a:prstGeom>
        </p:spPr>
      </p:pic>
      <p:pic>
        <p:nvPicPr>
          <p:cNvPr id="70" name="S2">
            <a:extLst>
              <a:ext uri="{FF2B5EF4-FFF2-40B4-BE49-F238E27FC236}">
                <a16:creationId xmlns:a16="http://schemas.microsoft.com/office/drawing/2014/main" id="{491ADF49-C491-4BFA-BC8B-0B333BC98A5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6664832" y="1713901"/>
            <a:ext cx="592761" cy="816168"/>
          </a:xfrm>
          <a:prstGeom prst="rect">
            <a:avLst/>
          </a:prstGeom>
        </p:spPr>
      </p:pic>
      <p:pic>
        <p:nvPicPr>
          <p:cNvPr id="71" name="T2">
            <a:extLst>
              <a:ext uri="{FF2B5EF4-FFF2-40B4-BE49-F238E27FC236}">
                <a16:creationId xmlns:a16="http://schemas.microsoft.com/office/drawing/2014/main" id="{17DB48B9-DC7E-4C88-9D9D-E6CF097AE7B4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7623452" y="1777194"/>
            <a:ext cx="562986" cy="671120"/>
          </a:xfrm>
          <a:prstGeom prst="rect">
            <a:avLst/>
          </a:prstGeom>
        </p:spPr>
      </p:pic>
      <p:pic>
        <p:nvPicPr>
          <p:cNvPr id="72" name="Y2a">
            <a:extLst>
              <a:ext uri="{FF2B5EF4-FFF2-40B4-BE49-F238E27FC236}">
                <a16:creationId xmlns:a16="http://schemas.microsoft.com/office/drawing/2014/main" id="{DD6BA3B4-10B9-4790-92BF-398F8B32A171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10329631" y="1751896"/>
            <a:ext cx="585141" cy="671120"/>
          </a:xfrm>
          <a:prstGeom prst="rect">
            <a:avLst/>
          </a:prstGeom>
        </p:spPr>
      </p:pic>
      <p:pic>
        <p:nvPicPr>
          <p:cNvPr id="98" name="Y2">
            <a:extLst>
              <a:ext uri="{FF2B5EF4-FFF2-40B4-BE49-F238E27FC236}">
                <a16:creationId xmlns:a16="http://schemas.microsoft.com/office/drawing/2014/main" id="{CDB68596-0FE9-4CD2-943C-8268E82B2BE7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5667261" y="1778687"/>
            <a:ext cx="585141" cy="67112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253484E-056E-41C8-ABD8-2C8AA9C9014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-51178" y="2681474"/>
            <a:ext cx="1548518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7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7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6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9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2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5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18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44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57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7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83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6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0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2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35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xit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4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6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74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"/>
                            </p:stCondLst>
                            <p:childTnLst>
                              <p:par>
                                <p:cTn id="28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94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02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0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2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"/>
                            </p:stCondLst>
                            <p:childTnLst>
                              <p:par>
                                <p:cTn id="328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3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00"/>
                            </p:stCondLst>
                            <p:childTnLst>
                              <p:par>
                                <p:cTn id="341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4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81" grpId="0" animBg="1"/>
      <p:bldP spid="81" grpId="1" animBg="1"/>
      <p:bldP spid="81" grpId="2" animBg="1"/>
      <p:bldP spid="82" grpId="0" animBg="1"/>
      <p:bldP spid="82" grpId="2" animBg="1"/>
      <p:bldP spid="82" grpId="4" animBg="1"/>
      <p:bldP spid="83" grpId="0" animBg="1"/>
      <p:bldP spid="83" grpId="1" animBg="1"/>
      <p:bldP spid="83" grpId="2" animBg="1"/>
      <p:bldP spid="84" grpId="0" animBg="1"/>
      <p:bldP spid="84" grpId="1" animBg="1"/>
      <p:bldP spid="84" grpId="2" animBg="1"/>
      <p:bldP spid="84" grpId="3" animBg="1"/>
      <p:bldP spid="85" grpId="0" animBg="1"/>
      <p:bldP spid="85" grpId="1" animBg="1"/>
      <p:bldP spid="85" grpId="2" animBg="1"/>
      <p:bldP spid="85" grpId="3" animBg="1"/>
      <p:bldP spid="86" grpId="0" animBg="1"/>
      <p:bldP spid="86" grpId="1" animBg="1"/>
      <p:bldP spid="86" grpId="2" animBg="1"/>
      <p:bldP spid="95" grpId="0" animBg="1"/>
      <p:bldP spid="96" grpId="0" animBg="1"/>
      <p:bldP spid="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You're Hung">
            <a:extLst>
              <a:ext uri="{FF2B5EF4-FFF2-40B4-BE49-F238E27FC236}">
                <a16:creationId xmlns:a16="http://schemas.microsoft.com/office/drawing/2014/main" id="{5E5D1E3F-7F95-4FF4-B839-EB5CA77F1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2113">
            <a:off x="377627" y="4458700"/>
            <a:ext cx="3605370" cy="209951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8BA2CE64-63AC-41E7-955B-53FC0DE93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58" y="-9714"/>
            <a:ext cx="7931583" cy="1054699"/>
          </a:xfrm>
          <a:prstGeom prst="rect">
            <a:avLst/>
          </a:prstGeom>
        </p:spPr>
      </p:pic>
      <p:pic>
        <p:nvPicPr>
          <p:cNvPr id="95" name="Picture 9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8EE6C1-55FD-4443-A752-7835500C5C0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43822" y="363513"/>
            <a:ext cx="874319" cy="361887"/>
          </a:xfrm>
          <a:prstGeom prst="rect">
            <a:avLst/>
          </a:prstGeom>
        </p:spPr>
      </p:pic>
      <p:pic>
        <p:nvPicPr>
          <p:cNvPr id="94" name="Picture 9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887DB5-7ECA-47A7-827C-DFBC0CB4A5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2430" y="6179577"/>
            <a:ext cx="874319" cy="361887"/>
          </a:xfrm>
          <a:prstGeom prst="rect">
            <a:avLst/>
          </a:prstGeom>
        </p:spPr>
      </p:pic>
      <p:pic>
        <p:nvPicPr>
          <p:cNvPr id="63" name="R. Leg">
            <a:extLst>
              <a:ext uri="{FF2B5EF4-FFF2-40B4-BE49-F238E27FC236}">
                <a16:creationId xmlns:a16="http://schemas.microsoft.com/office/drawing/2014/main" id="{FA8311E6-CE23-4326-A9FF-3CCDBDAE7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125" y="3666297"/>
            <a:ext cx="477684" cy="1341236"/>
          </a:xfrm>
          <a:prstGeom prst="rect">
            <a:avLst/>
          </a:prstGeom>
        </p:spPr>
      </p:pic>
      <p:pic>
        <p:nvPicPr>
          <p:cNvPr id="28" name="A1">
            <a:extLst>
              <a:ext uri="{FF2B5EF4-FFF2-40B4-BE49-F238E27FC236}">
                <a16:creationId xmlns:a16="http://schemas.microsoft.com/office/drawing/2014/main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5025805" y="4042255"/>
            <a:ext cx="596349" cy="745435"/>
          </a:xfrm>
          <a:prstGeom prst="rect">
            <a:avLst/>
          </a:prstGeom>
        </p:spPr>
      </p:pic>
      <p:pic>
        <p:nvPicPr>
          <p:cNvPr id="29" name="B1">
            <a:extLst>
              <a:ext uri="{FF2B5EF4-FFF2-40B4-BE49-F238E27FC236}">
                <a16:creationId xmlns:a16="http://schemas.microsoft.com/office/drawing/2014/main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5559983" y="4042255"/>
            <a:ext cx="506896" cy="745435"/>
          </a:xfrm>
          <a:prstGeom prst="rect">
            <a:avLst/>
          </a:prstGeom>
        </p:spPr>
      </p:pic>
      <p:pic>
        <p:nvPicPr>
          <p:cNvPr id="30" name="C1">
            <a:extLst>
              <a:ext uri="{FF2B5EF4-FFF2-40B4-BE49-F238E27FC236}">
                <a16:creationId xmlns:a16="http://schemas.microsoft.com/office/drawing/2014/main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5936656" y="4042255"/>
            <a:ext cx="586339" cy="745435"/>
          </a:xfrm>
          <a:prstGeom prst="rect">
            <a:avLst/>
          </a:prstGeom>
        </p:spPr>
      </p:pic>
      <p:pic>
        <p:nvPicPr>
          <p:cNvPr id="32" name="D1">
            <a:extLst>
              <a:ext uri="{FF2B5EF4-FFF2-40B4-BE49-F238E27FC236}">
                <a16:creationId xmlns:a16="http://schemas.microsoft.com/office/drawing/2014/main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25000"/>
          </a:blip>
          <a:srcRect l="32264" t="16923" r="27119" b="36586"/>
          <a:stretch/>
        </p:blipFill>
        <p:spPr>
          <a:xfrm>
            <a:off x="6518620" y="4042255"/>
            <a:ext cx="515060" cy="745435"/>
          </a:xfrm>
          <a:prstGeom prst="rect">
            <a:avLst/>
          </a:prstGeom>
        </p:spPr>
      </p:pic>
      <p:pic>
        <p:nvPicPr>
          <p:cNvPr id="33" name="E1">
            <a:extLst>
              <a:ext uri="{FF2B5EF4-FFF2-40B4-BE49-F238E27FC236}">
                <a16:creationId xmlns:a16="http://schemas.microsoft.com/office/drawing/2014/main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6980508" y="4058440"/>
            <a:ext cx="505196" cy="713064"/>
          </a:xfrm>
          <a:prstGeom prst="rect">
            <a:avLst/>
          </a:prstGeom>
        </p:spPr>
      </p:pic>
      <p:pic>
        <p:nvPicPr>
          <p:cNvPr id="34" name="F1">
            <a:extLst>
              <a:ext uri="{FF2B5EF4-FFF2-40B4-BE49-F238E27FC236}">
                <a16:creationId xmlns:a16="http://schemas.microsoft.com/office/drawing/2014/main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7512661" y="4021641"/>
            <a:ext cx="417874" cy="786662"/>
          </a:xfrm>
          <a:prstGeom prst="rect">
            <a:avLst/>
          </a:prstGeom>
        </p:spPr>
      </p:pic>
      <p:pic>
        <p:nvPicPr>
          <p:cNvPr id="35" name="G1">
            <a:extLst>
              <a:ext uri="{FF2B5EF4-FFF2-40B4-BE49-F238E27FC236}">
                <a16:creationId xmlns:a16="http://schemas.microsoft.com/office/drawing/2014/main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biLevel thresh="25000"/>
          </a:blip>
          <a:srcRect l="33269" t="21463" r="30934" b="32669"/>
          <a:stretch/>
        </p:blipFill>
        <p:spPr>
          <a:xfrm>
            <a:off x="7962093" y="4045857"/>
            <a:ext cx="473571" cy="738231"/>
          </a:xfrm>
          <a:prstGeom prst="rect">
            <a:avLst/>
          </a:prstGeom>
        </p:spPr>
      </p:pic>
      <p:pic>
        <p:nvPicPr>
          <p:cNvPr id="36" name="H1">
            <a:extLst>
              <a:ext uri="{FF2B5EF4-FFF2-40B4-BE49-F238E27FC236}">
                <a16:creationId xmlns:a16="http://schemas.microsoft.com/office/drawing/2014/main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25000"/>
          </a:blip>
          <a:srcRect l="27226" t="18336" r="28544" b="33308"/>
          <a:stretch/>
        </p:blipFill>
        <p:spPr>
          <a:xfrm>
            <a:off x="8388780" y="4025836"/>
            <a:ext cx="585141" cy="778273"/>
          </a:xfrm>
          <a:prstGeom prst="rect">
            <a:avLst/>
          </a:prstGeom>
        </p:spPr>
      </p:pic>
      <p:pic>
        <p:nvPicPr>
          <p:cNvPr id="37" name="I1">
            <a:extLst>
              <a:ext uri="{FF2B5EF4-FFF2-40B4-BE49-F238E27FC236}">
                <a16:creationId xmlns:a16="http://schemas.microsoft.com/office/drawing/2014/main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9075466" y="4079413"/>
            <a:ext cx="279129" cy="671119"/>
          </a:xfrm>
          <a:prstGeom prst="rect">
            <a:avLst/>
          </a:prstGeom>
        </p:spPr>
      </p:pic>
      <p:pic>
        <p:nvPicPr>
          <p:cNvPr id="38" name="J1">
            <a:extLst>
              <a:ext uri="{FF2B5EF4-FFF2-40B4-BE49-F238E27FC236}">
                <a16:creationId xmlns:a16="http://schemas.microsoft.com/office/drawing/2014/main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biLevel thresh="25000"/>
          </a:blip>
          <a:srcRect l="23990" t="17169" r="37447" b="26263"/>
          <a:stretch/>
        </p:blipFill>
        <p:spPr>
          <a:xfrm>
            <a:off x="9507284" y="4065249"/>
            <a:ext cx="383294" cy="699447"/>
          </a:xfrm>
          <a:prstGeom prst="rect">
            <a:avLst/>
          </a:prstGeom>
        </p:spPr>
      </p:pic>
      <p:pic>
        <p:nvPicPr>
          <p:cNvPr id="40" name="K1">
            <a:extLst>
              <a:ext uri="{FF2B5EF4-FFF2-40B4-BE49-F238E27FC236}">
                <a16:creationId xmlns:a16="http://schemas.microsoft.com/office/drawing/2014/main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10117006" y="4034225"/>
            <a:ext cx="505196" cy="761495"/>
          </a:xfrm>
          <a:prstGeom prst="rect">
            <a:avLst/>
          </a:prstGeom>
        </p:spPr>
      </p:pic>
      <p:pic>
        <p:nvPicPr>
          <p:cNvPr id="41" name="L1">
            <a:extLst>
              <a:ext uri="{FF2B5EF4-FFF2-40B4-BE49-F238E27FC236}">
                <a16:creationId xmlns:a16="http://schemas.microsoft.com/office/drawing/2014/main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10552603" y="4079413"/>
            <a:ext cx="562985" cy="671119"/>
          </a:xfrm>
          <a:prstGeom prst="rect">
            <a:avLst/>
          </a:prstGeom>
        </p:spPr>
      </p:pic>
      <p:pic>
        <p:nvPicPr>
          <p:cNvPr id="43" name="M1">
            <a:extLst>
              <a:ext uri="{FF2B5EF4-FFF2-40B4-BE49-F238E27FC236}">
                <a16:creationId xmlns:a16="http://schemas.microsoft.com/office/drawing/2014/main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11087914" y="4079413"/>
            <a:ext cx="683378" cy="671119"/>
          </a:xfrm>
          <a:prstGeom prst="rect">
            <a:avLst/>
          </a:prstGeom>
        </p:spPr>
      </p:pic>
      <p:pic>
        <p:nvPicPr>
          <p:cNvPr id="44" name="N1">
            <a:extLst>
              <a:ext uri="{FF2B5EF4-FFF2-40B4-BE49-F238E27FC236}">
                <a16:creationId xmlns:a16="http://schemas.microsoft.com/office/drawing/2014/main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5022085" y="4785523"/>
            <a:ext cx="562985" cy="761495"/>
          </a:xfrm>
          <a:prstGeom prst="rect">
            <a:avLst/>
          </a:prstGeom>
        </p:spPr>
      </p:pic>
      <p:pic>
        <p:nvPicPr>
          <p:cNvPr id="45" name="O1">
            <a:extLst>
              <a:ext uri="{FF2B5EF4-FFF2-40B4-BE49-F238E27FC236}">
                <a16:creationId xmlns:a16="http://schemas.microsoft.com/office/drawing/2014/main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5482722" y="4785522"/>
            <a:ext cx="628056" cy="761496"/>
          </a:xfrm>
          <a:prstGeom prst="rect">
            <a:avLst/>
          </a:prstGeom>
        </p:spPr>
      </p:pic>
      <p:pic>
        <p:nvPicPr>
          <p:cNvPr id="46" name="P1">
            <a:extLst>
              <a:ext uri="{FF2B5EF4-FFF2-40B4-BE49-F238E27FC236}">
                <a16:creationId xmlns:a16="http://schemas.microsoft.com/office/drawing/2014/main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6019581" y="4777134"/>
            <a:ext cx="473571" cy="778273"/>
          </a:xfrm>
          <a:prstGeom prst="rect">
            <a:avLst/>
          </a:prstGeom>
        </p:spPr>
      </p:pic>
      <p:pic>
        <p:nvPicPr>
          <p:cNvPr id="47" name="Q1">
            <a:extLst>
              <a:ext uri="{FF2B5EF4-FFF2-40B4-BE49-F238E27FC236}">
                <a16:creationId xmlns:a16="http://schemas.microsoft.com/office/drawing/2014/main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6401955" y="4721388"/>
            <a:ext cx="646359" cy="852966"/>
          </a:xfrm>
          <a:prstGeom prst="rect">
            <a:avLst/>
          </a:prstGeom>
        </p:spPr>
      </p:pic>
      <p:pic>
        <p:nvPicPr>
          <p:cNvPr id="49" name="R1">
            <a:extLst>
              <a:ext uri="{FF2B5EF4-FFF2-40B4-BE49-F238E27FC236}">
                <a16:creationId xmlns:a16="http://schemas.microsoft.com/office/drawing/2014/main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6957117" y="4789717"/>
            <a:ext cx="585141" cy="753106"/>
          </a:xfrm>
          <a:prstGeom prst="rect">
            <a:avLst/>
          </a:prstGeom>
        </p:spPr>
      </p:pic>
      <p:pic>
        <p:nvPicPr>
          <p:cNvPr id="50" name="S1">
            <a:extLst>
              <a:ext uri="{FF2B5EF4-FFF2-40B4-BE49-F238E27FC236}">
                <a16:creationId xmlns:a16="http://schemas.microsoft.com/office/drawing/2014/main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7451061" y="4758186"/>
            <a:ext cx="592761" cy="816168"/>
          </a:xfrm>
          <a:prstGeom prst="rect">
            <a:avLst/>
          </a:prstGeom>
        </p:spPr>
      </p:pic>
      <p:pic>
        <p:nvPicPr>
          <p:cNvPr id="51" name="T1">
            <a:extLst>
              <a:ext uri="{FF2B5EF4-FFF2-40B4-BE49-F238E27FC236}">
                <a16:creationId xmlns:a16="http://schemas.microsoft.com/office/drawing/2014/main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7898497" y="4830710"/>
            <a:ext cx="562986" cy="671120"/>
          </a:xfrm>
          <a:prstGeom prst="rect">
            <a:avLst/>
          </a:prstGeom>
        </p:spPr>
      </p:pic>
      <p:pic>
        <p:nvPicPr>
          <p:cNvPr id="52" name="U1">
            <a:extLst>
              <a:ext uri="{FF2B5EF4-FFF2-40B4-BE49-F238E27FC236}">
                <a16:creationId xmlns:a16="http://schemas.microsoft.com/office/drawing/2014/main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8381902" y="4830710"/>
            <a:ext cx="600055" cy="671120"/>
          </a:xfrm>
          <a:prstGeom prst="rect">
            <a:avLst/>
          </a:prstGeom>
        </p:spPr>
      </p:pic>
      <p:pic>
        <p:nvPicPr>
          <p:cNvPr id="53" name="V1">
            <a:extLst>
              <a:ext uri="{FF2B5EF4-FFF2-40B4-BE49-F238E27FC236}">
                <a16:creationId xmlns:a16="http://schemas.microsoft.com/office/drawing/2014/main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8900266" y="4777134"/>
            <a:ext cx="683377" cy="778273"/>
          </a:xfrm>
          <a:prstGeom prst="rect">
            <a:avLst/>
          </a:prstGeom>
        </p:spPr>
      </p:pic>
      <p:pic>
        <p:nvPicPr>
          <p:cNvPr id="54" name="W1">
            <a:extLst>
              <a:ext uri="{FF2B5EF4-FFF2-40B4-BE49-F238E27FC236}">
                <a16:creationId xmlns:a16="http://schemas.microsoft.com/office/drawing/2014/main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9465978" y="4807101"/>
            <a:ext cx="722847" cy="718339"/>
          </a:xfrm>
          <a:prstGeom prst="rect">
            <a:avLst/>
          </a:prstGeom>
        </p:spPr>
      </p:pic>
      <p:pic>
        <p:nvPicPr>
          <p:cNvPr id="55" name="X1">
            <a:extLst>
              <a:ext uri="{FF2B5EF4-FFF2-40B4-BE49-F238E27FC236}">
                <a16:creationId xmlns:a16="http://schemas.microsoft.com/office/drawing/2014/main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10157102" y="4797083"/>
            <a:ext cx="585141" cy="738375"/>
          </a:xfrm>
          <a:prstGeom prst="rect">
            <a:avLst/>
          </a:prstGeom>
        </p:spPr>
      </p:pic>
      <p:pic>
        <p:nvPicPr>
          <p:cNvPr id="56" name="Y1">
            <a:extLst>
              <a:ext uri="{FF2B5EF4-FFF2-40B4-BE49-F238E27FC236}">
                <a16:creationId xmlns:a16="http://schemas.microsoft.com/office/drawing/2014/main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10651046" y="4830710"/>
            <a:ext cx="585141" cy="671120"/>
          </a:xfrm>
          <a:prstGeom prst="rect">
            <a:avLst/>
          </a:prstGeom>
        </p:spPr>
      </p:pic>
      <p:pic>
        <p:nvPicPr>
          <p:cNvPr id="57" name="Z1">
            <a:extLst>
              <a:ext uri="{FF2B5EF4-FFF2-40B4-BE49-F238E27FC236}">
                <a16:creationId xmlns:a16="http://schemas.microsoft.com/office/drawing/2014/main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11256497" y="4830710"/>
            <a:ext cx="523619" cy="671120"/>
          </a:xfrm>
          <a:prstGeom prst="rect">
            <a:avLst/>
          </a:prstGeom>
        </p:spPr>
      </p:pic>
      <p:pic>
        <p:nvPicPr>
          <p:cNvPr id="58" name="R.Arm">
            <a:extLst>
              <a:ext uri="{FF2B5EF4-FFF2-40B4-BE49-F238E27FC236}">
                <a16:creationId xmlns:a16="http://schemas.microsoft.com/office/drawing/2014/main" id="{705713BB-CFF8-4617-B9FB-089460106A8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932006" y="2650173"/>
            <a:ext cx="603556" cy="1201016"/>
          </a:xfrm>
          <a:prstGeom prst="rect">
            <a:avLst/>
          </a:prstGeom>
        </p:spPr>
      </p:pic>
      <p:pic>
        <p:nvPicPr>
          <p:cNvPr id="59" name="L.arm">
            <a:extLst>
              <a:ext uri="{FF2B5EF4-FFF2-40B4-BE49-F238E27FC236}">
                <a16:creationId xmlns:a16="http://schemas.microsoft.com/office/drawing/2014/main" id="{94868C80-9959-425D-AF55-E32592A7D27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200873" y="2687853"/>
            <a:ext cx="506012" cy="1213209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F202E01-BEE0-41FF-B427-CD6F90F06229}"/>
              </a:ext>
            </a:extLst>
          </p:cNvPr>
          <p:cNvSpPr/>
          <p:nvPr/>
        </p:nvSpPr>
        <p:spPr>
          <a:xfrm rot="21269834" flipH="1">
            <a:off x="5666577" y="249163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8D0C11A-CE9F-4021-A0EE-DCC45D56829C}"/>
              </a:ext>
            </a:extLst>
          </p:cNvPr>
          <p:cNvSpPr/>
          <p:nvPr/>
        </p:nvSpPr>
        <p:spPr>
          <a:xfrm rot="330166">
            <a:off x="6618892" y="249163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346A4CD-727A-4857-8DB5-BEE29F950679}"/>
              </a:ext>
            </a:extLst>
          </p:cNvPr>
          <p:cNvSpPr/>
          <p:nvPr/>
        </p:nvSpPr>
        <p:spPr>
          <a:xfrm rot="21269834" flipH="1">
            <a:off x="7571206" y="2506887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A0BE7A93-B0DB-4EFC-A62E-141128DA9529}"/>
              </a:ext>
            </a:extLst>
          </p:cNvPr>
          <p:cNvSpPr/>
          <p:nvPr/>
        </p:nvSpPr>
        <p:spPr>
          <a:xfrm rot="330166">
            <a:off x="8464953" y="2486500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27C80126-C3CC-46A6-8E34-CBEBCFE3BFC5}"/>
              </a:ext>
            </a:extLst>
          </p:cNvPr>
          <p:cNvSpPr/>
          <p:nvPr/>
        </p:nvSpPr>
        <p:spPr>
          <a:xfrm rot="21269834" flipH="1">
            <a:off x="9358699" y="2489546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E41ED981-FBF9-475D-9192-0BDCF2201BE1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0" name="Freeform: Shape 79">
            <a:extLst>
              <a:ext uri="{FF2B5EF4-FFF2-40B4-BE49-F238E27FC236}">
                <a16:creationId xmlns:a16="http://schemas.microsoft.com/office/drawing/2014/main" id="{644C150E-ABBF-46F7-8B73-D9AAB661EE50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DC34AE54-C494-4D67-9891-C50B1D232216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" name="Freeform: Shape 81">
            <a:extLst>
              <a:ext uri="{FF2B5EF4-FFF2-40B4-BE49-F238E27FC236}">
                <a16:creationId xmlns:a16="http://schemas.microsoft.com/office/drawing/2014/main" id="{D3BE39FA-E5B0-4781-8961-1E3DEF496EBC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3" name="Freeform: Shape 82">
            <a:extLst>
              <a:ext uri="{FF2B5EF4-FFF2-40B4-BE49-F238E27FC236}">
                <a16:creationId xmlns:a16="http://schemas.microsoft.com/office/drawing/2014/main" id="{36889B9F-C06C-470B-BC17-50C2B6FADE28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27931DE9-D2E5-4D28-838A-2FBC21F0E667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A8795CDF-2FAD-4A00-9D9D-0B067C3C744F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66CCFFF9-3275-418A-9D6A-2E32CA729DF7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A80B64DF-B71C-41B3-9805-2AB8AF14CCF9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DB2CC63B-2688-4945-929C-915A86795518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L.Leg">
            <a:extLst>
              <a:ext uri="{FF2B5EF4-FFF2-40B4-BE49-F238E27FC236}">
                <a16:creationId xmlns:a16="http://schemas.microsoft.com/office/drawing/2014/main" id="{D992B86D-13AD-47F8-AD66-AB0CC906085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351540" y="3666297"/>
            <a:ext cx="472010" cy="1298561"/>
          </a:xfrm>
          <a:prstGeom prst="rect">
            <a:avLst/>
          </a:prstGeom>
        </p:spPr>
      </p:pic>
      <p:pic>
        <p:nvPicPr>
          <p:cNvPr id="60" name="Body">
            <a:extLst>
              <a:ext uri="{FF2B5EF4-FFF2-40B4-BE49-F238E27FC236}">
                <a16:creationId xmlns:a16="http://schemas.microsoft.com/office/drawing/2014/main" id="{68B9E184-2309-4175-A8CD-1B45D761F46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506862" y="2565640"/>
            <a:ext cx="688908" cy="1219306"/>
          </a:xfrm>
          <a:prstGeom prst="rect">
            <a:avLst/>
          </a:prstGeom>
        </p:spPr>
      </p:pic>
      <p:pic>
        <p:nvPicPr>
          <p:cNvPr id="61" name="Head">
            <a:extLst>
              <a:ext uri="{FF2B5EF4-FFF2-40B4-BE49-F238E27FC236}">
                <a16:creationId xmlns:a16="http://schemas.microsoft.com/office/drawing/2014/main" id="{BB8139A7-F34B-4CAA-8013-BAEE58E2009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250037" y="1915742"/>
            <a:ext cx="829128" cy="829128"/>
          </a:xfrm>
          <a:prstGeom prst="rect">
            <a:avLst/>
          </a:prstGeom>
        </p:spPr>
      </p:pic>
      <p:pic>
        <p:nvPicPr>
          <p:cNvPr id="66" name="A2">
            <a:extLst>
              <a:ext uri="{FF2B5EF4-FFF2-40B4-BE49-F238E27FC236}">
                <a16:creationId xmlns:a16="http://schemas.microsoft.com/office/drawing/2014/main" id="{748B114E-1F06-4846-B84B-30616131AB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6700179" y="1813652"/>
            <a:ext cx="596349" cy="745435"/>
          </a:xfrm>
          <a:prstGeom prst="rect">
            <a:avLst/>
          </a:prstGeom>
        </p:spPr>
      </p:pic>
      <p:pic>
        <p:nvPicPr>
          <p:cNvPr id="68" name="B2">
            <a:extLst>
              <a:ext uri="{FF2B5EF4-FFF2-40B4-BE49-F238E27FC236}">
                <a16:creationId xmlns:a16="http://schemas.microsoft.com/office/drawing/2014/main" id="{6F332D95-0CC4-403A-B045-BBE15CCC4E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5817010" y="1738081"/>
            <a:ext cx="506896" cy="745435"/>
          </a:xfrm>
          <a:prstGeom prst="rect">
            <a:avLst/>
          </a:prstGeom>
        </p:spPr>
      </p:pic>
      <p:pic>
        <p:nvPicPr>
          <p:cNvPr id="70" name="J2">
            <a:extLst>
              <a:ext uri="{FF2B5EF4-FFF2-40B4-BE49-F238E27FC236}">
                <a16:creationId xmlns:a16="http://schemas.microsoft.com/office/drawing/2014/main" id="{0987A4C4-6F70-469D-8737-C985FDCF65C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biLevel thresh="25000"/>
          </a:blip>
          <a:srcRect l="23990" t="17169" r="37447" b="26263"/>
          <a:stretch/>
        </p:blipFill>
        <p:spPr>
          <a:xfrm>
            <a:off x="8619837" y="1742102"/>
            <a:ext cx="383294" cy="699447"/>
          </a:xfrm>
          <a:prstGeom prst="rect">
            <a:avLst/>
          </a:prstGeom>
        </p:spPr>
      </p:pic>
      <p:pic>
        <p:nvPicPr>
          <p:cNvPr id="71" name="N2">
            <a:extLst>
              <a:ext uri="{FF2B5EF4-FFF2-40B4-BE49-F238E27FC236}">
                <a16:creationId xmlns:a16="http://schemas.microsoft.com/office/drawing/2014/main" id="{F8547738-C6C5-4835-AD25-C2FA4FCDC08E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7620143" y="1737755"/>
            <a:ext cx="562985" cy="761495"/>
          </a:xfrm>
          <a:prstGeom prst="rect">
            <a:avLst/>
          </a:prstGeom>
        </p:spPr>
      </p:pic>
      <p:pic>
        <p:nvPicPr>
          <p:cNvPr id="72" name="O2">
            <a:extLst>
              <a:ext uri="{FF2B5EF4-FFF2-40B4-BE49-F238E27FC236}">
                <a16:creationId xmlns:a16="http://schemas.microsoft.com/office/drawing/2014/main" id="{33696B3B-B7D2-45AF-A390-AD18C857A185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9384903" y="1782878"/>
            <a:ext cx="628056" cy="761496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97787C3-C308-44C7-B4B0-B224DC5EA704}"/>
              </a:ext>
            </a:extLst>
          </p:cNvPr>
          <p:cNvSpPr/>
          <p:nvPr/>
        </p:nvSpPr>
        <p:spPr>
          <a:xfrm>
            <a:off x="0" y="36098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47DF1D15-6B10-4BD7-BA85-CE1253F9FD8A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-51178" y="2812990"/>
            <a:ext cx="1548518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9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4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9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5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1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1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44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5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7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83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09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2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3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4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61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7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87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00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13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26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00"/>
                            </p:stCondLst>
                            <p:childTnLst>
                              <p:par>
                                <p:cTn id="334" presetID="22" presetClass="exit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39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0" grpId="3" animBg="1"/>
      <p:bldP spid="81" grpId="0" animBg="1"/>
      <p:bldP spid="81" grpId="1" animBg="1"/>
      <p:bldP spid="81" grpId="2" animBg="1"/>
      <p:bldP spid="81" grpId="3" animBg="1"/>
      <p:bldP spid="82" grpId="0" animBg="1"/>
      <p:bldP spid="82" grpId="1" animBg="1"/>
      <p:bldP spid="82" grpId="2" animBg="1"/>
      <p:bldP spid="83" grpId="1" animBg="1"/>
      <p:bldP spid="83" grpId="2" animBg="1"/>
      <p:bldP spid="83" grpId="3" animBg="1"/>
      <p:bldP spid="83" grpId="4" animBg="1"/>
      <p:bldP spid="84" grpId="0" animBg="1"/>
      <p:bldP spid="84" grpId="1" animBg="1"/>
      <p:bldP spid="84" grpId="3" animBg="1"/>
      <p:bldP spid="4" grpId="0" animBg="1"/>
      <p:bldP spid="88" grpId="0" animBg="1"/>
      <p:bldP spid="89" grpId="0" animBg="1"/>
      <p:bldP spid="90" grpId="0" animBg="1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You're Hung">
            <a:extLst>
              <a:ext uri="{FF2B5EF4-FFF2-40B4-BE49-F238E27FC236}">
                <a16:creationId xmlns:a16="http://schemas.microsoft.com/office/drawing/2014/main" id="{2EAEFE0C-1889-43A4-A76D-9B70BDDF0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2113">
            <a:off x="377627" y="4458700"/>
            <a:ext cx="3605370" cy="2099512"/>
          </a:xfrm>
          <a:prstGeom prst="rect">
            <a:avLst/>
          </a:prstGeom>
        </p:spPr>
      </p:pic>
      <p:pic>
        <p:nvPicPr>
          <p:cNvPr id="63" name="R. Leg">
            <a:extLst>
              <a:ext uri="{FF2B5EF4-FFF2-40B4-BE49-F238E27FC236}">
                <a16:creationId xmlns:a16="http://schemas.microsoft.com/office/drawing/2014/main" id="{FA8311E6-CE23-4326-A9FF-3CCDBDAE7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125" y="3666297"/>
            <a:ext cx="477684" cy="1341236"/>
          </a:xfrm>
          <a:prstGeom prst="rect">
            <a:avLst/>
          </a:prstGeom>
        </p:spPr>
      </p:pic>
      <p:pic>
        <p:nvPicPr>
          <p:cNvPr id="28" name="A1">
            <a:extLst>
              <a:ext uri="{FF2B5EF4-FFF2-40B4-BE49-F238E27FC236}">
                <a16:creationId xmlns:a16="http://schemas.microsoft.com/office/drawing/2014/main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5025805" y="4042255"/>
            <a:ext cx="596349" cy="745435"/>
          </a:xfrm>
          <a:prstGeom prst="rect">
            <a:avLst/>
          </a:prstGeom>
        </p:spPr>
      </p:pic>
      <p:pic>
        <p:nvPicPr>
          <p:cNvPr id="29" name="B1">
            <a:extLst>
              <a:ext uri="{FF2B5EF4-FFF2-40B4-BE49-F238E27FC236}">
                <a16:creationId xmlns:a16="http://schemas.microsoft.com/office/drawing/2014/main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5559983" y="4042255"/>
            <a:ext cx="506896" cy="745435"/>
          </a:xfrm>
          <a:prstGeom prst="rect">
            <a:avLst/>
          </a:prstGeom>
        </p:spPr>
      </p:pic>
      <p:pic>
        <p:nvPicPr>
          <p:cNvPr id="30" name="C1">
            <a:extLst>
              <a:ext uri="{FF2B5EF4-FFF2-40B4-BE49-F238E27FC236}">
                <a16:creationId xmlns:a16="http://schemas.microsoft.com/office/drawing/2014/main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5936656" y="4042255"/>
            <a:ext cx="586339" cy="745435"/>
          </a:xfrm>
          <a:prstGeom prst="rect">
            <a:avLst/>
          </a:prstGeom>
        </p:spPr>
      </p:pic>
      <p:pic>
        <p:nvPicPr>
          <p:cNvPr id="32" name="D1">
            <a:extLst>
              <a:ext uri="{FF2B5EF4-FFF2-40B4-BE49-F238E27FC236}">
                <a16:creationId xmlns:a16="http://schemas.microsoft.com/office/drawing/2014/main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25000"/>
          </a:blip>
          <a:srcRect l="32264" t="16923" r="27119" b="36586"/>
          <a:stretch/>
        </p:blipFill>
        <p:spPr>
          <a:xfrm>
            <a:off x="6518620" y="4042255"/>
            <a:ext cx="515060" cy="745435"/>
          </a:xfrm>
          <a:prstGeom prst="rect">
            <a:avLst/>
          </a:prstGeom>
        </p:spPr>
      </p:pic>
      <p:pic>
        <p:nvPicPr>
          <p:cNvPr id="33" name="E1">
            <a:extLst>
              <a:ext uri="{FF2B5EF4-FFF2-40B4-BE49-F238E27FC236}">
                <a16:creationId xmlns:a16="http://schemas.microsoft.com/office/drawing/2014/main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6980508" y="4058440"/>
            <a:ext cx="505196" cy="713064"/>
          </a:xfrm>
          <a:prstGeom prst="rect">
            <a:avLst/>
          </a:prstGeom>
        </p:spPr>
      </p:pic>
      <p:pic>
        <p:nvPicPr>
          <p:cNvPr id="35" name="G1">
            <a:extLst>
              <a:ext uri="{FF2B5EF4-FFF2-40B4-BE49-F238E27FC236}">
                <a16:creationId xmlns:a16="http://schemas.microsoft.com/office/drawing/2014/main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25000"/>
          </a:blip>
          <a:srcRect l="33269" t="21463" r="30934" b="32669"/>
          <a:stretch/>
        </p:blipFill>
        <p:spPr>
          <a:xfrm>
            <a:off x="7962093" y="4045857"/>
            <a:ext cx="473571" cy="738231"/>
          </a:xfrm>
          <a:prstGeom prst="rect">
            <a:avLst/>
          </a:prstGeom>
        </p:spPr>
      </p:pic>
      <p:pic>
        <p:nvPicPr>
          <p:cNvPr id="36" name="H1">
            <a:extLst>
              <a:ext uri="{FF2B5EF4-FFF2-40B4-BE49-F238E27FC236}">
                <a16:creationId xmlns:a16="http://schemas.microsoft.com/office/drawing/2014/main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biLevel thresh="25000"/>
          </a:blip>
          <a:srcRect l="27226" t="18336" r="28544" b="33308"/>
          <a:stretch/>
        </p:blipFill>
        <p:spPr>
          <a:xfrm>
            <a:off x="8388780" y="4025836"/>
            <a:ext cx="585141" cy="778273"/>
          </a:xfrm>
          <a:prstGeom prst="rect">
            <a:avLst/>
          </a:prstGeom>
        </p:spPr>
      </p:pic>
      <p:pic>
        <p:nvPicPr>
          <p:cNvPr id="37" name="I1">
            <a:extLst>
              <a:ext uri="{FF2B5EF4-FFF2-40B4-BE49-F238E27FC236}">
                <a16:creationId xmlns:a16="http://schemas.microsoft.com/office/drawing/2014/main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9075466" y="4079413"/>
            <a:ext cx="279129" cy="671119"/>
          </a:xfrm>
          <a:prstGeom prst="rect">
            <a:avLst/>
          </a:prstGeom>
        </p:spPr>
      </p:pic>
      <p:pic>
        <p:nvPicPr>
          <p:cNvPr id="38" name="J1">
            <a:extLst>
              <a:ext uri="{FF2B5EF4-FFF2-40B4-BE49-F238E27FC236}">
                <a16:creationId xmlns:a16="http://schemas.microsoft.com/office/drawing/2014/main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biLevel thresh="25000"/>
          </a:blip>
          <a:srcRect l="23990" t="17169" r="37447" b="26263"/>
          <a:stretch/>
        </p:blipFill>
        <p:spPr>
          <a:xfrm>
            <a:off x="9507284" y="4065249"/>
            <a:ext cx="383294" cy="699447"/>
          </a:xfrm>
          <a:prstGeom prst="rect">
            <a:avLst/>
          </a:prstGeom>
        </p:spPr>
      </p:pic>
      <p:pic>
        <p:nvPicPr>
          <p:cNvPr id="40" name="K1">
            <a:extLst>
              <a:ext uri="{FF2B5EF4-FFF2-40B4-BE49-F238E27FC236}">
                <a16:creationId xmlns:a16="http://schemas.microsoft.com/office/drawing/2014/main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10117006" y="4034225"/>
            <a:ext cx="505196" cy="761495"/>
          </a:xfrm>
          <a:prstGeom prst="rect">
            <a:avLst/>
          </a:prstGeom>
        </p:spPr>
      </p:pic>
      <p:pic>
        <p:nvPicPr>
          <p:cNvPr id="41" name="L1">
            <a:extLst>
              <a:ext uri="{FF2B5EF4-FFF2-40B4-BE49-F238E27FC236}">
                <a16:creationId xmlns:a16="http://schemas.microsoft.com/office/drawing/2014/main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10552603" y="4079413"/>
            <a:ext cx="562985" cy="671119"/>
          </a:xfrm>
          <a:prstGeom prst="rect">
            <a:avLst/>
          </a:prstGeom>
        </p:spPr>
      </p:pic>
      <p:pic>
        <p:nvPicPr>
          <p:cNvPr id="43" name="M1">
            <a:extLst>
              <a:ext uri="{FF2B5EF4-FFF2-40B4-BE49-F238E27FC236}">
                <a16:creationId xmlns:a16="http://schemas.microsoft.com/office/drawing/2014/main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11087914" y="4079413"/>
            <a:ext cx="683378" cy="671119"/>
          </a:xfrm>
          <a:prstGeom prst="rect">
            <a:avLst/>
          </a:prstGeom>
        </p:spPr>
      </p:pic>
      <p:pic>
        <p:nvPicPr>
          <p:cNvPr id="44" name="N1">
            <a:extLst>
              <a:ext uri="{FF2B5EF4-FFF2-40B4-BE49-F238E27FC236}">
                <a16:creationId xmlns:a16="http://schemas.microsoft.com/office/drawing/2014/main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5022085" y="4785523"/>
            <a:ext cx="562985" cy="761495"/>
          </a:xfrm>
          <a:prstGeom prst="rect">
            <a:avLst/>
          </a:prstGeom>
        </p:spPr>
      </p:pic>
      <p:pic>
        <p:nvPicPr>
          <p:cNvPr id="45" name="O1">
            <a:extLst>
              <a:ext uri="{FF2B5EF4-FFF2-40B4-BE49-F238E27FC236}">
                <a16:creationId xmlns:a16="http://schemas.microsoft.com/office/drawing/2014/main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5482722" y="4785522"/>
            <a:ext cx="628056" cy="761496"/>
          </a:xfrm>
          <a:prstGeom prst="rect">
            <a:avLst/>
          </a:prstGeom>
        </p:spPr>
      </p:pic>
      <p:pic>
        <p:nvPicPr>
          <p:cNvPr id="46" name="P1">
            <a:extLst>
              <a:ext uri="{FF2B5EF4-FFF2-40B4-BE49-F238E27FC236}">
                <a16:creationId xmlns:a16="http://schemas.microsoft.com/office/drawing/2014/main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6019581" y="4777134"/>
            <a:ext cx="473571" cy="778273"/>
          </a:xfrm>
          <a:prstGeom prst="rect">
            <a:avLst/>
          </a:prstGeom>
        </p:spPr>
      </p:pic>
      <p:pic>
        <p:nvPicPr>
          <p:cNvPr id="47" name="Q1">
            <a:extLst>
              <a:ext uri="{FF2B5EF4-FFF2-40B4-BE49-F238E27FC236}">
                <a16:creationId xmlns:a16="http://schemas.microsoft.com/office/drawing/2014/main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6401955" y="4721388"/>
            <a:ext cx="646359" cy="852966"/>
          </a:xfrm>
          <a:prstGeom prst="rect">
            <a:avLst/>
          </a:prstGeom>
        </p:spPr>
      </p:pic>
      <p:pic>
        <p:nvPicPr>
          <p:cNvPr id="49" name="R1">
            <a:extLst>
              <a:ext uri="{FF2B5EF4-FFF2-40B4-BE49-F238E27FC236}">
                <a16:creationId xmlns:a16="http://schemas.microsoft.com/office/drawing/2014/main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6957117" y="4789717"/>
            <a:ext cx="585141" cy="753106"/>
          </a:xfrm>
          <a:prstGeom prst="rect">
            <a:avLst/>
          </a:prstGeom>
        </p:spPr>
      </p:pic>
      <p:pic>
        <p:nvPicPr>
          <p:cNvPr id="50" name="S1">
            <a:extLst>
              <a:ext uri="{FF2B5EF4-FFF2-40B4-BE49-F238E27FC236}">
                <a16:creationId xmlns:a16="http://schemas.microsoft.com/office/drawing/2014/main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7451061" y="4758186"/>
            <a:ext cx="592761" cy="816168"/>
          </a:xfrm>
          <a:prstGeom prst="rect">
            <a:avLst/>
          </a:prstGeom>
        </p:spPr>
      </p:pic>
      <p:pic>
        <p:nvPicPr>
          <p:cNvPr id="51" name="T1">
            <a:extLst>
              <a:ext uri="{FF2B5EF4-FFF2-40B4-BE49-F238E27FC236}">
                <a16:creationId xmlns:a16="http://schemas.microsoft.com/office/drawing/2014/main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7898497" y="4830710"/>
            <a:ext cx="562986" cy="671120"/>
          </a:xfrm>
          <a:prstGeom prst="rect">
            <a:avLst/>
          </a:prstGeom>
        </p:spPr>
      </p:pic>
      <p:pic>
        <p:nvPicPr>
          <p:cNvPr id="52" name="U1">
            <a:extLst>
              <a:ext uri="{FF2B5EF4-FFF2-40B4-BE49-F238E27FC236}">
                <a16:creationId xmlns:a16="http://schemas.microsoft.com/office/drawing/2014/main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8381902" y="4830710"/>
            <a:ext cx="600055" cy="671120"/>
          </a:xfrm>
          <a:prstGeom prst="rect">
            <a:avLst/>
          </a:prstGeom>
        </p:spPr>
      </p:pic>
      <p:pic>
        <p:nvPicPr>
          <p:cNvPr id="53" name="V1">
            <a:extLst>
              <a:ext uri="{FF2B5EF4-FFF2-40B4-BE49-F238E27FC236}">
                <a16:creationId xmlns:a16="http://schemas.microsoft.com/office/drawing/2014/main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8900266" y="4777134"/>
            <a:ext cx="683377" cy="778273"/>
          </a:xfrm>
          <a:prstGeom prst="rect">
            <a:avLst/>
          </a:prstGeom>
        </p:spPr>
      </p:pic>
      <p:pic>
        <p:nvPicPr>
          <p:cNvPr id="54" name="W1">
            <a:extLst>
              <a:ext uri="{FF2B5EF4-FFF2-40B4-BE49-F238E27FC236}">
                <a16:creationId xmlns:a16="http://schemas.microsoft.com/office/drawing/2014/main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9465978" y="4807101"/>
            <a:ext cx="722847" cy="718339"/>
          </a:xfrm>
          <a:prstGeom prst="rect">
            <a:avLst/>
          </a:prstGeom>
        </p:spPr>
      </p:pic>
      <p:pic>
        <p:nvPicPr>
          <p:cNvPr id="55" name="X1">
            <a:extLst>
              <a:ext uri="{FF2B5EF4-FFF2-40B4-BE49-F238E27FC236}">
                <a16:creationId xmlns:a16="http://schemas.microsoft.com/office/drawing/2014/main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10157102" y="4797083"/>
            <a:ext cx="585141" cy="738375"/>
          </a:xfrm>
          <a:prstGeom prst="rect">
            <a:avLst/>
          </a:prstGeom>
        </p:spPr>
      </p:pic>
      <p:pic>
        <p:nvPicPr>
          <p:cNvPr id="56" name="Y1">
            <a:extLst>
              <a:ext uri="{FF2B5EF4-FFF2-40B4-BE49-F238E27FC236}">
                <a16:creationId xmlns:a16="http://schemas.microsoft.com/office/drawing/2014/main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10651046" y="4830710"/>
            <a:ext cx="585141" cy="671120"/>
          </a:xfrm>
          <a:prstGeom prst="rect">
            <a:avLst/>
          </a:prstGeom>
        </p:spPr>
      </p:pic>
      <p:pic>
        <p:nvPicPr>
          <p:cNvPr id="57" name="Z1">
            <a:extLst>
              <a:ext uri="{FF2B5EF4-FFF2-40B4-BE49-F238E27FC236}">
                <a16:creationId xmlns:a16="http://schemas.microsoft.com/office/drawing/2014/main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11256497" y="4830710"/>
            <a:ext cx="523619" cy="671120"/>
          </a:xfrm>
          <a:prstGeom prst="rect">
            <a:avLst/>
          </a:prstGeom>
        </p:spPr>
      </p:pic>
      <p:pic>
        <p:nvPicPr>
          <p:cNvPr id="58" name="R. arm">
            <a:extLst>
              <a:ext uri="{FF2B5EF4-FFF2-40B4-BE49-F238E27FC236}">
                <a16:creationId xmlns:a16="http://schemas.microsoft.com/office/drawing/2014/main" id="{705713BB-CFF8-4617-B9FB-089460106A8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932006" y="2650173"/>
            <a:ext cx="603556" cy="1201016"/>
          </a:xfrm>
          <a:prstGeom prst="rect">
            <a:avLst/>
          </a:prstGeom>
        </p:spPr>
      </p:pic>
      <p:pic>
        <p:nvPicPr>
          <p:cNvPr id="59" name="L.arm">
            <a:extLst>
              <a:ext uri="{FF2B5EF4-FFF2-40B4-BE49-F238E27FC236}">
                <a16:creationId xmlns:a16="http://schemas.microsoft.com/office/drawing/2014/main" id="{94868C80-9959-425D-AF55-E32592A7D27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200873" y="2687853"/>
            <a:ext cx="506012" cy="1213209"/>
          </a:xfrm>
          <a:prstGeom prst="rect">
            <a:avLst/>
          </a:prstGeom>
        </p:spPr>
      </p:pic>
      <p:sp>
        <p:nvSpPr>
          <p:cNvPr id="39" name="line">
            <a:extLst>
              <a:ext uri="{FF2B5EF4-FFF2-40B4-BE49-F238E27FC236}">
                <a16:creationId xmlns:a16="http://schemas.microsoft.com/office/drawing/2014/main" id="{6000E2F4-08D2-4F52-ADA3-DC4C3367CB5D}"/>
              </a:ext>
            </a:extLst>
          </p:cNvPr>
          <p:cNvSpPr/>
          <p:nvPr/>
        </p:nvSpPr>
        <p:spPr>
          <a:xfrm rot="21269834" flipH="1">
            <a:off x="5374161" y="2502708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ine">
            <a:extLst>
              <a:ext uri="{FF2B5EF4-FFF2-40B4-BE49-F238E27FC236}">
                <a16:creationId xmlns:a16="http://schemas.microsoft.com/office/drawing/2014/main" id="{CA4C5179-B7F8-4651-80AF-7BB2AA8F6AD3}"/>
              </a:ext>
            </a:extLst>
          </p:cNvPr>
          <p:cNvSpPr/>
          <p:nvPr/>
        </p:nvSpPr>
        <p:spPr>
          <a:xfrm rot="330166">
            <a:off x="6279675" y="249163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ine">
            <a:extLst>
              <a:ext uri="{FF2B5EF4-FFF2-40B4-BE49-F238E27FC236}">
                <a16:creationId xmlns:a16="http://schemas.microsoft.com/office/drawing/2014/main" id="{33A3A6FC-AB28-4429-8FBB-4663DEF54FDD}"/>
              </a:ext>
            </a:extLst>
          </p:cNvPr>
          <p:cNvSpPr/>
          <p:nvPr/>
        </p:nvSpPr>
        <p:spPr>
          <a:xfrm rot="21269834" flipH="1">
            <a:off x="7185189" y="2506887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ine">
            <a:extLst>
              <a:ext uri="{FF2B5EF4-FFF2-40B4-BE49-F238E27FC236}">
                <a16:creationId xmlns:a16="http://schemas.microsoft.com/office/drawing/2014/main" id="{76AF94AB-9F55-4724-B1B2-DEAF1D21B671}"/>
              </a:ext>
            </a:extLst>
          </p:cNvPr>
          <p:cNvSpPr/>
          <p:nvPr/>
        </p:nvSpPr>
        <p:spPr>
          <a:xfrm rot="330166">
            <a:off x="8090703" y="2486500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ine">
            <a:extLst>
              <a:ext uri="{FF2B5EF4-FFF2-40B4-BE49-F238E27FC236}">
                <a16:creationId xmlns:a16="http://schemas.microsoft.com/office/drawing/2014/main" id="{6E1086C6-B876-4405-9B98-EF375F826291}"/>
              </a:ext>
            </a:extLst>
          </p:cNvPr>
          <p:cNvSpPr/>
          <p:nvPr/>
        </p:nvSpPr>
        <p:spPr>
          <a:xfrm rot="21269834" flipH="1">
            <a:off x="8996217" y="2489546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ine">
            <a:extLst>
              <a:ext uri="{FF2B5EF4-FFF2-40B4-BE49-F238E27FC236}">
                <a16:creationId xmlns:a16="http://schemas.microsoft.com/office/drawing/2014/main" id="{16A3C319-5715-4761-88AE-9C4BAECEC0D7}"/>
              </a:ext>
            </a:extLst>
          </p:cNvPr>
          <p:cNvSpPr/>
          <p:nvPr/>
        </p:nvSpPr>
        <p:spPr>
          <a:xfrm rot="21269834" flipH="1">
            <a:off x="9901731" y="246872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A7A6321-B9A1-4EDC-B957-FB1B5101463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-111258" y="-9714"/>
            <a:ext cx="7931583" cy="1054699"/>
          </a:xfrm>
          <a:prstGeom prst="rect">
            <a:avLst/>
          </a:prstGeom>
        </p:spPr>
      </p:pic>
      <p:pic>
        <p:nvPicPr>
          <p:cNvPr id="74" name="Picture 7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F4C608-8811-48B4-B7CC-7BEA63BB9596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43822" y="363513"/>
            <a:ext cx="874319" cy="361887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8B5EDBB-3C3C-4B74-BE6C-D714289816AA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1DC64030-0027-4F81-A374-EE46F27EF4B3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3329DDDF-2610-45B9-B5ED-96D3F48BB501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6BF86342-255A-48BF-A62F-0BE17020373B}"/>
              </a:ext>
            </a:extLst>
          </p:cNvPr>
          <p:cNvSpPr/>
          <p:nvPr/>
        </p:nvSpPr>
        <p:spPr>
          <a:xfrm>
            <a:off x="98684" y="-1264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BE9A4C-BF37-4E97-8535-407997284039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2430" y="6179577"/>
            <a:ext cx="874319" cy="361887"/>
          </a:xfrm>
          <a:prstGeom prst="rect">
            <a:avLst/>
          </a:prstGeom>
        </p:spPr>
      </p:pic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29D7B5B4-C738-47FD-AB9D-60130216DAED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" name="Freeform: Shape 81">
            <a:extLst>
              <a:ext uri="{FF2B5EF4-FFF2-40B4-BE49-F238E27FC236}">
                <a16:creationId xmlns:a16="http://schemas.microsoft.com/office/drawing/2014/main" id="{37D3CB0B-C9E9-46F2-9881-DF2169D4336D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3" name="Freeform: Shape 82">
            <a:extLst>
              <a:ext uri="{FF2B5EF4-FFF2-40B4-BE49-F238E27FC236}">
                <a16:creationId xmlns:a16="http://schemas.microsoft.com/office/drawing/2014/main" id="{EA9C8BE7-E045-45AA-AB4B-94C4D9B05629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4EBF2C3E-7651-4ED1-B58F-64878A0110BC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26EBF732-DDA9-4C60-A616-81B8A9647498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id="{ED86DEFB-EF73-4939-8C84-1053562C9BB2}"/>
              </a:ext>
            </a:extLst>
          </p:cNvPr>
          <p:cNvSpPr/>
          <p:nvPr/>
        </p:nvSpPr>
        <p:spPr>
          <a:xfrm>
            <a:off x="-51178" y="3992544"/>
            <a:ext cx="5296659" cy="3309622"/>
          </a:xfrm>
          <a:custGeom>
            <a:avLst/>
            <a:gdLst>
              <a:gd name="connsiteX0" fmla="*/ 2453268 w 4728117"/>
              <a:gd name="connsiteY0" fmla="*/ 0 h 2676293"/>
              <a:gd name="connsiteX1" fmla="*/ 4728117 w 4728117"/>
              <a:gd name="connsiteY1" fmla="*/ 1929161 h 2676293"/>
              <a:gd name="connsiteX2" fmla="*/ 2230244 w 4728117"/>
              <a:gd name="connsiteY2" fmla="*/ 2676293 h 2676293"/>
              <a:gd name="connsiteX3" fmla="*/ 22302 w 4728117"/>
              <a:gd name="connsiteY3" fmla="*/ 1248937 h 2676293"/>
              <a:gd name="connsiteX4" fmla="*/ 0 w 4728117"/>
              <a:gd name="connsiteY4" fmla="*/ 724830 h 2676293"/>
              <a:gd name="connsiteX5" fmla="*/ 2453268 w 4728117"/>
              <a:gd name="connsiteY5" fmla="*/ 0 h 267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8117" h="2676293">
                <a:moveTo>
                  <a:pt x="2453268" y="0"/>
                </a:moveTo>
                <a:lnTo>
                  <a:pt x="4728117" y="1929161"/>
                </a:lnTo>
                <a:lnTo>
                  <a:pt x="2230244" y="2676293"/>
                </a:lnTo>
                <a:lnTo>
                  <a:pt x="22302" y="1248937"/>
                </a:lnTo>
                <a:lnTo>
                  <a:pt x="0" y="724830"/>
                </a:lnTo>
                <a:lnTo>
                  <a:pt x="2453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">
            <a:extLst>
              <a:ext uri="{FF2B5EF4-FFF2-40B4-BE49-F238E27FC236}">
                <a16:creationId xmlns:a16="http://schemas.microsoft.com/office/drawing/2014/main" id="{9D73F80B-69C7-48D1-8173-BF2D3F54DDF4}"/>
              </a:ext>
            </a:extLst>
          </p:cNvPr>
          <p:cNvSpPr/>
          <p:nvPr/>
        </p:nvSpPr>
        <p:spPr>
          <a:xfrm rot="21269834" flipH="1">
            <a:off x="4468647" y="2502709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098B14FE-3CA8-47E5-82AC-F288DC711E31}"/>
              </a:ext>
            </a:extLst>
          </p:cNvPr>
          <p:cNvSpPr/>
          <p:nvPr/>
        </p:nvSpPr>
        <p:spPr>
          <a:xfrm>
            <a:off x="69397" y="-12125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2B6A907C-DEA9-4FEB-B6E1-B275D4F7CCE1}"/>
              </a:ext>
            </a:extLst>
          </p:cNvPr>
          <p:cNvSpPr/>
          <p:nvPr/>
        </p:nvSpPr>
        <p:spPr>
          <a:xfrm>
            <a:off x="-25546" y="-11627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49F7D4EF-1B7E-4867-9C5E-06FA9AE59E49}"/>
              </a:ext>
            </a:extLst>
          </p:cNvPr>
          <p:cNvSpPr/>
          <p:nvPr/>
        </p:nvSpPr>
        <p:spPr>
          <a:xfrm>
            <a:off x="21925" y="-19610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L.Leg">
            <a:extLst>
              <a:ext uri="{FF2B5EF4-FFF2-40B4-BE49-F238E27FC236}">
                <a16:creationId xmlns:a16="http://schemas.microsoft.com/office/drawing/2014/main" id="{D992B86D-13AD-47F8-AD66-AB0CC906085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351540" y="3666297"/>
            <a:ext cx="472010" cy="1298561"/>
          </a:xfrm>
          <a:prstGeom prst="rect">
            <a:avLst/>
          </a:prstGeom>
        </p:spPr>
      </p:pic>
      <p:pic>
        <p:nvPicPr>
          <p:cNvPr id="60" name="Body">
            <a:extLst>
              <a:ext uri="{FF2B5EF4-FFF2-40B4-BE49-F238E27FC236}">
                <a16:creationId xmlns:a16="http://schemas.microsoft.com/office/drawing/2014/main" id="{68B9E184-2309-4175-A8CD-1B45D761F46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506862" y="2565640"/>
            <a:ext cx="688908" cy="1219306"/>
          </a:xfrm>
          <a:prstGeom prst="rect">
            <a:avLst/>
          </a:prstGeom>
        </p:spPr>
      </p:pic>
      <p:pic>
        <p:nvPicPr>
          <p:cNvPr id="61" name="Head">
            <a:extLst>
              <a:ext uri="{FF2B5EF4-FFF2-40B4-BE49-F238E27FC236}">
                <a16:creationId xmlns:a16="http://schemas.microsoft.com/office/drawing/2014/main" id="{BB8139A7-F34B-4CAA-8013-BAEE58E20091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250037" y="1915742"/>
            <a:ext cx="829128" cy="829128"/>
          </a:xfrm>
          <a:prstGeom prst="rect">
            <a:avLst/>
          </a:prstGeom>
        </p:spPr>
      </p:pic>
      <p:sp>
        <p:nvSpPr>
          <p:cNvPr id="88" name="line">
            <a:extLst>
              <a:ext uri="{FF2B5EF4-FFF2-40B4-BE49-F238E27FC236}">
                <a16:creationId xmlns:a16="http://schemas.microsoft.com/office/drawing/2014/main" id="{DFD3510A-776E-4E6C-93D2-CBE26238E19A}"/>
              </a:ext>
            </a:extLst>
          </p:cNvPr>
          <p:cNvSpPr/>
          <p:nvPr/>
        </p:nvSpPr>
        <p:spPr>
          <a:xfrm rot="21269834" flipH="1">
            <a:off x="10807246" y="2468724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91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97EFAD39-164F-4ABD-824E-61463B9062E2}"/>
              </a:ext>
            </a:extLst>
          </p:cNvPr>
          <p:cNvSpPr/>
          <p:nvPr/>
        </p:nvSpPr>
        <p:spPr>
          <a:xfrm>
            <a:off x="21925" y="3545"/>
            <a:ext cx="9536145" cy="1201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B2">
            <a:extLst>
              <a:ext uri="{FF2B5EF4-FFF2-40B4-BE49-F238E27FC236}">
                <a16:creationId xmlns:a16="http://schemas.microsoft.com/office/drawing/2014/main" id="{628DC00E-E9F6-4DF1-B20F-49BE40ABAA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8189511" y="1790813"/>
            <a:ext cx="506896" cy="745435"/>
          </a:xfrm>
          <a:prstGeom prst="rect">
            <a:avLst/>
          </a:prstGeom>
        </p:spPr>
      </p:pic>
      <p:pic>
        <p:nvPicPr>
          <p:cNvPr id="91" name="E2">
            <a:extLst>
              <a:ext uri="{FF2B5EF4-FFF2-40B4-BE49-F238E27FC236}">
                <a16:creationId xmlns:a16="http://schemas.microsoft.com/office/drawing/2014/main" id="{DAA3456B-B194-49D9-B2D0-1117E56739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10906904" y="1832764"/>
            <a:ext cx="505196" cy="713064"/>
          </a:xfrm>
          <a:prstGeom prst="rect">
            <a:avLst/>
          </a:prstGeom>
        </p:spPr>
      </p:pic>
      <p:pic>
        <p:nvPicPr>
          <p:cNvPr id="92" name="I2">
            <a:extLst>
              <a:ext uri="{FF2B5EF4-FFF2-40B4-BE49-F238E27FC236}">
                <a16:creationId xmlns:a16="http://schemas.microsoft.com/office/drawing/2014/main" id="{0296104B-43B0-49F1-A09B-E5758C4DED7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5603285" y="1826434"/>
            <a:ext cx="279129" cy="671119"/>
          </a:xfrm>
          <a:prstGeom prst="rect">
            <a:avLst/>
          </a:prstGeom>
        </p:spPr>
      </p:pic>
      <p:pic>
        <p:nvPicPr>
          <p:cNvPr id="93" name="K2">
            <a:extLst>
              <a:ext uri="{FF2B5EF4-FFF2-40B4-BE49-F238E27FC236}">
                <a16:creationId xmlns:a16="http://schemas.microsoft.com/office/drawing/2014/main" id="{66CA0F9E-85E7-4AD3-AACA-52CA758ABD9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4622548" y="1791529"/>
            <a:ext cx="505196" cy="761495"/>
          </a:xfrm>
          <a:prstGeom prst="rect">
            <a:avLst/>
          </a:prstGeom>
        </p:spPr>
      </p:pic>
      <p:pic>
        <p:nvPicPr>
          <p:cNvPr id="94" name="L2">
            <a:extLst>
              <a:ext uri="{FF2B5EF4-FFF2-40B4-BE49-F238E27FC236}">
                <a16:creationId xmlns:a16="http://schemas.microsoft.com/office/drawing/2014/main" id="{2A288390-EE7B-4096-A141-F5DEB5F1172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6330128" y="1851325"/>
            <a:ext cx="562985" cy="671119"/>
          </a:xfrm>
          <a:prstGeom prst="rect">
            <a:avLst/>
          </a:prstGeom>
        </p:spPr>
      </p:pic>
      <p:pic>
        <p:nvPicPr>
          <p:cNvPr id="99" name="O2">
            <a:extLst>
              <a:ext uri="{FF2B5EF4-FFF2-40B4-BE49-F238E27FC236}">
                <a16:creationId xmlns:a16="http://schemas.microsoft.com/office/drawing/2014/main" id="{AAFA3AAE-9B6A-44BB-84EF-9D7265C58D4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7203400" y="1832764"/>
            <a:ext cx="628056" cy="761496"/>
          </a:xfrm>
          <a:prstGeom prst="rect">
            <a:avLst/>
          </a:prstGeom>
        </p:spPr>
      </p:pic>
      <p:pic>
        <p:nvPicPr>
          <p:cNvPr id="100" name="T2">
            <a:extLst>
              <a:ext uri="{FF2B5EF4-FFF2-40B4-BE49-F238E27FC236}">
                <a16:creationId xmlns:a16="http://schemas.microsoft.com/office/drawing/2014/main" id="{82B67194-883D-4FDE-8A19-3ADF9C33BFDF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9972494" y="1823577"/>
            <a:ext cx="562986" cy="671120"/>
          </a:xfrm>
          <a:prstGeom prst="rect">
            <a:avLst/>
          </a:prstGeom>
        </p:spPr>
      </p:pic>
      <p:pic>
        <p:nvPicPr>
          <p:cNvPr id="101" name="Y2">
            <a:extLst>
              <a:ext uri="{FF2B5EF4-FFF2-40B4-BE49-F238E27FC236}">
                <a16:creationId xmlns:a16="http://schemas.microsoft.com/office/drawing/2014/main" id="{6D003557-EAAB-468C-9FAF-8B0712BFCCD8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8975763" y="1798258"/>
            <a:ext cx="585141" cy="671120"/>
          </a:xfrm>
          <a:prstGeom prst="rect">
            <a:avLst/>
          </a:prstGeom>
        </p:spPr>
      </p:pic>
      <p:pic>
        <p:nvPicPr>
          <p:cNvPr id="34" name="F1">
            <a:extLst>
              <a:ext uri="{FF2B5EF4-FFF2-40B4-BE49-F238E27FC236}">
                <a16:creationId xmlns:a16="http://schemas.microsoft.com/office/drawing/2014/main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7472463" y="4021641"/>
            <a:ext cx="458072" cy="78666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671A764-BDDD-43D3-B7C2-42777A6D719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-49004" y="2803405"/>
            <a:ext cx="1548518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0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7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6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9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2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5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1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1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44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57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7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83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0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2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35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48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61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7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87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00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1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25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3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3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81" grpId="0" animBg="1"/>
      <p:bldP spid="81" grpId="1" animBg="1"/>
      <p:bldP spid="81" grpId="2" animBg="1"/>
      <p:bldP spid="82" grpId="1" animBg="1"/>
      <p:bldP spid="82" grpId="2" animBg="1"/>
      <p:bldP spid="82" grpId="3" animBg="1"/>
      <p:bldP spid="83" grpId="0" animBg="1"/>
      <p:bldP spid="83" grpId="1" animBg="1"/>
      <p:bldP spid="83" grpId="2" animBg="1"/>
      <p:bldP spid="84" grpId="0" animBg="1"/>
      <p:bldP spid="84" grpId="1" animBg="1"/>
      <p:bldP spid="84" grpId="2" animBg="1"/>
      <p:bldP spid="85" grpId="1" animBg="1"/>
      <p:bldP spid="85" grpId="2" animBg="1"/>
      <p:bldP spid="85" grpId="3" animBg="1"/>
      <p:bldP spid="86" grpId="0" animBg="1"/>
      <p:bldP spid="86" grpId="1" animBg="1"/>
      <p:bldP spid="86" grpId="2" animBg="1"/>
      <p:bldP spid="95" grpId="0" animBg="1"/>
      <p:bldP spid="96" grpId="0" animBg="1"/>
      <p:bldP spid="97" grpId="0" animBg="1"/>
      <p:bldP spid="8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119</cp:revision>
  <dcterms:created xsi:type="dcterms:W3CDTF">2017-11-11T21:09:52Z</dcterms:created>
  <dcterms:modified xsi:type="dcterms:W3CDTF">2017-11-15T22:26:30Z</dcterms:modified>
</cp:coreProperties>
</file>