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DDDDDD"/>
    <a:srgbClr val="AAD292"/>
    <a:srgbClr val="75B44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CAC-6C88-4D08-9132-EA5432884FE8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8A99-F78F-4D8E-8AF6-839B2A2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CAC-6C88-4D08-9132-EA5432884FE8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8A99-F78F-4D8E-8AF6-839B2A2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6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CAC-6C88-4D08-9132-EA5432884FE8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8A99-F78F-4D8E-8AF6-839B2A2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7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CAC-6C88-4D08-9132-EA5432884FE8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8A99-F78F-4D8E-8AF6-839B2A2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9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CAC-6C88-4D08-9132-EA5432884FE8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8A99-F78F-4D8E-8AF6-839B2A2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2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CAC-6C88-4D08-9132-EA5432884FE8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8A99-F78F-4D8E-8AF6-839B2A2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CAC-6C88-4D08-9132-EA5432884FE8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8A99-F78F-4D8E-8AF6-839B2A2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CAC-6C88-4D08-9132-EA5432884FE8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8A99-F78F-4D8E-8AF6-839B2A2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CAC-6C88-4D08-9132-EA5432884FE8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8A99-F78F-4D8E-8AF6-839B2A299B8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3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CAC-6C88-4D08-9132-EA5432884FE8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8A99-F78F-4D8E-8AF6-839B2A2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CAC-6C88-4D08-9132-EA5432884FE8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8A99-F78F-4D8E-8AF6-839B2A2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5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5CAC-6C88-4D08-9132-EA5432884FE8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D8A99-F78F-4D8E-8AF6-839B2A2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video" Target="file:///C:\Users\John\Pictures\Pics%20for%20new%20games\online-stopwatch.swf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microsoft.com/office/2007/relationships/hdphoto" Target="../media/hdphoto1.wdp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20000"/>
                <a:lumOff val="80000"/>
              </a:schemeClr>
            </a:gs>
            <a:gs pos="82000">
              <a:schemeClr val="accent1">
                <a:lumMod val="60000"/>
                <a:lumOff val="40000"/>
              </a:schemeClr>
            </a:gs>
            <a:gs pos="32000">
              <a:schemeClr val="accent1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9387">
            <a:off x="9443079" y="-202733"/>
            <a:ext cx="1232106" cy="67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Freeform: Shape 45"/>
          <p:cNvSpPr/>
          <p:nvPr/>
        </p:nvSpPr>
        <p:spPr>
          <a:xfrm flipH="1">
            <a:off x="7975128" y="909483"/>
            <a:ext cx="5032911" cy="5404237"/>
          </a:xfrm>
          <a:custGeom>
            <a:avLst/>
            <a:gdLst>
              <a:gd name="connsiteX0" fmla="*/ 3727205 w 3775066"/>
              <a:gd name="connsiteY0" fmla="*/ 840082 h 5404237"/>
              <a:gd name="connsiteX1" fmla="*/ 2456189 w 3775066"/>
              <a:gd name="connsiteY1" fmla="*/ 355450 h 5404237"/>
              <a:gd name="connsiteX2" fmla="*/ 1925837 w 3775066"/>
              <a:gd name="connsiteY2" fmla="*/ 172570 h 5404237"/>
              <a:gd name="connsiteX3" fmla="*/ 993149 w 3775066"/>
              <a:gd name="connsiteY3" fmla="*/ 181714 h 5404237"/>
              <a:gd name="connsiteX4" fmla="*/ 197621 w 3775066"/>
              <a:gd name="connsiteY4" fmla="*/ 392026 h 5404237"/>
              <a:gd name="connsiteX5" fmla="*/ 23885 w 3775066"/>
              <a:gd name="connsiteY5" fmla="*/ 4744570 h 5404237"/>
              <a:gd name="connsiteX6" fmla="*/ 599957 w 3775066"/>
              <a:gd name="connsiteY6" fmla="*/ 4982314 h 5404237"/>
              <a:gd name="connsiteX7" fmla="*/ 3727205 w 3775066"/>
              <a:gd name="connsiteY7" fmla="*/ 840082 h 540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5066" h="5404237">
                <a:moveTo>
                  <a:pt x="3727205" y="840082"/>
                </a:moveTo>
                <a:cubicBezTo>
                  <a:pt x="4036577" y="68938"/>
                  <a:pt x="2756417" y="466702"/>
                  <a:pt x="2456189" y="355450"/>
                </a:cubicBezTo>
                <a:cubicBezTo>
                  <a:pt x="2155961" y="244198"/>
                  <a:pt x="2169677" y="201526"/>
                  <a:pt x="1925837" y="172570"/>
                </a:cubicBezTo>
                <a:cubicBezTo>
                  <a:pt x="1681997" y="143614"/>
                  <a:pt x="1281185" y="145138"/>
                  <a:pt x="993149" y="181714"/>
                </a:cubicBezTo>
                <a:cubicBezTo>
                  <a:pt x="705113" y="218290"/>
                  <a:pt x="359165" y="-368450"/>
                  <a:pt x="197621" y="392026"/>
                </a:cubicBezTo>
                <a:cubicBezTo>
                  <a:pt x="36077" y="1152502"/>
                  <a:pt x="-43171" y="3979522"/>
                  <a:pt x="23885" y="4744570"/>
                </a:cubicBezTo>
                <a:cubicBezTo>
                  <a:pt x="90941" y="5509618"/>
                  <a:pt x="-12691" y="5636110"/>
                  <a:pt x="599957" y="4982314"/>
                </a:cubicBezTo>
                <a:cubicBezTo>
                  <a:pt x="1212605" y="4328518"/>
                  <a:pt x="3417833" y="1611226"/>
                  <a:pt x="3727205" y="840082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61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/>
          <p:cNvSpPr/>
          <p:nvPr/>
        </p:nvSpPr>
        <p:spPr>
          <a:xfrm>
            <a:off x="-499899" y="554908"/>
            <a:ext cx="5072926" cy="5755025"/>
          </a:xfrm>
          <a:custGeom>
            <a:avLst/>
            <a:gdLst>
              <a:gd name="connsiteX0" fmla="*/ 3727205 w 3775066"/>
              <a:gd name="connsiteY0" fmla="*/ 840082 h 5404237"/>
              <a:gd name="connsiteX1" fmla="*/ 2456189 w 3775066"/>
              <a:gd name="connsiteY1" fmla="*/ 355450 h 5404237"/>
              <a:gd name="connsiteX2" fmla="*/ 1925837 w 3775066"/>
              <a:gd name="connsiteY2" fmla="*/ 172570 h 5404237"/>
              <a:gd name="connsiteX3" fmla="*/ 993149 w 3775066"/>
              <a:gd name="connsiteY3" fmla="*/ 181714 h 5404237"/>
              <a:gd name="connsiteX4" fmla="*/ 197621 w 3775066"/>
              <a:gd name="connsiteY4" fmla="*/ 392026 h 5404237"/>
              <a:gd name="connsiteX5" fmla="*/ 23885 w 3775066"/>
              <a:gd name="connsiteY5" fmla="*/ 4744570 h 5404237"/>
              <a:gd name="connsiteX6" fmla="*/ 599957 w 3775066"/>
              <a:gd name="connsiteY6" fmla="*/ 4982314 h 5404237"/>
              <a:gd name="connsiteX7" fmla="*/ 3727205 w 3775066"/>
              <a:gd name="connsiteY7" fmla="*/ 840082 h 5404237"/>
              <a:gd name="connsiteX0" fmla="*/ 3721470 w 3769331"/>
              <a:gd name="connsiteY0" fmla="*/ 1190870 h 5755025"/>
              <a:gd name="connsiteX1" fmla="*/ 2450454 w 3769331"/>
              <a:gd name="connsiteY1" fmla="*/ 706238 h 5755025"/>
              <a:gd name="connsiteX2" fmla="*/ 1920102 w 3769331"/>
              <a:gd name="connsiteY2" fmla="*/ 523358 h 5755025"/>
              <a:gd name="connsiteX3" fmla="*/ 668084 w 3769331"/>
              <a:gd name="connsiteY3" fmla="*/ 2150 h 5755025"/>
              <a:gd name="connsiteX4" fmla="*/ 191886 w 3769331"/>
              <a:gd name="connsiteY4" fmla="*/ 742814 h 5755025"/>
              <a:gd name="connsiteX5" fmla="*/ 18150 w 3769331"/>
              <a:gd name="connsiteY5" fmla="*/ 5095358 h 5755025"/>
              <a:gd name="connsiteX6" fmla="*/ 594222 w 3769331"/>
              <a:gd name="connsiteY6" fmla="*/ 5333102 h 5755025"/>
              <a:gd name="connsiteX7" fmla="*/ 3721470 w 3769331"/>
              <a:gd name="connsiteY7" fmla="*/ 1190870 h 575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331" h="5755025">
                <a:moveTo>
                  <a:pt x="3721470" y="1190870"/>
                </a:moveTo>
                <a:cubicBezTo>
                  <a:pt x="4030842" y="419726"/>
                  <a:pt x="2750682" y="817490"/>
                  <a:pt x="2450454" y="706238"/>
                </a:cubicBezTo>
                <a:cubicBezTo>
                  <a:pt x="2150226" y="594986"/>
                  <a:pt x="2217164" y="640706"/>
                  <a:pt x="1920102" y="523358"/>
                </a:cubicBezTo>
                <a:cubicBezTo>
                  <a:pt x="1623040" y="406010"/>
                  <a:pt x="956120" y="-34426"/>
                  <a:pt x="668084" y="2150"/>
                </a:cubicBezTo>
                <a:cubicBezTo>
                  <a:pt x="380048" y="38726"/>
                  <a:pt x="300208" y="-106054"/>
                  <a:pt x="191886" y="742814"/>
                </a:cubicBezTo>
                <a:cubicBezTo>
                  <a:pt x="83564" y="1591682"/>
                  <a:pt x="-48906" y="4330310"/>
                  <a:pt x="18150" y="5095358"/>
                </a:cubicBezTo>
                <a:cubicBezTo>
                  <a:pt x="85206" y="5860406"/>
                  <a:pt x="-18426" y="5986898"/>
                  <a:pt x="594222" y="5333102"/>
                </a:cubicBezTo>
                <a:cubicBezTo>
                  <a:pt x="1206870" y="4679306"/>
                  <a:pt x="3412098" y="1962014"/>
                  <a:pt x="3721470" y="1190870"/>
                </a:cubicBezTo>
                <a:close/>
              </a:path>
            </a:pathLst>
          </a:cu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41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/>
          <p:cNvSpPr/>
          <p:nvPr/>
        </p:nvSpPr>
        <p:spPr>
          <a:xfrm>
            <a:off x="-537337" y="1928289"/>
            <a:ext cx="2741041" cy="5223105"/>
          </a:xfrm>
          <a:custGeom>
            <a:avLst/>
            <a:gdLst>
              <a:gd name="connsiteX0" fmla="*/ 2704465 w 2741041"/>
              <a:gd name="connsiteY0" fmla="*/ 897207 h 5223105"/>
              <a:gd name="connsiteX1" fmla="*/ 2356993 w 2741041"/>
              <a:gd name="connsiteY1" fmla="*/ 696039 h 5223105"/>
              <a:gd name="connsiteX2" fmla="*/ 1872361 w 2741041"/>
              <a:gd name="connsiteY2" fmla="*/ 302847 h 5223105"/>
              <a:gd name="connsiteX3" fmla="*/ 1442593 w 2741041"/>
              <a:gd name="connsiteY3" fmla="*/ 156543 h 5223105"/>
              <a:gd name="connsiteX4" fmla="*/ 839089 w 2741041"/>
              <a:gd name="connsiteY4" fmla="*/ 211407 h 5223105"/>
              <a:gd name="connsiteX5" fmla="*/ 144145 w 2741041"/>
              <a:gd name="connsiteY5" fmla="*/ 375999 h 5223105"/>
              <a:gd name="connsiteX6" fmla="*/ 89281 w 2741041"/>
              <a:gd name="connsiteY6" fmla="*/ 4765119 h 5223105"/>
              <a:gd name="connsiteX7" fmla="*/ 1149985 w 2741041"/>
              <a:gd name="connsiteY7" fmla="*/ 4655391 h 5223105"/>
              <a:gd name="connsiteX8" fmla="*/ 2741041 w 2741041"/>
              <a:gd name="connsiteY8" fmla="*/ 933783 h 522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1041" h="5223105">
                <a:moveTo>
                  <a:pt x="2704465" y="897207"/>
                </a:moveTo>
                <a:cubicBezTo>
                  <a:pt x="2600071" y="846153"/>
                  <a:pt x="2495677" y="795099"/>
                  <a:pt x="2356993" y="696039"/>
                </a:cubicBezTo>
                <a:cubicBezTo>
                  <a:pt x="2218309" y="596979"/>
                  <a:pt x="2024761" y="392763"/>
                  <a:pt x="1872361" y="302847"/>
                </a:cubicBezTo>
                <a:cubicBezTo>
                  <a:pt x="1719961" y="212931"/>
                  <a:pt x="1614805" y="171783"/>
                  <a:pt x="1442593" y="156543"/>
                </a:cubicBezTo>
                <a:cubicBezTo>
                  <a:pt x="1270381" y="141303"/>
                  <a:pt x="1055497" y="174831"/>
                  <a:pt x="839089" y="211407"/>
                </a:cubicBezTo>
                <a:cubicBezTo>
                  <a:pt x="622681" y="247983"/>
                  <a:pt x="269113" y="-382953"/>
                  <a:pt x="144145" y="375999"/>
                </a:cubicBezTo>
                <a:cubicBezTo>
                  <a:pt x="19177" y="1134951"/>
                  <a:pt x="-78359" y="4051887"/>
                  <a:pt x="89281" y="4765119"/>
                </a:cubicBezTo>
                <a:cubicBezTo>
                  <a:pt x="256921" y="5478351"/>
                  <a:pt x="708025" y="5293947"/>
                  <a:pt x="1149985" y="4655391"/>
                </a:cubicBezTo>
                <a:cubicBezTo>
                  <a:pt x="1591945" y="4016835"/>
                  <a:pt x="2166493" y="2475309"/>
                  <a:pt x="2741041" y="933783"/>
                </a:cubicBezTo>
              </a:path>
            </a:pathLst>
          </a:custGeom>
          <a:gradFill>
            <a:gsLst>
              <a:gs pos="99000">
                <a:schemeClr val="accent6">
                  <a:lumMod val="75000"/>
                </a:schemeClr>
              </a:gs>
              <a:gs pos="39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/>
          <p:cNvSpPr/>
          <p:nvPr/>
        </p:nvSpPr>
        <p:spPr>
          <a:xfrm rot="19692604">
            <a:off x="10680217" y="1226687"/>
            <a:ext cx="4209136" cy="5223105"/>
          </a:xfrm>
          <a:custGeom>
            <a:avLst/>
            <a:gdLst>
              <a:gd name="connsiteX0" fmla="*/ 2704465 w 2741041"/>
              <a:gd name="connsiteY0" fmla="*/ 897207 h 5223105"/>
              <a:gd name="connsiteX1" fmla="*/ 2356993 w 2741041"/>
              <a:gd name="connsiteY1" fmla="*/ 696039 h 5223105"/>
              <a:gd name="connsiteX2" fmla="*/ 1872361 w 2741041"/>
              <a:gd name="connsiteY2" fmla="*/ 302847 h 5223105"/>
              <a:gd name="connsiteX3" fmla="*/ 1442593 w 2741041"/>
              <a:gd name="connsiteY3" fmla="*/ 156543 h 5223105"/>
              <a:gd name="connsiteX4" fmla="*/ 839089 w 2741041"/>
              <a:gd name="connsiteY4" fmla="*/ 211407 h 5223105"/>
              <a:gd name="connsiteX5" fmla="*/ 144145 w 2741041"/>
              <a:gd name="connsiteY5" fmla="*/ 375999 h 5223105"/>
              <a:gd name="connsiteX6" fmla="*/ 89281 w 2741041"/>
              <a:gd name="connsiteY6" fmla="*/ 4765119 h 5223105"/>
              <a:gd name="connsiteX7" fmla="*/ 1149985 w 2741041"/>
              <a:gd name="connsiteY7" fmla="*/ 4655391 h 5223105"/>
              <a:gd name="connsiteX8" fmla="*/ 2741041 w 2741041"/>
              <a:gd name="connsiteY8" fmla="*/ 933783 h 522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1041" h="5223105">
                <a:moveTo>
                  <a:pt x="2704465" y="897207"/>
                </a:moveTo>
                <a:cubicBezTo>
                  <a:pt x="2600071" y="846153"/>
                  <a:pt x="2495677" y="795099"/>
                  <a:pt x="2356993" y="696039"/>
                </a:cubicBezTo>
                <a:cubicBezTo>
                  <a:pt x="2218309" y="596979"/>
                  <a:pt x="2024761" y="392763"/>
                  <a:pt x="1872361" y="302847"/>
                </a:cubicBezTo>
                <a:cubicBezTo>
                  <a:pt x="1719961" y="212931"/>
                  <a:pt x="1614805" y="171783"/>
                  <a:pt x="1442593" y="156543"/>
                </a:cubicBezTo>
                <a:cubicBezTo>
                  <a:pt x="1270381" y="141303"/>
                  <a:pt x="1055497" y="174831"/>
                  <a:pt x="839089" y="211407"/>
                </a:cubicBezTo>
                <a:cubicBezTo>
                  <a:pt x="622681" y="247983"/>
                  <a:pt x="269113" y="-382953"/>
                  <a:pt x="144145" y="375999"/>
                </a:cubicBezTo>
                <a:cubicBezTo>
                  <a:pt x="19177" y="1134951"/>
                  <a:pt x="-78359" y="4051887"/>
                  <a:pt x="89281" y="4765119"/>
                </a:cubicBezTo>
                <a:cubicBezTo>
                  <a:pt x="256921" y="5478351"/>
                  <a:pt x="708025" y="5293947"/>
                  <a:pt x="1149985" y="4655391"/>
                </a:cubicBezTo>
                <a:cubicBezTo>
                  <a:pt x="1591945" y="4016835"/>
                  <a:pt x="2166493" y="2475309"/>
                  <a:pt x="2741041" y="933783"/>
                </a:cubicBezTo>
              </a:path>
            </a:pathLst>
          </a:custGeom>
          <a:gradFill>
            <a:gsLst>
              <a:gs pos="93000">
                <a:schemeClr val="accent6">
                  <a:lumMod val="75000"/>
                </a:schemeClr>
              </a:gs>
              <a:gs pos="8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566356" y="26149"/>
            <a:ext cx="13430774" cy="7176167"/>
          </a:xfrm>
          <a:custGeom>
            <a:avLst/>
            <a:gdLst>
              <a:gd name="connsiteX0" fmla="*/ 2185686 w 10624114"/>
              <a:gd name="connsiteY0" fmla="*/ 6876037 h 7176167"/>
              <a:gd name="connsiteX1" fmla="*/ 1995905 w 10624114"/>
              <a:gd name="connsiteY1" fmla="*/ 6901916 h 7176167"/>
              <a:gd name="connsiteX2" fmla="*/ 132599 w 10624114"/>
              <a:gd name="connsiteY2" fmla="*/ 6850158 h 7176167"/>
              <a:gd name="connsiteX3" fmla="*/ 244743 w 10624114"/>
              <a:gd name="connsiteY3" fmla="*/ 6151418 h 7176167"/>
              <a:gd name="connsiteX4" fmla="*/ 995241 w 10624114"/>
              <a:gd name="connsiteY4" fmla="*/ 4348498 h 7176167"/>
              <a:gd name="connsiteX5" fmla="*/ 1512826 w 10624114"/>
              <a:gd name="connsiteY5" fmla="*/ 3753275 h 7176167"/>
              <a:gd name="connsiteX6" fmla="*/ 2030410 w 10624114"/>
              <a:gd name="connsiteY6" fmla="*/ 2812996 h 7176167"/>
              <a:gd name="connsiteX7" fmla="*/ 2513490 w 10624114"/>
              <a:gd name="connsiteY7" fmla="*/ 2416181 h 7176167"/>
              <a:gd name="connsiteX8" fmla="*/ 2910305 w 10624114"/>
              <a:gd name="connsiteY8" fmla="*/ 1872716 h 7176167"/>
              <a:gd name="connsiteX9" fmla="*/ 3548660 w 10624114"/>
              <a:gd name="connsiteY9" fmla="*/ 1484528 h 7176167"/>
              <a:gd name="connsiteX10" fmla="*/ 4031739 w 10624114"/>
              <a:gd name="connsiteY10" fmla="*/ 1027328 h 7176167"/>
              <a:gd name="connsiteX11" fmla="*/ 4730478 w 10624114"/>
              <a:gd name="connsiteY11" fmla="*/ 526996 h 7176167"/>
              <a:gd name="connsiteX12" fmla="*/ 4989271 w 10624114"/>
              <a:gd name="connsiteY12" fmla="*/ 345841 h 7176167"/>
              <a:gd name="connsiteX13" fmla="*/ 5256690 w 10624114"/>
              <a:gd name="connsiteY13" fmla="*/ 78422 h 7176167"/>
              <a:gd name="connsiteX14" fmla="*/ 5851912 w 10624114"/>
              <a:gd name="connsiteY14" fmla="*/ 784 h 7176167"/>
              <a:gd name="connsiteX15" fmla="*/ 6412629 w 10624114"/>
              <a:gd name="connsiteY15" fmla="*/ 112928 h 7176167"/>
              <a:gd name="connsiteX16" fmla="*/ 6636916 w 10624114"/>
              <a:gd name="connsiteY16" fmla="*/ 397599 h 7176167"/>
              <a:gd name="connsiteX17" fmla="*/ 6930214 w 10624114"/>
              <a:gd name="connsiteY17" fmla="*/ 673645 h 7176167"/>
              <a:gd name="connsiteX18" fmla="*/ 7318403 w 10624114"/>
              <a:gd name="connsiteY18" fmla="*/ 1311999 h 7176167"/>
              <a:gd name="connsiteX19" fmla="*/ 7896373 w 10624114"/>
              <a:gd name="connsiteY19" fmla="*/ 1751947 h 7176167"/>
              <a:gd name="connsiteX20" fmla="*/ 8068901 w 10624114"/>
              <a:gd name="connsiteY20" fmla="*/ 2191894 h 7176167"/>
              <a:gd name="connsiteX21" fmla="*/ 8517475 w 10624114"/>
              <a:gd name="connsiteY21" fmla="*/ 2769864 h 7176167"/>
              <a:gd name="connsiteX22" fmla="*/ 9000554 w 10624114"/>
              <a:gd name="connsiteY22" fmla="*/ 3192558 h 7176167"/>
              <a:gd name="connsiteX23" fmla="*/ 9242093 w 10624114"/>
              <a:gd name="connsiteY23" fmla="*/ 3623879 h 7176167"/>
              <a:gd name="connsiteX24" fmla="*/ 9828690 w 10624114"/>
              <a:gd name="connsiteY24" fmla="*/ 4150090 h 7176167"/>
              <a:gd name="connsiteX25" fmla="*/ 10096109 w 10624114"/>
              <a:gd name="connsiteY25" fmla="*/ 6910543 h 7176167"/>
              <a:gd name="connsiteX26" fmla="*/ 2228818 w 10624114"/>
              <a:gd name="connsiteY26" fmla="*/ 6910543 h 717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624114" h="7176167">
                <a:moveTo>
                  <a:pt x="2185686" y="6876037"/>
                </a:moveTo>
                <a:cubicBezTo>
                  <a:pt x="2261886" y="6891133"/>
                  <a:pt x="2338086" y="6906229"/>
                  <a:pt x="1995905" y="6901916"/>
                </a:cubicBezTo>
                <a:cubicBezTo>
                  <a:pt x="1653724" y="6897603"/>
                  <a:pt x="424459" y="6975241"/>
                  <a:pt x="132599" y="6850158"/>
                </a:cubicBezTo>
                <a:cubicBezTo>
                  <a:pt x="-159261" y="6725075"/>
                  <a:pt x="100969" y="6568361"/>
                  <a:pt x="244743" y="6151418"/>
                </a:cubicBezTo>
                <a:cubicBezTo>
                  <a:pt x="388517" y="5734475"/>
                  <a:pt x="783894" y="4748188"/>
                  <a:pt x="995241" y="4348498"/>
                </a:cubicBezTo>
                <a:cubicBezTo>
                  <a:pt x="1206588" y="3948807"/>
                  <a:pt x="1340298" y="4009192"/>
                  <a:pt x="1512826" y="3753275"/>
                </a:cubicBezTo>
                <a:cubicBezTo>
                  <a:pt x="1685354" y="3497358"/>
                  <a:pt x="1863633" y="3035845"/>
                  <a:pt x="2030410" y="2812996"/>
                </a:cubicBezTo>
                <a:cubicBezTo>
                  <a:pt x="2197187" y="2590147"/>
                  <a:pt x="2366841" y="2572894"/>
                  <a:pt x="2513490" y="2416181"/>
                </a:cubicBezTo>
                <a:cubicBezTo>
                  <a:pt x="2660139" y="2259468"/>
                  <a:pt x="2737777" y="2027992"/>
                  <a:pt x="2910305" y="1872716"/>
                </a:cubicBezTo>
                <a:cubicBezTo>
                  <a:pt x="3082833" y="1717440"/>
                  <a:pt x="3361754" y="1625426"/>
                  <a:pt x="3548660" y="1484528"/>
                </a:cubicBezTo>
                <a:cubicBezTo>
                  <a:pt x="3735566" y="1343630"/>
                  <a:pt x="3834769" y="1186917"/>
                  <a:pt x="4031739" y="1027328"/>
                </a:cubicBezTo>
                <a:cubicBezTo>
                  <a:pt x="4228709" y="867739"/>
                  <a:pt x="4570889" y="640577"/>
                  <a:pt x="4730478" y="526996"/>
                </a:cubicBezTo>
                <a:cubicBezTo>
                  <a:pt x="4890067" y="413415"/>
                  <a:pt x="4901569" y="420603"/>
                  <a:pt x="4989271" y="345841"/>
                </a:cubicBezTo>
                <a:cubicBezTo>
                  <a:pt x="5076973" y="271079"/>
                  <a:pt x="5112917" y="135931"/>
                  <a:pt x="5256690" y="78422"/>
                </a:cubicBezTo>
                <a:cubicBezTo>
                  <a:pt x="5400463" y="20913"/>
                  <a:pt x="5659256" y="-4967"/>
                  <a:pt x="5851912" y="784"/>
                </a:cubicBezTo>
                <a:cubicBezTo>
                  <a:pt x="6044568" y="6535"/>
                  <a:pt x="6281795" y="46792"/>
                  <a:pt x="6412629" y="112928"/>
                </a:cubicBezTo>
                <a:cubicBezTo>
                  <a:pt x="6543463" y="179064"/>
                  <a:pt x="6550652" y="304146"/>
                  <a:pt x="6636916" y="397599"/>
                </a:cubicBezTo>
                <a:cubicBezTo>
                  <a:pt x="6723180" y="491052"/>
                  <a:pt x="6816633" y="521245"/>
                  <a:pt x="6930214" y="673645"/>
                </a:cubicBezTo>
                <a:cubicBezTo>
                  <a:pt x="7043795" y="826045"/>
                  <a:pt x="7157377" y="1132282"/>
                  <a:pt x="7318403" y="1311999"/>
                </a:cubicBezTo>
                <a:cubicBezTo>
                  <a:pt x="7479430" y="1491716"/>
                  <a:pt x="7771290" y="1605298"/>
                  <a:pt x="7896373" y="1751947"/>
                </a:cubicBezTo>
                <a:cubicBezTo>
                  <a:pt x="8021456" y="1898596"/>
                  <a:pt x="7965384" y="2022241"/>
                  <a:pt x="8068901" y="2191894"/>
                </a:cubicBezTo>
                <a:cubicBezTo>
                  <a:pt x="8172418" y="2361547"/>
                  <a:pt x="8362200" y="2603087"/>
                  <a:pt x="8517475" y="2769864"/>
                </a:cubicBezTo>
                <a:cubicBezTo>
                  <a:pt x="8672750" y="2936641"/>
                  <a:pt x="8879784" y="3050222"/>
                  <a:pt x="9000554" y="3192558"/>
                </a:cubicBezTo>
                <a:cubicBezTo>
                  <a:pt x="9121324" y="3334894"/>
                  <a:pt x="9104070" y="3464290"/>
                  <a:pt x="9242093" y="3623879"/>
                </a:cubicBezTo>
                <a:cubicBezTo>
                  <a:pt x="9380116" y="3783468"/>
                  <a:pt x="9686354" y="3602313"/>
                  <a:pt x="9828690" y="4150090"/>
                </a:cubicBezTo>
                <a:cubicBezTo>
                  <a:pt x="9971026" y="4697867"/>
                  <a:pt x="11362754" y="6450468"/>
                  <a:pt x="10096109" y="6910543"/>
                </a:cubicBezTo>
                <a:cubicBezTo>
                  <a:pt x="8829464" y="7370618"/>
                  <a:pt x="5529141" y="7140580"/>
                  <a:pt x="2228818" y="6910543"/>
                </a:cubicBezTo>
              </a:path>
            </a:pathLst>
          </a:custGeom>
          <a:gradFill flip="none" rotWithShape="1">
            <a:gsLst>
              <a:gs pos="54900">
                <a:schemeClr val="accent6">
                  <a:lumMod val="75000"/>
                </a:schemeClr>
              </a:gs>
              <a:gs pos="0">
                <a:schemeClr val="accent6">
                  <a:lumMod val="50000"/>
                  <a:shade val="300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04" y="236268"/>
            <a:ext cx="12272925" cy="6322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40">
            <a:off x="7143811" y="350796"/>
            <a:ext cx="353963" cy="387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184">
            <a:off x="8508675" y="2044228"/>
            <a:ext cx="942275" cy="9752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985">
            <a:off x="5190921" y="513539"/>
            <a:ext cx="474130" cy="490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4281" flipH="1">
            <a:off x="6123891" y="47316"/>
            <a:ext cx="343575" cy="3115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562">
            <a:off x="10430001" y="4960923"/>
            <a:ext cx="1343893" cy="13338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93" y="4920804"/>
            <a:ext cx="1441057" cy="14303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440">
            <a:off x="2903177" y="4436822"/>
            <a:ext cx="1361755" cy="13515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495">
            <a:off x="7275883" y="2808479"/>
            <a:ext cx="1027037" cy="11244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495">
            <a:off x="8681999" y="2823313"/>
            <a:ext cx="1073365" cy="1110897"/>
          </a:xfrm>
          <a:prstGeom prst="rect">
            <a:avLst/>
          </a:prstGeom>
        </p:spPr>
      </p:pic>
      <p:pic>
        <p:nvPicPr>
          <p:cNvPr id="26" name="Picture 25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75" y="3520362"/>
            <a:ext cx="2058921" cy="20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Users\John\AppData\Local\Microsoft\Windows\INetCache\IE\GM0IAEH5\fir-trees-297826_640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2419" y="467623"/>
            <a:ext cx="637343" cy="8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John\AppData\Local\Microsoft\Windows\INetCache\IE\YF6OPOEK\Evergreen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15" y="2799909"/>
            <a:ext cx="1067510" cy="163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C:\Users\John\AppData\Local\Microsoft\Windows\INetCache\IE\YF6OPOEK\Evergreen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27" y="1750864"/>
            <a:ext cx="617706" cy="9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C:\Users\John\AppData\Local\Microsoft\Windows\INetCache\IE\YF6OPOEK\Evergreen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21" y="1825639"/>
            <a:ext cx="617706" cy="9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C:\Users\John\AppData\Local\Microsoft\Windows\INetCache\IE\YF6OPOEK\Evergreen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23" y="1676089"/>
            <a:ext cx="617706" cy="9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John\AppData\Local\Microsoft\Windows\INetCache\IE\YF6OPOEK\Evergreen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38" y="492896"/>
            <a:ext cx="405565" cy="6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89" y="911464"/>
            <a:ext cx="709512" cy="72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John\AppData\Local\Microsoft\Windows\INetCache\IE\GM0IAEH5\fir-trees-297826_640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6375" y="3535232"/>
            <a:ext cx="1377419" cy="188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John\AppData\Local\Microsoft\Windows\INetCache\IE\GM0IAEH5\fir-trees-297826_640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3401" y="733567"/>
            <a:ext cx="381061" cy="5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John\AppData\Local\Microsoft\Windows\INetCache\IE\YF6OPOEK\Evergreen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57" y="1749774"/>
            <a:ext cx="567779" cy="87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362" y="1442956"/>
            <a:ext cx="555313" cy="7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99" y="1307801"/>
            <a:ext cx="612346" cy="80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012">
            <a:off x="8318836" y="949695"/>
            <a:ext cx="527128" cy="912555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62" y="174846"/>
            <a:ext cx="1318138" cy="72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3740">
            <a:off x="1711749" y="-46254"/>
            <a:ext cx="1318138" cy="72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37" y="-277499"/>
            <a:ext cx="1318138" cy="72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nline-stopwatch"/>
          <p:cNvPicPr>
            <a:picLocks noRot="1" noChangeAspect="1"/>
          </p:cNvPicPr>
          <p:nvPr>
            <a:videoFile r:link="rId1"/>
          </p:nvPr>
        </p:nvPicPr>
        <p:blipFill>
          <a:blip r:embed="rId17"/>
          <a:stretch>
            <a:fillRect/>
          </a:stretch>
        </p:blipFill>
        <p:spPr>
          <a:xfrm>
            <a:off x="10139171" y="1579574"/>
            <a:ext cx="1875156" cy="1054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28" y="4814783"/>
            <a:ext cx="1392336" cy="144102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YF6OPOEK\Evergreen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51" y="4246463"/>
            <a:ext cx="1862535" cy="285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611">
            <a:off x="4410334" y="3014073"/>
            <a:ext cx="1101599" cy="109337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611">
            <a:off x="5853942" y="2904368"/>
            <a:ext cx="1055092" cy="10919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79" y="2018952"/>
            <a:ext cx="968686" cy="96145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8" y="2018952"/>
            <a:ext cx="968686" cy="96145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11">
            <a:off x="3786823" y="1868207"/>
            <a:ext cx="826566" cy="904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3716">
            <a:off x="3525648" y="1407419"/>
            <a:ext cx="663839" cy="68705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057">
            <a:off x="4452214" y="1339044"/>
            <a:ext cx="657731" cy="68072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985">
            <a:off x="7645123" y="1356263"/>
            <a:ext cx="642976" cy="665458"/>
          </a:xfrm>
          <a:prstGeom prst="rect">
            <a:avLst/>
          </a:prstGeom>
        </p:spPr>
      </p:pic>
      <p:pic>
        <p:nvPicPr>
          <p:cNvPr id="30" name="Picture 29" descr="C:\Users\John\AppData\Local\Microsoft\Windows\INetCache\IE\YF6OPOEK\Evergreen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06" y="1530330"/>
            <a:ext cx="766734" cy="11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141">
            <a:off x="5042380" y="1947486"/>
            <a:ext cx="878181" cy="96145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11">
            <a:off x="9540672" y="2213137"/>
            <a:ext cx="938236" cy="1108826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190">
            <a:off x="6573141" y="868190"/>
            <a:ext cx="611927" cy="63332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810" flipH="1">
            <a:off x="5130626" y="875925"/>
            <a:ext cx="576784" cy="52295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985">
            <a:off x="4716359" y="549865"/>
            <a:ext cx="444963" cy="770313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985">
            <a:off x="5959647" y="542740"/>
            <a:ext cx="487034" cy="50406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985">
            <a:off x="6603938" y="567893"/>
            <a:ext cx="471935" cy="48843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11">
            <a:off x="7565483" y="331423"/>
            <a:ext cx="486952" cy="57549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40">
            <a:off x="6610644" y="281827"/>
            <a:ext cx="353963" cy="38752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692">
            <a:off x="6050230" y="276441"/>
            <a:ext cx="369059" cy="366306"/>
          </a:xfrm>
          <a:prstGeom prst="rect">
            <a:avLst/>
          </a:prstGeom>
        </p:spPr>
      </p:pic>
      <p:pic>
        <p:nvPicPr>
          <p:cNvPr id="33" name="Picture 32" descr="C:\Users\John\AppData\Local\Microsoft\Windows\INetCache\IE\GM0IAEH5\fir-trees-297826_640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99" y="2169752"/>
            <a:ext cx="1151495" cy="15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15" flipH="1">
            <a:off x="5713578" y="124012"/>
            <a:ext cx="413752" cy="488980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47">
            <a:off x="4507767" y="4604899"/>
            <a:ext cx="1336546" cy="1463289"/>
          </a:xfrm>
          <a:prstGeom prst="rect">
            <a:avLst/>
          </a:prstGeom>
        </p:spPr>
      </p:pic>
      <p:pic>
        <p:nvPicPr>
          <p:cNvPr id="27" name="Picture 26" descr="C:\Users\John\AppData\Local\Microsoft\Windows\INetCache\IE\GM0IAEH5\15127-illustration-of-a-tree-silhouette-pv[1]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8" y="4634892"/>
            <a:ext cx="1205816" cy="20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521" flipH="1">
            <a:off x="650157" y="3481241"/>
            <a:ext cx="1102252" cy="1302663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786">
            <a:off x="1745794" y="3255658"/>
            <a:ext cx="1075992" cy="11136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25104" y="35126"/>
            <a:ext cx="904606" cy="958995"/>
            <a:chOff x="7795425" y="20113"/>
            <a:chExt cx="904606" cy="958995"/>
          </a:xfrm>
        </p:grpSpPr>
        <p:grpSp>
          <p:nvGrpSpPr>
            <p:cNvPr id="60" name="Group 59"/>
            <p:cNvGrpSpPr/>
            <p:nvPr/>
          </p:nvGrpSpPr>
          <p:grpSpPr>
            <a:xfrm>
              <a:off x="8247728" y="20113"/>
              <a:ext cx="452303" cy="475997"/>
              <a:chOff x="7032592" y="-947057"/>
              <a:chExt cx="506105" cy="607230"/>
            </a:xfrm>
          </p:grpSpPr>
          <p:sp>
            <p:nvSpPr>
              <p:cNvPr id="10" name="Double Wave 9"/>
              <p:cNvSpPr/>
              <p:nvPr/>
            </p:nvSpPr>
            <p:spPr>
              <a:xfrm>
                <a:off x="7038008" y="-912564"/>
                <a:ext cx="500689" cy="347040"/>
              </a:xfrm>
              <a:prstGeom prst="doubleWave">
                <a:avLst/>
              </a:prstGeom>
              <a:pattFill prst="lgCheck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/>
              <p:cNvCxnSpPr>
                <a:cxnSpLocks/>
              </p:cNvCxnSpPr>
              <p:nvPr/>
            </p:nvCxnSpPr>
            <p:spPr>
              <a:xfrm flipH="1" flipV="1">
                <a:off x="7032592" y="-947057"/>
                <a:ext cx="5416" cy="607230"/>
              </a:xfrm>
              <a:prstGeom prst="straightConnector1">
                <a:avLst/>
              </a:prstGeom>
              <a:ln w="28575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 rot="10800000">
              <a:off x="7795425" y="503111"/>
              <a:ext cx="452303" cy="475997"/>
              <a:chOff x="7032592" y="-947057"/>
              <a:chExt cx="506105" cy="607230"/>
            </a:xfrm>
            <a:solidFill>
              <a:srgbClr val="DDDDDD">
                <a:alpha val="1176"/>
              </a:srgbClr>
            </a:solidFill>
          </p:grpSpPr>
          <p:sp>
            <p:nvSpPr>
              <p:cNvPr id="91" name="Double Wave 90"/>
              <p:cNvSpPr/>
              <p:nvPr/>
            </p:nvSpPr>
            <p:spPr>
              <a:xfrm>
                <a:off x="7038008" y="-912564"/>
                <a:ext cx="500689" cy="347040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Arrow Connector 91"/>
              <p:cNvCxnSpPr>
                <a:cxnSpLocks/>
              </p:cNvCxnSpPr>
              <p:nvPr/>
            </p:nvCxnSpPr>
            <p:spPr>
              <a:xfrm flipH="1" flipV="1">
                <a:off x="7032592" y="-947057"/>
                <a:ext cx="5416" cy="607230"/>
              </a:xfrm>
              <a:prstGeom prst="straightConnector1">
                <a:avLst/>
              </a:prstGeom>
              <a:grpFill/>
              <a:ln w="28575" cap="rnd">
                <a:noFill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8362" y="-852"/>
            <a:ext cx="369260" cy="33479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656" y="-40617"/>
            <a:ext cx="339396" cy="37158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698">
            <a:off x="3101885" y="3129492"/>
            <a:ext cx="1062063" cy="1099199"/>
          </a:xfrm>
          <a:prstGeom prst="rect">
            <a:avLst/>
          </a:prstGeom>
        </p:spPr>
      </p:pic>
      <p:pic>
        <p:nvPicPr>
          <p:cNvPr id="40" name="Picture 39" descr="C:\Users\John\AppData\Local\Microsoft\Windows\INetCache\IE\YF6OPOEK\Evergreen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85" y="1015938"/>
            <a:ext cx="526976" cy="8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495">
            <a:off x="6832434" y="1371202"/>
            <a:ext cx="637326" cy="6596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495">
            <a:off x="5705638" y="1440191"/>
            <a:ext cx="662853" cy="6009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05" y="1036612"/>
            <a:ext cx="3183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anose="020E0802020502020306" pitchFamily="34" charset="0"/>
              </a:rPr>
              <a:t>HILL CLIMB</a:t>
            </a:r>
          </a:p>
        </p:txBody>
      </p:sp>
      <p:sp>
        <p:nvSpPr>
          <p:cNvPr id="94" name="Rectangle 93"/>
          <p:cNvSpPr/>
          <p:nvPr/>
        </p:nvSpPr>
        <p:spPr>
          <a:xfrm>
            <a:off x="93153" y="1652034"/>
            <a:ext cx="275267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400" b="1" cap="none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erlin Sans FB Demi" panose="020E0802020502020306" pitchFamily="34" charset="0"/>
              </a:rPr>
              <a:t>Start the  stopwatch </a:t>
            </a:r>
          </a:p>
          <a:p>
            <a:r>
              <a:rPr lang="en-US" sz="1400" b="1" cap="none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erlin Sans FB Demi" panose="020E0802020502020306" pitchFamily="34" charset="0"/>
              </a:rPr>
              <a:t>(or the countdown timer</a:t>
            </a:r>
            <a:r>
              <a:rPr lang="en-US" sz="1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 if you </a:t>
            </a:r>
          </a:p>
          <a:p>
            <a:r>
              <a:rPr lang="en-US" sz="1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want to set a time to beat)</a:t>
            </a:r>
          </a:p>
          <a:p>
            <a:r>
              <a:rPr lang="en-US" sz="1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Then start clicking on the cyclist </a:t>
            </a:r>
          </a:p>
          <a:p>
            <a:r>
              <a:rPr lang="en-US" sz="1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as fast as you can.</a:t>
            </a:r>
          </a:p>
          <a:p>
            <a:r>
              <a:rPr lang="en-GB" sz="1400" b="1" cap="none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erlin Sans FB Demi" panose="020E0802020502020306" pitchFamily="34" charset="0"/>
              </a:rPr>
              <a:t>S</a:t>
            </a:r>
            <a:r>
              <a:rPr lang="en-US" sz="1400" b="1" cap="none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erlin Sans FB Demi" panose="020E0802020502020306" pitchFamily="34" charset="0"/>
              </a:rPr>
              <a:t>top the watch when you  get</a:t>
            </a:r>
          </a:p>
          <a:p>
            <a:r>
              <a:rPr lang="en-GB" sz="1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t</a:t>
            </a:r>
            <a:r>
              <a:rPr lang="en-US" sz="1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o the top.</a:t>
            </a:r>
            <a:endParaRPr lang="en-US" sz="1400" b="1" cap="none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  <a:latin typeface="Berlin Sans FB Demi" panose="020E0802020502020306" pitchFamily="34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797">
            <a:off x="1553874" y="4335698"/>
            <a:ext cx="1258290" cy="1140851"/>
          </a:xfrm>
          <a:prstGeom prst="rect">
            <a:avLst/>
          </a:prstGeom>
        </p:spPr>
      </p:pic>
      <p:pic>
        <p:nvPicPr>
          <p:cNvPr id="31" name="Picture 30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76" y="5012694"/>
            <a:ext cx="1738213" cy="228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465">
            <a:off x="3088248" y="1756456"/>
            <a:ext cx="489002" cy="8465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58" y="857268"/>
            <a:ext cx="572171" cy="59217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76" b="98465" l="9985" r="89985">
                        <a14:foregroundMark x1="36490" y1="86753" x2="39002" y2="87964"/>
                        <a14:foregroundMark x1="35673" y1="86066" x2="37882" y2="88489"/>
                        <a14:foregroundMark x1="35371" y1="84168" x2="36067" y2="86995"/>
                        <a14:backgroundMark x1="39395" y1="71931" x2="39395" y2="75565"/>
                        <a14:backgroundMark x1="44750" y1="73142" x2="43933" y2="74596"/>
                        <a14:backgroundMark x1="64841" y1="51858" x2="63812" y2="52787"/>
                        <a14:backgroundMark x1="59697" y1="58724" x2="59697" y2="60218"/>
                        <a14:backgroundMark x1="36793" y1="84168" x2="36672" y2="84976"/>
                        <a14:backgroundMark x1="38306" y1="86753" x2="39516" y2="87399"/>
                        <a14:backgroundMark x1="36369" y1="86753" x2="36672" y2="86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495">
            <a:off x="7079035" y="556167"/>
            <a:ext cx="690949" cy="51769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45" y="864330"/>
            <a:ext cx="575944" cy="63056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44</Words>
  <Application>Microsoft Office PowerPoint</Application>
  <PresentationFormat>Widescreen</PresentationFormat>
  <Paragraphs>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Berlin Sans FB Demi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82</cp:revision>
  <dcterms:created xsi:type="dcterms:W3CDTF">2016-12-22T21:05:37Z</dcterms:created>
  <dcterms:modified xsi:type="dcterms:W3CDTF">2017-01-17T21:18:53Z</dcterms:modified>
</cp:coreProperties>
</file>