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wav" ContentType="audio/x-wav"/>
  <Default Extension="gif" ContentType="image/gif"/>
  <Default Extension="png" ContentType="image/png"/>
  <Default Extension="wmf" ContentType="image/x-w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activeX/activeX2.bin" ContentType="application/vnd.ms-office.activeX"/>
  <Override PartName="/ppt/activeX/activeX2.xml" ContentType="application/vnd.ms-office.activeX+xml"/>
  <Override PartName="/ppt/activeX/activeX3.bin" ContentType="application/vnd.ms-office.activeX"/>
  <Override PartName="/ppt/activeX/activeX3.xml" ContentType="application/vnd.ms-office.activeX+xml"/>
  <Override PartName="/ppt/activeX/activeX4.bin" ContentType="application/vnd.ms-office.activeX"/>
  <Override PartName="/ppt/activeX/activeX4.xml" ContentType="application/vnd.ms-office.activeX+xml"/>
  <Override PartName="/ppt/activeX/activeX5.bin" ContentType="application/vnd.ms-office.activeX"/>
  <Override PartName="/ppt/activeX/activeX5.xml" ContentType="application/vnd.ms-office.activeX+xml"/>
  <Override PartName="/ppt/activeX/activeX6.bin" ContentType="application/vnd.ms-office.activeX"/>
  <Override PartName="/ppt/activeX/activeX6.xml" ContentType="application/vnd.ms-office.activeX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3"/>
  </p:notesMasterIdLst>
  <p:sldIdLst>
    <p:sldId id="432" r:id="rId3"/>
    <p:sldId id="261" r:id="rId4"/>
    <p:sldId id="421" r:id="rId5"/>
    <p:sldId id="422" r:id="rId6"/>
    <p:sldId id="423" r:id="rId7"/>
    <p:sldId id="424" r:id="rId8"/>
    <p:sldId id="425" r:id="rId9"/>
    <p:sldId id="426" r:id="rId10"/>
    <p:sldId id="427" r:id="rId11"/>
    <p:sldId id="428" r:id="rId12"/>
    <p:sldId id="429" r:id="rId13"/>
    <p:sldId id="430" r:id="rId14"/>
    <p:sldId id="431" r:id="rId15"/>
    <p:sldId id="608" r:id="rId16"/>
    <p:sldId id="607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609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610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4"/>
    <p:sldId id="308" r:id="rId65"/>
    <p:sldId id="309" r:id="rId66"/>
    <p:sldId id="310" r:id="rId67"/>
    <p:sldId id="311" r:id="rId68"/>
    <p:sldId id="312" r:id="rId69"/>
    <p:sldId id="313" r:id="rId70"/>
    <p:sldId id="314" r:id="rId71"/>
    <p:sldId id="315" r:id="rId72"/>
    <p:sldId id="316" r:id="rId73"/>
    <p:sldId id="317" r:id="rId74"/>
    <p:sldId id="318" r:id="rId75"/>
    <p:sldId id="319" r:id="rId76"/>
    <p:sldId id="320" r:id="rId77"/>
    <p:sldId id="321" r:id="rId78"/>
    <p:sldId id="322" r:id="rId79"/>
    <p:sldId id="323" r:id="rId80"/>
    <p:sldId id="324" r:id="rId81"/>
    <p:sldId id="325" r:id="rId82"/>
    <p:sldId id="326" r:id="rId83"/>
    <p:sldId id="327" r:id="rId84"/>
    <p:sldId id="328" r:id="rId85"/>
    <p:sldId id="329" r:id="rId86"/>
    <p:sldId id="330" r:id="rId87"/>
    <p:sldId id="331" r:id="rId88"/>
    <p:sldId id="332" r:id="rId89"/>
    <p:sldId id="333" r:id="rId90"/>
    <p:sldId id="334" r:id="rId91"/>
    <p:sldId id="335" r:id="rId92"/>
    <p:sldId id="336" r:id="rId93"/>
    <p:sldId id="337" r:id="rId94"/>
    <p:sldId id="338" r:id="rId95"/>
    <p:sldId id="339" r:id="rId96"/>
    <p:sldId id="340" r:id="rId97"/>
    <p:sldId id="341" r:id="rId98"/>
    <p:sldId id="342" r:id="rId99"/>
    <p:sldId id="343" r:id="rId100"/>
    <p:sldId id="344" r:id="rId101"/>
    <p:sldId id="345" r:id="rId102"/>
    <p:sldId id="346" r:id="rId103"/>
    <p:sldId id="347" r:id="rId104"/>
    <p:sldId id="348" r:id="rId105"/>
    <p:sldId id="349" r:id="rId106"/>
    <p:sldId id="350" r:id="rId107"/>
    <p:sldId id="351" r:id="rId108"/>
    <p:sldId id="352" r:id="rId109"/>
    <p:sldId id="353" r:id="rId110"/>
    <p:sldId id="354" r:id="rId111"/>
    <p:sldId id="355" r:id="rId112"/>
    <p:sldId id="356" r:id="rId113"/>
    <p:sldId id="357" r:id="rId114"/>
    <p:sldId id="358" r:id="rId115"/>
    <p:sldId id="359" r:id="rId116"/>
    <p:sldId id="360" r:id="rId117"/>
    <p:sldId id="361" r:id="rId118"/>
    <p:sldId id="362" r:id="rId119"/>
    <p:sldId id="363" r:id="rId120"/>
    <p:sldId id="364" r:id="rId121"/>
    <p:sldId id="365" r:id="rId122"/>
    <p:sldId id="366" r:id="rId123"/>
    <p:sldId id="367" r:id="rId124"/>
    <p:sldId id="368" r:id="rId125"/>
    <p:sldId id="369" r:id="rId126"/>
    <p:sldId id="370" r:id="rId127"/>
    <p:sldId id="371" r:id="rId128"/>
    <p:sldId id="372" r:id="rId129"/>
    <p:sldId id="373" r:id="rId130"/>
    <p:sldId id="374" r:id="rId131"/>
    <p:sldId id="375" r:id="rId132"/>
    <p:sldId id="376" r:id="rId133"/>
    <p:sldId id="377" r:id="rId134"/>
    <p:sldId id="378" r:id="rId135"/>
    <p:sldId id="379" r:id="rId136"/>
    <p:sldId id="380" r:id="rId137"/>
    <p:sldId id="381" r:id="rId138"/>
    <p:sldId id="382" r:id="rId139"/>
    <p:sldId id="383" r:id="rId140"/>
    <p:sldId id="384" r:id="rId141"/>
    <p:sldId id="385" r:id="rId142"/>
    <p:sldId id="386" r:id="rId143"/>
    <p:sldId id="387" r:id="rId144"/>
    <p:sldId id="388" r:id="rId145"/>
    <p:sldId id="389" r:id="rId146"/>
    <p:sldId id="390" r:id="rId147"/>
    <p:sldId id="391" r:id="rId148"/>
    <p:sldId id="392" r:id="rId149"/>
    <p:sldId id="393" r:id="rId150"/>
    <p:sldId id="394" r:id="rId151"/>
    <p:sldId id="395" r:id="rId152"/>
    <p:sldId id="396" r:id="rId153"/>
    <p:sldId id="397" r:id="rId154"/>
    <p:sldId id="398" r:id="rId155"/>
    <p:sldId id="399" r:id="rId156"/>
    <p:sldId id="400" r:id="rId157"/>
    <p:sldId id="401" r:id="rId158"/>
    <p:sldId id="402" r:id="rId159"/>
    <p:sldId id="403" r:id="rId160"/>
    <p:sldId id="404" r:id="rId161"/>
    <p:sldId id="405" r:id="rId162"/>
    <p:sldId id="406" r:id="rId163"/>
    <p:sldId id="407" r:id="rId164"/>
    <p:sldId id="408" r:id="rId165"/>
    <p:sldId id="409" r:id="rId166"/>
    <p:sldId id="410" r:id="rId167"/>
    <p:sldId id="411" r:id="rId168"/>
    <p:sldId id="412" r:id="rId169"/>
    <p:sldId id="413" r:id="rId170"/>
    <p:sldId id="414" r:id="rId171"/>
    <p:sldId id="415" r:id="rId172"/>
    <p:sldId id="416" r:id="rId173"/>
    <p:sldId id="417" r:id="rId174"/>
    <p:sldId id="418" r:id="rId175"/>
    <p:sldId id="419" r:id="rId176"/>
    <p:sldId id="420" r:id="rId177"/>
    <p:sldId id="259" r:id="rId178"/>
    <p:sldId id="260" r:id="rId179"/>
    <p:sldId id="258" r:id="rId180"/>
    <p:sldId id="256" r:id="rId181"/>
    <p:sldId id="257" r:id="rId1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7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6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5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notesMaster" Target="notesMasters/notesMaster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5" Type="http://schemas.openxmlformats.org/officeDocument/2006/relationships/tableStyles" Target="tableStyles.xml"/><Relationship Id="rId184" Type="http://schemas.openxmlformats.org/officeDocument/2006/relationships/viewProps" Target="viewProps.xml"/><Relationship Id="rId183" Type="http://schemas.openxmlformats.org/officeDocument/2006/relationships/presProps" Target="presProps.xml"/><Relationship Id="rId182" Type="http://schemas.openxmlformats.org/officeDocument/2006/relationships/slide" Target="slides/slide179.xml"/><Relationship Id="rId181" Type="http://schemas.openxmlformats.org/officeDocument/2006/relationships/slide" Target="slides/slide178.xml"/><Relationship Id="rId180" Type="http://schemas.openxmlformats.org/officeDocument/2006/relationships/slide" Target="slides/slide177.xml"/><Relationship Id="rId18" Type="http://schemas.openxmlformats.org/officeDocument/2006/relationships/slide" Target="slides/slide16.xml"/><Relationship Id="rId179" Type="http://schemas.openxmlformats.org/officeDocument/2006/relationships/slide" Target="slides/slide176.xml"/><Relationship Id="rId178" Type="http://schemas.openxmlformats.org/officeDocument/2006/relationships/slide" Target="slides/slide175.xml"/><Relationship Id="rId177" Type="http://schemas.openxmlformats.org/officeDocument/2006/relationships/slide" Target="slides/slide174.xml"/><Relationship Id="rId176" Type="http://schemas.openxmlformats.org/officeDocument/2006/relationships/slide" Target="slides/slide173.xml"/><Relationship Id="rId175" Type="http://schemas.openxmlformats.org/officeDocument/2006/relationships/slide" Target="slides/slide172.xml"/><Relationship Id="rId174" Type="http://schemas.openxmlformats.org/officeDocument/2006/relationships/slide" Target="slides/slide171.xml"/><Relationship Id="rId173" Type="http://schemas.openxmlformats.org/officeDocument/2006/relationships/slide" Target="slides/slide170.xml"/><Relationship Id="rId172" Type="http://schemas.openxmlformats.org/officeDocument/2006/relationships/slide" Target="slides/slide169.xml"/><Relationship Id="rId171" Type="http://schemas.openxmlformats.org/officeDocument/2006/relationships/slide" Target="slides/slide168.xml"/><Relationship Id="rId170" Type="http://schemas.openxmlformats.org/officeDocument/2006/relationships/slide" Target="slides/slide167.xml"/><Relationship Id="rId17" Type="http://schemas.openxmlformats.org/officeDocument/2006/relationships/slide" Target="slides/slide15.xml"/><Relationship Id="rId169" Type="http://schemas.openxmlformats.org/officeDocument/2006/relationships/slide" Target="slides/slide166.xml"/><Relationship Id="rId168" Type="http://schemas.openxmlformats.org/officeDocument/2006/relationships/slide" Target="slides/slide165.xml"/><Relationship Id="rId167" Type="http://schemas.openxmlformats.org/officeDocument/2006/relationships/slide" Target="slides/slide164.xml"/><Relationship Id="rId166" Type="http://schemas.openxmlformats.org/officeDocument/2006/relationships/slide" Target="slides/slide163.xml"/><Relationship Id="rId165" Type="http://schemas.openxmlformats.org/officeDocument/2006/relationships/slide" Target="slides/slide162.xml"/><Relationship Id="rId164" Type="http://schemas.openxmlformats.org/officeDocument/2006/relationships/slide" Target="slides/slide161.xml"/><Relationship Id="rId163" Type="http://schemas.openxmlformats.org/officeDocument/2006/relationships/slide" Target="slides/slide160.xml"/><Relationship Id="rId162" Type="http://schemas.openxmlformats.org/officeDocument/2006/relationships/slide" Target="slides/slide159.xml"/><Relationship Id="rId161" Type="http://schemas.openxmlformats.org/officeDocument/2006/relationships/slide" Target="slides/slide158.xml"/><Relationship Id="rId160" Type="http://schemas.openxmlformats.org/officeDocument/2006/relationships/slide" Target="slides/slide157.xml"/><Relationship Id="rId16" Type="http://schemas.openxmlformats.org/officeDocument/2006/relationships/slide" Target="slides/slide14.xml"/><Relationship Id="rId159" Type="http://schemas.openxmlformats.org/officeDocument/2006/relationships/slide" Target="slides/slide156.xml"/><Relationship Id="rId158" Type="http://schemas.openxmlformats.org/officeDocument/2006/relationships/slide" Target="slides/slide155.xml"/><Relationship Id="rId157" Type="http://schemas.openxmlformats.org/officeDocument/2006/relationships/slide" Target="slides/slide154.xml"/><Relationship Id="rId156" Type="http://schemas.openxmlformats.org/officeDocument/2006/relationships/slide" Target="slides/slide153.xml"/><Relationship Id="rId155" Type="http://schemas.openxmlformats.org/officeDocument/2006/relationships/slide" Target="slides/slide152.xml"/><Relationship Id="rId154" Type="http://schemas.openxmlformats.org/officeDocument/2006/relationships/slide" Target="slides/slide151.xml"/><Relationship Id="rId153" Type="http://schemas.openxmlformats.org/officeDocument/2006/relationships/slide" Target="slides/slide150.xml"/><Relationship Id="rId152" Type="http://schemas.openxmlformats.org/officeDocument/2006/relationships/slide" Target="slides/slide149.xml"/><Relationship Id="rId151" Type="http://schemas.openxmlformats.org/officeDocument/2006/relationships/slide" Target="slides/slide148.xml"/><Relationship Id="rId150" Type="http://schemas.openxmlformats.org/officeDocument/2006/relationships/slide" Target="slides/slide147.xml"/><Relationship Id="rId15" Type="http://schemas.openxmlformats.org/officeDocument/2006/relationships/slide" Target="slides/slide13.xml"/><Relationship Id="rId149" Type="http://schemas.openxmlformats.org/officeDocument/2006/relationships/slide" Target="slides/slide146.xml"/><Relationship Id="rId148" Type="http://schemas.openxmlformats.org/officeDocument/2006/relationships/slide" Target="slides/slide145.xml"/><Relationship Id="rId147" Type="http://schemas.openxmlformats.org/officeDocument/2006/relationships/slide" Target="slides/slide144.xml"/><Relationship Id="rId146" Type="http://schemas.openxmlformats.org/officeDocument/2006/relationships/slide" Target="slides/slide143.xml"/><Relationship Id="rId145" Type="http://schemas.openxmlformats.org/officeDocument/2006/relationships/slide" Target="slides/slide142.xml"/><Relationship Id="rId144" Type="http://schemas.openxmlformats.org/officeDocument/2006/relationships/slide" Target="slides/slide141.xml"/><Relationship Id="rId143" Type="http://schemas.openxmlformats.org/officeDocument/2006/relationships/slide" Target="slides/slide140.xml"/><Relationship Id="rId142" Type="http://schemas.openxmlformats.org/officeDocument/2006/relationships/slide" Target="slides/slide139.xml"/><Relationship Id="rId141" Type="http://schemas.openxmlformats.org/officeDocument/2006/relationships/slide" Target="slides/slide138.xml"/><Relationship Id="rId140" Type="http://schemas.openxmlformats.org/officeDocument/2006/relationships/slide" Target="slides/slide137.xml"/><Relationship Id="rId14" Type="http://schemas.openxmlformats.org/officeDocument/2006/relationships/slide" Target="slides/slide12.xml"/><Relationship Id="rId139" Type="http://schemas.openxmlformats.org/officeDocument/2006/relationships/slide" Target="slides/slide136.xml"/><Relationship Id="rId138" Type="http://schemas.openxmlformats.org/officeDocument/2006/relationships/slide" Target="slides/slide135.xml"/><Relationship Id="rId137" Type="http://schemas.openxmlformats.org/officeDocument/2006/relationships/slide" Target="slides/slide134.xml"/><Relationship Id="rId136" Type="http://schemas.openxmlformats.org/officeDocument/2006/relationships/slide" Target="slides/slide133.xml"/><Relationship Id="rId135" Type="http://schemas.openxmlformats.org/officeDocument/2006/relationships/slide" Target="slides/slide132.xml"/><Relationship Id="rId134" Type="http://schemas.openxmlformats.org/officeDocument/2006/relationships/slide" Target="slides/slide131.xml"/><Relationship Id="rId133" Type="http://schemas.openxmlformats.org/officeDocument/2006/relationships/slide" Target="slides/slide130.xml"/><Relationship Id="rId132" Type="http://schemas.openxmlformats.org/officeDocument/2006/relationships/slide" Target="slides/slide129.xml"/><Relationship Id="rId131" Type="http://schemas.openxmlformats.org/officeDocument/2006/relationships/slide" Target="slides/slide128.xml"/><Relationship Id="rId130" Type="http://schemas.openxmlformats.org/officeDocument/2006/relationships/slide" Target="slides/slide127.xml"/><Relationship Id="rId13" Type="http://schemas.openxmlformats.org/officeDocument/2006/relationships/slide" Target="slides/slide11.xml"/><Relationship Id="rId129" Type="http://schemas.openxmlformats.org/officeDocument/2006/relationships/slide" Target="slides/slide126.xml"/><Relationship Id="rId128" Type="http://schemas.openxmlformats.org/officeDocument/2006/relationships/slide" Target="slides/slide125.xml"/><Relationship Id="rId127" Type="http://schemas.openxmlformats.org/officeDocument/2006/relationships/slide" Target="slides/slide124.xml"/><Relationship Id="rId126" Type="http://schemas.openxmlformats.org/officeDocument/2006/relationships/slide" Target="slides/slide123.xml"/><Relationship Id="rId125" Type="http://schemas.openxmlformats.org/officeDocument/2006/relationships/slide" Target="slides/slide122.xml"/><Relationship Id="rId124" Type="http://schemas.openxmlformats.org/officeDocument/2006/relationships/slide" Target="slides/slide121.xml"/><Relationship Id="rId123" Type="http://schemas.openxmlformats.org/officeDocument/2006/relationships/slide" Target="slides/slide120.xml"/><Relationship Id="rId122" Type="http://schemas.openxmlformats.org/officeDocument/2006/relationships/slide" Target="slides/slide119.xml"/><Relationship Id="rId121" Type="http://schemas.openxmlformats.org/officeDocument/2006/relationships/slide" Target="slides/slide118.xml"/><Relationship Id="rId120" Type="http://schemas.openxmlformats.org/officeDocument/2006/relationships/slide" Target="slides/slide117.xml"/><Relationship Id="rId12" Type="http://schemas.openxmlformats.org/officeDocument/2006/relationships/slide" Target="slides/slide10.xml"/><Relationship Id="rId119" Type="http://schemas.openxmlformats.org/officeDocument/2006/relationships/slide" Target="slides/slide116.xml"/><Relationship Id="rId118" Type="http://schemas.openxmlformats.org/officeDocument/2006/relationships/slide" Target="slides/slide115.xml"/><Relationship Id="rId117" Type="http://schemas.openxmlformats.org/officeDocument/2006/relationships/slide" Target="slides/slide114.xml"/><Relationship Id="rId116" Type="http://schemas.openxmlformats.org/officeDocument/2006/relationships/slide" Target="slides/slide113.xml"/><Relationship Id="rId115" Type="http://schemas.openxmlformats.org/officeDocument/2006/relationships/slide" Target="slides/slide112.xml"/><Relationship Id="rId114" Type="http://schemas.openxmlformats.org/officeDocument/2006/relationships/slide" Target="slides/slide111.xml"/><Relationship Id="rId113" Type="http://schemas.openxmlformats.org/officeDocument/2006/relationships/slide" Target="slides/slide110.xml"/><Relationship Id="rId112" Type="http://schemas.openxmlformats.org/officeDocument/2006/relationships/slide" Target="slides/slide109.xml"/><Relationship Id="rId111" Type="http://schemas.openxmlformats.org/officeDocument/2006/relationships/slide" Target="slides/slide108.xml"/><Relationship Id="rId110" Type="http://schemas.openxmlformats.org/officeDocument/2006/relationships/slide" Target="slides/slide107.xml"/><Relationship Id="rId11" Type="http://schemas.openxmlformats.org/officeDocument/2006/relationships/slide" Target="slides/slide9.xml"/><Relationship Id="rId109" Type="http://schemas.openxmlformats.org/officeDocument/2006/relationships/slide" Target="slides/slide106.xml"/><Relationship Id="rId108" Type="http://schemas.openxmlformats.org/officeDocument/2006/relationships/slide" Target="slides/slide105.xml"/><Relationship Id="rId107" Type="http://schemas.openxmlformats.org/officeDocument/2006/relationships/slide" Target="slides/slide104.xml"/><Relationship Id="rId106" Type="http://schemas.openxmlformats.org/officeDocument/2006/relationships/slide" Target="slides/slide103.xml"/><Relationship Id="rId105" Type="http://schemas.openxmlformats.org/officeDocument/2006/relationships/slide" Target="slides/slide102.xml"/><Relationship Id="rId104" Type="http://schemas.openxmlformats.org/officeDocument/2006/relationships/slide" Target="slides/slide101.xml"/><Relationship Id="rId103" Type="http://schemas.openxmlformats.org/officeDocument/2006/relationships/slide" Target="slides/slide100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8674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8675" name="Rectangle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none" lIns="91440" tIns="45720" rIns="91440" bIns="45720" anchor="ctr"/>
          <a:p>
            <a:pPr lvl="0"/>
            <a:endParaRPr lang="es-ES" altLang="es-E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8850" name="Slide Image Placeholder 78849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78851" name="Text Placeholder 78850"/>
          <p:cNvSpPr/>
          <p:nvPr>
            <p:ph type="body" idx="1"/>
          </p:nvPr>
        </p:nvSpPr>
        <p:spPr>
          <a:noFill/>
          <a:ln>
            <a:noFill/>
          </a:ln>
        </p:spPr>
        <p:txBody>
          <a:bodyPr/>
          <a:p>
            <a:pPr lvl="0"/>
            <a:endParaRPr lang="de-DE" altLang="x-none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0898" name="Slide Image Placeholder 80897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0899" name="Text Placeholder 80898"/>
          <p:cNvSpPr/>
          <p:nvPr>
            <p:ph type="body" idx="1"/>
          </p:nvPr>
        </p:nvSpPr>
        <p:spPr>
          <a:noFill/>
          <a:ln>
            <a:noFill/>
          </a:ln>
        </p:spPr>
        <p:txBody>
          <a:bodyPr/>
          <a:p>
            <a:pPr lvl="0"/>
            <a:endParaRPr lang="de-DE" altLang="x-none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2946" name="Slide Image Placeholder 82945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2947" name="Text Placeholder 82946"/>
          <p:cNvSpPr/>
          <p:nvPr>
            <p:ph type="body" idx="1"/>
          </p:nvPr>
        </p:nvSpPr>
        <p:spPr>
          <a:noFill/>
          <a:ln>
            <a:noFill/>
          </a:ln>
        </p:spPr>
        <p:txBody>
          <a:bodyPr/>
          <a:p>
            <a:pPr lvl="0"/>
            <a:endParaRPr lang="de-DE" altLang="x-none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4994" name="Slide Image Placeholder 84993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4995" name="Text Placeholder 84994"/>
          <p:cNvSpPr/>
          <p:nvPr>
            <p:ph type="body" idx="1"/>
          </p:nvPr>
        </p:nvSpPr>
        <p:spPr>
          <a:noFill/>
          <a:ln>
            <a:noFill/>
          </a:ln>
        </p:spPr>
        <p:txBody>
          <a:bodyPr/>
          <a:p>
            <a:pPr lvl="0"/>
            <a:endParaRPr lang="de-DE" altLang="x-none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2" name="Slide Image Placeholder 87041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7043" name="Text Placeholder 87042"/>
          <p:cNvSpPr/>
          <p:nvPr>
            <p:ph type="body" idx="1"/>
          </p:nvPr>
        </p:nvSpPr>
        <p:spPr>
          <a:noFill/>
          <a:ln>
            <a:noFill/>
          </a:ln>
        </p:spPr>
        <p:txBody>
          <a:bodyPr/>
          <a:p>
            <a:pPr lvl="0"/>
            <a:endParaRPr lang="de-DE" altLang="x-none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9090" name="Slide Image Placeholder 89089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9091" name="Text Placeholder 89090"/>
          <p:cNvSpPr/>
          <p:nvPr>
            <p:ph type="body" idx="1"/>
          </p:nvPr>
        </p:nvSpPr>
        <p:spPr>
          <a:noFill/>
          <a:ln>
            <a:noFill/>
          </a:ln>
        </p:spPr>
        <p:txBody>
          <a:bodyPr/>
          <a:p>
            <a:pPr lvl="0"/>
            <a:endParaRPr lang="de-DE" altLang="x-none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1138" name="Slide Image Placeholder 91137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91139" name="Text Placeholder 91138"/>
          <p:cNvSpPr/>
          <p:nvPr>
            <p:ph type="body" idx="1"/>
          </p:nvPr>
        </p:nvSpPr>
        <p:spPr>
          <a:noFill/>
          <a:ln>
            <a:noFill/>
          </a:ln>
        </p:spPr>
        <p:txBody>
          <a:bodyPr/>
          <a:p>
            <a:pPr lvl="0"/>
            <a:endParaRPr lang="de-DE" altLang="x-none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3186" name="Slide Image Placeholder 93185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93187" name="Text Placeholder 93186"/>
          <p:cNvSpPr/>
          <p:nvPr>
            <p:ph type="body" idx="1"/>
          </p:nvPr>
        </p:nvSpPr>
        <p:spPr>
          <a:noFill/>
          <a:ln>
            <a:noFill/>
          </a:ln>
        </p:spPr>
        <p:txBody>
          <a:bodyPr/>
          <a:p>
            <a:pPr lvl="0"/>
            <a:endParaRPr lang="de-DE" altLang="x-none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378" name="Slide Image Placeholder 101377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01379" name="Text Placeholder 101378"/>
          <p:cNvSpPr/>
          <p:nvPr>
            <p:ph type="body" idx="1"/>
          </p:nvPr>
        </p:nvSpPr>
        <p:spPr>
          <a:noFill/>
          <a:ln>
            <a:noFill/>
          </a:ln>
        </p:spPr>
        <p:txBody>
          <a:bodyPr/>
          <a:p>
            <a:pPr lvl="0"/>
            <a:endParaRPr lang="de-DE" altLang="x-none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3426" name="Slide Image Placeholder 103425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03427" name="Text Placeholder 103426"/>
          <p:cNvSpPr/>
          <p:nvPr>
            <p:ph type="body" idx="1"/>
          </p:nvPr>
        </p:nvSpPr>
        <p:spPr>
          <a:noFill/>
          <a:ln>
            <a:noFill/>
          </a:ln>
        </p:spPr>
        <p:txBody>
          <a:bodyPr/>
          <a:p>
            <a:pPr lvl="0"/>
            <a:endParaRPr lang="de-DE" altLang="x-non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Make up to 4 teams 1, 2, 3, 4.</a:t>
            </a:r>
            <a:endParaRPr lang="en-US" dirty="0" smtClean="0"/>
          </a:p>
          <a:p>
            <a:r>
              <a:rPr lang="en-US" dirty="0" smtClean="0"/>
              <a:t>Click the Devil to start the spinner and then again to stop. Allow at least 1 full spin.</a:t>
            </a:r>
            <a:endParaRPr lang="en-US" dirty="0" smtClean="0"/>
          </a:p>
          <a:p>
            <a:r>
              <a:rPr lang="en-US" dirty="0" smtClean="0"/>
              <a:t>Click on the number (1-4) inside the main boxes.</a:t>
            </a:r>
            <a:endParaRPr lang="en-US" dirty="0" smtClean="0"/>
          </a:p>
          <a:p>
            <a:r>
              <a:rPr lang="en-US" dirty="0" smtClean="0"/>
              <a:t>Example: </a:t>
            </a:r>
            <a:endParaRPr lang="en-US" dirty="0" smtClean="0"/>
          </a:p>
          <a:p>
            <a:r>
              <a:rPr lang="en-US" dirty="0" smtClean="0"/>
              <a:t>Team 1 spins a 2, click on number 1 in square 2.</a:t>
            </a:r>
            <a:endParaRPr lang="en-US" dirty="0" smtClean="0"/>
          </a:p>
          <a:p>
            <a:r>
              <a:rPr lang="en-US" dirty="0" smtClean="0"/>
              <a:t>This</a:t>
            </a:r>
            <a:r>
              <a:rPr lang="en-US" baseline="0" dirty="0" smtClean="0"/>
              <a:t> will then ask them a question. </a:t>
            </a:r>
            <a:endParaRPr lang="en-US" baseline="0" dirty="0" smtClean="0"/>
          </a:p>
          <a:p>
            <a:r>
              <a:rPr lang="en-US" baseline="0" dirty="0" smtClean="0"/>
              <a:t>Click on the green witch (top right) to return back to this slide.</a:t>
            </a:r>
            <a:endParaRPr lang="en-US" baseline="0" dirty="0" smtClean="0"/>
          </a:p>
          <a:p>
            <a:r>
              <a:rPr lang="en-US" baseline="0" dirty="0" smtClean="0"/>
              <a:t>If the got the question right move on to the next team.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BATS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Under each little box is a bat. </a:t>
            </a:r>
            <a:endParaRPr lang="en-US" baseline="0" dirty="0" smtClean="0"/>
          </a:p>
          <a:p>
            <a:r>
              <a:rPr lang="en-US" baseline="0" dirty="0" smtClean="0"/>
              <a:t>Click on the bat and the number will reappear.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Question right.</a:t>
            </a:r>
            <a:endParaRPr lang="en-US" baseline="0" dirty="0" smtClean="0"/>
          </a:p>
          <a:p>
            <a:r>
              <a:rPr lang="en-US" baseline="0" dirty="0" smtClean="0"/>
              <a:t>Example:</a:t>
            </a:r>
            <a:endParaRPr lang="en-US" baseline="0" dirty="0" smtClean="0"/>
          </a:p>
          <a:p>
            <a:r>
              <a:rPr lang="en-US" baseline="0" dirty="0" smtClean="0"/>
              <a:t>Team 4 are on square 6.</a:t>
            </a:r>
            <a:endParaRPr lang="en-US" baseline="0" dirty="0" smtClean="0"/>
          </a:p>
          <a:p>
            <a:r>
              <a:rPr lang="en-US" baseline="0" dirty="0" smtClean="0"/>
              <a:t>They roll a 3. </a:t>
            </a:r>
            <a:endParaRPr lang="en-US" baseline="0" dirty="0" smtClean="0"/>
          </a:p>
          <a:p>
            <a:r>
              <a:rPr lang="en-US" baseline="0" dirty="0" smtClean="0"/>
              <a:t>Click  on 4 in square 9</a:t>
            </a:r>
            <a:endParaRPr lang="en-US" baseline="0" dirty="0" smtClean="0"/>
          </a:p>
          <a:p>
            <a:r>
              <a:rPr lang="en-US" baseline="0" dirty="0" smtClean="0"/>
              <a:t>They answer correctly.</a:t>
            </a:r>
            <a:endParaRPr lang="en-US" baseline="0" dirty="0" smtClean="0"/>
          </a:p>
          <a:p>
            <a:r>
              <a:rPr lang="en-US" baseline="0" dirty="0" smtClean="0"/>
              <a:t>Return back to this slide.</a:t>
            </a:r>
            <a:endParaRPr lang="en-US" baseline="0" dirty="0" smtClean="0"/>
          </a:p>
          <a:p>
            <a:r>
              <a:rPr lang="en-US" baseline="0" dirty="0" smtClean="0"/>
              <a:t>Click on the bat in square 6 and it will go away leaving only 1 bat for the team.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Incorrect Answer</a:t>
            </a:r>
            <a:endParaRPr lang="en-US" baseline="0" dirty="0" smtClean="0"/>
          </a:p>
          <a:p>
            <a:r>
              <a:rPr lang="en-US" baseline="0" dirty="0" smtClean="0"/>
              <a:t>Example:</a:t>
            </a:r>
            <a:endParaRPr lang="en-US" baseline="0" dirty="0" smtClean="0"/>
          </a:p>
          <a:p>
            <a:r>
              <a:rPr lang="en-US" baseline="0" dirty="0" smtClean="0"/>
              <a:t>Team 3 is on square 5. They role a 1.</a:t>
            </a:r>
            <a:endParaRPr lang="en-US" baseline="0" dirty="0" smtClean="0"/>
          </a:p>
          <a:p>
            <a:r>
              <a:rPr lang="en-US" baseline="0" dirty="0" smtClean="0"/>
              <a:t>You click on box 3 in square 6.</a:t>
            </a:r>
            <a:endParaRPr lang="en-US" baseline="0" dirty="0" smtClean="0"/>
          </a:p>
          <a:p>
            <a:r>
              <a:rPr lang="en-US" baseline="0" dirty="0" smtClean="0"/>
              <a:t>They answer incorrectly. Return back to this slide and click on the Bat and the number comes back.</a:t>
            </a:r>
            <a:endParaRPr lang="en-US" baseline="0" dirty="0" smtClean="0"/>
          </a:p>
          <a:p>
            <a:r>
              <a:rPr lang="en-US" baseline="0" dirty="0" smtClean="0"/>
              <a:t>This leaves team 3 on square 5 until the next spin.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Balloon Challenge.</a:t>
            </a:r>
            <a:endParaRPr lang="en-US" baseline="0" dirty="0" smtClean="0"/>
          </a:p>
          <a:p>
            <a:r>
              <a:rPr lang="en-US" baseline="0" dirty="0" smtClean="0"/>
              <a:t>Student need to walk around the classroom with an inflated orange balloon resting on a paper cup.</a:t>
            </a:r>
            <a:endParaRPr lang="en-US" baseline="0" dirty="0" smtClean="0"/>
          </a:p>
          <a:p>
            <a:r>
              <a:rPr lang="en-US" baseline="0" dirty="0" smtClean="0"/>
              <a:t>If it fall off more than 3 times it’s a fail.</a:t>
            </a:r>
            <a:endParaRPr lang="en-US" baseline="0" dirty="0" smtClean="0"/>
          </a:p>
          <a:p>
            <a:r>
              <a:rPr lang="en-US" baseline="0" dirty="0" smtClean="0"/>
              <a:t>Draw a Jack-o-lantern on the balloon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Ping Pong Challenge.</a:t>
            </a:r>
            <a:endParaRPr lang="en-US" baseline="0" dirty="0" smtClean="0"/>
          </a:p>
          <a:p>
            <a:r>
              <a:rPr lang="en-US" baseline="0" dirty="0" smtClean="0"/>
              <a:t>Students use chopsticks to carry a ping pong ball around a course. </a:t>
            </a:r>
            <a:endParaRPr lang="en-US" baseline="0" dirty="0" smtClean="0"/>
          </a:p>
          <a:p>
            <a:r>
              <a:rPr lang="en-US" baseline="0" dirty="0" smtClean="0"/>
              <a:t>Could change chopsticks to a spoon.</a:t>
            </a:r>
            <a:endParaRPr lang="en-US" baseline="0" dirty="0" smtClean="0"/>
          </a:p>
          <a:p>
            <a:r>
              <a:rPr lang="en-US" baseline="0" dirty="0" smtClean="0"/>
              <a:t>Can draw eyes on the </a:t>
            </a:r>
            <a:r>
              <a:rPr lang="en-US" baseline="0" smtClean="0"/>
              <a:t>ping pong </a:t>
            </a:r>
            <a:r>
              <a:rPr lang="en-US" baseline="0" dirty="0" smtClean="0"/>
              <a:t>balls</a:t>
            </a:r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2FD6F-8399-4BBE-B679-B8CB49E8656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Slide Image Placeholder 18433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8435" name="Text Placeholder 18434"/>
          <p:cNvSpPr/>
          <p:nvPr>
            <p:ph type="body" idx="1"/>
          </p:nvPr>
        </p:nvSpPr>
        <p:spPr>
          <a:noFill/>
          <a:ln>
            <a:noFill/>
          </a:ln>
        </p:spPr>
        <p:txBody>
          <a:bodyPr/>
          <a:p>
            <a:pPr lvl="0"/>
            <a:endParaRPr lang="de-DE" altLang="x-non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Slide Image Placeholder 21505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1507" name="Text Placeholder 21506"/>
          <p:cNvSpPr/>
          <p:nvPr>
            <p:ph type="body" idx="1"/>
          </p:nvPr>
        </p:nvSpPr>
        <p:spPr>
          <a:noFill/>
          <a:ln>
            <a:noFill/>
          </a:ln>
        </p:spPr>
        <p:txBody>
          <a:bodyPr/>
          <a:p>
            <a:pPr lvl="0"/>
            <a:endParaRPr lang="de-DE" altLang="x-non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8610" name="Slide Image Placeholder 68609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68611" name="Text Placeholder 68610"/>
          <p:cNvSpPr/>
          <p:nvPr>
            <p:ph type="body" idx="1"/>
          </p:nvPr>
        </p:nvSpPr>
        <p:spPr>
          <a:noFill/>
          <a:ln>
            <a:noFill/>
          </a:ln>
        </p:spPr>
        <p:txBody>
          <a:bodyPr/>
          <a:p>
            <a:pPr lvl="0"/>
            <a:endParaRPr lang="de-DE" altLang="x-non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0658" name="Slide Image Placeholder 70657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70659" name="Text Placeholder 70658"/>
          <p:cNvSpPr/>
          <p:nvPr>
            <p:ph type="body" idx="1"/>
          </p:nvPr>
        </p:nvSpPr>
        <p:spPr>
          <a:noFill/>
          <a:ln>
            <a:noFill/>
          </a:ln>
        </p:spPr>
        <p:txBody>
          <a:bodyPr/>
          <a:p>
            <a:pPr lvl="0"/>
            <a:endParaRPr lang="de-DE" altLang="x-none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2706" name="Slide Image Placeholder 72705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72707" name="Text Placeholder 72706"/>
          <p:cNvSpPr/>
          <p:nvPr>
            <p:ph type="body" idx="1"/>
          </p:nvPr>
        </p:nvSpPr>
        <p:spPr>
          <a:noFill/>
          <a:ln>
            <a:noFill/>
          </a:ln>
        </p:spPr>
        <p:txBody>
          <a:bodyPr/>
          <a:p>
            <a:pPr lvl="0"/>
            <a:endParaRPr lang="de-DE" altLang="x-none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4754" name="Slide Image Placeholder 74753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74755" name="Text Placeholder 74754"/>
          <p:cNvSpPr/>
          <p:nvPr>
            <p:ph type="body" idx="1"/>
          </p:nvPr>
        </p:nvSpPr>
        <p:spPr>
          <a:noFill/>
          <a:ln>
            <a:noFill/>
          </a:ln>
        </p:spPr>
        <p:txBody>
          <a:bodyPr/>
          <a:p>
            <a:pPr lvl="0"/>
            <a:endParaRPr lang="de-DE" altLang="x-none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802" name="Slide Image Placeholder 76801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76803" name="Text Placeholder 76802"/>
          <p:cNvSpPr/>
          <p:nvPr>
            <p:ph type="body" idx="1"/>
          </p:nvPr>
        </p:nvSpPr>
        <p:spPr>
          <a:noFill/>
          <a:ln>
            <a:noFill/>
          </a:ln>
        </p:spPr>
        <p:txBody>
          <a:bodyPr/>
          <a:p>
            <a:pPr lvl="0"/>
            <a:endParaRPr lang="de-DE" altLang="x-non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GIF"/><Relationship Id="rId7" Type="http://schemas.openxmlformats.org/officeDocument/2006/relationships/image" Target="../media/image19.png"/><Relationship Id="rId6" Type="http://schemas.openxmlformats.org/officeDocument/2006/relationships/image" Target="../media/image16.GIF"/><Relationship Id="rId5" Type="http://schemas.openxmlformats.org/officeDocument/2006/relationships/image" Target="../media/image8.GIF"/><Relationship Id="rId4" Type="http://schemas.openxmlformats.org/officeDocument/2006/relationships/audio" Target="../media/audio3.wav"/><Relationship Id="rId3" Type="http://schemas.openxmlformats.org/officeDocument/2006/relationships/image" Target="../media/image15.png"/><Relationship Id="rId2" Type="http://schemas.openxmlformats.org/officeDocument/2006/relationships/audio" Target="../media/audio7.wav"/><Relationship Id="rId15" Type="http://schemas.openxmlformats.org/officeDocument/2006/relationships/slideLayout" Target="../slideLayouts/slideLayout7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image" Target="../media/image2.GIF"/><Relationship Id="rId11" Type="http://schemas.openxmlformats.org/officeDocument/2006/relationships/image" Target="../media/image12.GIF"/><Relationship Id="rId10" Type="http://schemas.openxmlformats.org/officeDocument/2006/relationships/image" Target="../media/image25.GIF"/><Relationship Id="rId1" Type="http://schemas.openxmlformats.org/officeDocument/2006/relationships/image" Target="../media/image1.GIF"/></Relationships>
</file>

<file path=ppt/slides/_rels/slide100.xml.rels><?xml version="1.0" encoding="UTF-8" standalone="yes"?>
<Relationships xmlns="http://schemas.openxmlformats.org/package/2006/relationships"><Relationship Id="rId9" Type="http://schemas.openxmlformats.org/officeDocument/2006/relationships/slide" Target="slide53.xml"/><Relationship Id="rId8" Type="http://schemas.openxmlformats.org/officeDocument/2006/relationships/slide" Target="slide50.xml"/><Relationship Id="rId7" Type="http://schemas.openxmlformats.org/officeDocument/2006/relationships/image" Target="../media/image242.png"/><Relationship Id="rId64" Type="http://schemas.openxmlformats.org/officeDocument/2006/relationships/notesSlide" Target="../notesSlides/notesSlide2.xml"/><Relationship Id="rId63" Type="http://schemas.openxmlformats.org/officeDocument/2006/relationships/slideLayout" Target="../slideLayouts/slideLayout7.xml"/><Relationship Id="rId62" Type="http://schemas.openxmlformats.org/officeDocument/2006/relationships/image" Target="../media/image246.png"/><Relationship Id="rId61" Type="http://schemas.openxmlformats.org/officeDocument/2006/relationships/image" Target="../media/image245.png"/><Relationship Id="rId60" Type="http://schemas.openxmlformats.org/officeDocument/2006/relationships/image" Target="../media/image244.png"/><Relationship Id="rId6" Type="http://schemas.openxmlformats.org/officeDocument/2006/relationships/image" Target="../media/image241.png"/><Relationship Id="rId59" Type="http://schemas.openxmlformats.org/officeDocument/2006/relationships/image" Target="../media/image243.png"/><Relationship Id="rId58" Type="http://schemas.openxmlformats.org/officeDocument/2006/relationships/slide" Target="slide83.xml"/><Relationship Id="rId57" Type="http://schemas.openxmlformats.org/officeDocument/2006/relationships/slide" Target="slide86.xml"/><Relationship Id="rId56" Type="http://schemas.openxmlformats.org/officeDocument/2006/relationships/slide" Target="slide88.xml"/><Relationship Id="rId55" Type="http://schemas.openxmlformats.org/officeDocument/2006/relationships/slide" Target="slide90.xml"/><Relationship Id="rId54" Type="http://schemas.openxmlformats.org/officeDocument/2006/relationships/slide" Target="slide87.xml"/><Relationship Id="rId53" Type="http://schemas.openxmlformats.org/officeDocument/2006/relationships/slide" Target="slide89.xml"/><Relationship Id="rId52" Type="http://schemas.openxmlformats.org/officeDocument/2006/relationships/slide" Target="slide19.xml"/><Relationship Id="rId51" Type="http://schemas.openxmlformats.org/officeDocument/2006/relationships/slide" Target="slide68.xml"/><Relationship Id="rId50" Type="http://schemas.openxmlformats.org/officeDocument/2006/relationships/slide" Target="slide69.xml"/><Relationship Id="rId5" Type="http://schemas.openxmlformats.org/officeDocument/2006/relationships/image" Target="../media/image240.png"/><Relationship Id="rId49" Type="http://schemas.openxmlformats.org/officeDocument/2006/relationships/slide" Target="slide70.xml"/><Relationship Id="rId48" Type="http://schemas.openxmlformats.org/officeDocument/2006/relationships/slide" Target="slide67.xml"/><Relationship Id="rId47" Type="http://schemas.openxmlformats.org/officeDocument/2006/relationships/slide" Target="slide72.xml"/><Relationship Id="rId46" Type="http://schemas.openxmlformats.org/officeDocument/2006/relationships/slide" Target="slide73.xml"/><Relationship Id="rId45" Type="http://schemas.openxmlformats.org/officeDocument/2006/relationships/slide" Target="slide74.xml"/><Relationship Id="rId44" Type="http://schemas.openxmlformats.org/officeDocument/2006/relationships/slide" Target="slide71.xml"/><Relationship Id="rId43" Type="http://schemas.openxmlformats.org/officeDocument/2006/relationships/slide" Target="slide76.xml"/><Relationship Id="rId42" Type="http://schemas.openxmlformats.org/officeDocument/2006/relationships/slide" Target="slide77.xml"/><Relationship Id="rId41" Type="http://schemas.openxmlformats.org/officeDocument/2006/relationships/slide" Target="slide78.xml"/><Relationship Id="rId40" Type="http://schemas.openxmlformats.org/officeDocument/2006/relationships/slide" Target="slide75.xml"/><Relationship Id="rId4" Type="http://schemas.openxmlformats.org/officeDocument/2006/relationships/image" Target="../media/image239.png"/><Relationship Id="rId39" Type="http://schemas.openxmlformats.org/officeDocument/2006/relationships/slide" Target="slide80.xml"/><Relationship Id="rId38" Type="http://schemas.openxmlformats.org/officeDocument/2006/relationships/slide" Target="slide81.xml"/><Relationship Id="rId37" Type="http://schemas.openxmlformats.org/officeDocument/2006/relationships/slide" Target="slide82.xml"/><Relationship Id="rId36" Type="http://schemas.openxmlformats.org/officeDocument/2006/relationships/slide" Target="slide79.xml"/><Relationship Id="rId35" Type="http://schemas.openxmlformats.org/officeDocument/2006/relationships/slide" Target="slide55.xml"/><Relationship Id="rId34" Type="http://schemas.openxmlformats.org/officeDocument/2006/relationships/slide" Target="slide56.xml"/><Relationship Id="rId33" Type="http://schemas.openxmlformats.org/officeDocument/2006/relationships/slide" Target="slide54.xml"/><Relationship Id="rId32" Type="http://schemas.openxmlformats.org/officeDocument/2006/relationships/slide" Target="slide59.xml"/><Relationship Id="rId31" Type="http://schemas.openxmlformats.org/officeDocument/2006/relationships/slide" Target="slide60.xml"/><Relationship Id="rId30" Type="http://schemas.openxmlformats.org/officeDocument/2006/relationships/slide" Target="slide61.xml"/><Relationship Id="rId3" Type="http://schemas.openxmlformats.org/officeDocument/2006/relationships/image" Target="../media/image238.png"/><Relationship Id="rId29" Type="http://schemas.openxmlformats.org/officeDocument/2006/relationships/slide" Target="slide64.xml"/><Relationship Id="rId28" Type="http://schemas.openxmlformats.org/officeDocument/2006/relationships/slide" Target="slide65.xml"/><Relationship Id="rId27" Type="http://schemas.openxmlformats.org/officeDocument/2006/relationships/slide" Target="slide66.xml"/><Relationship Id="rId26" Type="http://schemas.openxmlformats.org/officeDocument/2006/relationships/slide" Target="slide63.xml"/><Relationship Id="rId25" Type="http://schemas.openxmlformats.org/officeDocument/2006/relationships/slide" Target="slide47.xml"/><Relationship Id="rId24" Type="http://schemas.openxmlformats.org/officeDocument/2006/relationships/slide" Target="slide57.xml"/><Relationship Id="rId23" Type="http://schemas.openxmlformats.org/officeDocument/2006/relationships/slide" Target="slide44.xml"/><Relationship Id="rId22" Type="http://schemas.openxmlformats.org/officeDocument/2006/relationships/slide" Target="slide45.xml"/><Relationship Id="rId21" Type="http://schemas.openxmlformats.org/officeDocument/2006/relationships/slide" Target="slide46.xml"/><Relationship Id="rId20" Type="http://schemas.openxmlformats.org/officeDocument/2006/relationships/slide" Target="slide43.xml"/><Relationship Id="rId2" Type="http://schemas.openxmlformats.org/officeDocument/2006/relationships/image" Target="../media/image237.png"/><Relationship Id="rId19" Type="http://schemas.openxmlformats.org/officeDocument/2006/relationships/slide" Target="slide38.xml"/><Relationship Id="rId18" Type="http://schemas.openxmlformats.org/officeDocument/2006/relationships/slide" Target="slide39.xml"/><Relationship Id="rId17" Type="http://schemas.openxmlformats.org/officeDocument/2006/relationships/slide" Target="slide41.xml"/><Relationship Id="rId16" Type="http://schemas.openxmlformats.org/officeDocument/2006/relationships/slide" Target="slide37.xml"/><Relationship Id="rId15" Type="http://schemas.openxmlformats.org/officeDocument/2006/relationships/slide" Target="slide34.xml"/><Relationship Id="rId14" Type="http://schemas.openxmlformats.org/officeDocument/2006/relationships/slide" Target="slide35.xml"/><Relationship Id="rId13" Type="http://schemas.openxmlformats.org/officeDocument/2006/relationships/slide" Target="slide36.xml"/><Relationship Id="rId12" Type="http://schemas.openxmlformats.org/officeDocument/2006/relationships/slide" Target="slide33.xml"/><Relationship Id="rId11" Type="http://schemas.openxmlformats.org/officeDocument/2006/relationships/slide" Target="slide49.xml"/><Relationship Id="rId10" Type="http://schemas.openxmlformats.org/officeDocument/2006/relationships/slide" Target="slide52.xml"/><Relationship Id="rId1" Type="http://schemas.openxmlformats.org/officeDocument/2006/relationships/image" Target="../media/image1.GIF"/></Relationships>
</file>

<file path=ppt/slides/_rels/slide10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23.GIF"/><Relationship Id="rId1" Type="http://schemas.openxmlformats.org/officeDocument/2006/relationships/image" Target="../media/image1.GIF"/></Relationships>
</file>

<file path=ppt/slides/_rels/slide10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24.GIF"/><Relationship Id="rId1" Type="http://schemas.openxmlformats.org/officeDocument/2006/relationships/image" Target="../media/image1.GIF"/></Relationships>
</file>

<file path=ppt/slides/_rels/slide10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25.GIF"/><Relationship Id="rId1" Type="http://schemas.openxmlformats.org/officeDocument/2006/relationships/image" Target="../media/image1.GIF"/></Relationships>
</file>

<file path=ppt/slides/_rels/slide10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26.GIF"/><Relationship Id="rId1" Type="http://schemas.openxmlformats.org/officeDocument/2006/relationships/image" Target="../media/image1.GIF"/></Relationships>
</file>

<file path=ppt/slides/_rels/slide10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27.GIF"/><Relationship Id="rId1" Type="http://schemas.openxmlformats.org/officeDocument/2006/relationships/image" Target="../media/image1.GIF"/></Relationships>
</file>

<file path=ppt/slides/_rels/slide10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7.png"/><Relationship Id="rId2" Type="http://schemas.openxmlformats.org/officeDocument/2006/relationships/slide" Target="slide32.xml"/><Relationship Id="rId1" Type="http://schemas.openxmlformats.org/officeDocument/2006/relationships/image" Target="../media/image1.GIF"/></Relationships>
</file>

<file path=ppt/slides/_rels/slide10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28.GIF"/><Relationship Id="rId1" Type="http://schemas.openxmlformats.org/officeDocument/2006/relationships/image" Target="../media/image1.GI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GIF"/><Relationship Id="rId1" Type="http://schemas.openxmlformats.org/officeDocument/2006/relationships/image" Target="../media/image1.GIF"/></Relationships>
</file>

<file path=ppt/slides/_rels/slide10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7.png"/><Relationship Id="rId2" Type="http://schemas.openxmlformats.org/officeDocument/2006/relationships/slide" Target="slide32.xml"/><Relationship Id="rId1" Type="http://schemas.openxmlformats.org/officeDocument/2006/relationships/image" Target="../media/image1.GIF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GIF"/><Relationship Id="rId8" Type="http://schemas.openxmlformats.org/officeDocument/2006/relationships/image" Target="../media/image18.png"/><Relationship Id="rId7" Type="http://schemas.openxmlformats.org/officeDocument/2006/relationships/image" Target="../media/image17.GIF"/><Relationship Id="rId6" Type="http://schemas.openxmlformats.org/officeDocument/2006/relationships/image" Target="../media/image16.GIF"/><Relationship Id="rId5" Type="http://schemas.openxmlformats.org/officeDocument/2006/relationships/image" Target="../media/image8.GIF"/><Relationship Id="rId4" Type="http://schemas.openxmlformats.org/officeDocument/2006/relationships/audio" Target="../media/audio3.wav"/><Relationship Id="rId3" Type="http://schemas.openxmlformats.org/officeDocument/2006/relationships/image" Target="../media/image15.png"/><Relationship Id="rId2" Type="http://schemas.openxmlformats.org/officeDocument/2006/relationships/audio" Target="../media/audio6.wav"/><Relationship Id="rId15" Type="http://schemas.openxmlformats.org/officeDocument/2006/relationships/slideLayout" Target="../slideLayouts/slideLayout7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image" Target="../media/image2.GIF"/><Relationship Id="rId11" Type="http://schemas.openxmlformats.org/officeDocument/2006/relationships/image" Target="../media/image12.GIF"/><Relationship Id="rId10" Type="http://schemas.openxmlformats.org/officeDocument/2006/relationships/image" Target="../media/image19.png"/><Relationship Id="rId1" Type="http://schemas.openxmlformats.org/officeDocument/2006/relationships/image" Target="../media/image1.GIF"/></Relationships>
</file>

<file path=ppt/slides/_rels/slide1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7.png"/><Relationship Id="rId2" Type="http://schemas.openxmlformats.org/officeDocument/2006/relationships/slide" Target="slide32.xml"/><Relationship Id="rId1" Type="http://schemas.openxmlformats.org/officeDocument/2006/relationships/image" Target="../media/image1.GIF"/></Relationships>
</file>

<file path=ppt/slides/_rels/slide1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29.GIF"/><Relationship Id="rId1" Type="http://schemas.openxmlformats.org/officeDocument/2006/relationships/image" Target="../media/image1.GIF"/></Relationships>
</file>

<file path=ppt/slides/_rels/slide1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7.png"/><Relationship Id="rId2" Type="http://schemas.openxmlformats.org/officeDocument/2006/relationships/slide" Target="slide32.xml"/><Relationship Id="rId1" Type="http://schemas.openxmlformats.org/officeDocument/2006/relationships/image" Target="../media/image1.GIF"/></Relationships>
</file>

<file path=ppt/slides/_rels/slide1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30.GIF"/><Relationship Id="rId1" Type="http://schemas.openxmlformats.org/officeDocument/2006/relationships/image" Target="../media/image1.GIF"/></Relationships>
</file>

<file path=ppt/slides/_rels/slide1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31.GIF"/><Relationship Id="rId1" Type="http://schemas.openxmlformats.org/officeDocument/2006/relationships/image" Target="../media/image1.GIF"/></Relationships>
</file>

<file path=ppt/slides/_rels/slide1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32.GIF"/><Relationship Id="rId1" Type="http://schemas.openxmlformats.org/officeDocument/2006/relationships/image" Target="../media/image1.GIF"/></Relationships>
</file>

<file path=ppt/slides/_rels/slide1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33.GIF"/><Relationship Id="rId1" Type="http://schemas.openxmlformats.org/officeDocument/2006/relationships/image" Target="../media/image1.GIF"/></Relationships>
</file>

<file path=ppt/slides/_rels/slide1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34.GIF"/><Relationship Id="rId1" Type="http://schemas.openxmlformats.org/officeDocument/2006/relationships/image" Target="../media/image1.GI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GIF"/><Relationship Id="rId1" Type="http://schemas.openxmlformats.org/officeDocument/2006/relationships/image" Target="../media/image1.GIF"/></Relationships>
</file>

<file path=ppt/slides/_rels/slide1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35.GIF"/><Relationship Id="rId1" Type="http://schemas.openxmlformats.org/officeDocument/2006/relationships/image" Target="../media/image1.GI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GIF"/><Relationship Id="rId7" Type="http://schemas.openxmlformats.org/officeDocument/2006/relationships/image" Target="../media/image19.png"/><Relationship Id="rId6" Type="http://schemas.openxmlformats.org/officeDocument/2006/relationships/image" Target="../media/image16.GIF"/><Relationship Id="rId5" Type="http://schemas.openxmlformats.org/officeDocument/2006/relationships/image" Target="../media/image8.GIF"/><Relationship Id="rId4" Type="http://schemas.openxmlformats.org/officeDocument/2006/relationships/audio" Target="../media/audio3.wav"/><Relationship Id="rId3" Type="http://schemas.openxmlformats.org/officeDocument/2006/relationships/image" Target="../media/image15.png"/><Relationship Id="rId2" Type="http://schemas.openxmlformats.org/officeDocument/2006/relationships/audio" Target="../media/audio7.wav"/><Relationship Id="rId15" Type="http://schemas.openxmlformats.org/officeDocument/2006/relationships/slideLayout" Target="../slideLayouts/slideLayout7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image" Target="../media/image2.GIF"/><Relationship Id="rId11" Type="http://schemas.openxmlformats.org/officeDocument/2006/relationships/image" Target="../media/image27.GIF"/><Relationship Id="rId10" Type="http://schemas.openxmlformats.org/officeDocument/2006/relationships/image" Target="../media/image12.GIF"/><Relationship Id="rId1" Type="http://schemas.openxmlformats.org/officeDocument/2006/relationships/image" Target="../media/image1.GIF"/></Relationships>
</file>

<file path=ppt/slides/_rels/slide1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36.GIF"/><Relationship Id="rId1" Type="http://schemas.openxmlformats.org/officeDocument/2006/relationships/image" Target="../media/image1.GIF"/></Relationships>
</file>

<file path=ppt/slides/_rels/slide1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7.png"/><Relationship Id="rId2" Type="http://schemas.openxmlformats.org/officeDocument/2006/relationships/slide" Target="slide32.xml"/><Relationship Id="rId1" Type="http://schemas.openxmlformats.org/officeDocument/2006/relationships/image" Target="../media/image1.GIF"/></Relationships>
</file>

<file path=ppt/slides/_rels/slide1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29.GIF"/><Relationship Id="rId1" Type="http://schemas.openxmlformats.org/officeDocument/2006/relationships/image" Target="../media/image1.GIF"/></Relationships>
</file>

<file path=ppt/slides/_rels/slide1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7.png"/><Relationship Id="rId2" Type="http://schemas.openxmlformats.org/officeDocument/2006/relationships/slide" Target="slide32.xml"/><Relationship Id="rId1" Type="http://schemas.openxmlformats.org/officeDocument/2006/relationships/image" Target="../media/image1.GIF"/></Relationships>
</file>

<file path=ppt/slides/_rels/slide1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32.GIF"/><Relationship Id="rId1" Type="http://schemas.openxmlformats.org/officeDocument/2006/relationships/image" Target="../media/image1.GIF"/></Relationships>
</file>

<file path=ppt/slides/_rels/slide1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25.GIF"/><Relationship Id="rId1" Type="http://schemas.openxmlformats.org/officeDocument/2006/relationships/image" Target="../media/image1.GIF"/></Relationships>
</file>

<file path=ppt/slides/_rels/slide1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7.png"/><Relationship Id="rId2" Type="http://schemas.openxmlformats.org/officeDocument/2006/relationships/slide" Target="slide32.xml"/><Relationship Id="rId1" Type="http://schemas.openxmlformats.org/officeDocument/2006/relationships/image" Target="../media/image1.GIF"/></Relationships>
</file>

<file path=ppt/slides/_rels/slide1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26.GIF"/><Relationship Id="rId1" Type="http://schemas.openxmlformats.org/officeDocument/2006/relationships/image" Target="../media/image1.GIF"/></Relationships>
</file>

<file path=ppt/slides/_rels/slide1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7.png"/><Relationship Id="rId2" Type="http://schemas.openxmlformats.org/officeDocument/2006/relationships/slide" Target="slide32.xml"/><Relationship Id="rId1" Type="http://schemas.openxmlformats.org/officeDocument/2006/relationships/image" Target="../media/image1.GIF"/></Relationships>
</file>

<file path=ppt/slides/_rels/slide1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27.GIF"/><Relationship Id="rId1" Type="http://schemas.openxmlformats.org/officeDocument/2006/relationships/image" Target="../media/image1.GIF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GIF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8.GIF"/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5.wav"/><Relationship Id="rId12" Type="http://schemas.openxmlformats.org/officeDocument/2006/relationships/audio" Target="../media/audio4.wav"/><Relationship Id="rId11" Type="http://schemas.openxmlformats.org/officeDocument/2006/relationships/image" Target="../media/image2.GIF"/><Relationship Id="rId10" Type="http://schemas.openxmlformats.org/officeDocument/2006/relationships/image" Target="../media/image28.GIF"/><Relationship Id="rId1" Type="http://schemas.openxmlformats.org/officeDocument/2006/relationships/image" Target="../media/image1.GIF"/></Relationships>
</file>

<file path=ppt/slides/_rels/slide1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7.png"/><Relationship Id="rId2" Type="http://schemas.openxmlformats.org/officeDocument/2006/relationships/slide" Target="slide32.xml"/><Relationship Id="rId1" Type="http://schemas.openxmlformats.org/officeDocument/2006/relationships/image" Target="../media/image1.GIF"/></Relationships>
</file>

<file path=ppt/slides/_rels/slide1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7.png"/><Relationship Id="rId2" Type="http://schemas.openxmlformats.org/officeDocument/2006/relationships/slide" Target="slide32.xml"/><Relationship Id="rId1" Type="http://schemas.openxmlformats.org/officeDocument/2006/relationships/image" Target="../media/image1.GIF"/></Relationships>
</file>

<file path=ppt/slides/_rels/slide1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7.png"/><Relationship Id="rId2" Type="http://schemas.openxmlformats.org/officeDocument/2006/relationships/slide" Target="slide32.xml"/><Relationship Id="rId1" Type="http://schemas.openxmlformats.org/officeDocument/2006/relationships/image" Target="../media/image1.GIF"/></Relationships>
</file>

<file path=ppt/slides/_rels/slide1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7.png"/><Relationship Id="rId2" Type="http://schemas.openxmlformats.org/officeDocument/2006/relationships/slide" Target="slide32.xml"/><Relationship Id="rId1" Type="http://schemas.openxmlformats.org/officeDocument/2006/relationships/image" Target="../media/image1.GIF"/></Relationships>
</file>

<file path=ppt/slides/_rels/slide1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25.GIF"/><Relationship Id="rId1" Type="http://schemas.openxmlformats.org/officeDocument/2006/relationships/image" Target="../media/image1.GIF"/></Relationships>
</file>

<file path=ppt/slides/_rels/slide1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7.png"/><Relationship Id="rId2" Type="http://schemas.openxmlformats.org/officeDocument/2006/relationships/slide" Target="slide32.xml"/><Relationship Id="rId1" Type="http://schemas.openxmlformats.org/officeDocument/2006/relationships/image" Target="../media/image1.GIF"/></Relationships>
</file>

<file path=ppt/slides/_rels/slide1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27.GIF"/><Relationship Id="rId1" Type="http://schemas.openxmlformats.org/officeDocument/2006/relationships/image" Target="../media/image1.GIF"/></Relationships>
</file>

<file path=ppt/slides/_rels/slide1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7.png"/><Relationship Id="rId2" Type="http://schemas.openxmlformats.org/officeDocument/2006/relationships/slide" Target="slide32.xml"/><Relationship Id="rId1" Type="http://schemas.openxmlformats.org/officeDocument/2006/relationships/image" Target="../media/image1.GIF"/></Relationships>
</file>

<file path=ppt/slides/_rels/slide1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7.png"/><Relationship Id="rId2" Type="http://schemas.openxmlformats.org/officeDocument/2006/relationships/slide" Target="slide32.xml"/><Relationship Id="rId1" Type="http://schemas.openxmlformats.org/officeDocument/2006/relationships/image" Target="../media/image1.GIF"/></Relationships>
</file>

<file path=ppt/slides/_rels/slide1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35.GIF"/><Relationship Id="rId1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1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7.png"/><Relationship Id="rId2" Type="http://schemas.openxmlformats.org/officeDocument/2006/relationships/slide" Target="slide32.xml"/><Relationship Id="rId1" Type="http://schemas.openxmlformats.org/officeDocument/2006/relationships/image" Target="../media/image1.GIF"/></Relationships>
</file>

<file path=ppt/slides/_rels/slide1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32.GIF"/><Relationship Id="rId1" Type="http://schemas.openxmlformats.org/officeDocument/2006/relationships/image" Target="../media/image1.GI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8.GIF"/><Relationship Id="rId1" Type="http://schemas.openxmlformats.org/officeDocument/2006/relationships/image" Target="../media/image1.GIF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1.GIF"/><Relationship Id="rId1" Type="http://schemas.openxmlformats.org/officeDocument/2006/relationships/image" Target="../media/image1.GIF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2.GIF"/><Relationship Id="rId1" Type="http://schemas.openxmlformats.org/officeDocument/2006/relationships/image" Target="../media/image1.GI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4.GIF"/><Relationship Id="rId1" Type="http://schemas.openxmlformats.org/officeDocument/2006/relationships/image" Target="../media/image1.GIF"/></Relationships>
</file>

<file path=ppt/slides/_rels/slide1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2.GIF"/><Relationship Id="rId1" Type="http://schemas.openxmlformats.org/officeDocument/2006/relationships/image" Target="../media/image1.GIF"/></Relationships>
</file>

<file path=ppt/slides/_rels/slide1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7.png"/><Relationship Id="rId2" Type="http://schemas.openxmlformats.org/officeDocument/2006/relationships/slide" Target="slide32.xml"/><Relationship Id="rId1" Type="http://schemas.openxmlformats.org/officeDocument/2006/relationships/image" Target="../media/image1.GIF"/></Relationships>
</file>

<file path=ppt/slides/_rels/slide1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7.png"/><Relationship Id="rId2" Type="http://schemas.openxmlformats.org/officeDocument/2006/relationships/slide" Target="slide32.xml"/><Relationship Id="rId1" Type="http://schemas.openxmlformats.org/officeDocument/2006/relationships/image" Target="../media/image1.GIF"/></Relationships>
</file>

<file path=ppt/slides/_rels/slide14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29.GIF"/><Relationship Id="rId1" Type="http://schemas.openxmlformats.org/officeDocument/2006/relationships/image" Target="../media/image1.GIF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30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7.png"/><Relationship Id="rId2" Type="http://schemas.openxmlformats.org/officeDocument/2006/relationships/slide" Target="slide32.xml"/><Relationship Id="rId1" Type="http://schemas.openxmlformats.org/officeDocument/2006/relationships/image" Target="../media/image1.GIF"/></Relationships>
</file>

<file path=ppt/slides/_rels/slide15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33.GIF"/><Relationship Id="rId1" Type="http://schemas.openxmlformats.org/officeDocument/2006/relationships/image" Target="../media/image1.GIF"/></Relationships>
</file>

<file path=ppt/slides/_rels/slide1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36.GIF"/><Relationship Id="rId1" Type="http://schemas.openxmlformats.org/officeDocument/2006/relationships/image" Target="../media/image1.GIF"/></Relationships>
</file>

<file path=ppt/slides/_rels/slide1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7.png"/><Relationship Id="rId2" Type="http://schemas.openxmlformats.org/officeDocument/2006/relationships/slide" Target="slide32.xml"/><Relationship Id="rId1" Type="http://schemas.openxmlformats.org/officeDocument/2006/relationships/image" Target="../media/image1.GIF"/></Relationships>
</file>

<file path=ppt/slides/_rels/slide1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7.png"/><Relationship Id="rId2" Type="http://schemas.openxmlformats.org/officeDocument/2006/relationships/slide" Target="slide32.xml"/><Relationship Id="rId1" Type="http://schemas.openxmlformats.org/officeDocument/2006/relationships/image" Target="../media/image1.GIF"/></Relationships>
</file>

<file path=ppt/slides/_rels/slide1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7.png"/><Relationship Id="rId2" Type="http://schemas.openxmlformats.org/officeDocument/2006/relationships/slide" Target="slide32.xml"/><Relationship Id="rId1" Type="http://schemas.openxmlformats.org/officeDocument/2006/relationships/image" Target="../media/image1.GIF"/></Relationships>
</file>

<file path=ppt/slides/_rels/slide15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23.GIF"/><Relationship Id="rId1" Type="http://schemas.openxmlformats.org/officeDocument/2006/relationships/image" Target="../media/image1.GIF"/></Relationships>
</file>

<file path=ppt/slides/_rels/slide15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7.png"/><Relationship Id="rId3" Type="http://schemas.openxmlformats.org/officeDocument/2006/relationships/slide" Target="slide32.xml"/><Relationship Id="rId2" Type="http://schemas.openxmlformats.org/officeDocument/2006/relationships/image" Target="../media/image22.GIF"/><Relationship Id="rId1" Type="http://schemas.openxmlformats.org/officeDocument/2006/relationships/image" Target="../media/image1.GIF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Relationship Id="rId3" Type="http://schemas.openxmlformats.org/officeDocument/2006/relationships/image" Target="../media/image248.png"/><Relationship Id="rId2" Type="http://schemas.openxmlformats.org/officeDocument/2006/relationships/slide" Target="slide16.xml"/><Relationship Id="rId1" Type="http://schemas.openxmlformats.org/officeDocument/2006/relationships/image" Target="../media/image1.GIF"/></Relationships>
</file>

<file path=ppt/slides/_rels/slide15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1.png"/><Relationship Id="rId4" Type="http://schemas.openxmlformats.org/officeDocument/2006/relationships/image" Target="../media/image252.png"/><Relationship Id="rId3" Type="http://schemas.openxmlformats.org/officeDocument/2006/relationships/image" Target="../media/image249.png"/><Relationship Id="rId2" Type="http://schemas.openxmlformats.org/officeDocument/2006/relationships/slide" Target="slide16.xml"/><Relationship Id="rId1" Type="http://schemas.openxmlformats.org/officeDocument/2006/relationships/image" Target="../media/image1.GIF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hdphoto" Target="../media/image38.wdp"/><Relationship Id="rId8" Type="http://schemas.openxmlformats.org/officeDocument/2006/relationships/image" Target="../media/image37.png"/><Relationship Id="rId7" Type="http://schemas.microsoft.com/office/2007/relationships/hdphoto" Target="../media/image36.wdp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3" Type="http://schemas.openxmlformats.org/officeDocument/2006/relationships/slideLayout" Target="../slideLayouts/slideLayout1.xml"/><Relationship Id="rId12" Type="http://schemas.openxmlformats.org/officeDocument/2006/relationships/audio" Target="../media/audio9.wav"/><Relationship Id="rId11" Type="http://schemas.openxmlformats.org/officeDocument/2006/relationships/audio" Target="../media/audio8.wav"/><Relationship Id="rId10" Type="http://schemas.openxmlformats.org/officeDocument/2006/relationships/image" Target="../media/image39.GIF"/><Relationship Id="rId1" Type="http://schemas.openxmlformats.org/officeDocument/2006/relationships/image" Target="../media/image1.GIF"/></Relationships>
</file>

<file path=ppt/slides/_rels/slide16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1.png"/><Relationship Id="rId4" Type="http://schemas.openxmlformats.org/officeDocument/2006/relationships/image" Target="../media/image253.jpeg"/><Relationship Id="rId3" Type="http://schemas.openxmlformats.org/officeDocument/2006/relationships/image" Target="../media/image249.png"/><Relationship Id="rId2" Type="http://schemas.openxmlformats.org/officeDocument/2006/relationships/slide" Target="slide16.xml"/><Relationship Id="rId1" Type="http://schemas.openxmlformats.org/officeDocument/2006/relationships/image" Target="../media/image1.GIF"/></Relationships>
</file>

<file path=ppt/slides/_rels/slide16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1.png"/><Relationship Id="rId4" Type="http://schemas.openxmlformats.org/officeDocument/2006/relationships/image" Target="../media/image254.png"/><Relationship Id="rId3" Type="http://schemas.openxmlformats.org/officeDocument/2006/relationships/image" Target="../media/image249.png"/><Relationship Id="rId2" Type="http://schemas.openxmlformats.org/officeDocument/2006/relationships/slide" Target="slide16.xml"/><Relationship Id="rId1" Type="http://schemas.openxmlformats.org/officeDocument/2006/relationships/image" Target="../media/image1.GIF"/></Relationships>
</file>

<file path=ppt/slides/_rels/slide16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1.png"/><Relationship Id="rId4" Type="http://schemas.openxmlformats.org/officeDocument/2006/relationships/image" Target="../media/image255.png"/><Relationship Id="rId3" Type="http://schemas.openxmlformats.org/officeDocument/2006/relationships/image" Target="../media/image249.png"/><Relationship Id="rId2" Type="http://schemas.openxmlformats.org/officeDocument/2006/relationships/slide" Target="slide16.xml"/><Relationship Id="rId1" Type="http://schemas.openxmlformats.org/officeDocument/2006/relationships/image" Target="../media/image1.GIF"/></Relationships>
</file>

<file path=ppt/slides/_rels/slide16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1.png"/><Relationship Id="rId4" Type="http://schemas.openxmlformats.org/officeDocument/2006/relationships/image" Target="../media/image256.png"/><Relationship Id="rId3" Type="http://schemas.openxmlformats.org/officeDocument/2006/relationships/image" Target="../media/image249.png"/><Relationship Id="rId2" Type="http://schemas.openxmlformats.org/officeDocument/2006/relationships/slide" Target="slide16.xml"/><Relationship Id="rId1" Type="http://schemas.openxmlformats.org/officeDocument/2006/relationships/image" Target="../media/image1.GIF"/></Relationships>
</file>

<file path=ppt/slides/_rels/slide16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1.png"/><Relationship Id="rId4" Type="http://schemas.openxmlformats.org/officeDocument/2006/relationships/image" Target="../media/image257.png"/><Relationship Id="rId3" Type="http://schemas.openxmlformats.org/officeDocument/2006/relationships/image" Target="../media/image249.png"/><Relationship Id="rId2" Type="http://schemas.openxmlformats.org/officeDocument/2006/relationships/slide" Target="slide16.xml"/><Relationship Id="rId1" Type="http://schemas.openxmlformats.org/officeDocument/2006/relationships/image" Target="../media/image1.GIF"/></Relationships>
</file>

<file path=ppt/slides/_rels/slide16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1.png"/><Relationship Id="rId4" Type="http://schemas.openxmlformats.org/officeDocument/2006/relationships/image" Target="../media/image258.jpeg"/><Relationship Id="rId3" Type="http://schemas.openxmlformats.org/officeDocument/2006/relationships/image" Target="../media/image249.png"/><Relationship Id="rId2" Type="http://schemas.openxmlformats.org/officeDocument/2006/relationships/slide" Target="slide16.xml"/><Relationship Id="rId1" Type="http://schemas.openxmlformats.org/officeDocument/2006/relationships/image" Target="../media/image1.GIF"/></Relationships>
</file>

<file path=ppt/slides/_rels/slide16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1.png"/><Relationship Id="rId4" Type="http://schemas.openxmlformats.org/officeDocument/2006/relationships/image" Target="../media/image259.png"/><Relationship Id="rId3" Type="http://schemas.openxmlformats.org/officeDocument/2006/relationships/image" Target="../media/image249.png"/><Relationship Id="rId2" Type="http://schemas.openxmlformats.org/officeDocument/2006/relationships/slide" Target="slide16.xml"/><Relationship Id="rId1" Type="http://schemas.openxmlformats.org/officeDocument/2006/relationships/image" Target="../media/image1.GIF"/></Relationships>
</file>

<file path=ppt/slides/_rels/slide16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1.png"/><Relationship Id="rId4" Type="http://schemas.openxmlformats.org/officeDocument/2006/relationships/image" Target="../media/image260.png"/><Relationship Id="rId3" Type="http://schemas.openxmlformats.org/officeDocument/2006/relationships/image" Target="../media/image249.png"/><Relationship Id="rId2" Type="http://schemas.openxmlformats.org/officeDocument/2006/relationships/slide" Target="slide16.xml"/><Relationship Id="rId1" Type="http://schemas.openxmlformats.org/officeDocument/2006/relationships/image" Target="../media/image1.GIF"/></Relationships>
</file>

<file path=ppt/slides/_rels/slide16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1.png"/><Relationship Id="rId4" Type="http://schemas.openxmlformats.org/officeDocument/2006/relationships/image" Target="../media/image261.png"/><Relationship Id="rId3" Type="http://schemas.openxmlformats.org/officeDocument/2006/relationships/image" Target="../media/image249.png"/><Relationship Id="rId2" Type="http://schemas.openxmlformats.org/officeDocument/2006/relationships/slide" Target="slide16.xml"/><Relationship Id="rId1" Type="http://schemas.openxmlformats.org/officeDocument/2006/relationships/image" Target="../media/image1.GIF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51.png"/><Relationship Id="rId5" Type="http://schemas.openxmlformats.org/officeDocument/2006/relationships/image" Target="../media/image263.png"/><Relationship Id="rId4" Type="http://schemas.openxmlformats.org/officeDocument/2006/relationships/image" Target="../media/image262.png"/><Relationship Id="rId3" Type="http://schemas.openxmlformats.org/officeDocument/2006/relationships/image" Target="../media/image249.png"/><Relationship Id="rId2" Type="http://schemas.openxmlformats.org/officeDocument/2006/relationships/slide" Target="slide16.xml"/><Relationship Id="rId1" Type="http://schemas.openxmlformats.org/officeDocument/2006/relationships/image" Target="../media/image1.GIF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hdphoto" Target="../media/image38.wdp"/><Relationship Id="rId8" Type="http://schemas.openxmlformats.org/officeDocument/2006/relationships/image" Target="../media/image37.png"/><Relationship Id="rId7" Type="http://schemas.microsoft.com/office/2007/relationships/hdphoto" Target="../media/image44.wdp"/><Relationship Id="rId6" Type="http://schemas.openxmlformats.org/officeDocument/2006/relationships/image" Target="../media/image43.png"/><Relationship Id="rId5" Type="http://schemas.microsoft.com/office/2007/relationships/hdphoto" Target="../media/image42.wdp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10.wav"/><Relationship Id="rId10" Type="http://schemas.openxmlformats.org/officeDocument/2006/relationships/image" Target="../media/image39.GIF"/><Relationship Id="rId1" Type="http://schemas.openxmlformats.org/officeDocument/2006/relationships/image" Target="../media/image1.GIF"/></Relationships>
</file>

<file path=ppt/slides/_rels/slide17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1.png"/><Relationship Id="rId4" Type="http://schemas.openxmlformats.org/officeDocument/2006/relationships/image" Target="../media/image264.jpeg"/><Relationship Id="rId3" Type="http://schemas.openxmlformats.org/officeDocument/2006/relationships/image" Target="../media/image249.png"/><Relationship Id="rId2" Type="http://schemas.openxmlformats.org/officeDocument/2006/relationships/slide" Target="slide16.xml"/><Relationship Id="rId1" Type="http://schemas.openxmlformats.org/officeDocument/2006/relationships/image" Target="../media/image1.GIF"/></Relationships>
</file>

<file path=ppt/slides/_rels/slide17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65.png"/><Relationship Id="rId4" Type="http://schemas.openxmlformats.org/officeDocument/2006/relationships/image" Target="../media/image251.png"/><Relationship Id="rId3" Type="http://schemas.openxmlformats.org/officeDocument/2006/relationships/image" Target="../media/image249.png"/><Relationship Id="rId2" Type="http://schemas.openxmlformats.org/officeDocument/2006/relationships/slide" Target="slide16.xml"/><Relationship Id="rId1" Type="http://schemas.openxmlformats.org/officeDocument/2006/relationships/image" Target="../media/image1.GIF"/></Relationships>
</file>

<file path=ppt/slides/_rels/slide17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66.png"/><Relationship Id="rId4" Type="http://schemas.openxmlformats.org/officeDocument/2006/relationships/image" Target="../media/image251.png"/><Relationship Id="rId3" Type="http://schemas.openxmlformats.org/officeDocument/2006/relationships/image" Target="../media/image249.png"/><Relationship Id="rId2" Type="http://schemas.openxmlformats.org/officeDocument/2006/relationships/slide" Target="slide16.xml"/><Relationship Id="rId1" Type="http://schemas.openxmlformats.org/officeDocument/2006/relationships/image" Target="../media/image1.GIF"/></Relationships>
</file>

<file path=ppt/slides/_rels/slide17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67.png"/><Relationship Id="rId4" Type="http://schemas.openxmlformats.org/officeDocument/2006/relationships/image" Target="../media/image251.png"/><Relationship Id="rId3" Type="http://schemas.openxmlformats.org/officeDocument/2006/relationships/image" Target="../media/image249.png"/><Relationship Id="rId2" Type="http://schemas.openxmlformats.org/officeDocument/2006/relationships/slide" Target="slide16.xml"/><Relationship Id="rId1" Type="http://schemas.openxmlformats.org/officeDocument/2006/relationships/image" Target="../media/image1.GIF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69.png"/><Relationship Id="rId5" Type="http://schemas.openxmlformats.org/officeDocument/2006/relationships/image" Target="../media/image268.png"/><Relationship Id="rId4" Type="http://schemas.openxmlformats.org/officeDocument/2006/relationships/image" Target="../media/image251.png"/><Relationship Id="rId3" Type="http://schemas.openxmlformats.org/officeDocument/2006/relationships/image" Target="../media/image249.png"/><Relationship Id="rId2" Type="http://schemas.openxmlformats.org/officeDocument/2006/relationships/slide" Target="slide16.xml"/><Relationship Id="rId1" Type="http://schemas.openxmlformats.org/officeDocument/2006/relationships/image" Target="../media/image1.GIF"/></Relationships>
</file>

<file path=ppt/slides/_rels/slide175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0.wmf"/><Relationship Id="rId3" Type="http://schemas.openxmlformats.org/officeDocument/2006/relationships/control" Target="../activeX/activeX2.xml"/><Relationship Id="rId2" Type="http://schemas.openxmlformats.org/officeDocument/2006/relationships/image" Target="../media/image2.GIF"/><Relationship Id="rId1" Type="http://schemas.openxmlformats.org/officeDocument/2006/relationships/image" Target="../media/image1.GIF"/></Relationships>
</file>

<file path=ppt/slides/_rels/slide17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1.wmf"/><Relationship Id="rId3" Type="http://schemas.openxmlformats.org/officeDocument/2006/relationships/control" Target="../activeX/activeX3.xml"/><Relationship Id="rId2" Type="http://schemas.openxmlformats.org/officeDocument/2006/relationships/image" Target="../media/image2.GIF"/><Relationship Id="rId1" Type="http://schemas.openxmlformats.org/officeDocument/2006/relationships/image" Target="../media/image1.GIF"/></Relationships>
</file>

<file path=ppt/slides/_rels/slide17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.v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2.wmf"/><Relationship Id="rId3" Type="http://schemas.openxmlformats.org/officeDocument/2006/relationships/control" Target="../activeX/activeX4.xml"/><Relationship Id="rId2" Type="http://schemas.openxmlformats.org/officeDocument/2006/relationships/image" Target="../media/image2.GIF"/><Relationship Id="rId1" Type="http://schemas.openxmlformats.org/officeDocument/2006/relationships/image" Target="../media/image1.GIF"/></Relationships>
</file>

<file path=ppt/slides/_rels/slide178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5.v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3.wmf"/><Relationship Id="rId3" Type="http://schemas.openxmlformats.org/officeDocument/2006/relationships/control" Target="../activeX/activeX5.xml"/><Relationship Id="rId2" Type="http://schemas.openxmlformats.org/officeDocument/2006/relationships/image" Target="../media/image2.GIF"/><Relationship Id="rId1" Type="http://schemas.openxmlformats.org/officeDocument/2006/relationships/image" Target="../media/image1.GIF"/></Relationships>
</file>

<file path=ppt/slides/_rels/slide17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6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4.wmf"/><Relationship Id="rId3" Type="http://schemas.openxmlformats.org/officeDocument/2006/relationships/control" Target="../activeX/activeX6.xml"/><Relationship Id="rId2" Type="http://schemas.openxmlformats.org/officeDocument/2006/relationships/image" Target="../media/image2.GIF"/><Relationship Id="rId1" Type="http://schemas.openxmlformats.org/officeDocument/2006/relationships/image" Target="../media/image1.GIF"/></Relationships>
</file>

<file path=ppt/slides/_rels/slide18.xml.rels><?xml version="1.0" encoding="UTF-8" standalone="yes"?>
<Relationships xmlns="http://schemas.openxmlformats.org/package/2006/relationships"><Relationship Id="rId9" Type="http://schemas.microsoft.com/office/2007/relationships/hdphoto" Target="../media/image51.wdp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microsoft.com/office/2007/relationships/hdphoto" Target="../media/image47.wdp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39.GIF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13.wav"/><Relationship Id="rId12" Type="http://schemas.openxmlformats.org/officeDocument/2006/relationships/audio" Target="../media/audio12.wav"/><Relationship Id="rId11" Type="http://schemas.openxmlformats.org/officeDocument/2006/relationships/audio" Target="../media/audio11.wav"/><Relationship Id="rId10" Type="http://schemas.openxmlformats.org/officeDocument/2006/relationships/image" Target="../media/image52.png"/><Relationship Id="rId1" Type="http://schemas.openxmlformats.org/officeDocument/2006/relationships/image" Target="../media/image1.GIF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microsoft.com/office/2007/relationships/hdphoto" Target="../media/image55.wdp"/><Relationship Id="rId7" Type="http://schemas.openxmlformats.org/officeDocument/2006/relationships/image" Target="../media/image54.png"/><Relationship Id="rId6" Type="http://schemas.openxmlformats.org/officeDocument/2006/relationships/image" Target="../media/image52.png"/><Relationship Id="rId5" Type="http://schemas.microsoft.com/office/2007/relationships/hdphoto" Target="../media/image47.wdp"/><Relationship Id="rId4" Type="http://schemas.openxmlformats.org/officeDocument/2006/relationships/image" Target="../media/image53.png"/><Relationship Id="rId3" Type="http://schemas.openxmlformats.org/officeDocument/2006/relationships/image" Target="../media/image45.png"/><Relationship Id="rId2" Type="http://schemas.openxmlformats.org/officeDocument/2006/relationships/image" Target="../media/image39.GIF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13.wav"/><Relationship Id="rId13" Type="http://schemas.openxmlformats.org/officeDocument/2006/relationships/audio" Target="../media/audio12.wav"/><Relationship Id="rId12" Type="http://schemas.openxmlformats.org/officeDocument/2006/relationships/audio" Target="../media/audio14.wav"/><Relationship Id="rId11" Type="http://schemas.microsoft.com/office/2007/relationships/hdphoto" Target="../media/image57.wdp"/><Relationship Id="rId10" Type="http://schemas.openxmlformats.org/officeDocument/2006/relationships/image" Target="../media/image56.png"/><Relationship Id="rId1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wmf"/><Relationship Id="rId3" Type="http://schemas.openxmlformats.org/officeDocument/2006/relationships/control" Target="../activeX/activeX1.xml"/><Relationship Id="rId2" Type="http://schemas.openxmlformats.org/officeDocument/2006/relationships/image" Target="../media/image2.GIF"/><Relationship Id="rId1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9.png"/><Relationship Id="rId7" Type="http://schemas.openxmlformats.org/officeDocument/2006/relationships/image" Target="../media/image58.png"/><Relationship Id="rId6" Type="http://schemas.openxmlformats.org/officeDocument/2006/relationships/image" Target="../media/image48.png"/><Relationship Id="rId5" Type="http://schemas.microsoft.com/office/2007/relationships/hdphoto" Target="../media/image47.wdp"/><Relationship Id="rId4" Type="http://schemas.openxmlformats.org/officeDocument/2006/relationships/image" Target="../media/image53.png"/><Relationship Id="rId3" Type="http://schemas.openxmlformats.org/officeDocument/2006/relationships/image" Target="../media/image45.png"/><Relationship Id="rId2" Type="http://schemas.openxmlformats.org/officeDocument/2006/relationships/image" Target="../media/image39.GIF"/><Relationship Id="rId13" Type="http://schemas.openxmlformats.org/officeDocument/2006/relationships/slideLayout" Target="../slideLayouts/slideLayout1.xml"/><Relationship Id="rId12" Type="http://schemas.openxmlformats.org/officeDocument/2006/relationships/audio" Target="../media/audio13.wav"/><Relationship Id="rId11" Type="http://schemas.openxmlformats.org/officeDocument/2006/relationships/audio" Target="../media/audio12.wav"/><Relationship Id="rId10" Type="http://schemas.openxmlformats.org/officeDocument/2006/relationships/audio" Target="../media/audio11.wav"/><Relationship Id="rId1" Type="http://schemas.openxmlformats.org/officeDocument/2006/relationships/image" Target="../media/image1.GIF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61.GIF"/><Relationship Id="rId7" Type="http://schemas.openxmlformats.org/officeDocument/2006/relationships/image" Target="../media/image60.png"/><Relationship Id="rId6" Type="http://schemas.openxmlformats.org/officeDocument/2006/relationships/image" Target="../media/image48.png"/><Relationship Id="rId5" Type="http://schemas.microsoft.com/office/2007/relationships/hdphoto" Target="../media/image47.wdp"/><Relationship Id="rId4" Type="http://schemas.openxmlformats.org/officeDocument/2006/relationships/image" Target="../media/image52.png"/><Relationship Id="rId3" Type="http://schemas.openxmlformats.org/officeDocument/2006/relationships/image" Target="../media/image45.png"/><Relationship Id="rId2" Type="http://schemas.openxmlformats.org/officeDocument/2006/relationships/image" Target="../media/image39.GIF"/><Relationship Id="rId13" Type="http://schemas.openxmlformats.org/officeDocument/2006/relationships/slideLayout" Target="../slideLayouts/slideLayout1.xml"/><Relationship Id="rId12" Type="http://schemas.openxmlformats.org/officeDocument/2006/relationships/audio" Target="../media/audio13.wav"/><Relationship Id="rId11" Type="http://schemas.openxmlformats.org/officeDocument/2006/relationships/audio" Target="../media/audio12.wav"/><Relationship Id="rId10" Type="http://schemas.openxmlformats.org/officeDocument/2006/relationships/audio" Target="../media/audio11.wav"/><Relationship Id="rId1" Type="http://schemas.openxmlformats.org/officeDocument/2006/relationships/image" Target="../media/image1.GIF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microsoft.com/office/2007/relationships/hdphoto" Target="../media/image55.wdp"/><Relationship Id="rId7" Type="http://schemas.openxmlformats.org/officeDocument/2006/relationships/image" Target="../media/image54.png"/><Relationship Id="rId6" Type="http://schemas.openxmlformats.org/officeDocument/2006/relationships/image" Target="../media/image48.png"/><Relationship Id="rId5" Type="http://schemas.microsoft.com/office/2007/relationships/hdphoto" Target="../media/image47.wdp"/><Relationship Id="rId4" Type="http://schemas.openxmlformats.org/officeDocument/2006/relationships/image" Target="../media/image52.png"/><Relationship Id="rId3" Type="http://schemas.openxmlformats.org/officeDocument/2006/relationships/image" Target="../media/image45.png"/><Relationship Id="rId2" Type="http://schemas.openxmlformats.org/officeDocument/2006/relationships/image" Target="../media/image39.GIF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13.wav"/><Relationship Id="rId12" Type="http://schemas.openxmlformats.org/officeDocument/2006/relationships/audio" Target="../media/audio12.wav"/><Relationship Id="rId11" Type="http://schemas.openxmlformats.org/officeDocument/2006/relationships/audio" Target="../media/audio15.wav"/><Relationship Id="rId10" Type="http://schemas.openxmlformats.org/officeDocument/2006/relationships/image" Target="../media/image62.png"/><Relationship Id="rId1" Type="http://schemas.openxmlformats.org/officeDocument/2006/relationships/image" Target="../media/image1.GIF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microsoft.com/office/2007/relationships/hdphoto" Target="../media/image64.wdp"/><Relationship Id="rId7" Type="http://schemas.openxmlformats.org/officeDocument/2006/relationships/image" Target="../media/image63.png"/><Relationship Id="rId6" Type="http://schemas.openxmlformats.org/officeDocument/2006/relationships/image" Target="../media/image52.png"/><Relationship Id="rId5" Type="http://schemas.microsoft.com/office/2007/relationships/hdphoto" Target="../media/image47.wdp"/><Relationship Id="rId4" Type="http://schemas.openxmlformats.org/officeDocument/2006/relationships/image" Target="../media/image53.png"/><Relationship Id="rId3" Type="http://schemas.openxmlformats.org/officeDocument/2006/relationships/image" Target="../media/image45.png"/><Relationship Id="rId2" Type="http://schemas.openxmlformats.org/officeDocument/2006/relationships/image" Target="../media/image39.GIF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13.wav"/><Relationship Id="rId12" Type="http://schemas.openxmlformats.org/officeDocument/2006/relationships/audio" Target="../media/audio12.wav"/><Relationship Id="rId11" Type="http://schemas.openxmlformats.org/officeDocument/2006/relationships/audio" Target="../media/audio16.wav"/><Relationship Id="rId10" Type="http://schemas.openxmlformats.org/officeDocument/2006/relationships/image" Target="../media/image48.png"/><Relationship Id="rId1" Type="http://schemas.openxmlformats.org/officeDocument/2006/relationships/image" Target="../media/image1.GIF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microsoft.com/office/2007/relationships/hdphoto" Target="../media/image55.wdp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microsoft.com/office/2007/relationships/hdphoto" Target="../media/image47.wdp"/><Relationship Id="rId4" Type="http://schemas.openxmlformats.org/officeDocument/2006/relationships/image" Target="../media/image52.png"/><Relationship Id="rId3" Type="http://schemas.openxmlformats.org/officeDocument/2006/relationships/image" Target="../media/image45.png"/><Relationship Id="rId2" Type="http://schemas.openxmlformats.org/officeDocument/2006/relationships/image" Target="../media/image39.GIF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13.wav"/><Relationship Id="rId13" Type="http://schemas.openxmlformats.org/officeDocument/2006/relationships/audio" Target="../media/audio12.wav"/><Relationship Id="rId12" Type="http://schemas.openxmlformats.org/officeDocument/2006/relationships/audio" Target="../media/audio17.wav"/><Relationship Id="rId11" Type="http://schemas.microsoft.com/office/2007/relationships/hdphoto" Target="../media/image66.wdp"/><Relationship Id="rId10" Type="http://schemas.openxmlformats.org/officeDocument/2006/relationships/image" Target="../media/image65.png"/><Relationship Id="rId1" Type="http://schemas.openxmlformats.org/officeDocument/2006/relationships/image" Target="../media/image1.GIF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microsoft.com/office/2007/relationships/hdphoto" Target="../media/image68.wdp"/><Relationship Id="rId7" Type="http://schemas.openxmlformats.org/officeDocument/2006/relationships/image" Target="../media/image67.png"/><Relationship Id="rId6" Type="http://schemas.openxmlformats.org/officeDocument/2006/relationships/image" Target="../media/image53.png"/><Relationship Id="rId5" Type="http://schemas.microsoft.com/office/2007/relationships/hdphoto" Target="../media/image47.wdp"/><Relationship Id="rId4" Type="http://schemas.openxmlformats.org/officeDocument/2006/relationships/image" Target="../media/image52.png"/><Relationship Id="rId3" Type="http://schemas.openxmlformats.org/officeDocument/2006/relationships/image" Target="../media/image45.png"/><Relationship Id="rId2" Type="http://schemas.openxmlformats.org/officeDocument/2006/relationships/image" Target="../media/image39.GIF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13.wav"/><Relationship Id="rId12" Type="http://schemas.openxmlformats.org/officeDocument/2006/relationships/audio" Target="../media/audio12.wav"/><Relationship Id="rId11" Type="http://schemas.openxmlformats.org/officeDocument/2006/relationships/audio" Target="../media/audio18.wav"/><Relationship Id="rId10" Type="http://schemas.openxmlformats.org/officeDocument/2006/relationships/image" Target="../media/image48.png"/><Relationship Id="rId1" Type="http://schemas.openxmlformats.org/officeDocument/2006/relationships/image" Target="../media/image1.GIF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png"/><Relationship Id="rId8" Type="http://schemas.openxmlformats.org/officeDocument/2006/relationships/image" Target="../media/image48.png"/><Relationship Id="rId7" Type="http://schemas.openxmlformats.org/officeDocument/2006/relationships/image" Target="../media/image60.png"/><Relationship Id="rId6" Type="http://schemas.openxmlformats.org/officeDocument/2006/relationships/image" Target="../media/image52.png"/><Relationship Id="rId5" Type="http://schemas.microsoft.com/office/2007/relationships/hdphoto" Target="../media/image47.wdp"/><Relationship Id="rId4" Type="http://schemas.openxmlformats.org/officeDocument/2006/relationships/image" Target="../media/image53.png"/><Relationship Id="rId3" Type="http://schemas.openxmlformats.org/officeDocument/2006/relationships/image" Target="../media/image45.png"/><Relationship Id="rId2" Type="http://schemas.openxmlformats.org/officeDocument/2006/relationships/image" Target="../media/image39.GIF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13.wav"/><Relationship Id="rId12" Type="http://schemas.openxmlformats.org/officeDocument/2006/relationships/audio" Target="../media/audio12.wav"/><Relationship Id="rId11" Type="http://schemas.openxmlformats.org/officeDocument/2006/relationships/audio" Target="../media/audio11.wav"/><Relationship Id="rId10" Type="http://schemas.microsoft.com/office/2007/relationships/hdphoto" Target="../media/image70.wdp"/><Relationship Id="rId1" Type="http://schemas.openxmlformats.org/officeDocument/2006/relationships/image" Target="../media/image1.GIF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microsoft.com/office/2007/relationships/hdphoto" Target="../media/image55.wdp"/><Relationship Id="rId7" Type="http://schemas.openxmlformats.org/officeDocument/2006/relationships/image" Target="../media/image54.png"/><Relationship Id="rId6" Type="http://schemas.microsoft.com/office/2007/relationships/hdphoto" Target="../media/image47.wdp"/><Relationship Id="rId5" Type="http://schemas.openxmlformats.org/officeDocument/2006/relationships/image" Target="../media/image53.png"/><Relationship Id="rId4" Type="http://schemas.openxmlformats.org/officeDocument/2006/relationships/image" Target="../media/image48.png"/><Relationship Id="rId3" Type="http://schemas.openxmlformats.org/officeDocument/2006/relationships/image" Target="../media/image45.png"/><Relationship Id="rId2" Type="http://schemas.openxmlformats.org/officeDocument/2006/relationships/image" Target="../media/image39.GIF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13.wav"/><Relationship Id="rId13" Type="http://schemas.openxmlformats.org/officeDocument/2006/relationships/audio" Target="../media/audio12.wav"/><Relationship Id="rId12" Type="http://schemas.openxmlformats.org/officeDocument/2006/relationships/audio" Target="../media/audio11.wav"/><Relationship Id="rId11" Type="http://schemas.microsoft.com/office/2007/relationships/hdphoto" Target="../media/image72.wdp"/><Relationship Id="rId10" Type="http://schemas.openxmlformats.org/officeDocument/2006/relationships/image" Target="../media/image71.png"/><Relationship Id="rId1" Type="http://schemas.openxmlformats.org/officeDocument/2006/relationships/image" Target="../media/image1.GIF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png"/><Relationship Id="rId8" Type="http://schemas.microsoft.com/office/2007/relationships/hdphoto" Target="../media/image55.wdp"/><Relationship Id="rId7" Type="http://schemas.openxmlformats.org/officeDocument/2006/relationships/image" Target="../media/image54.png"/><Relationship Id="rId6" Type="http://schemas.microsoft.com/office/2007/relationships/hdphoto" Target="../media/image47.wdp"/><Relationship Id="rId5" Type="http://schemas.openxmlformats.org/officeDocument/2006/relationships/image" Target="../media/image53.png"/><Relationship Id="rId4" Type="http://schemas.openxmlformats.org/officeDocument/2006/relationships/image" Target="../media/image48.png"/><Relationship Id="rId3" Type="http://schemas.openxmlformats.org/officeDocument/2006/relationships/image" Target="../media/image45.png"/><Relationship Id="rId2" Type="http://schemas.openxmlformats.org/officeDocument/2006/relationships/image" Target="../media/image39.GIF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13.wav"/><Relationship Id="rId13" Type="http://schemas.openxmlformats.org/officeDocument/2006/relationships/audio" Target="../media/audio12.wav"/><Relationship Id="rId12" Type="http://schemas.openxmlformats.org/officeDocument/2006/relationships/audio" Target="../media/audio19.wav"/><Relationship Id="rId11" Type="http://schemas.openxmlformats.org/officeDocument/2006/relationships/image" Target="../media/image52.png"/><Relationship Id="rId10" Type="http://schemas.microsoft.com/office/2007/relationships/hdphoto" Target="../media/image74.wdp"/><Relationship Id="rId1" Type="http://schemas.openxmlformats.org/officeDocument/2006/relationships/image" Target="../media/image1.GIF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20.wav"/><Relationship Id="rId7" Type="http://schemas.openxmlformats.org/officeDocument/2006/relationships/image" Target="../media/image39.GIF"/><Relationship Id="rId6" Type="http://schemas.microsoft.com/office/2007/relationships/hdphoto" Target="../media/image38.wdp"/><Relationship Id="rId5" Type="http://schemas.openxmlformats.org/officeDocument/2006/relationships/image" Target="../media/image37.png"/><Relationship Id="rId4" Type="http://schemas.openxmlformats.org/officeDocument/2006/relationships/image" Target="../media/image75.GIF"/><Relationship Id="rId3" Type="http://schemas.openxmlformats.org/officeDocument/2006/relationships/image" Target="../media/image59.png"/><Relationship Id="rId2" Type="http://schemas.openxmlformats.org/officeDocument/2006/relationships/image" Target="../media/image31.png"/><Relationship Id="rId1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GIF"/><Relationship Id="rId7" Type="http://schemas.openxmlformats.org/officeDocument/2006/relationships/image" Target="../media/image7.png"/><Relationship Id="rId6" Type="http://schemas.openxmlformats.org/officeDocument/2006/relationships/audio" Target="../media/audio2.wav"/><Relationship Id="rId5" Type="http://schemas.openxmlformats.org/officeDocument/2006/relationships/image" Target="../media/image6.png"/><Relationship Id="rId4" Type="http://schemas.openxmlformats.org/officeDocument/2006/relationships/audio" Target="../media/audio1.wav"/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2.GIF"/><Relationship Id="rId13" Type="http://schemas.openxmlformats.org/officeDocument/2006/relationships/image" Target="../media/image13.png"/><Relationship Id="rId12" Type="http://schemas.openxmlformats.org/officeDocument/2006/relationships/image" Target="../media/image12.GIF"/><Relationship Id="rId11" Type="http://schemas.openxmlformats.org/officeDocument/2006/relationships/image" Target="../media/image11.GIF"/><Relationship Id="rId10" Type="http://schemas.openxmlformats.org/officeDocument/2006/relationships/image" Target="../media/image10.GIF"/><Relationship Id="rId1" Type="http://schemas.openxmlformats.org/officeDocument/2006/relationships/image" Target="../media/image1.GIF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76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1.png"/><Relationship Id="rId8" Type="http://schemas.microsoft.com/office/2007/relationships/hdphoto" Target="../media/image80.wdp"/><Relationship Id="rId7" Type="http://schemas.openxmlformats.org/officeDocument/2006/relationships/image" Target="../media/image79.png"/><Relationship Id="rId6" Type="http://schemas.microsoft.com/office/2007/relationships/hdphoto" Target="../media/image42.wdp"/><Relationship Id="rId5" Type="http://schemas.openxmlformats.org/officeDocument/2006/relationships/image" Target="../media/image41.png"/><Relationship Id="rId4" Type="http://schemas.microsoft.com/office/2007/relationships/hdphoto" Target="../media/image78.wdp"/><Relationship Id="rId3" Type="http://schemas.openxmlformats.org/officeDocument/2006/relationships/image" Target="../media/image77.png"/><Relationship Id="rId2" Type="http://schemas.openxmlformats.org/officeDocument/2006/relationships/image" Target="../media/image45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4.png"/><Relationship Id="rId1" Type="http://schemas.openxmlformats.org/officeDocument/2006/relationships/image" Target="../media/image1.GIF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audio" Target="../media/audio22.wav"/><Relationship Id="rId8" Type="http://schemas.openxmlformats.org/officeDocument/2006/relationships/audio" Target="../media/audio21.wav"/><Relationship Id="rId7" Type="http://schemas.openxmlformats.org/officeDocument/2006/relationships/image" Target="../media/image82.png"/><Relationship Id="rId6" Type="http://schemas.microsoft.com/office/2007/relationships/hdphoto" Target="../media/image42.wdp"/><Relationship Id="rId5" Type="http://schemas.openxmlformats.org/officeDocument/2006/relationships/image" Target="../media/image41.png"/><Relationship Id="rId4" Type="http://schemas.microsoft.com/office/2007/relationships/hdphoto" Target="../media/image78.wdp"/><Relationship Id="rId3" Type="http://schemas.openxmlformats.org/officeDocument/2006/relationships/image" Target="../media/image77.png"/><Relationship Id="rId2" Type="http://schemas.openxmlformats.org/officeDocument/2006/relationships/image" Target="../media/image45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26.wav"/><Relationship Id="rId12" Type="http://schemas.openxmlformats.org/officeDocument/2006/relationships/audio" Target="../media/audio25.wav"/><Relationship Id="rId11" Type="http://schemas.openxmlformats.org/officeDocument/2006/relationships/audio" Target="../media/audio24.wav"/><Relationship Id="rId10" Type="http://schemas.openxmlformats.org/officeDocument/2006/relationships/audio" Target="../media/audio23.wav"/><Relationship Id="rId1" Type="http://schemas.openxmlformats.org/officeDocument/2006/relationships/image" Target="../media/image1.GIF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audio" Target="../media/audio28.wav"/><Relationship Id="rId8" Type="http://schemas.openxmlformats.org/officeDocument/2006/relationships/audio" Target="../media/audio27.wav"/><Relationship Id="rId7" Type="http://schemas.openxmlformats.org/officeDocument/2006/relationships/image" Target="../media/image85.png"/><Relationship Id="rId6" Type="http://schemas.microsoft.com/office/2007/relationships/hdphoto" Target="../media/image84.wdp"/><Relationship Id="rId5" Type="http://schemas.openxmlformats.org/officeDocument/2006/relationships/image" Target="../media/image83.png"/><Relationship Id="rId4" Type="http://schemas.microsoft.com/office/2007/relationships/hdphoto" Target="../media/image78.wdp"/><Relationship Id="rId3" Type="http://schemas.openxmlformats.org/officeDocument/2006/relationships/image" Target="../media/image77.png"/><Relationship Id="rId2" Type="http://schemas.openxmlformats.org/officeDocument/2006/relationships/image" Target="../media/image45.png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32.wav"/><Relationship Id="rId13" Type="http://schemas.openxmlformats.org/officeDocument/2006/relationships/audio" Target="../media/audio31.wav"/><Relationship Id="rId12" Type="http://schemas.openxmlformats.org/officeDocument/2006/relationships/audio" Target="../media/audio22.wav"/><Relationship Id="rId11" Type="http://schemas.openxmlformats.org/officeDocument/2006/relationships/audio" Target="../media/audio30.wav"/><Relationship Id="rId10" Type="http://schemas.openxmlformats.org/officeDocument/2006/relationships/audio" Target="../media/audio29.wav"/><Relationship Id="rId1" Type="http://schemas.openxmlformats.org/officeDocument/2006/relationships/image" Target="../media/image1.GIF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audio" Target="../media/audio31.wav"/><Relationship Id="rId8" Type="http://schemas.openxmlformats.org/officeDocument/2006/relationships/audio" Target="../media/audio21.wav"/><Relationship Id="rId7" Type="http://schemas.openxmlformats.org/officeDocument/2006/relationships/image" Target="../media/image87.png"/><Relationship Id="rId6" Type="http://schemas.microsoft.com/office/2007/relationships/hdphoto" Target="../media/image66.wdp"/><Relationship Id="rId5" Type="http://schemas.openxmlformats.org/officeDocument/2006/relationships/image" Target="../media/image86.png"/><Relationship Id="rId4" Type="http://schemas.microsoft.com/office/2007/relationships/hdphoto" Target="../media/image78.wdp"/><Relationship Id="rId3" Type="http://schemas.openxmlformats.org/officeDocument/2006/relationships/image" Target="../media/image77.png"/><Relationship Id="rId2" Type="http://schemas.openxmlformats.org/officeDocument/2006/relationships/image" Target="../media/image45.png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36.wav"/><Relationship Id="rId13" Type="http://schemas.openxmlformats.org/officeDocument/2006/relationships/audio" Target="../media/audio35.wav"/><Relationship Id="rId12" Type="http://schemas.openxmlformats.org/officeDocument/2006/relationships/audio" Target="../media/audio34.wav"/><Relationship Id="rId11" Type="http://schemas.openxmlformats.org/officeDocument/2006/relationships/audio" Target="../media/audio28.wav"/><Relationship Id="rId10" Type="http://schemas.openxmlformats.org/officeDocument/2006/relationships/audio" Target="../media/audio33.wav"/><Relationship Id="rId1" Type="http://schemas.openxmlformats.org/officeDocument/2006/relationships/image" Target="../media/image1.GIF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audio" Target="../media/audio38.wav"/><Relationship Id="rId8" Type="http://schemas.openxmlformats.org/officeDocument/2006/relationships/audio" Target="../media/audio37.wav"/><Relationship Id="rId7" Type="http://schemas.openxmlformats.org/officeDocument/2006/relationships/image" Target="../media/image56.png"/><Relationship Id="rId6" Type="http://schemas.microsoft.com/office/2007/relationships/hdphoto" Target="../media/image57.wdp"/><Relationship Id="rId5" Type="http://schemas.openxmlformats.org/officeDocument/2006/relationships/image" Target="../media/image88.png"/><Relationship Id="rId4" Type="http://schemas.microsoft.com/office/2007/relationships/hdphoto" Target="../media/image78.wdp"/><Relationship Id="rId3" Type="http://schemas.openxmlformats.org/officeDocument/2006/relationships/image" Target="../media/image77.png"/><Relationship Id="rId2" Type="http://schemas.openxmlformats.org/officeDocument/2006/relationships/image" Target="../media/image45.png"/><Relationship Id="rId16" Type="http://schemas.openxmlformats.org/officeDocument/2006/relationships/slideLayout" Target="../slideLayouts/slideLayout1.xml"/><Relationship Id="rId15" Type="http://schemas.openxmlformats.org/officeDocument/2006/relationships/audio" Target="../media/audio40.wav"/><Relationship Id="rId14" Type="http://schemas.openxmlformats.org/officeDocument/2006/relationships/audio" Target="../media/audio31.wav"/><Relationship Id="rId13" Type="http://schemas.openxmlformats.org/officeDocument/2006/relationships/audio" Target="../media/audio33.wav"/><Relationship Id="rId12" Type="http://schemas.openxmlformats.org/officeDocument/2006/relationships/audio" Target="../media/audio22.wav"/><Relationship Id="rId11" Type="http://schemas.openxmlformats.org/officeDocument/2006/relationships/audio" Target="../media/audio39.wav"/><Relationship Id="rId10" Type="http://schemas.openxmlformats.org/officeDocument/2006/relationships/audio" Target="../media/audio29.wav"/><Relationship Id="rId1" Type="http://schemas.openxmlformats.org/officeDocument/2006/relationships/image" Target="../media/image1.GIF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audio" Target="../media/audio28.wav"/><Relationship Id="rId8" Type="http://schemas.openxmlformats.org/officeDocument/2006/relationships/audio" Target="../media/audio29.wav"/><Relationship Id="rId7" Type="http://schemas.openxmlformats.org/officeDocument/2006/relationships/image" Target="../media/image91.png"/><Relationship Id="rId6" Type="http://schemas.microsoft.com/office/2007/relationships/hdphoto" Target="../media/image90.wdp"/><Relationship Id="rId5" Type="http://schemas.openxmlformats.org/officeDocument/2006/relationships/image" Target="../media/image89.png"/><Relationship Id="rId4" Type="http://schemas.microsoft.com/office/2007/relationships/hdphoto" Target="../media/image78.wdp"/><Relationship Id="rId3" Type="http://schemas.openxmlformats.org/officeDocument/2006/relationships/image" Target="../media/image77.png"/><Relationship Id="rId2" Type="http://schemas.openxmlformats.org/officeDocument/2006/relationships/image" Target="../media/image45.png"/><Relationship Id="rId16" Type="http://schemas.openxmlformats.org/officeDocument/2006/relationships/slideLayout" Target="../slideLayouts/slideLayout1.xml"/><Relationship Id="rId15" Type="http://schemas.openxmlformats.org/officeDocument/2006/relationships/audio" Target="../media/audio43.wav"/><Relationship Id="rId14" Type="http://schemas.openxmlformats.org/officeDocument/2006/relationships/audio" Target="../media/audio33.wav"/><Relationship Id="rId13" Type="http://schemas.openxmlformats.org/officeDocument/2006/relationships/audio" Target="../media/audio31.wav"/><Relationship Id="rId12" Type="http://schemas.openxmlformats.org/officeDocument/2006/relationships/audio" Target="../media/audio23.wav"/><Relationship Id="rId11" Type="http://schemas.openxmlformats.org/officeDocument/2006/relationships/audio" Target="../media/audio42.wav"/><Relationship Id="rId10" Type="http://schemas.openxmlformats.org/officeDocument/2006/relationships/audio" Target="../media/audio41.wav"/><Relationship Id="rId1" Type="http://schemas.openxmlformats.org/officeDocument/2006/relationships/image" Target="../media/image1.GIF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audio" Target="../media/audio44.wav"/><Relationship Id="rId8" Type="http://schemas.openxmlformats.org/officeDocument/2006/relationships/audio" Target="../media/audio42.wav"/><Relationship Id="rId7" Type="http://schemas.openxmlformats.org/officeDocument/2006/relationships/image" Target="../media/image93.png"/><Relationship Id="rId6" Type="http://schemas.microsoft.com/office/2007/relationships/hdphoto" Target="../media/image70.wdp"/><Relationship Id="rId5" Type="http://schemas.openxmlformats.org/officeDocument/2006/relationships/image" Target="../media/image92.png"/><Relationship Id="rId4" Type="http://schemas.microsoft.com/office/2007/relationships/hdphoto" Target="../media/image78.wdp"/><Relationship Id="rId3" Type="http://schemas.openxmlformats.org/officeDocument/2006/relationships/image" Target="../media/image77.png"/><Relationship Id="rId2" Type="http://schemas.openxmlformats.org/officeDocument/2006/relationships/image" Target="../media/image45.png"/><Relationship Id="rId16" Type="http://schemas.openxmlformats.org/officeDocument/2006/relationships/slideLayout" Target="../slideLayouts/slideLayout1.xml"/><Relationship Id="rId15" Type="http://schemas.openxmlformats.org/officeDocument/2006/relationships/audio" Target="../media/audio45.wav"/><Relationship Id="rId14" Type="http://schemas.openxmlformats.org/officeDocument/2006/relationships/audio" Target="../media/audio41.wav"/><Relationship Id="rId13" Type="http://schemas.openxmlformats.org/officeDocument/2006/relationships/audio" Target="../media/audio28.wav"/><Relationship Id="rId12" Type="http://schemas.openxmlformats.org/officeDocument/2006/relationships/audio" Target="../media/audio23.wav"/><Relationship Id="rId11" Type="http://schemas.openxmlformats.org/officeDocument/2006/relationships/audio" Target="../media/audio34.wav"/><Relationship Id="rId10" Type="http://schemas.openxmlformats.org/officeDocument/2006/relationships/audio" Target="../media/audio31.wav"/><Relationship Id="rId1" Type="http://schemas.openxmlformats.org/officeDocument/2006/relationships/image" Target="../media/image1.GIF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audio" Target="../media/audio46.wav"/><Relationship Id="rId8" Type="http://schemas.openxmlformats.org/officeDocument/2006/relationships/audio" Target="../media/audio29.wav"/><Relationship Id="rId7" Type="http://schemas.openxmlformats.org/officeDocument/2006/relationships/image" Target="../media/image95.png"/><Relationship Id="rId6" Type="http://schemas.microsoft.com/office/2007/relationships/hdphoto" Target="../media/image51.wdp"/><Relationship Id="rId5" Type="http://schemas.openxmlformats.org/officeDocument/2006/relationships/image" Target="../media/image94.png"/><Relationship Id="rId4" Type="http://schemas.microsoft.com/office/2007/relationships/hdphoto" Target="../media/image78.wdp"/><Relationship Id="rId3" Type="http://schemas.openxmlformats.org/officeDocument/2006/relationships/image" Target="../media/image77.png"/><Relationship Id="rId2" Type="http://schemas.openxmlformats.org/officeDocument/2006/relationships/image" Target="../media/image45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48.wav"/><Relationship Id="rId10" Type="http://schemas.openxmlformats.org/officeDocument/2006/relationships/audio" Target="../media/audio47.wav"/><Relationship Id="rId1" Type="http://schemas.openxmlformats.org/officeDocument/2006/relationships/image" Target="../media/image1.GIF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audio" Target="../media/audio25.wav"/><Relationship Id="rId8" Type="http://schemas.openxmlformats.org/officeDocument/2006/relationships/audio" Target="../media/audio49.wav"/><Relationship Id="rId7" Type="http://schemas.openxmlformats.org/officeDocument/2006/relationships/image" Target="../media/image98.png"/><Relationship Id="rId6" Type="http://schemas.microsoft.com/office/2007/relationships/hdphoto" Target="../media/image97.wdp"/><Relationship Id="rId5" Type="http://schemas.openxmlformats.org/officeDocument/2006/relationships/image" Target="../media/image96.png"/><Relationship Id="rId4" Type="http://schemas.microsoft.com/office/2007/relationships/hdphoto" Target="../media/image78.wdp"/><Relationship Id="rId3" Type="http://schemas.openxmlformats.org/officeDocument/2006/relationships/image" Target="../media/image77.png"/><Relationship Id="rId2" Type="http://schemas.openxmlformats.org/officeDocument/2006/relationships/image" Target="../media/image45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50.wav"/><Relationship Id="rId12" Type="http://schemas.openxmlformats.org/officeDocument/2006/relationships/audio" Target="../media/audio23.wav"/><Relationship Id="rId11" Type="http://schemas.openxmlformats.org/officeDocument/2006/relationships/audio" Target="../media/audio42.wav"/><Relationship Id="rId10" Type="http://schemas.openxmlformats.org/officeDocument/2006/relationships/audio" Target="../media/audio28.wav"/><Relationship Id="rId1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GIF"/><Relationship Id="rId6" Type="http://schemas.openxmlformats.org/officeDocument/2006/relationships/image" Target="../media/image16.GIF"/><Relationship Id="rId5" Type="http://schemas.openxmlformats.org/officeDocument/2006/relationships/image" Target="../media/image8.GIF"/><Relationship Id="rId4" Type="http://schemas.openxmlformats.org/officeDocument/2006/relationships/image" Target="../media/image15.png"/><Relationship Id="rId3" Type="http://schemas.openxmlformats.org/officeDocument/2006/relationships/audio" Target="../media/audio3.wav"/><Relationship Id="rId2" Type="http://schemas.openxmlformats.org/officeDocument/2006/relationships/image" Target="../media/image14.GIF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5.wav"/><Relationship Id="rId12" Type="http://schemas.openxmlformats.org/officeDocument/2006/relationships/audio" Target="../media/audio4.wav"/><Relationship Id="rId11" Type="http://schemas.openxmlformats.org/officeDocument/2006/relationships/image" Target="../media/image2.GIF"/><Relationship Id="rId10" Type="http://schemas.openxmlformats.org/officeDocument/2006/relationships/image" Target="../media/image12.GIF"/><Relationship Id="rId1" Type="http://schemas.openxmlformats.org/officeDocument/2006/relationships/image" Target="../media/image1.GIF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audio" Target="../media/audio31.wav"/><Relationship Id="rId8" Type="http://schemas.openxmlformats.org/officeDocument/2006/relationships/audio" Target="../media/audio51.wav"/><Relationship Id="rId7" Type="http://schemas.openxmlformats.org/officeDocument/2006/relationships/image" Target="../media/image100.png"/><Relationship Id="rId6" Type="http://schemas.microsoft.com/office/2007/relationships/hdphoto" Target="../media/image74.wdp"/><Relationship Id="rId5" Type="http://schemas.openxmlformats.org/officeDocument/2006/relationships/image" Target="../media/image99.png"/><Relationship Id="rId4" Type="http://schemas.microsoft.com/office/2007/relationships/hdphoto" Target="../media/image78.wdp"/><Relationship Id="rId3" Type="http://schemas.openxmlformats.org/officeDocument/2006/relationships/image" Target="../media/image77.png"/><Relationship Id="rId2" Type="http://schemas.openxmlformats.org/officeDocument/2006/relationships/image" Target="../media/image45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52.wav"/><Relationship Id="rId12" Type="http://schemas.openxmlformats.org/officeDocument/2006/relationships/audio" Target="../media/audio34.wav"/><Relationship Id="rId11" Type="http://schemas.openxmlformats.org/officeDocument/2006/relationships/audio" Target="../media/audio22.wav"/><Relationship Id="rId10" Type="http://schemas.openxmlformats.org/officeDocument/2006/relationships/audio" Target="../media/audio37.wav"/><Relationship Id="rId1" Type="http://schemas.openxmlformats.org/officeDocument/2006/relationships/image" Target="../media/image1.GIF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audio" Target="../media/audio38.wav"/><Relationship Id="rId8" Type="http://schemas.openxmlformats.org/officeDocument/2006/relationships/audio" Target="../media/audio30.wav"/><Relationship Id="rId7" Type="http://schemas.openxmlformats.org/officeDocument/2006/relationships/image" Target="../media/image102.png"/><Relationship Id="rId6" Type="http://schemas.microsoft.com/office/2007/relationships/hdphoto" Target="../media/image72.wdp"/><Relationship Id="rId5" Type="http://schemas.openxmlformats.org/officeDocument/2006/relationships/image" Target="../media/image101.png"/><Relationship Id="rId4" Type="http://schemas.microsoft.com/office/2007/relationships/hdphoto" Target="../media/image78.wdp"/><Relationship Id="rId3" Type="http://schemas.openxmlformats.org/officeDocument/2006/relationships/image" Target="../media/image77.png"/><Relationship Id="rId2" Type="http://schemas.openxmlformats.org/officeDocument/2006/relationships/image" Target="../media/image45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53.wav"/><Relationship Id="rId10" Type="http://schemas.openxmlformats.org/officeDocument/2006/relationships/audio" Target="../media/audio23.wav"/><Relationship Id="rId1" Type="http://schemas.openxmlformats.org/officeDocument/2006/relationships/image" Target="../media/image1.GIF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03.png"/><Relationship Id="rId3" Type="http://schemas.openxmlformats.org/officeDocument/2006/relationships/tags" Target="../tags/tag3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.GIF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image" Target="../media/image1.GIF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7.png"/><Relationship Id="rId2" Type="http://schemas.openxmlformats.org/officeDocument/2006/relationships/image" Target="../media/image104.png"/><Relationship Id="rId1" Type="http://schemas.openxmlformats.org/officeDocument/2006/relationships/image" Target="../media/image1.GIF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8.png"/><Relationship Id="rId2" Type="http://schemas.openxmlformats.org/officeDocument/2006/relationships/image" Target="../media/image104.png"/><Relationship Id="rId1" Type="http://schemas.openxmlformats.org/officeDocument/2006/relationships/image" Target="../media/image1.GIF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0.png"/><Relationship Id="rId3" Type="http://schemas.openxmlformats.org/officeDocument/2006/relationships/image" Target="../media/image104.png"/><Relationship Id="rId2" Type="http://schemas.openxmlformats.org/officeDocument/2006/relationships/image" Target="../media/image109.png"/><Relationship Id="rId1" Type="http://schemas.openxmlformats.org/officeDocument/2006/relationships/image" Target="../media/image1.GIF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1.png"/><Relationship Id="rId2" Type="http://schemas.openxmlformats.org/officeDocument/2006/relationships/image" Target="../media/image104.png"/><Relationship Id="rId1" Type="http://schemas.openxmlformats.org/officeDocument/2006/relationships/image" Target="../media/image1.GIF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2.png"/><Relationship Id="rId2" Type="http://schemas.openxmlformats.org/officeDocument/2006/relationships/image" Target="../media/image104.png"/><Relationship Id="rId1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20.GIF"/><Relationship Id="rId7" Type="http://schemas.openxmlformats.org/officeDocument/2006/relationships/image" Target="../media/image18.png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8.GIF"/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5.wav"/><Relationship Id="rId12" Type="http://schemas.openxmlformats.org/officeDocument/2006/relationships/audio" Target="../media/audio4.wav"/><Relationship Id="rId11" Type="http://schemas.openxmlformats.org/officeDocument/2006/relationships/image" Target="../media/image2.GIF"/><Relationship Id="rId10" Type="http://schemas.openxmlformats.org/officeDocument/2006/relationships/image" Target="../media/image12.GIF"/><Relationship Id="rId1" Type="http://schemas.openxmlformats.org/officeDocument/2006/relationships/image" Target="../media/image1.GIF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3.png"/><Relationship Id="rId2" Type="http://schemas.openxmlformats.org/officeDocument/2006/relationships/image" Target="../media/image104.png"/><Relationship Id="rId1" Type="http://schemas.openxmlformats.org/officeDocument/2006/relationships/image" Target="../media/image1.GIF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4.png"/><Relationship Id="rId2" Type="http://schemas.openxmlformats.org/officeDocument/2006/relationships/image" Target="../media/image104.png"/><Relationship Id="rId1" Type="http://schemas.openxmlformats.org/officeDocument/2006/relationships/image" Target="../media/image1.GIF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5.png"/><Relationship Id="rId2" Type="http://schemas.openxmlformats.org/officeDocument/2006/relationships/image" Target="../media/image104.png"/><Relationship Id="rId1" Type="http://schemas.openxmlformats.org/officeDocument/2006/relationships/image" Target="../media/image1.GIF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6.png"/><Relationship Id="rId2" Type="http://schemas.openxmlformats.org/officeDocument/2006/relationships/image" Target="../media/image104.png"/><Relationship Id="rId1" Type="http://schemas.openxmlformats.org/officeDocument/2006/relationships/image" Target="../media/image1.GIF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7.png"/><Relationship Id="rId2" Type="http://schemas.openxmlformats.org/officeDocument/2006/relationships/image" Target="../media/image104.png"/><Relationship Id="rId1" Type="http://schemas.openxmlformats.org/officeDocument/2006/relationships/image" Target="../media/image1.GIF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8.png"/><Relationship Id="rId2" Type="http://schemas.openxmlformats.org/officeDocument/2006/relationships/image" Target="../media/image104.png"/><Relationship Id="rId1" Type="http://schemas.openxmlformats.org/officeDocument/2006/relationships/image" Target="../media/image1.GIF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9.png"/><Relationship Id="rId2" Type="http://schemas.openxmlformats.org/officeDocument/2006/relationships/image" Target="../media/image104.png"/><Relationship Id="rId1" Type="http://schemas.openxmlformats.org/officeDocument/2006/relationships/image" Target="../media/image1.GIF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0.png"/><Relationship Id="rId2" Type="http://schemas.openxmlformats.org/officeDocument/2006/relationships/image" Target="../media/image104.png"/><Relationship Id="rId1" Type="http://schemas.openxmlformats.org/officeDocument/2006/relationships/image" Target="../media/image1.GIF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1.png"/><Relationship Id="rId2" Type="http://schemas.openxmlformats.org/officeDocument/2006/relationships/image" Target="../media/image104.png"/><Relationship Id="rId1" Type="http://schemas.openxmlformats.org/officeDocument/2006/relationships/image" Target="../media/image1.GIF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2.png"/><Relationship Id="rId2" Type="http://schemas.openxmlformats.org/officeDocument/2006/relationships/image" Target="../media/image104.png"/><Relationship Id="rId1" Type="http://schemas.openxmlformats.org/officeDocument/2006/relationships/image" Target="../media/image1.GIF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GIF"/><Relationship Id="rId6" Type="http://schemas.openxmlformats.org/officeDocument/2006/relationships/image" Target="../media/image21.GIF"/><Relationship Id="rId5" Type="http://schemas.openxmlformats.org/officeDocument/2006/relationships/image" Target="../media/image16.GIF"/><Relationship Id="rId4" Type="http://schemas.openxmlformats.org/officeDocument/2006/relationships/image" Target="../media/image8.GIF"/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5.wav"/><Relationship Id="rId12" Type="http://schemas.openxmlformats.org/officeDocument/2006/relationships/audio" Target="../media/audio4.wav"/><Relationship Id="rId11" Type="http://schemas.openxmlformats.org/officeDocument/2006/relationships/image" Target="../media/image2.GIF"/><Relationship Id="rId10" Type="http://schemas.openxmlformats.org/officeDocument/2006/relationships/image" Target="../media/image12.GIF"/><Relationship Id="rId1" Type="http://schemas.openxmlformats.org/officeDocument/2006/relationships/image" Target="../media/image1.GI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image" Target="../media/image1.GIF"/></Relationships>
</file>

<file path=ppt/slides/_rels/slide6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" Type="http://schemas.openxmlformats.org/officeDocument/2006/relationships/image" Target="../media/image131.png"/><Relationship Id="rId58" Type="http://schemas.openxmlformats.org/officeDocument/2006/relationships/slideLayout" Target="../slideLayouts/slideLayout7.xml"/><Relationship Id="rId57" Type="http://schemas.openxmlformats.org/officeDocument/2006/relationships/image" Target="../media/image182.png"/><Relationship Id="rId56" Type="http://schemas.openxmlformats.org/officeDocument/2006/relationships/image" Target="../media/image181.png"/><Relationship Id="rId55" Type="http://schemas.openxmlformats.org/officeDocument/2006/relationships/image" Target="../media/image180.png"/><Relationship Id="rId54" Type="http://schemas.openxmlformats.org/officeDocument/2006/relationships/image" Target="../media/image179.png"/><Relationship Id="rId53" Type="http://schemas.openxmlformats.org/officeDocument/2006/relationships/image" Target="../media/image178.png"/><Relationship Id="rId52" Type="http://schemas.openxmlformats.org/officeDocument/2006/relationships/image" Target="../media/image177.png"/><Relationship Id="rId51" Type="http://schemas.openxmlformats.org/officeDocument/2006/relationships/image" Target="../media/image176.png"/><Relationship Id="rId50" Type="http://schemas.openxmlformats.org/officeDocument/2006/relationships/image" Target="../media/image175.png"/><Relationship Id="rId5" Type="http://schemas.openxmlformats.org/officeDocument/2006/relationships/image" Target="../media/image130.png"/><Relationship Id="rId49" Type="http://schemas.openxmlformats.org/officeDocument/2006/relationships/image" Target="../media/image174.png"/><Relationship Id="rId48" Type="http://schemas.openxmlformats.org/officeDocument/2006/relationships/image" Target="../media/image173.png"/><Relationship Id="rId47" Type="http://schemas.openxmlformats.org/officeDocument/2006/relationships/image" Target="../media/image172.png"/><Relationship Id="rId46" Type="http://schemas.openxmlformats.org/officeDocument/2006/relationships/image" Target="../media/image171.png"/><Relationship Id="rId45" Type="http://schemas.openxmlformats.org/officeDocument/2006/relationships/image" Target="../media/image170.png"/><Relationship Id="rId44" Type="http://schemas.openxmlformats.org/officeDocument/2006/relationships/image" Target="../media/image169.png"/><Relationship Id="rId43" Type="http://schemas.openxmlformats.org/officeDocument/2006/relationships/image" Target="../media/image168.png"/><Relationship Id="rId42" Type="http://schemas.openxmlformats.org/officeDocument/2006/relationships/image" Target="../media/image167.png"/><Relationship Id="rId41" Type="http://schemas.openxmlformats.org/officeDocument/2006/relationships/image" Target="../media/image166.png"/><Relationship Id="rId40" Type="http://schemas.openxmlformats.org/officeDocument/2006/relationships/image" Target="../media/image165.png"/><Relationship Id="rId4" Type="http://schemas.openxmlformats.org/officeDocument/2006/relationships/image" Target="../media/image129.png"/><Relationship Id="rId39" Type="http://schemas.openxmlformats.org/officeDocument/2006/relationships/image" Target="../media/image164.png"/><Relationship Id="rId38" Type="http://schemas.openxmlformats.org/officeDocument/2006/relationships/image" Target="../media/image163.png"/><Relationship Id="rId37" Type="http://schemas.openxmlformats.org/officeDocument/2006/relationships/image" Target="../media/image162.png"/><Relationship Id="rId36" Type="http://schemas.openxmlformats.org/officeDocument/2006/relationships/image" Target="../media/image161.png"/><Relationship Id="rId35" Type="http://schemas.openxmlformats.org/officeDocument/2006/relationships/image" Target="../media/image160.png"/><Relationship Id="rId34" Type="http://schemas.openxmlformats.org/officeDocument/2006/relationships/image" Target="../media/image159.png"/><Relationship Id="rId33" Type="http://schemas.openxmlformats.org/officeDocument/2006/relationships/image" Target="../media/image158.png"/><Relationship Id="rId32" Type="http://schemas.openxmlformats.org/officeDocument/2006/relationships/image" Target="../media/image157.png"/><Relationship Id="rId31" Type="http://schemas.openxmlformats.org/officeDocument/2006/relationships/image" Target="../media/image156.png"/><Relationship Id="rId30" Type="http://schemas.openxmlformats.org/officeDocument/2006/relationships/image" Target="../media/image155.png"/><Relationship Id="rId3" Type="http://schemas.openxmlformats.org/officeDocument/2006/relationships/image" Target="../media/image128.png"/><Relationship Id="rId29" Type="http://schemas.openxmlformats.org/officeDocument/2006/relationships/image" Target="../media/image154.png"/><Relationship Id="rId28" Type="http://schemas.openxmlformats.org/officeDocument/2006/relationships/image" Target="../media/image153.png"/><Relationship Id="rId27" Type="http://schemas.openxmlformats.org/officeDocument/2006/relationships/image" Target="../media/image152.png"/><Relationship Id="rId26" Type="http://schemas.openxmlformats.org/officeDocument/2006/relationships/image" Target="../media/image151.png"/><Relationship Id="rId25" Type="http://schemas.openxmlformats.org/officeDocument/2006/relationships/image" Target="../media/image150.png"/><Relationship Id="rId24" Type="http://schemas.openxmlformats.org/officeDocument/2006/relationships/image" Target="../media/image149.png"/><Relationship Id="rId23" Type="http://schemas.openxmlformats.org/officeDocument/2006/relationships/image" Target="../media/image148.png"/><Relationship Id="rId22" Type="http://schemas.openxmlformats.org/officeDocument/2006/relationships/image" Target="../media/image147.png"/><Relationship Id="rId21" Type="http://schemas.openxmlformats.org/officeDocument/2006/relationships/image" Target="../media/image146.png"/><Relationship Id="rId20" Type="http://schemas.openxmlformats.org/officeDocument/2006/relationships/image" Target="../media/image145.png"/><Relationship Id="rId2" Type="http://schemas.openxmlformats.org/officeDocument/2006/relationships/image" Target="../media/image123.png"/><Relationship Id="rId19" Type="http://schemas.openxmlformats.org/officeDocument/2006/relationships/image" Target="../media/image144.png"/><Relationship Id="rId18" Type="http://schemas.openxmlformats.org/officeDocument/2006/relationships/image" Target="../media/image143.png"/><Relationship Id="rId17" Type="http://schemas.openxmlformats.org/officeDocument/2006/relationships/image" Target="../media/image142.png"/><Relationship Id="rId16" Type="http://schemas.openxmlformats.org/officeDocument/2006/relationships/image" Target="../media/image141.png"/><Relationship Id="rId15" Type="http://schemas.openxmlformats.org/officeDocument/2006/relationships/image" Target="../media/image140.png"/><Relationship Id="rId14" Type="http://schemas.openxmlformats.org/officeDocument/2006/relationships/image" Target="../media/image139.png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image" Target="../media/image135.png"/><Relationship Id="rId1" Type="http://schemas.openxmlformats.org/officeDocument/2006/relationships/image" Target="../media/image1.GIF"/></Relationships>
</file>

<file path=ppt/slides/_rels/slide6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" Type="http://schemas.openxmlformats.org/officeDocument/2006/relationships/image" Target="../media/image131.png"/><Relationship Id="rId57" Type="http://schemas.openxmlformats.org/officeDocument/2006/relationships/slideLayout" Target="../slideLayouts/slideLayout7.xml"/><Relationship Id="rId56" Type="http://schemas.openxmlformats.org/officeDocument/2006/relationships/image" Target="../media/image187.png"/><Relationship Id="rId55" Type="http://schemas.openxmlformats.org/officeDocument/2006/relationships/image" Target="../media/image176.png"/><Relationship Id="rId54" Type="http://schemas.openxmlformats.org/officeDocument/2006/relationships/image" Target="../media/image186.png"/><Relationship Id="rId53" Type="http://schemas.openxmlformats.org/officeDocument/2006/relationships/image" Target="../media/image185.png"/><Relationship Id="rId52" Type="http://schemas.openxmlformats.org/officeDocument/2006/relationships/image" Target="../media/image184.png"/><Relationship Id="rId51" Type="http://schemas.openxmlformats.org/officeDocument/2006/relationships/image" Target="../media/image175.png"/><Relationship Id="rId50" Type="http://schemas.openxmlformats.org/officeDocument/2006/relationships/image" Target="../media/image174.png"/><Relationship Id="rId5" Type="http://schemas.openxmlformats.org/officeDocument/2006/relationships/image" Target="../media/image130.png"/><Relationship Id="rId49" Type="http://schemas.openxmlformats.org/officeDocument/2006/relationships/image" Target="../media/image183.png"/><Relationship Id="rId48" Type="http://schemas.openxmlformats.org/officeDocument/2006/relationships/image" Target="../media/image172.png"/><Relationship Id="rId47" Type="http://schemas.openxmlformats.org/officeDocument/2006/relationships/image" Target="../media/image171.png"/><Relationship Id="rId46" Type="http://schemas.openxmlformats.org/officeDocument/2006/relationships/image" Target="../media/image182.png"/><Relationship Id="rId45" Type="http://schemas.openxmlformats.org/officeDocument/2006/relationships/image" Target="../media/image170.png"/><Relationship Id="rId44" Type="http://schemas.openxmlformats.org/officeDocument/2006/relationships/image" Target="../media/image169.png"/><Relationship Id="rId43" Type="http://schemas.openxmlformats.org/officeDocument/2006/relationships/image" Target="../media/image168.png"/><Relationship Id="rId42" Type="http://schemas.openxmlformats.org/officeDocument/2006/relationships/image" Target="../media/image167.png"/><Relationship Id="rId41" Type="http://schemas.openxmlformats.org/officeDocument/2006/relationships/image" Target="../media/image166.png"/><Relationship Id="rId40" Type="http://schemas.openxmlformats.org/officeDocument/2006/relationships/image" Target="../media/image165.png"/><Relationship Id="rId4" Type="http://schemas.openxmlformats.org/officeDocument/2006/relationships/image" Target="../media/image129.png"/><Relationship Id="rId39" Type="http://schemas.openxmlformats.org/officeDocument/2006/relationships/image" Target="../media/image164.png"/><Relationship Id="rId38" Type="http://schemas.openxmlformats.org/officeDocument/2006/relationships/image" Target="../media/image163.png"/><Relationship Id="rId37" Type="http://schemas.openxmlformats.org/officeDocument/2006/relationships/image" Target="../media/image162.png"/><Relationship Id="rId36" Type="http://schemas.openxmlformats.org/officeDocument/2006/relationships/image" Target="../media/image161.png"/><Relationship Id="rId35" Type="http://schemas.openxmlformats.org/officeDocument/2006/relationships/image" Target="../media/image160.png"/><Relationship Id="rId34" Type="http://schemas.openxmlformats.org/officeDocument/2006/relationships/image" Target="../media/image159.png"/><Relationship Id="rId33" Type="http://schemas.openxmlformats.org/officeDocument/2006/relationships/image" Target="../media/image158.png"/><Relationship Id="rId32" Type="http://schemas.openxmlformats.org/officeDocument/2006/relationships/image" Target="../media/image157.png"/><Relationship Id="rId31" Type="http://schemas.openxmlformats.org/officeDocument/2006/relationships/image" Target="../media/image156.png"/><Relationship Id="rId30" Type="http://schemas.openxmlformats.org/officeDocument/2006/relationships/image" Target="../media/image155.png"/><Relationship Id="rId3" Type="http://schemas.openxmlformats.org/officeDocument/2006/relationships/image" Target="../media/image128.png"/><Relationship Id="rId29" Type="http://schemas.openxmlformats.org/officeDocument/2006/relationships/image" Target="../media/image154.png"/><Relationship Id="rId28" Type="http://schemas.openxmlformats.org/officeDocument/2006/relationships/image" Target="../media/image153.png"/><Relationship Id="rId27" Type="http://schemas.openxmlformats.org/officeDocument/2006/relationships/image" Target="../media/image152.png"/><Relationship Id="rId26" Type="http://schemas.openxmlformats.org/officeDocument/2006/relationships/image" Target="../media/image151.png"/><Relationship Id="rId25" Type="http://schemas.openxmlformats.org/officeDocument/2006/relationships/image" Target="../media/image150.png"/><Relationship Id="rId24" Type="http://schemas.openxmlformats.org/officeDocument/2006/relationships/image" Target="../media/image149.png"/><Relationship Id="rId23" Type="http://schemas.openxmlformats.org/officeDocument/2006/relationships/image" Target="../media/image148.png"/><Relationship Id="rId22" Type="http://schemas.openxmlformats.org/officeDocument/2006/relationships/image" Target="../media/image147.png"/><Relationship Id="rId21" Type="http://schemas.openxmlformats.org/officeDocument/2006/relationships/image" Target="../media/image146.png"/><Relationship Id="rId20" Type="http://schemas.openxmlformats.org/officeDocument/2006/relationships/image" Target="../media/image145.png"/><Relationship Id="rId2" Type="http://schemas.openxmlformats.org/officeDocument/2006/relationships/image" Target="../media/image123.png"/><Relationship Id="rId19" Type="http://schemas.openxmlformats.org/officeDocument/2006/relationships/image" Target="../media/image144.png"/><Relationship Id="rId18" Type="http://schemas.openxmlformats.org/officeDocument/2006/relationships/image" Target="../media/image143.png"/><Relationship Id="rId17" Type="http://schemas.openxmlformats.org/officeDocument/2006/relationships/image" Target="../media/image142.png"/><Relationship Id="rId16" Type="http://schemas.openxmlformats.org/officeDocument/2006/relationships/image" Target="../media/image141.png"/><Relationship Id="rId15" Type="http://schemas.openxmlformats.org/officeDocument/2006/relationships/image" Target="../media/image140.png"/><Relationship Id="rId14" Type="http://schemas.openxmlformats.org/officeDocument/2006/relationships/image" Target="../media/image139.png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image" Target="../media/image135.png"/><Relationship Id="rId1" Type="http://schemas.openxmlformats.org/officeDocument/2006/relationships/image" Target="../media/image1.GIF"/></Relationships>
</file>

<file path=ppt/slides/_rels/slide6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" Type="http://schemas.openxmlformats.org/officeDocument/2006/relationships/image" Target="../media/image131.png"/><Relationship Id="rId59" Type="http://schemas.openxmlformats.org/officeDocument/2006/relationships/slideLayout" Target="../slideLayouts/slideLayout7.xml"/><Relationship Id="rId58" Type="http://schemas.openxmlformats.org/officeDocument/2006/relationships/image" Target="../media/image190.png"/><Relationship Id="rId57" Type="http://schemas.openxmlformats.org/officeDocument/2006/relationships/image" Target="../media/image179.png"/><Relationship Id="rId56" Type="http://schemas.openxmlformats.org/officeDocument/2006/relationships/image" Target="../media/image180.png"/><Relationship Id="rId55" Type="http://schemas.openxmlformats.org/officeDocument/2006/relationships/image" Target="../media/image189.png"/><Relationship Id="rId54" Type="http://schemas.openxmlformats.org/officeDocument/2006/relationships/image" Target="../media/image176.png"/><Relationship Id="rId53" Type="http://schemas.openxmlformats.org/officeDocument/2006/relationships/image" Target="../media/image187.png"/><Relationship Id="rId52" Type="http://schemas.openxmlformats.org/officeDocument/2006/relationships/image" Target="../media/image185.png"/><Relationship Id="rId51" Type="http://schemas.openxmlformats.org/officeDocument/2006/relationships/image" Target="../media/image188.png"/><Relationship Id="rId50" Type="http://schemas.openxmlformats.org/officeDocument/2006/relationships/image" Target="../media/image174.png"/><Relationship Id="rId5" Type="http://schemas.openxmlformats.org/officeDocument/2006/relationships/image" Target="../media/image130.png"/><Relationship Id="rId49" Type="http://schemas.openxmlformats.org/officeDocument/2006/relationships/image" Target="../media/image175.png"/><Relationship Id="rId48" Type="http://schemas.openxmlformats.org/officeDocument/2006/relationships/image" Target="../media/image172.png"/><Relationship Id="rId47" Type="http://schemas.openxmlformats.org/officeDocument/2006/relationships/image" Target="../media/image171.png"/><Relationship Id="rId46" Type="http://schemas.openxmlformats.org/officeDocument/2006/relationships/image" Target="../media/image182.png"/><Relationship Id="rId45" Type="http://schemas.openxmlformats.org/officeDocument/2006/relationships/image" Target="../media/image170.png"/><Relationship Id="rId44" Type="http://schemas.openxmlformats.org/officeDocument/2006/relationships/image" Target="../media/image169.png"/><Relationship Id="rId43" Type="http://schemas.openxmlformats.org/officeDocument/2006/relationships/image" Target="../media/image168.png"/><Relationship Id="rId42" Type="http://schemas.openxmlformats.org/officeDocument/2006/relationships/image" Target="../media/image167.png"/><Relationship Id="rId41" Type="http://schemas.openxmlformats.org/officeDocument/2006/relationships/image" Target="../media/image166.png"/><Relationship Id="rId40" Type="http://schemas.openxmlformats.org/officeDocument/2006/relationships/image" Target="../media/image165.png"/><Relationship Id="rId4" Type="http://schemas.openxmlformats.org/officeDocument/2006/relationships/image" Target="../media/image129.png"/><Relationship Id="rId39" Type="http://schemas.openxmlformats.org/officeDocument/2006/relationships/image" Target="../media/image164.png"/><Relationship Id="rId38" Type="http://schemas.openxmlformats.org/officeDocument/2006/relationships/image" Target="../media/image163.png"/><Relationship Id="rId37" Type="http://schemas.openxmlformats.org/officeDocument/2006/relationships/image" Target="../media/image162.png"/><Relationship Id="rId36" Type="http://schemas.openxmlformats.org/officeDocument/2006/relationships/image" Target="../media/image161.png"/><Relationship Id="rId35" Type="http://schemas.openxmlformats.org/officeDocument/2006/relationships/image" Target="../media/image160.png"/><Relationship Id="rId34" Type="http://schemas.openxmlformats.org/officeDocument/2006/relationships/image" Target="../media/image159.png"/><Relationship Id="rId33" Type="http://schemas.openxmlformats.org/officeDocument/2006/relationships/image" Target="../media/image158.png"/><Relationship Id="rId32" Type="http://schemas.openxmlformats.org/officeDocument/2006/relationships/image" Target="../media/image157.png"/><Relationship Id="rId31" Type="http://schemas.openxmlformats.org/officeDocument/2006/relationships/image" Target="../media/image156.png"/><Relationship Id="rId30" Type="http://schemas.openxmlformats.org/officeDocument/2006/relationships/image" Target="../media/image155.png"/><Relationship Id="rId3" Type="http://schemas.openxmlformats.org/officeDocument/2006/relationships/image" Target="../media/image128.png"/><Relationship Id="rId29" Type="http://schemas.openxmlformats.org/officeDocument/2006/relationships/image" Target="../media/image154.png"/><Relationship Id="rId28" Type="http://schemas.openxmlformats.org/officeDocument/2006/relationships/image" Target="../media/image153.png"/><Relationship Id="rId27" Type="http://schemas.openxmlformats.org/officeDocument/2006/relationships/image" Target="../media/image152.png"/><Relationship Id="rId26" Type="http://schemas.openxmlformats.org/officeDocument/2006/relationships/image" Target="../media/image151.png"/><Relationship Id="rId25" Type="http://schemas.openxmlformats.org/officeDocument/2006/relationships/image" Target="../media/image150.png"/><Relationship Id="rId24" Type="http://schemas.openxmlformats.org/officeDocument/2006/relationships/image" Target="../media/image149.png"/><Relationship Id="rId23" Type="http://schemas.openxmlformats.org/officeDocument/2006/relationships/image" Target="../media/image148.png"/><Relationship Id="rId22" Type="http://schemas.openxmlformats.org/officeDocument/2006/relationships/image" Target="../media/image147.png"/><Relationship Id="rId21" Type="http://schemas.openxmlformats.org/officeDocument/2006/relationships/image" Target="../media/image146.png"/><Relationship Id="rId20" Type="http://schemas.openxmlformats.org/officeDocument/2006/relationships/image" Target="../media/image145.png"/><Relationship Id="rId2" Type="http://schemas.openxmlformats.org/officeDocument/2006/relationships/image" Target="../media/image123.png"/><Relationship Id="rId19" Type="http://schemas.openxmlformats.org/officeDocument/2006/relationships/image" Target="../media/image144.png"/><Relationship Id="rId18" Type="http://schemas.openxmlformats.org/officeDocument/2006/relationships/image" Target="../media/image143.png"/><Relationship Id="rId17" Type="http://schemas.openxmlformats.org/officeDocument/2006/relationships/image" Target="../media/image142.png"/><Relationship Id="rId16" Type="http://schemas.openxmlformats.org/officeDocument/2006/relationships/image" Target="../media/image141.png"/><Relationship Id="rId15" Type="http://schemas.openxmlformats.org/officeDocument/2006/relationships/image" Target="../media/image140.png"/><Relationship Id="rId14" Type="http://schemas.openxmlformats.org/officeDocument/2006/relationships/image" Target="../media/image139.png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image" Target="../media/image135.png"/><Relationship Id="rId1" Type="http://schemas.openxmlformats.org/officeDocument/2006/relationships/image" Target="../media/image1.GIF"/></Relationships>
</file>

<file path=ppt/slides/_rels/slide6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0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9" Type="http://schemas.openxmlformats.org/officeDocument/2006/relationships/image" Target="../media/image182.png"/><Relationship Id="rId58" Type="http://schemas.openxmlformats.org/officeDocument/2006/relationships/image" Target="../media/image187.png"/><Relationship Id="rId57" Type="http://schemas.openxmlformats.org/officeDocument/2006/relationships/image" Target="../media/image185.png"/><Relationship Id="rId56" Type="http://schemas.openxmlformats.org/officeDocument/2006/relationships/image" Target="../media/image179.png"/><Relationship Id="rId55" Type="http://schemas.openxmlformats.org/officeDocument/2006/relationships/image" Target="../media/image181.png"/><Relationship Id="rId54" Type="http://schemas.openxmlformats.org/officeDocument/2006/relationships/image" Target="../media/image193.png"/><Relationship Id="rId53" Type="http://schemas.openxmlformats.org/officeDocument/2006/relationships/image" Target="../media/image192.png"/><Relationship Id="rId52" Type="http://schemas.openxmlformats.org/officeDocument/2006/relationships/image" Target="../media/image178.png"/><Relationship Id="rId51" Type="http://schemas.openxmlformats.org/officeDocument/2006/relationships/image" Target="../media/image177.png"/><Relationship Id="rId50" Type="http://schemas.openxmlformats.org/officeDocument/2006/relationships/image" Target="../media/image175.png"/><Relationship Id="rId5" Type="http://schemas.openxmlformats.org/officeDocument/2006/relationships/image" Target="../media/image130.png"/><Relationship Id="rId49" Type="http://schemas.openxmlformats.org/officeDocument/2006/relationships/image" Target="../media/image191.png"/><Relationship Id="rId48" Type="http://schemas.openxmlformats.org/officeDocument/2006/relationships/image" Target="../media/image174.png"/><Relationship Id="rId47" Type="http://schemas.openxmlformats.org/officeDocument/2006/relationships/image" Target="../media/image172.png"/><Relationship Id="rId46" Type="http://schemas.openxmlformats.org/officeDocument/2006/relationships/image" Target="../media/image171.png"/><Relationship Id="rId45" Type="http://schemas.openxmlformats.org/officeDocument/2006/relationships/image" Target="../media/image170.png"/><Relationship Id="rId44" Type="http://schemas.openxmlformats.org/officeDocument/2006/relationships/image" Target="../media/image169.png"/><Relationship Id="rId43" Type="http://schemas.openxmlformats.org/officeDocument/2006/relationships/image" Target="../media/image168.png"/><Relationship Id="rId42" Type="http://schemas.openxmlformats.org/officeDocument/2006/relationships/image" Target="../media/image167.png"/><Relationship Id="rId41" Type="http://schemas.openxmlformats.org/officeDocument/2006/relationships/image" Target="../media/image166.png"/><Relationship Id="rId40" Type="http://schemas.openxmlformats.org/officeDocument/2006/relationships/image" Target="../media/image165.png"/><Relationship Id="rId4" Type="http://schemas.openxmlformats.org/officeDocument/2006/relationships/image" Target="../media/image129.png"/><Relationship Id="rId39" Type="http://schemas.openxmlformats.org/officeDocument/2006/relationships/image" Target="../media/image164.png"/><Relationship Id="rId38" Type="http://schemas.openxmlformats.org/officeDocument/2006/relationships/image" Target="../media/image163.png"/><Relationship Id="rId37" Type="http://schemas.openxmlformats.org/officeDocument/2006/relationships/image" Target="../media/image162.png"/><Relationship Id="rId36" Type="http://schemas.openxmlformats.org/officeDocument/2006/relationships/image" Target="../media/image161.png"/><Relationship Id="rId35" Type="http://schemas.openxmlformats.org/officeDocument/2006/relationships/image" Target="../media/image160.png"/><Relationship Id="rId34" Type="http://schemas.openxmlformats.org/officeDocument/2006/relationships/image" Target="../media/image159.png"/><Relationship Id="rId33" Type="http://schemas.openxmlformats.org/officeDocument/2006/relationships/image" Target="../media/image158.png"/><Relationship Id="rId32" Type="http://schemas.openxmlformats.org/officeDocument/2006/relationships/image" Target="../media/image157.png"/><Relationship Id="rId31" Type="http://schemas.openxmlformats.org/officeDocument/2006/relationships/image" Target="../media/image156.png"/><Relationship Id="rId30" Type="http://schemas.openxmlformats.org/officeDocument/2006/relationships/image" Target="../media/image155.png"/><Relationship Id="rId3" Type="http://schemas.openxmlformats.org/officeDocument/2006/relationships/image" Target="../media/image128.png"/><Relationship Id="rId29" Type="http://schemas.openxmlformats.org/officeDocument/2006/relationships/image" Target="../media/image154.png"/><Relationship Id="rId28" Type="http://schemas.openxmlformats.org/officeDocument/2006/relationships/image" Target="../media/image153.png"/><Relationship Id="rId27" Type="http://schemas.openxmlformats.org/officeDocument/2006/relationships/image" Target="../media/image152.png"/><Relationship Id="rId26" Type="http://schemas.openxmlformats.org/officeDocument/2006/relationships/image" Target="../media/image151.png"/><Relationship Id="rId25" Type="http://schemas.openxmlformats.org/officeDocument/2006/relationships/image" Target="../media/image150.png"/><Relationship Id="rId24" Type="http://schemas.openxmlformats.org/officeDocument/2006/relationships/image" Target="../media/image149.png"/><Relationship Id="rId23" Type="http://schemas.openxmlformats.org/officeDocument/2006/relationships/image" Target="../media/image148.png"/><Relationship Id="rId22" Type="http://schemas.openxmlformats.org/officeDocument/2006/relationships/image" Target="../media/image147.png"/><Relationship Id="rId21" Type="http://schemas.openxmlformats.org/officeDocument/2006/relationships/image" Target="../media/image146.png"/><Relationship Id="rId20" Type="http://schemas.openxmlformats.org/officeDocument/2006/relationships/image" Target="../media/image145.png"/><Relationship Id="rId2" Type="http://schemas.openxmlformats.org/officeDocument/2006/relationships/image" Target="../media/image123.png"/><Relationship Id="rId19" Type="http://schemas.openxmlformats.org/officeDocument/2006/relationships/image" Target="../media/image144.png"/><Relationship Id="rId18" Type="http://schemas.openxmlformats.org/officeDocument/2006/relationships/image" Target="../media/image143.png"/><Relationship Id="rId17" Type="http://schemas.openxmlformats.org/officeDocument/2006/relationships/image" Target="../media/image142.png"/><Relationship Id="rId16" Type="http://schemas.openxmlformats.org/officeDocument/2006/relationships/image" Target="../media/image141.png"/><Relationship Id="rId15" Type="http://schemas.openxmlformats.org/officeDocument/2006/relationships/image" Target="../media/image140.png"/><Relationship Id="rId14" Type="http://schemas.openxmlformats.org/officeDocument/2006/relationships/image" Target="../media/image139.png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image" Target="../media/image135.png"/><Relationship Id="rId1" Type="http://schemas.openxmlformats.org/officeDocument/2006/relationships/image" Target="../media/image1.GIF"/></Relationships>
</file>

<file path=ppt/slides/_rels/slide6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" Type="http://schemas.openxmlformats.org/officeDocument/2006/relationships/image" Target="../media/image131.png"/><Relationship Id="rId56" Type="http://schemas.openxmlformats.org/officeDocument/2006/relationships/slideLayout" Target="../slideLayouts/slideLayout7.xml"/><Relationship Id="rId55" Type="http://schemas.openxmlformats.org/officeDocument/2006/relationships/image" Target="../media/image188.png"/><Relationship Id="rId54" Type="http://schemas.openxmlformats.org/officeDocument/2006/relationships/image" Target="../media/image185.png"/><Relationship Id="rId53" Type="http://schemas.openxmlformats.org/officeDocument/2006/relationships/image" Target="../media/image179.png"/><Relationship Id="rId52" Type="http://schemas.openxmlformats.org/officeDocument/2006/relationships/image" Target="../media/image195.png"/><Relationship Id="rId51" Type="http://schemas.openxmlformats.org/officeDocument/2006/relationships/image" Target="../media/image175.png"/><Relationship Id="rId50" Type="http://schemas.openxmlformats.org/officeDocument/2006/relationships/image" Target="../media/image194.png"/><Relationship Id="rId5" Type="http://schemas.openxmlformats.org/officeDocument/2006/relationships/image" Target="../media/image130.png"/><Relationship Id="rId49" Type="http://schemas.openxmlformats.org/officeDocument/2006/relationships/image" Target="../media/image174.png"/><Relationship Id="rId48" Type="http://schemas.openxmlformats.org/officeDocument/2006/relationships/image" Target="../media/image172.png"/><Relationship Id="rId47" Type="http://schemas.openxmlformats.org/officeDocument/2006/relationships/image" Target="../media/image171.png"/><Relationship Id="rId46" Type="http://schemas.openxmlformats.org/officeDocument/2006/relationships/image" Target="../media/image182.png"/><Relationship Id="rId45" Type="http://schemas.openxmlformats.org/officeDocument/2006/relationships/image" Target="../media/image170.png"/><Relationship Id="rId44" Type="http://schemas.openxmlformats.org/officeDocument/2006/relationships/image" Target="../media/image169.png"/><Relationship Id="rId43" Type="http://schemas.openxmlformats.org/officeDocument/2006/relationships/image" Target="../media/image168.png"/><Relationship Id="rId42" Type="http://schemas.openxmlformats.org/officeDocument/2006/relationships/image" Target="../media/image167.png"/><Relationship Id="rId41" Type="http://schemas.openxmlformats.org/officeDocument/2006/relationships/image" Target="../media/image166.png"/><Relationship Id="rId40" Type="http://schemas.openxmlformats.org/officeDocument/2006/relationships/image" Target="../media/image165.png"/><Relationship Id="rId4" Type="http://schemas.openxmlformats.org/officeDocument/2006/relationships/image" Target="../media/image129.png"/><Relationship Id="rId39" Type="http://schemas.openxmlformats.org/officeDocument/2006/relationships/image" Target="../media/image164.png"/><Relationship Id="rId38" Type="http://schemas.openxmlformats.org/officeDocument/2006/relationships/image" Target="../media/image163.png"/><Relationship Id="rId37" Type="http://schemas.openxmlformats.org/officeDocument/2006/relationships/image" Target="../media/image162.png"/><Relationship Id="rId36" Type="http://schemas.openxmlformats.org/officeDocument/2006/relationships/image" Target="../media/image161.png"/><Relationship Id="rId35" Type="http://schemas.openxmlformats.org/officeDocument/2006/relationships/image" Target="../media/image160.png"/><Relationship Id="rId34" Type="http://schemas.openxmlformats.org/officeDocument/2006/relationships/image" Target="../media/image159.png"/><Relationship Id="rId33" Type="http://schemas.openxmlformats.org/officeDocument/2006/relationships/image" Target="../media/image158.png"/><Relationship Id="rId32" Type="http://schemas.openxmlformats.org/officeDocument/2006/relationships/image" Target="../media/image157.png"/><Relationship Id="rId31" Type="http://schemas.openxmlformats.org/officeDocument/2006/relationships/image" Target="../media/image156.png"/><Relationship Id="rId30" Type="http://schemas.openxmlformats.org/officeDocument/2006/relationships/image" Target="../media/image155.png"/><Relationship Id="rId3" Type="http://schemas.openxmlformats.org/officeDocument/2006/relationships/image" Target="../media/image128.png"/><Relationship Id="rId29" Type="http://schemas.openxmlformats.org/officeDocument/2006/relationships/image" Target="../media/image154.png"/><Relationship Id="rId28" Type="http://schemas.openxmlformats.org/officeDocument/2006/relationships/image" Target="../media/image153.png"/><Relationship Id="rId27" Type="http://schemas.openxmlformats.org/officeDocument/2006/relationships/image" Target="../media/image152.png"/><Relationship Id="rId26" Type="http://schemas.openxmlformats.org/officeDocument/2006/relationships/image" Target="../media/image151.png"/><Relationship Id="rId25" Type="http://schemas.openxmlformats.org/officeDocument/2006/relationships/image" Target="../media/image150.png"/><Relationship Id="rId24" Type="http://schemas.openxmlformats.org/officeDocument/2006/relationships/image" Target="../media/image149.png"/><Relationship Id="rId23" Type="http://schemas.openxmlformats.org/officeDocument/2006/relationships/image" Target="../media/image148.png"/><Relationship Id="rId22" Type="http://schemas.openxmlformats.org/officeDocument/2006/relationships/image" Target="../media/image147.png"/><Relationship Id="rId21" Type="http://schemas.openxmlformats.org/officeDocument/2006/relationships/image" Target="../media/image146.png"/><Relationship Id="rId20" Type="http://schemas.openxmlformats.org/officeDocument/2006/relationships/image" Target="../media/image145.png"/><Relationship Id="rId2" Type="http://schemas.openxmlformats.org/officeDocument/2006/relationships/image" Target="../media/image123.png"/><Relationship Id="rId19" Type="http://schemas.openxmlformats.org/officeDocument/2006/relationships/image" Target="../media/image144.png"/><Relationship Id="rId18" Type="http://schemas.openxmlformats.org/officeDocument/2006/relationships/image" Target="../media/image143.png"/><Relationship Id="rId17" Type="http://schemas.openxmlformats.org/officeDocument/2006/relationships/image" Target="../media/image142.png"/><Relationship Id="rId16" Type="http://schemas.openxmlformats.org/officeDocument/2006/relationships/image" Target="../media/image141.png"/><Relationship Id="rId15" Type="http://schemas.openxmlformats.org/officeDocument/2006/relationships/image" Target="../media/image140.png"/><Relationship Id="rId14" Type="http://schemas.openxmlformats.org/officeDocument/2006/relationships/image" Target="../media/image139.png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image" Target="../media/image135.png"/><Relationship Id="rId1" Type="http://schemas.openxmlformats.org/officeDocument/2006/relationships/image" Target="../media/image1.GIF"/></Relationships>
</file>

<file path=ppt/slides/_rels/slide6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" Type="http://schemas.openxmlformats.org/officeDocument/2006/relationships/image" Target="../media/image131.png"/><Relationship Id="rId56" Type="http://schemas.openxmlformats.org/officeDocument/2006/relationships/slideLayout" Target="../slideLayouts/slideLayout7.xml"/><Relationship Id="rId55" Type="http://schemas.openxmlformats.org/officeDocument/2006/relationships/image" Target="../media/image197.png"/><Relationship Id="rId54" Type="http://schemas.openxmlformats.org/officeDocument/2006/relationships/image" Target="../media/image185.png"/><Relationship Id="rId53" Type="http://schemas.openxmlformats.org/officeDocument/2006/relationships/image" Target="../media/image179.png"/><Relationship Id="rId52" Type="http://schemas.openxmlformats.org/officeDocument/2006/relationships/image" Target="../media/image177.png"/><Relationship Id="rId51" Type="http://schemas.openxmlformats.org/officeDocument/2006/relationships/image" Target="../media/image175.png"/><Relationship Id="rId50" Type="http://schemas.openxmlformats.org/officeDocument/2006/relationships/image" Target="../media/image196.png"/><Relationship Id="rId5" Type="http://schemas.openxmlformats.org/officeDocument/2006/relationships/image" Target="../media/image130.png"/><Relationship Id="rId49" Type="http://schemas.openxmlformats.org/officeDocument/2006/relationships/image" Target="../media/image174.png"/><Relationship Id="rId48" Type="http://schemas.openxmlformats.org/officeDocument/2006/relationships/image" Target="../media/image172.png"/><Relationship Id="rId47" Type="http://schemas.openxmlformats.org/officeDocument/2006/relationships/image" Target="../media/image171.png"/><Relationship Id="rId46" Type="http://schemas.openxmlformats.org/officeDocument/2006/relationships/image" Target="../media/image182.png"/><Relationship Id="rId45" Type="http://schemas.openxmlformats.org/officeDocument/2006/relationships/image" Target="../media/image170.png"/><Relationship Id="rId44" Type="http://schemas.openxmlformats.org/officeDocument/2006/relationships/image" Target="../media/image169.png"/><Relationship Id="rId43" Type="http://schemas.openxmlformats.org/officeDocument/2006/relationships/image" Target="../media/image168.png"/><Relationship Id="rId42" Type="http://schemas.openxmlformats.org/officeDocument/2006/relationships/image" Target="../media/image167.png"/><Relationship Id="rId41" Type="http://schemas.openxmlformats.org/officeDocument/2006/relationships/image" Target="../media/image166.png"/><Relationship Id="rId40" Type="http://schemas.openxmlformats.org/officeDocument/2006/relationships/image" Target="../media/image165.png"/><Relationship Id="rId4" Type="http://schemas.openxmlformats.org/officeDocument/2006/relationships/image" Target="../media/image129.png"/><Relationship Id="rId39" Type="http://schemas.openxmlformats.org/officeDocument/2006/relationships/image" Target="../media/image164.png"/><Relationship Id="rId38" Type="http://schemas.openxmlformats.org/officeDocument/2006/relationships/image" Target="../media/image163.png"/><Relationship Id="rId37" Type="http://schemas.openxmlformats.org/officeDocument/2006/relationships/image" Target="../media/image162.png"/><Relationship Id="rId36" Type="http://schemas.openxmlformats.org/officeDocument/2006/relationships/image" Target="../media/image161.png"/><Relationship Id="rId35" Type="http://schemas.openxmlformats.org/officeDocument/2006/relationships/image" Target="../media/image160.png"/><Relationship Id="rId34" Type="http://schemas.openxmlformats.org/officeDocument/2006/relationships/image" Target="../media/image159.png"/><Relationship Id="rId33" Type="http://schemas.openxmlformats.org/officeDocument/2006/relationships/image" Target="../media/image158.png"/><Relationship Id="rId32" Type="http://schemas.openxmlformats.org/officeDocument/2006/relationships/image" Target="../media/image157.png"/><Relationship Id="rId31" Type="http://schemas.openxmlformats.org/officeDocument/2006/relationships/image" Target="../media/image156.png"/><Relationship Id="rId30" Type="http://schemas.openxmlformats.org/officeDocument/2006/relationships/image" Target="../media/image155.png"/><Relationship Id="rId3" Type="http://schemas.openxmlformats.org/officeDocument/2006/relationships/image" Target="../media/image128.png"/><Relationship Id="rId29" Type="http://schemas.openxmlformats.org/officeDocument/2006/relationships/image" Target="../media/image154.png"/><Relationship Id="rId28" Type="http://schemas.openxmlformats.org/officeDocument/2006/relationships/image" Target="../media/image153.png"/><Relationship Id="rId27" Type="http://schemas.openxmlformats.org/officeDocument/2006/relationships/image" Target="../media/image152.png"/><Relationship Id="rId26" Type="http://schemas.openxmlformats.org/officeDocument/2006/relationships/image" Target="../media/image151.png"/><Relationship Id="rId25" Type="http://schemas.openxmlformats.org/officeDocument/2006/relationships/image" Target="../media/image150.png"/><Relationship Id="rId24" Type="http://schemas.openxmlformats.org/officeDocument/2006/relationships/image" Target="../media/image149.png"/><Relationship Id="rId23" Type="http://schemas.openxmlformats.org/officeDocument/2006/relationships/image" Target="../media/image148.png"/><Relationship Id="rId22" Type="http://schemas.openxmlformats.org/officeDocument/2006/relationships/image" Target="../media/image147.png"/><Relationship Id="rId21" Type="http://schemas.openxmlformats.org/officeDocument/2006/relationships/image" Target="../media/image146.png"/><Relationship Id="rId20" Type="http://schemas.openxmlformats.org/officeDocument/2006/relationships/image" Target="../media/image145.png"/><Relationship Id="rId2" Type="http://schemas.openxmlformats.org/officeDocument/2006/relationships/image" Target="../media/image123.png"/><Relationship Id="rId19" Type="http://schemas.openxmlformats.org/officeDocument/2006/relationships/image" Target="../media/image144.png"/><Relationship Id="rId18" Type="http://schemas.openxmlformats.org/officeDocument/2006/relationships/image" Target="../media/image143.png"/><Relationship Id="rId17" Type="http://schemas.openxmlformats.org/officeDocument/2006/relationships/image" Target="../media/image142.png"/><Relationship Id="rId16" Type="http://schemas.openxmlformats.org/officeDocument/2006/relationships/image" Target="../media/image141.png"/><Relationship Id="rId15" Type="http://schemas.openxmlformats.org/officeDocument/2006/relationships/image" Target="../media/image140.png"/><Relationship Id="rId14" Type="http://schemas.openxmlformats.org/officeDocument/2006/relationships/image" Target="../media/image139.png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image" Target="../media/image135.png"/><Relationship Id="rId1" Type="http://schemas.openxmlformats.org/officeDocument/2006/relationships/image" Target="../media/image1.GIF"/></Relationships>
</file>

<file path=ppt/slides/_rels/slide6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0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9" Type="http://schemas.openxmlformats.org/officeDocument/2006/relationships/image" Target="../media/image182.png"/><Relationship Id="rId58" Type="http://schemas.openxmlformats.org/officeDocument/2006/relationships/image" Target="../media/image178.png"/><Relationship Id="rId57" Type="http://schemas.openxmlformats.org/officeDocument/2006/relationships/image" Target="../media/image180.png"/><Relationship Id="rId56" Type="http://schemas.openxmlformats.org/officeDocument/2006/relationships/image" Target="../media/image185.png"/><Relationship Id="rId55" Type="http://schemas.openxmlformats.org/officeDocument/2006/relationships/image" Target="../media/image199.png"/><Relationship Id="rId54" Type="http://schemas.openxmlformats.org/officeDocument/2006/relationships/image" Target="../media/image177.png"/><Relationship Id="rId53" Type="http://schemas.openxmlformats.org/officeDocument/2006/relationships/image" Target="../media/image186.png"/><Relationship Id="rId52" Type="http://schemas.openxmlformats.org/officeDocument/2006/relationships/image" Target="../media/image179.png"/><Relationship Id="rId51" Type="http://schemas.openxmlformats.org/officeDocument/2006/relationships/image" Target="../media/image189.png"/><Relationship Id="rId50" Type="http://schemas.openxmlformats.org/officeDocument/2006/relationships/image" Target="../media/image198.png"/><Relationship Id="rId5" Type="http://schemas.openxmlformats.org/officeDocument/2006/relationships/image" Target="../media/image130.png"/><Relationship Id="rId49" Type="http://schemas.openxmlformats.org/officeDocument/2006/relationships/image" Target="../media/image174.png"/><Relationship Id="rId48" Type="http://schemas.openxmlformats.org/officeDocument/2006/relationships/image" Target="../media/image175.png"/><Relationship Id="rId47" Type="http://schemas.openxmlformats.org/officeDocument/2006/relationships/image" Target="../media/image172.png"/><Relationship Id="rId46" Type="http://schemas.openxmlformats.org/officeDocument/2006/relationships/image" Target="../media/image171.png"/><Relationship Id="rId45" Type="http://schemas.openxmlformats.org/officeDocument/2006/relationships/image" Target="../media/image170.png"/><Relationship Id="rId44" Type="http://schemas.openxmlformats.org/officeDocument/2006/relationships/image" Target="../media/image169.png"/><Relationship Id="rId43" Type="http://schemas.openxmlformats.org/officeDocument/2006/relationships/image" Target="../media/image168.png"/><Relationship Id="rId42" Type="http://schemas.openxmlformats.org/officeDocument/2006/relationships/image" Target="../media/image167.png"/><Relationship Id="rId41" Type="http://schemas.openxmlformats.org/officeDocument/2006/relationships/image" Target="../media/image166.png"/><Relationship Id="rId40" Type="http://schemas.openxmlformats.org/officeDocument/2006/relationships/image" Target="../media/image165.png"/><Relationship Id="rId4" Type="http://schemas.openxmlformats.org/officeDocument/2006/relationships/image" Target="../media/image129.png"/><Relationship Id="rId39" Type="http://schemas.openxmlformats.org/officeDocument/2006/relationships/image" Target="../media/image164.png"/><Relationship Id="rId38" Type="http://schemas.openxmlformats.org/officeDocument/2006/relationships/image" Target="../media/image163.png"/><Relationship Id="rId37" Type="http://schemas.openxmlformats.org/officeDocument/2006/relationships/image" Target="../media/image162.png"/><Relationship Id="rId36" Type="http://schemas.openxmlformats.org/officeDocument/2006/relationships/image" Target="../media/image161.png"/><Relationship Id="rId35" Type="http://schemas.openxmlformats.org/officeDocument/2006/relationships/image" Target="../media/image160.png"/><Relationship Id="rId34" Type="http://schemas.openxmlformats.org/officeDocument/2006/relationships/image" Target="../media/image159.png"/><Relationship Id="rId33" Type="http://schemas.openxmlformats.org/officeDocument/2006/relationships/image" Target="../media/image158.png"/><Relationship Id="rId32" Type="http://schemas.openxmlformats.org/officeDocument/2006/relationships/image" Target="../media/image157.png"/><Relationship Id="rId31" Type="http://schemas.openxmlformats.org/officeDocument/2006/relationships/image" Target="../media/image156.png"/><Relationship Id="rId30" Type="http://schemas.openxmlformats.org/officeDocument/2006/relationships/image" Target="../media/image155.png"/><Relationship Id="rId3" Type="http://schemas.openxmlformats.org/officeDocument/2006/relationships/image" Target="../media/image128.png"/><Relationship Id="rId29" Type="http://schemas.openxmlformats.org/officeDocument/2006/relationships/image" Target="../media/image154.png"/><Relationship Id="rId28" Type="http://schemas.openxmlformats.org/officeDocument/2006/relationships/image" Target="../media/image153.png"/><Relationship Id="rId27" Type="http://schemas.openxmlformats.org/officeDocument/2006/relationships/image" Target="../media/image152.png"/><Relationship Id="rId26" Type="http://schemas.openxmlformats.org/officeDocument/2006/relationships/image" Target="../media/image151.png"/><Relationship Id="rId25" Type="http://schemas.openxmlformats.org/officeDocument/2006/relationships/image" Target="../media/image150.png"/><Relationship Id="rId24" Type="http://schemas.openxmlformats.org/officeDocument/2006/relationships/image" Target="../media/image149.png"/><Relationship Id="rId23" Type="http://schemas.openxmlformats.org/officeDocument/2006/relationships/image" Target="../media/image148.png"/><Relationship Id="rId22" Type="http://schemas.openxmlformats.org/officeDocument/2006/relationships/image" Target="../media/image147.png"/><Relationship Id="rId21" Type="http://schemas.openxmlformats.org/officeDocument/2006/relationships/image" Target="../media/image146.png"/><Relationship Id="rId20" Type="http://schemas.openxmlformats.org/officeDocument/2006/relationships/image" Target="../media/image145.png"/><Relationship Id="rId2" Type="http://schemas.openxmlformats.org/officeDocument/2006/relationships/image" Target="../media/image123.png"/><Relationship Id="rId19" Type="http://schemas.openxmlformats.org/officeDocument/2006/relationships/image" Target="../media/image144.png"/><Relationship Id="rId18" Type="http://schemas.openxmlformats.org/officeDocument/2006/relationships/image" Target="../media/image143.png"/><Relationship Id="rId17" Type="http://schemas.openxmlformats.org/officeDocument/2006/relationships/image" Target="../media/image142.png"/><Relationship Id="rId16" Type="http://schemas.openxmlformats.org/officeDocument/2006/relationships/image" Target="../media/image141.png"/><Relationship Id="rId15" Type="http://schemas.openxmlformats.org/officeDocument/2006/relationships/image" Target="../media/image140.png"/><Relationship Id="rId14" Type="http://schemas.openxmlformats.org/officeDocument/2006/relationships/image" Target="../media/image139.png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image" Target="../media/image135.png"/><Relationship Id="rId1" Type="http://schemas.openxmlformats.org/officeDocument/2006/relationships/image" Target="../media/image1.GIF"/></Relationships>
</file>

<file path=ppt/slides/_rels/slide6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" Type="http://schemas.openxmlformats.org/officeDocument/2006/relationships/image" Target="../media/image131.png"/><Relationship Id="rId57" Type="http://schemas.openxmlformats.org/officeDocument/2006/relationships/slideLayout" Target="../slideLayouts/slideLayout7.xml"/><Relationship Id="rId56" Type="http://schemas.openxmlformats.org/officeDocument/2006/relationships/image" Target="../media/image182.png"/><Relationship Id="rId55" Type="http://schemas.openxmlformats.org/officeDocument/2006/relationships/image" Target="../media/image201.png"/><Relationship Id="rId54" Type="http://schemas.openxmlformats.org/officeDocument/2006/relationships/image" Target="../media/image179.png"/><Relationship Id="rId53" Type="http://schemas.openxmlformats.org/officeDocument/2006/relationships/image" Target="../media/image178.png"/><Relationship Id="rId52" Type="http://schemas.openxmlformats.org/officeDocument/2006/relationships/image" Target="../media/image177.png"/><Relationship Id="rId51" Type="http://schemas.openxmlformats.org/officeDocument/2006/relationships/image" Target="../media/image176.png"/><Relationship Id="rId50" Type="http://schemas.openxmlformats.org/officeDocument/2006/relationships/image" Target="../media/image175.png"/><Relationship Id="rId5" Type="http://schemas.openxmlformats.org/officeDocument/2006/relationships/image" Target="../media/image130.png"/><Relationship Id="rId49" Type="http://schemas.openxmlformats.org/officeDocument/2006/relationships/image" Target="../media/image200.png"/><Relationship Id="rId48" Type="http://schemas.openxmlformats.org/officeDocument/2006/relationships/image" Target="../media/image174.png"/><Relationship Id="rId47" Type="http://schemas.openxmlformats.org/officeDocument/2006/relationships/image" Target="../media/image172.png"/><Relationship Id="rId46" Type="http://schemas.openxmlformats.org/officeDocument/2006/relationships/image" Target="../media/image171.png"/><Relationship Id="rId45" Type="http://schemas.openxmlformats.org/officeDocument/2006/relationships/image" Target="../media/image170.png"/><Relationship Id="rId44" Type="http://schemas.openxmlformats.org/officeDocument/2006/relationships/image" Target="../media/image169.png"/><Relationship Id="rId43" Type="http://schemas.openxmlformats.org/officeDocument/2006/relationships/image" Target="../media/image168.png"/><Relationship Id="rId42" Type="http://schemas.openxmlformats.org/officeDocument/2006/relationships/image" Target="../media/image167.png"/><Relationship Id="rId41" Type="http://schemas.openxmlformats.org/officeDocument/2006/relationships/image" Target="../media/image166.png"/><Relationship Id="rId40" Type="http://schemas.openxmlformats.org/officeDocument/2006/relationships/image" Target="../media/image165.png"/><Relationship Id="rId4" Type="http://schemas.openxmlformats.org/officeDocument/2006/relationships/image" Target="../media/image129.png"/><Relationship Id="rId39" Type="http://schemas.openxmlformats.org/officeDocument/2006/relationships/image" Target="../media/image164.png"/><Relationship Id="rId38" Type="http://schemas.openxmlformats.org/officeDocument/2006/relationships/image" Target="../media/image163.png"/><Relationship Id="rId37" Type="http://schemas.openxmlformats.org/officeDocument/2006/relationships/image" Target="../media/image162.png"/><Relationship Id="rId36" Type="http://schemas.openxmlformats.org/officeDocument/2006/relationships/image" Target="../media/image161.png"/><Relationship Id="rId35" Type="http://schemas.openxmlformats.org/officeDocument/2006/relationships/image" Target="../media/image160.png"/><Relationship Id="rId34" Type="http://schemas.openxmlformats.org/officeDocument/2006/relationships/image" Target="../media/image159.png"/><Relationship Id="rId33" Type="http://schemas.openxmlformats.org/officeDocument/2006/relationships/image" Target="../media/image158.png"/><Relationship Id="rId32" Type="http://schemas.openxmlformats.org/officeDocument/2006/relationships/image" Target="../media/image157.png"/><Relationship Id="rId31" Type="http://schemas.openxmlformats.org/officeDocument/2006/relationships/image" Target="../media/image156.png"/><Relationship Id="rId30" Type="http://schemas.openxmlformats.org/officeDocument/2006/relationships/image" Target="../media/image155.png"/><Relationship Id="rId3" Type="http://schemas.openxmlformats.org/officeDocument/2006/relationships/image" Target="../media/image128.png"/><Relationship Id="rId29" Type="http://schemas.openxmlformats.org/officeDocument/2006/relationships/image" Target="../media/image154.png"/><Relationship Id="rId28" Type="http://schemas.openxmlformats.org/officeDocument/2006/relationships/image" Target="../media/image153.png"/><Relationship Id="rId27" Type="http://schemas.openxmlformats.org/officeDocument/2006/relationships/image" Target="../media/image152.png"/><Relationship Id="rId26" Type="http://schemas.openxmlformats.org/officeDocument/2006/relationships/image" Target="../media/image151.png"/><Relationship Id="rId25" Type="http://schemas.openxmlformats.org/officeDocument/2006/relationships/image" Target="../media/image150.png"/><Relationship Id="rId24" Type="http://schemas.openxmlformats.org/officeDocument/2006/relationships/image" Target="../media/image149.png"/><Relationship Id="rId23" Type="http://schemas.openxmlformats.org/officeDocument/2006/relationships/image" Target="../media/image148.png"/><Relationship Id="rId22" Type="http://schemas.openxmlformats.org/officeDocument/2006/relationships/image" Target="../media/image147.png"/><Relationship Id="rId21" Type="http://schemas.openxmlformats.org/officeDocument/2006/relationships/image" Target="../media/image146.png"/><Relationship Id="rId20" Type="http://schemas.openxmlformats.org/officeDocument/2006/relationships/image" Target="../media/image145.png"/><Relationship Id="rId2" Type="http://schemas.openxmlformats.org/officeDocument/2006/relationships/image" Target="../media/image123.png"/><Relationship Id="rId19" Type="http://schemas.openxmlformats.org/officeDocument/2006/relationships/image" Target="../media/image144.png"/><Relationship Id="rId18" Type="http://schemas.openxmlformats.org/officeDocument/2006/relationships/image" Target="../media/image143.png"/><Relationship Id="rId17" Type="http://schemas.openxmlformats.org/officeDocument/2006/relationships/image" Target="../media/image142.png"/><Relationship Id="rId16" Type="http://schemas.openxmlformats.org/officeDocument/2006/relationships/image" Target="../media/image141.png"/><Relationship Id="rId15" Type="http://schemas.openxmlformats.org/officeDocument/2006/relationships/image" Target="../media/image140.png"/><Relationship Id="rId14" Type="http://schemas.openxmlformats.org/officeDocument/2006/relationships/image" Target="../media/image139.png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image" Target="../media/image135.png"/><Relationship Id="rId1" Type="http://schemas.openxmlformats.org/officeDocument/2006/relationships/image" Target="../media/image1.GIF"/></Relationships>
</file>

<file path=ppt/slides/_rels/slide6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" Type="http://schemas.openxmlformats.org/officeDocument/2006/relationships/image" Target="../media/image131.png"/><Relationship Id="rId58" Type="http://schemas.openxmlformats.org/officeDocument/2006/relationships/slideLayout" Target="../slideLayouts/slideLayout7.xml"/><Relationship Id="rId57" Type="http://schemas.openxmlformats.org/officeDocument/2006/relationships/image" Target="../media/image182.png"/><Relationship Id="rId56" Type="http://schemas.openxmlformats.org/officeDocument/2006/relationships/image" Target="../media/image180.png"/><Relationship Id="rId55" Type="http://schemas.openxmlformats.org/officeDocument/2006/relationships/image" Target="../media/image193.png"/><Relationship Id="rId54" Type="http://schemas.openxmlformats.org/officeDocument/2006/relationships/image" Target="../media/image181.png"/><Relationship Id="rId53" Type="http://schemas.openxmlformats.org/officeDocument/2006/relationships/image" Target="../media/image187.png"/><Relationship Id="rId52" Type="http://schemas.openxmlformats.org/officeDocument/2006/relationships/image" Target="../media/image178.png"/><Relationship Id="rId51" Type="http://schemas.openxmlformats.org/officeDocument/2006/relationships/image" Target="../media/image177.png"/><Relationship Id="rId50" Type="http://schemas.openxmlformats.org/officeDocument/2006/relationships/image" Target="../media/image175.png"/><Relationship Id="rId5" Type="http://schemas.openxmlformats.org/officeDocument/2006/relationships/image" Target="../media/image130.png"/><Relationship Id="rId49" Type="http://schemas.openxmlformats.org/officeDocument/2006/relationships/image" Target="../media/image202.png"/><Relationship Id="rId48" Type="http://schemas.openxmlformats.org/officeDocument/2006/relationships/image" Target="../media/image174.png"/><Relationship Id="rId47" Type="http://schemas.openxmlformats.org/officeDocument/2006/relationships/image" Target="../media/image172.png"/><Relationship Id="rId46" Type="http://schemas.openxmlformats.org/officeDocument/2006/relationships/image" Target="../media/image171.png"/><Relationship Id="rId45" Type="http://schemas.openxmlformats.org/officeDocument/2006/relationships/image" Target="../media/image170.png"/><Relationship Id="rId44" Type="http://schemas.openxmlformats.org/officeDocument/2006/relationships/image" Target="../media/image169.png"/><Relationship Id="rId43" Type="http://schemas.openxmlformats.org/officeDocument/2006/relationships/image" Target="../media/image168.png"/><Relationship Id="rId42" Type="http://schemas.openxmlformats.org/officeDocument/2006/relationships/image" Target="../media/image167.png"/><Relationship Id="rId41" Type="http://schemas.openxmlformats.org/officeDocument/2006/relationships/image" Target="../media/image166.png"/><Relationship Id="rId40" Type="http://schemas.openxmlformats.org/officeDocument/2006/relationships/image" Target="../media/image165.png"/><Relationship Id="rId4" Type="http://schemas.openxmlformats.org/officeDocument/2006/relationships/image" Target="../media/image129.png"/><Relationship Id="rId39" Type="http://schemas.openxmlformats.org/officeDocument/2006/relationships/image" Target="../media/image164.png"/><Relationship Id="rId38" Type="http://schemas.openxmlformats.org/officeDocument/2006/relationships/image" Target="../media/image163.png"/><Relationship Id="rId37" Type="http://schemas.openxmlformats.org/officeDocument/2006/relationships/image" Target="../media/image162.png"/><Relationship Id="rId36" Type="http://schemas.openxmlformats.org/officeDocument/2006/relationships/image" Target="../media/image161.png"/><Relationship Id="rId35" Type="http://schemas.openxmlformats.org/officeDocument/2006/relationships/image" Target="../media/image160.png"/><Relationship Id="rId34" Type="http://schemas.openxmlformats.org/officeDocument/2006/relationships/image" Target="../media/image159.png"/><Relationship Id="rId33" Type="http://schemas.openxmlformats.org/officeDocument/2006/relationships/image" Target="../media/image158.png"/><Relationship Id="rId32" Type="http://schemas.openxmlformats.org/officeDocument/2006/relationships/image" Target="../media/image157.png"/><Relationship Id="rId31" Type="http://schemas.openxmlformats.org/officeDocument/2006/relationships/image" Target="../media/image156.png"/><Relationship Id="rId30" Type="http://schemas.openxmlformats.org/officeDocument/2006/relationships/image" Target="../media/image155.png"/><Relationship Id="rId3" Type="http://schemas.openxmlformats.org/officeDocument/2006/relationships/image" Target="../media/image128.png"/><Relationship Id="rId29" Type="http://schemas.openxmlformats.org/officeDocument/2006/relationships/image" Target="../media/image154.png"/><Relationship Id="rId28" Type="http://schemas.openxmlformats.org/officeDocument/2006/relationships/image" Target="../media/image153.png"/><Relationship Id="rId27" Type="http://schemas.openxmlformats.org/officeDocument/2006/relationships/image" Target="../media/image152.png"/><Relationship Id="rId26" Type="http://schemas.openxmlformats.org/officeDocument/2006/relationships/image" Target="../media/image151.png"/><Relationship Id="rId25" Type="http://schemas.openxmlformats.org/officeDocument/2006/relationships/image" Target="../media/image150.png"/><Relationship Id="rId24" Type="http://schemas.openxmlformats.org/officeDocument/2006/relationships/image" Target="../media/image149.png"/><Relationship Id="rId23" Type="http://schemas.openxmlformats.org/officeDocument/2006/relationships/image" Target="../media/image148.png"/><Relationship Id="rId22" Type="http://schemas.openxmlformats.org/officeDocument/2006/relationships/image" Target="../media/image147.png"/><Relationship Id="rId21" Type="http://schemas.openxmlformats.org/officeDocument/2006/relationships/image" Target="../media/image146.png"/><Relationship Id="rId20" Type="http://schemas.openxmlformats.org/officeDocument/2006/relationships/image" Target="../media/image145.png"/><Relationship Id="rId2" Type="http://schemas.openxmlformats.org/officeDocument/2006/relationships/image" Target="../media/image123.png"/><Relationship Id="rId19" Type="http://schemas.openxmlformats.org/officeDocument/2006/relationships/image" Target="../media/image144.png"/><Relationship Id="rId18" Type="http://schemas.openxmlformats.org/officeDocument/2006/relationships/image" Target="../media/image143.png"/><Relationship Id="rId17" Type="http://schemas.openxmlformats.org/officeDocument/2006/relationships/image" Target="../media/image142.png"/><Relationship Id="rId16" Type="http://schemas.openxmlformats.org/officeDocument/2006/relationships/image" Target="../media/image141.png"/><Relationship Id="rId15" Type="http://schemas.openxmlformats.org/officeDocument/2006/relationships/image" Target="../media/image140.png"/><Relationship Id="rId14" Type="http://schemas.openxmlformats.org/officeDocument/2006/relationships/image" Target="../media/image139.png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image" Target="../media/image135.png"/><Relationship Id="rId1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GIF"/><Relationship Id="rId6" Type="http://schemas.openxmlformats.org/officeDocument/2006/relationships/image" Target="../media/image16.GIF"/><Relationship Id="rId5" Type="http://schemas.openxmlformats.org/officeDocument/2006/relationships/image" Target="../media/image8.GIF"/><Relationship Id="rId4" Type="http://schemas.openxmlformats.org/officeDocument/2006/relationships/audio" Target="../media/audio3.wav"/><Relationship Id="rId3" Type="http://schemas.openxmlformats.org/officeDocument/2006/relationships/image" Target="../media/image15.png"/><Relationship Id="rId2" Type="http://schemas.openxmlformats.org/officeDocument/2006/relationships/audio" Target="../media/audio6.wav"/><Relationship Id="rId15" Type="http://schemas.openxmlformats.org/officeDocument/2006/relationships/slideLayout" Target="../slideLayouts/slideLayout7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image" Target="../media/image2.GIF"/><Relationship Id="rId11" Type="http://schemas.openxmlformats.org/officeDocument/2006/relationships/image" Target="../media/image22.GIF"/><Relationship Id="rId10" Type="http://schemas.openxmlformats.org/officeDocument/2006/relationships/image" Target="../media/image12.GIF"/><Relationship Id="rId1" Type="http://schemas.openxmlformats.org/officeDocument/2006/relationships/image" Target="../media/image1.GIF"/></Relationships>
</file>

<file path=ppt/slides/_rels/slide7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2" Type="http://schemas.openxmlformats.org/officeDocument/2006/relationships/slideLayout" Target="../slideLayouts/slideLayout7.xml"/><Relationship Id="rId61" Type="http://schemas.openxmlformats.org/officeDocument/2006/relationships/image" Target="../media/image163.png"/><Relationship Id="rId60" Type="http://schemas.openxmlformats.org/officeDocument/2006/relationships/image" Target="../media/image170.png"/><Relationship Id="rId6" Type="http://schemas.openxmlformats.org/officeDocument/2006/relationships/image" Target="../media/image131.png"/><Relationship Id="rId59" Type="http://schemas.openxmlformats.org/officeDocument/2006/relationships/image" Target="../media/image182.png"/><Relationship Id="rId58" Type="http://schemas.openxmlformats.org/officeDocument/2006/relationships/image" Target="../media/image187.png"/><Relationship Id="rId57" Type="http://schemas.openxmlformats.org/officeDocument/2006/relationships/image" Target="../media/image188.png"/><Relationship Id="rId56" Type="http://schemas.openxmlformats.org/officeDocument/2006/relationships/image" Target="../media/image179.png"/><Relationship Id="rId55" Type="http://schemas.openxmlformats.org/officeDocument/2006/relationships/image" Target="../media/image185.png"/><Relationship Id="rId54" Type="http://schemas.openxmlformats.org/officeDocument/2006/relationships/image" Target="../media/image176.png"/><Relationship Id="rId53" Type="http://schemas.openxmlformats.org/officeDocument/2006/relationships/image" Target="../media/image193.png"/><Relationship Id="rId52" Type="http://schemas.openxmlformats.org/officeDocument/2006/relationships/image" Target="../media/image181.png"/><Relationship Id="rId51" Type="http://schemas.openxmlformats.org/officeDocument/2006/relationships/image" Target="../media/image178.png"/><Relationship Id="rId50" Type="http://schemas.openxmlformats.org/officeDocument/2006/relationships/image" Target="../media/image180.png"/><Relationship Id="rId5" Type="http://schemas.openxmlformats.org/officeDocument/2006/relationships/image" Target="../media/image130.png"/><Relationship Id="rId49" Type="http://schemas.openxmlformats.org/officeDocument/2006/relationships/image" Target="../media/image204.png"/><Relationship Id="rId48" Type="http://schemas.openxmlformats.org/officeDocument/2006/relationships/image" Target="../media/image175.png"/><Relationship Id="rId47" Type="http://schemas.openxmlformats.org/officeDocument/2006/relationships/image" Target="../media/image203.png"/><Relationship Id="rId46" Type="http://schemas.openxmlformats.org/officeDocument/2006/relationships/image" Target="../media/image174.png"/><Relationship Id="rId45" Type="http://schemas.openxmlformats.org/officeDocument/2006/relationships/image" Target="../media/image172.png"/><Relationship Id="rId44" Type="http://schemas.openxmlformats.org/officeDocument/2006/relationships/image" Target="../media/image171.png"/><Relationship Id="rId43" Type="http://schemas.openxmlformats.org/officeDocument/2006/relationships/image" Target="../media/image169.png"/><Relationship Id="rId42" Type="http://schemas.openxmlformats.org/officeDocument/2006/relationships/image" Target="../media/image168.png"/><Relationship Id="rId41" Type="http://schemas.openxmlformats.org/officeDocument/2006/relationships/image" Target="../media/image167.png"/><Relationship Id="rId40" Type="http://schemas.openxmlformats.org/officeDocument/2006/relationships/image" Target="../media/image166.png"/><Relationship Id="rId4" Type="http://schemas.openxmlformats.org/officeDocument/2006/relationships/image" Target="../media/image129.png"/><Relationship Id="rId39" Type="http://schemas.openxmlformats.org/officeDocument/2006/relationships/image" Target="../media/image165.png"/><Relationship Id="rId38" Type="http://schemas.openxmlformats.org/officeDocument/2006/relationships/image" Target="../media/image164.png"/><Relationship Id="rId37" Type="http://schemas.openxmlformats.org/officeDocument/2006/relationships/image" Target="../media/image162.png"/><Relationship Id="rId36" Type="http://schemas.openxmlformats.org/officeDocument/2006/relationships/image" Target="../media/image161.png"/><Relationship Id="rId35" Type="http://schemas.openxmlformats.org/officeDocument/2006/relationships/image" Target="../media/image160.png"/><Relationship Id="rId34" Type="http://schemas.openxmlformats.org/officeDocument/2006/relationships/image" Target="../media/image159.png"/><Relationship Id="rId33" Type="http://schemas.openxmlformats.org/officeDocument/2006/relationships/image" Target="../media/image158.png"/><Relationship Id="rId32" Type="http://schemas.openxmlformats.org/officeDocument/2006/relationships/image" Target="../media/image157.png"/><Relationship Id="rId31" Type="http://schemas.openxmlformats.org/officeDocument/2006/relationships/image" Target="../media/image156.png"/><Relationship Id="rId30" Type="http://schemas.openxmlformats.org/officeDocument/2006/relationships/image" Target="../media/image155.png"/><Relationship Id="rId3" Type="http://schemas.openxmlformats.org/officeDocument/2006/relationships/image" Target="../media/image128.png"/><Relationship Id="rId29" Type="http://schemas.openxmlformats.org/officeDocument/2006/relationships/image" Target="../media/image154.png"/><Relationship Id="rId28" Type="http://schemas.openxmlformats.org/officeDocument/2006/relationships/image" Target="../media/image153.png"/><Relationship Id="rId27" Type="http://schemas.openxmlformats.org/officeDocument/2006/relationships/image" Target="../media/image152.png"/><Relationship Id="rId26" Type="http://schemas.openxmlformats.org/officeDocument/2006/relationships/image" Target="../media/image151.png"/><Relationship Id="rId25" Type="http://schemas.openxmlformats.org/officeDocument/2006/relationships/image" Target="../media/image150.png"/><Relationship Id="rId24" Type="http://schemas.openxmlformats.org/officeDocument/2006/relationships/image" Target="../media/image149.png"/><Relationship Id="rId23" Type="http://schemas.openxmlformats.org/officeDocument/2006/relationships/image" Target="../media/image148.png"/><Relationship Id="rId22" Type="http://schemas.openxmlformats.org/officeDocument/2006/relationships/image" Target="../media/image147.png"/><Relationship Id="rId21" Type="http://schemas.openxmlformats.org/officeDocument/2006/relationships/image" Target="../media/image146.png"/><Relationship Id="rId20" Type="http://schemas.openxmlformats.org/officeDocument/2006/relationships/image" Target="../media/image145.png"/><Relationship Id="rId2" Type="http://schemas.openxmlformats.org/officeDocument/2006/relationships/image" Target="../media/image123.png"/><Relationship Id="rId19" Type="http://schemas.openxmlformats.org/officeDocument/2006/relationships/image" Target="../media/image144.png"/><Relationship Id="rId18" Type="http://schemas.openxmlformats.org/officeDocument/2006/relationships/image" Target="../media/image143.png"/><Relationship Id="rId17" Type="http://schemas.openxmlformats.org/officeDocument/2006/relationships/image" Target="../media/image142.png"/><Relationship Id="rId16" Type="http://schemas.openxmlformats.org/officeDocument/2006/relationships/image" Target="../media/image141.png"/><Relationship Id="rId15" Type="http://schemas.openxmlformats.org/officeDocument/2006/relationships/image" Target="../media/image140.png"/><Relationship Id="rId14" Type="http://schemas.openxmlformats.org/officeDocument/2006/relationships/image" Target="../media/image139.png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image" Target="../media/image135.png"/><Relationship Id="rId1" Type="http://schemas.openxmlformats.org/officeDocument/2006/relationships/image" Target="../media/image1.GIF"/></Relationships>
</file>

<file path=ppt/slides/_rels/slide7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" Type="http://schemas.openxmlformats.org/officeDocument/2006/relationships/image" Target="../media/image131.png"/><Relationship Id="rId56" Type="http://schemas.openxmlformats.org/officeDocument/2006/relationships/slideLayout" Target="../slideLayouts/slideLayout7.xml"/><Relationship Id="rId55" Type="http://schemas.openxmlformats.org/officeDocument/2006/relationships/image" Target="../media/image193.png"/><Relationship Id="rId54" Type="http://schemas.openxmlformats.org/officeDocument/2006/relationships/image" Target="../media/image175.png"/><Relationship Id="rId53" Type="http://schemas.openxmlformats.org/officeDocument/2006/relationships/image" Target="../media/image192.png"/><Relationship Id="rId52" Type="http://schemas.openxmlformats.org/officeDocument/2006/relationships/image" Target="../media/image199.png"/><Relationship Id="rId51" Type="http://schemas.openxmlformats.org/officeDocument/2006/relationships/image" Target="../media/image176.png"/><Relationship Id="rId50" Type="http://schemas.openxmlformats.org/officeDocument/2006/relationships/image" Target="../media/image205.png"/><Relationship Id="rId5" Type="http://schemas.openxmlformats.org/officeDocument/2006/relationships/image" Target="../media/image130.png"/><Relationship Id="rId49" Type="http://schemas.openxmlformats.org/officeDocument/2006/relationships/image" Target="../media/image174.png"/><Relationship Id="rId48" Type="http://schemas.openxmlformats.org/officeDocument/2006/relationships/image" Target="../media/image172.png"/><Relationship Id="rId47" Type="http://schemas.openxmlformats.org/officeDocument/2006/relationships/image" Target="../media/image171.png"/><Relationship Id="rId46" Type="http://schemas.openxmlformats.org/officeDocument/2006/relationships/image" Target="../media/image182.png"/><Relationship Id="rId45" Type="http://schemas.openxmlformats.org/officeDocument/2006/relationships/image" Target="../media/image170.png"/><Relationship Id="rId44" Type="http://schemas.openxmlformats.org/officeDocument/2006/relationships/image" Target="../media/image169.png"/><Relationship Id="rId43" Type="http://schemas.openxmlformats.org/officeDocument/2006/relationships/image" Target="../media/image168.png"/><Relationship Id="rId42" Type="http://schemas.openxmlformats.org/officeDocument/2006/relationships/image" Target="../media/image167.png"/><Relationship Id="rId41" Type="http://schemas.openxmlformats.org/officeDocument/2006/relationships/image" Target="../media/image166.png"/><Relationship Id="rId40" Type="http://schemas.openxmlformats.org/officeDocument/2006/relationships/image" Target="../media/image165.png"/><Relationship Id="rId4" Type="http://schemas.openxmlformats.org/officeDocument/2006/relationships/image" Target="../media/image129.png"/><Relationship Id="rId39" Type="http://schemas.openxmlformats.org/officeDocument/2006/relationships/image" Target="../media/image164.png"/><Relationship Id="rId38" Type="http://schemas.openxmlformats.org/officeDocument/2006/relationships/image" Target="../media/image163.png"/><Relationship Id="rId37" Type="http://schemas.openxmlformats.org/officeDocument/2006/relationships/image" Target="../media/image162.png"/><Relationship Id="rId36" Type="http://schemas.openxmlformats.org/officeDocument/2006/relationships/image" Target="../media/image161.png"/><Relationship Id="rId35" Type="http://schemas.openxmlformats.org/officeDocument/2006/relationships/image" Target="../media/image160.png"/><Relationship Id="rId34" Type="http://schemas.openxmlformats.org/officeDocument/2006/relationships/image" Target="../media/image159.png"/><Relationship Id="rId33" Type="http://schemas.openxmlformats.org/officeDocument/2006/relationships/image" Target="../media/image158.png"/><Relationship Id="rId32" Type="http://schemas.openxmlformats.org/officeDocument/2006/relationships/image" Target="../media/image157.png"/><Relationship Id="rId31" Type="http://schemas.openxmlformats.org/officeDocument/2006/relationships/image" Target="../media/image156.png"/><Relationship Id="rId30" Type="http://schemas.openxmlformats.org/officeDocument/2006/relationships/image" Target="../media/image155.png"/><Relationship Id="rId3" Type="http://schemas.openxmlformats.org/officeDocument/2006/relationships/image" Target="../media/image128.png"/><Relationship Id="rId29" Type="http://schemas.openxmlformats.org/officeDocument/2006/relationships/image" Target="../media/image154.png"/><Relationship Id="rId28" Type="http://schemas.openxmlformats.org/officeDocument/2006/relationships/image" Target="../media/image153.png"/><Relationship Id="rId27" Type="http://schemas.openxmlformats.org/officeDocument/2006/relationships/image" Target="../media/image152.png"/><Relationship Id="rId26" Type="http://schemas.openxmlformats.org/officeDocument/2006/relationships/image" Target="../media/image151.png"/><Relationship Id="rId25" Type="http://schemas.openxmlformats.org/officeDocument/2006/relationships/image" Target="../media/image150.png"/><Relationship Id="rId24" Type="http://schemas.openxmlformats.org/officeDocument/2006/relationships/image" Target="../media/image149.png"/><Relationship Id="rId23" Type="http://schemas.openxmlformats.org/officeDocument/2006/relationships/image" Target="../media/image148.png"/><Relationship Id="rId22" Type="http://schemas.openxmlformats.org/officeDocument/2006/relationships/image" Target="../media/image147.png"/><Relationship Id="rId21" Type="http://schemas.openxmlformats.org/officeDocument/2006/relationships/image" Target="../media/image146.png"/><Relationship Id="rId20" Type="http://schemas.openxmlformats.org/officeDocument/2006/relationships/image" Target="../media/image145.png"/><Relationship Id="rId2" Type="http://schemas.openxmlformats.org/officeDocument/2006/relationships/image" Target="../media/image123.png"/><Relationship Id="rId19" Type="http://schemas.openxmlformats.org/officeDocument/2006/relationships/image" Target="../media/image144.png"/><Relationship Id="rId18" Type="http://schemas.openxmlformats.org/officeDocument/2006/relationships/image" Target="../media/image143.png"/><Relationship Id="rId17" Type="http://schemas.openxmlformats.org/officeDocument/2006/relationships/image" Target="../media/image142.png"/><Relationship Id="rId16" Type="http://schemas.openxmlformats.org/officeDocument/2006/relationships/image" Target="../media/image141.png"/><Relationship Id="rId15" Type="http://schemas.openxmlformats.org/officeDocument/2006/relationships/image" Target="../media/image140.png"/><Relationship Id="rId14" Type="http://schemas.openxmlformats.org/officeDocument/2006/relationships/image" Target="../media/image139.png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image" Target="../media/image135.png"/><Relationship Id="rId1" Type="http://schemas.openxmlformats.org/officeDocument/2006/relationships/image" Target="../media/image1.GIF"/></Relationships>
</file>

<file path=ppt/slides/_rels/slide7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1" Type="http://schemas.openxmlformats.org/officeDocument/2006/relationships/slideLayout" Target="../slideLayouts/slideLayout7.xml"/><Relationship Id="rId60" Type="http://schemas.openxmlformats.org/officeDocument/2006/relationships/image" Target="../media/image182.png"/><Relationship Id="rId6" Type="http://schemas.openxmlformats.org/officeDocument/2006/relationships/image" Target="../media/image131.png"/><Relationship Id="rId59" Type="http://schemas.openxmlformats.org/officeDocument/2006/relationships/image" Target="../media/image207.png"/><Relationship Id="rId58" Type="http://schemas.openxmlformats.org/officeDocument/2006/relationships/image" Target="../media/image187.png"/><Relationship Id="rId57" Type="http://schemas.openxmlformats.org/officeDocument/2006/relationships/image" Target="../media/image186.png"/><Relationship Id="rId56" Type="http://schemas.openxmlformats.org/officeDocument/2006/relationships/image" Target="../media/image185.png"/><Relationship Id="rId55" Type="http://schemas.openxmlformats.org/officeDocument/2006/relationships/image" Target="../media/image195.png"/><Relationship Id="rId54" Type="http://schemas.openxmlformats.org/officeDocument/2006/relationships/image" Target="../media/image180.png"/><Relationship Id="rId53" Type="http://schemas.openxmlformats.org/officeDocument/2006/relationships/image" Target="../media/image193.png"/><Relationship Id="rId52" Type="http://schemas.openxmlformats.org/officeDocument/2006/relationships/image" Target="../media/image184.png"/><Relationship Id="rId51" Type="http://schemas.openxmlformats.org/officeDocument/2006/relationships/image" Target="../media/image178.png"/><Relationship Id="rId50" Type="http://schemas.openxmlformats.org/officeDocument/2006/relationships/image" Target="../media/image175.png"/><Relationship Id="rId5" Type="http://schemas.openxmlformats.org/officeDocument/2006/relationships/image" Target="../media/image130.png"/><Relationship Id="rId49" Type="http://schemas.openxmlformats.org/officeDocument/2006/relationships/image" Target="../media/image206.png"/><Relationship Id="rId48" Type="http://schemas.openxmlformats.org/officeDocument/2006/relationships/image" Target="../media/image174.png"/><Relationship Id="rId47" Type="http://schemas.openxmlformats.org/officeDocument/2006/relationships/image" Target="../media/image172.png"/><Relationship Id="rId46" Type="http://schemas.openxmlformats.org/officeDocument/2006/relationships/image" Target="../media/image171.png"/><Relationship Id="rId45" Type="http://schemas.openxmlformats.org/officeDocument/2006/relationships/image" Target="../media/image170.png"/><Relationship Id="rId44" Type="http://schemas.openxmlformats.org/officeDocument/2006/relationships/image" Target="../media/image169.png"/><Relationship Id="rId43" Type="http://schemas.openxmlformats.org/officeDocument/2006/relationships/image" Target="../media/image168.png"/><Relationship Id="rId42" Type="http://schemas.openxmlformats.org/officeDocument/2006/relationships/image" Target="../media/image167.png"/><Relationship Id="rId41" Type="http://schemas.openxmlformats.org/officeDocument/2006/relationships/image" Target="../media/image166.png"/><Relationship Id="rId40" Type="http://schemas.openxmlformats.org/officeDocument/2006/relationships/image" Target="../media/image165.png"/><Relationship Id="rId4" Type="http://schemas.openxmlformats.org/officeDocument/2006/relationships/image" Target="../media/image129.png"/><Relationship Id="rId39" Type="http://schemas.openxmlformats.org/officeDocument/2006/relationships/image" Target="../media/image164.png"/><Relationship Id="rId38" Type="http://schemas.openxmlformats.org/officeDocument/2006/relationships/image" Target="../media/image163.png"/><Relationship Id="rId37" Type="http://schemas.openxmlformats.org/officeDocument/2006/relationships/image" Target="../media/image162.png"/><Relationship Id="rId36" Type="http://schemas.openxmlformats.org/officeDocument/2006/relationships/image" Target="../media/image161.png"/><Relationship Id="rId35" Type="http://schemas.openxmlformats.org/officeDocument/2006/relationships/image" Target="../media/image160.png"/><Relationship Id="rId34" Type="http://schemas.openxmlformats.org/officeDocument/2006/relationships/image" Target="../media/image159.png"/><Relationship Id="rId33" Type="http://schemas.openxmlformats.org/officeDocument/2006/relationships/image" Target="../media/image158.png"/><Relationship Id="rId32" Type="http://schemas.openxmlformats.org/officeDocument/2006/relationships/image" Target="../media/image157.png"/><Relationship Id="rId31" Type="http://schemas.openxmlformats.org/officeDocument/2006/relationships/image" Target="../media/image156.png"/><Relationship Id="rId30" Type="http://schemas.openxmlformats.org/officeDocument/2006/relationships/image" Target="../media/image155.png"/><Relationship Id="rId3" Type="http://schemas.openxmlformats.org/officeDocument/2006/relationships/image" Target="../media/image128.png"/><Relationship Id="rId29" Type="http://schemas.openxmlformats.org/officeDocument/2006/relationships/image" Target="../media/image154.png"/><Relationship Id="rId28" Type="http://schemas.openxmlformats.org/officeDocument/2006/relationships/image" Target="../media/image153.png"/><Relationship Id="rId27" Type="http://schemas.openxmlformats.org/officeDocument/2006/relationships/image" Target="../media/image152.png"/><Relationship Id="rId26" Type="http://schemas.openxmlformats.org/officeDocument/2006/relationships/image" Target="../media/image151.png"/><Relationship Id="rId25" Type="http://schemas.openxmlformats.org/officeDocument/2006/relationships/image" Target="../media/image150.png"/><Relationship Id="rId24" Type="http://schemas.openxmlformats.org/officeDocument/2006/relationships/image" Target="../media/image149.png"/><Relationship Id="rId23" Type="http://schemas.openxmlformats.org/officeDocument/2006/relationships/image" Target="../media/image148.png"/><Relationship Id="rId22" Type="http://schemas.openxmlformats.org/officeDocument/2006/relationships/image" Target="../media/image147.png"/><Relationship Id="rId21" Type="http://schemas.openxmlformats.org/officeDocument/2006/relationships/image" Target="../media/image146.png"/><Relationship Id="rId20" Type="http://schemas.openxmlformats.org/officeDocument/2006/relationships/image" Target="../media/image145.png"/><Relationship Id="rId2" Type="http://schemas.openxmlformats.org/officeDocument/2006/relationships/image" Target="../media/image123.png"/><Relationship Id="rId19" Type="http://schemas.openxmlformats.org/officeDocument/2006/relationships/image" Target="../media/image144.png"/><Relationship Id="rId18" Type="http://schemas.openxmlformats.org/officeDocument/2006/relationships/image" Target="../media/image143.png"/><Relationship Id="rId17" Type="http://schemas.openxmlformats.org/officeDocument/2006/relationships/image" Target="../media/image142.png"/><Relationship Id="rId16" Type="http://schemas.openxmlformats.org/officeDocument/2006/relationships/image" Target="../media/image141.png"/><Relationship Id="rId15" Type="http://schemas.openxmlformats.org/officeDocument/2006/relationships/image" Target="../media/image140.png"/><Relationship Id="rId14" Type="http://schemas.openxmlformats.org/officeDocument/2006/relationships/image" Target="../media/image139.png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image" Target="../media/image135.png"/><Relationship Id="rId1" Type="http://schemas.openxmlformats.org/officeDocument/2006/relationships/image" Target="../media/image1.GIF"/></Relationships>
</file>

<file path=ppt/slides/_rels/slide7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" Type="http://schemas.openxmlformats.org/officeDocument/2006/relationships/image" Target="../media/image131.png"/><Relationship Id="rId57" Type="http://schemas.openxmlformats.org/officeDocument/2006/relationships/slideLayout" Target="../slideLayouts/slideLayout7.xml"/><Relationship Id="rId56" Type="http://schemas.openxmlformats.org/officeDocument/2006/relationships/image" Target="../media/image182.png"/><Relationship Id="rId55" Type="http://schemas.openxmlformats.org/officeDocument/2006/relationships/image" Target="../media/image201.png"/><Relationship Id="rId54" Type="http://schemas.openxmlformats.org/officeDocument/2006/relationships/image" Target="../media/image189.png"/><Relationship Id="rId53" Type="http://schemas.openxmlformats.org/officeDocument/2006/relationships/image" Target="../media/image179.png"/><Relationship Id="rId52" Type="http://schemas.openxmlformats.org/officeDocument/2006/relationships/image" Target="../media/image178.png"/><Relationship Id="rId51" Type="http://schemas.openxmlformats.org/officeDocument/2006/relationships/image" Target="../media/image184.png"/><Relationship Id="rId50" Type="http://schemas.openxmlformats.org/officeDocument/2006/relationships/image" Target="../media/image175.png"/><Relationship Id="rId5" Type="http://schemas.openxmlformats.org/officeDocument/2006/relationships/image" Target="../media/image130.png"/><Relationship Id="rId49" Type="http://schemas.openxmlformats.org/officeDocument/2006/relationships/image" Target="../media/image208.png"/><Relationship Id="rId48" Type="http://schemas.openxmlformats.org/officeDocument/2006/relationships/image" Target="../media/image174.png"/><Relationship Id="rId47" Type="http://schemas.openxmlformats.org/officeDocument/2006/relationships/image" Target="../media/image172.png"/><Relationship Id="rId46" Type="http://schemas.openxmlformats.org/officeDocument/2006/relationships/image" Target="../media/image171.png"/><Relationship Id="rId45" Type="http://schemas.openxmlformats.org/officeDocument/2006/relationships/image" Target="../media/image170.png"/><Relationship Id="rId44" Type="http://schemas.openxmlformats.org/officeDocument/2006/relationships/image" Target="../media/image169.png"/><Relationship Id="rId43" Type="http://schemas.openxmlformats.org/officeDocument/2006/relationships/image" Target="../media/image168.png"/><Relationship Id="rId42" Type="http://schemas.openxmlformats.org/officeDocument/2006/relationships/image" Target="../media/image167.png"/><Relationship Id="rId41" Type="http://schemas.openxmlformats.org/officeDocument/2006/relationships/image" Target="../media/image166.png"/><Relationship Id="rId40" Type="http://schemas.openxmlformats.org/officeDocument/2006/relationships/image" Target="../media/image165.png"/><Relationship Id="rId4" Type="http://schemas.openxmlformats.org/officeDocument/2006/relationships/image" Target="../media/image129.png"/><Relationship Id="rId39" Type="http://schemas.openxmlformats.org/officeDocument/2006/relationships/image" Target="../media/image164.png"/><Relationship Id="rId38" Type="http://schemas.openxmlformats.org/officeDocument/2006/relationships/image" Target="../media/image163.png"/><Relationship Id="rId37" Type="http://schemas.openxmlformats.org/officeDocument/2006/relationships/image" Target="../media/image162.png"/><Relationship Id="rId36" Type="http://schemas.openxmlformats.org/officeDocument/2006/relationships/image" Target="../media/image161.png"/><Relationship Id="rId35" Type="http://schemas.openxmlformats.org/officeDocument/2006/relationships/image" Target="../media/image160.png"/><Relationship Id="rId34" Type="http://schemas.openxmlformats.org/officeDocument/2006/relationships/image" Target="../media/image159.png"/><Relationship Id="rId33" Type="http://schemas.openxmlformats.org/officeDocument/2006/relationships/image" Target="../media/image158.png"/><Relationship Id="rId32" Type="http://schemas.openxmlformats.org/officeDocument/2006/relationships/image" Target="../media/image157.png"/><Relationship Id="rId31" Type="http://schemas.openxmlformats.org/officeDocument/2006/relationships/image" Target="../media/image156.png"/><Relationship Id="rId30" Type="http://schemas.openxmlformats.org/officeDocument/2006/relationships/image" Target="../media/image155.png"/><Relationship Id="rId3" Type="http://schemas.openxmlformats.org/officeDocument/2006/relationships/image" Target="../media/image128.png"/><Relationship Id="rId29" Type="http://schemas.openxmlformats.org/officeDocument/2006/relationships/image" Target="../media/image154.png"/><Relationship Id="rId28" Type="http://schemas.openxmlformats.org/officeDocument/2006/relationships/image" Target="../media/image153.png"/><Relationship Id="rId27" Type="http://schemas.openxmlformats.org/officeDocument/2006/relationships/image" Target="../media/image152.png"/><Relationship Id="rId26" Type="http://schemas.openxmlformats.org/officeDocument/2006/relationships/image" Target="../media/image151.png"/><Relationship Id="rId25" Type="http://schemas.openxmlformats.org/officeDocument/2006/relationships/image" Target="../media/image150.png"/><Relationship Id="rId24" Type="http://schemas.openxmlformats.org/officeDocument/2006/relationships/image" Target="../media/image149.png"/><Relationship Id="rId23" Type="http://schemas.openxmlformats.org/officeDocument/2006/relationships/image" Target="../media/image148.png"/><Relationship Id="rId22" Type="http://schemas.openxmlformats.org/officeDocument/2006/relationships/image" Target="../media/image147.png"/><Relationship Id="rId21" Type="http://schemas.openxmlformats.org/officeDocument/2006/relationships/image" Target="../media/image146.png"/><Relationship Id="rId20" Type="http://schemas.openxmlformats.org/officeDocument/2006/relationships/image" Target="../media/image145.png"/><Relationship Id="rId2" Type="http://schemas.openxmlformats.org/officeDocument/2006/relationships/image" Target="../media/image123.png"/><Relationship Id="rId19" Type="http://schemas.openxmlformats.org/officeDocument/2006/relationships/image" Target="../media/image144.png"/><Relationship Id="rId18" Type="http://schemas.openxmlformats.org/officeDocument/2006/relationships/image" Target="../media/image143.png"/><Relationship Id="rId17" Type="http://schemas.openxmlformats.org/officeDocument/2006/relationships/image" Target="../media/image142.png"/><Relationship Id="rId16" Type="http://schemas.openxmlformats.org/officeDocument/2006/relationships/image" Target="../media/image141.png"/><Relationship Id="rId15" Type="http://schemas.openxmlformats.org/officeDocument/2006/relationships/image" Target="../media/image140.png"/><Relationship Id="rId14" Type="http://schemas.openxmlformats.org/officeDocument/2006/relationships/image" Target="../media/image139.png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image" Target="../media/image135.png"/><Relationship Id="rId1" Type="http://schemas.openxmlformats.org/officeDocument/2006/relationships/image" Target="../media/image1.GIF"/></Relationships>
</file>

<file path=ppt/slides/_rels/slide7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" Type="http://schemas.openxmlformats.org/officeDocument/2006/relationships/image" Target="../media/image131.png"/><Relationship Id="rId59" Type="http://schemas.openxmlformats.org/officeDocument/2006/relationships/slideLayout" Target="../slideLayouts/slideLayout7.xml"/><Relationship Id="rId58" Type="http://schemas.openxmlformats.org/officeDocument/2006/relationships/image" Target="../media/image182.png"/><Relationship Id="rId57" Type="http://schemas.openxmlformats.org/officeDocument/2006/relationships/image" Target="../media/image170.png"/><Relationship Id="rId56" Type="http://schemas.openxmlformats.org/officeDocument/2006/relationships/image" Target="../media/image180.png"/><Relationship Id="rId55" Type="http://schemas.openxmlformats.org/officeDocument/2006/relationships/image" Target="../media/image187.png"/><Relationship Id="rId54" Type="http://schemas.openxmlformats.org/officeDocument/2006/relationships/image" Target="../media/image176.png"/><Relationship Id="rId53" Type="http://schemas.openxmlformats.org/officeDocument/2006/relationships/image" Target="../media/image195.png"/><Relationship Id="rId52" Type="http://schemas.openxmlformats.org/officeDocument/2006/relationships/image" Target="../media/image188.png"/><Relationship Id="rId51" Type="http://schemas.openxmlformats.org/officeDocument/2006/relationships/image" Target="../media/image185.png"/><Relationship Id="rId50" Type="http://schemas.openxmlformats.org/officeDocument/2006/relationships/image" Target="../media/image189.png"/><Relationship Id="rId5" Type="http://schemas.openxmlformats.org/officeDocument/2006/relationships/image" Target="../media/image130.png"/><Relationship Id="rId49" Type="http://schemas.openxmlformats.org/officeDocument/2006/relationships/image" Target="../media/image175.png"/><Relationship Id="rId48" Type="http://schemas.openxmlformats.org/officeDocument/2006/relationships/image" Target="../media/image209.png"/><Relationship Id="rId47" Type="http://schemas.openxmlformats.org/officeDocument/2006/relationships/image" Target="../media/image174.png"/><Relationship Id="rId46" Type="http://schemas.openxmlformats.org/officeDocument/2006/relationships/image" Target="../media/image172.png"/><Relationship Id="rId45" Type="http://schemas.openxmlformats.org/officeDocument/2006/relationships/image" Target="../media/image171.png"/><Relationship Id="rId44" Type="http://schemas.openxmlformats.org/officeDocument/2006/relationships/image" Target="../media/image169.png"/><Relationship Id="rId43" Type="http://schemas.openxmlformats.org/officeDocument/2006/relationships/image" Target="../media/image168.png"/><Relationship Id="rId42" Type="http://schemas.openxmlformats.org/officeDocument/2006/relationships/image" Target="../media/image167.png"/><Relationship Id="rId41" Type="http://schemas.openxmlformats.org/officeDocument/2006/relationships/image" Target="../media/image166.png"/><Relationship Id="rId40" Type="http://schemas.openxmlformats.org/officeDocument/2006/relationships/image" Target="../media/image165.png"/><Relationship Id="rId4" Type="http://schemas.openxmlformats.org/officeDocument/2006/relationships/image" Target="../media/image129.png"/><Relationship Id="rId39" Type="http://schemas.openxmlformats.org/officeDocument/2006/relationships/image" Target="../media/image164.png"/><Relationship Id="rId38" Type="http://schemas.openxmlformats.org/officeDocument/2006/relationships/image" Target="../media/image163.png"/><Relationship Id="rId37" Type="http://schemas.openxmlformats.org/officeDocument/2006/relationships/image" Target="../media/image162.png"/><Relationship Id="rId36" Type="http://schemas.openxmlformats.org/officeDocument/2006/relationships/image" Target="../media/image161.png"/><Relationship Id="rId35" Type="http://schemas.openxmlformats.org/officeDocument/2006/relationships/image" Target="../media/image160.png"/><Relationship Id="rId34" Type="http://schemas.openxmlformats.org/officeDocument/2006/relationships/image" Target="../media/image159.png"/><Relationship Id="rId33" Type="http://schemas.openxmlformats.org/officeDocument/2006/relationships/image" Target="../media/image158.png"/><Relationship Id="rId32" Type="http://schemas.openxmlformats.org/officeDocument/2006/relationships/image" Target="../media/image157.png"/><Relationship Id="rId31" Type="http://schemas.openxmlformats.org/officeDocument/2006/relationships/image" Target="../media/image156.png"/><Relationship Id="rId30" Type="http://schemas.openxmlformats.org/officeDocument/2006/relationships/image" Target="../media/image155.png"/><Relationship Id="rId3" Type="http://schemas.openxmlformats.org/officeDocument/2006/relationships/image" Target="../media/image128.png"/><Relationship Id="rId29" Type="http://schemas.openxmlformats.org/officeDocument/2006/relationships/image" Target="../media/image154.png"/><Relationship Id="rId28" Type="http://schemas.openxmlformats.org/officeDocument/2006/relationships/image" Target="../media/image153.png"/><Relationship Id="rId27" Type="http://schemas.openxmlformats.org/officeDocument/2006/relationships/image" Target="../media/image152.png"/><Relationship Id="rId26" Type="http://schemas.openxmlformats.org/officeDocument/2006/relationships/image" Target="../media/image151.png"/><Relationship Id="rId25" Type="http://schemas.openxmlformats.org/officeDocument/2006/relationships/image" Target="../media/image150.png"/><Relationship Id="rId24" Type="http://schemas.openxmlformats.org/officeDocument/2006/relationships/image" Target="../media/image149.png"/><Relationship Id="rId23" Type="http://schemas.openxmlformats.org/officeDocument/2006/relationships/image" Target="../media/image148.png"/><Relationship Id="rId22" Type="http://schemas.openxmlformats.org/officeDocument/2006/relationships/image" Target="../media/image147.png"/><Relationship Id="rId21" Type="http://schemas.openxmlformats.org/officeDocument/2006/relationships/image" Target="../media/image146.png"/><Relationship Id="rId20" Type="http://schemas.openxmlformats.org/officeDocument/2006/relationships/image" Target="../media/image145.png"/><Relationship Id="rId2" Type="http://schemas.openxmlformats.org/officeDocument/2006/relationships/image" Target="../media/image123.png"/><Relationship Id="rId19" Type="http://schemas.openxmlformats.org/officeDocument/2006/relationships/image" Target="../media/image144.png"/><Relationship Id="rId18" Type="http://schemas.openxmlformats.org/officeDocument/2006/relationships/image" Target="../media/image143.png"/><Relationship Id="rId17" Type="http://schemas.openxmlformats.org/officeDocument/2006/relationships/image" Target="../media/image142.png"/><Relationship Id="rId16" Type="http://schemas.openxmlformats.org/officeDocument/2006/relationships/image" Target="../media/image141.png"/><Relationship Id="rId15" Type="http://schemas.openxmlformats.org/officeDocument/2006/relationships/image" Target="../media/image140.png"/><Relationship Id="rId14" Type="http://schemas.openxmlformats.org/officeDocument/2006/relationships/image" Target="../media/image139.png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image" Target="../media/image135.png"/><Relationship Id="rId1" Type="http://schemas.openxmlformats.org/officeDocument/2006/relationships/image" Target="../media/image1.GIF"/></Relationships>
</file>

<file path=ppt/slides/_rels/slide7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" Type="http://schemas.openxmlformats.org/officeDocument/2006/relationships/image" Target="../media/image131.png"/><Relationship Id="rId56" Type="http://schemas.openxmlformats.org/officeDocument/2006/relationships/slideLayout" Target="../slideLayouts/slideLayout7.xml"/><Relationship Id="rId55" Type="http://schemas.openxmlformats.org/officeDocument/2006/relationships/image" Target="../media/image182.png"/><Relationship Id="rId54" Type="http://schemas.openxmlformats.org/officeDocument/2006/relationships/image" Target="../media/image210.png"/><Relationship Id="rId53" Type="http://schemas.openxmlformats.org/officeDocument/2006/relationships/image" Target="../media/image199.png"/><Relationship Id="rId52" Type="http://schemas.openxmlformats.org/officeDocument/2006/relationships/image" Target="../media/image176.png"/><Relationship Id="rId51" Type="http://schemas.openxmlformats.org/officeDocument/2006/relationships/image" Target="../media/image178.png"/><Relationship Id="rId50" Type="http://schemas.openxmlformats.org/officeDocument/2006/relationships/image" Target="../media/image188.png"/><Relationship Id="rId5" Type="http://schemas.openxmlformats.org/officeDocument/2006/relationships/image" Target="../media/image130.png"/><Relationship Id="rId49" Type="http://schemas.openxmlformats.org/officeDocument/2006/relationships/image" Target="../media/image175.png"/><Relationship Id="rId48" Type="http://schemas.openxmlformats.org/officeDocument/2006/relationships/image" Target="../media/image174.png"/><Relationship Id="rId47" Type="http://schemas.openxmlformats.org/officeDocument/2006/relationships/image" Target="../media/image172.png"/><Relationship Id="rId46" Type="http://schemas.openxmlformats.org/officeDocument/2006/relationships/image" Target="../media/image171.png"/><Relationship Id="rId45" Type="http://schemas.openxmlformats.org/officeDocument/2006/relationships/image" Target="../media/image170.png"/><Relationship Id="rId44" Type="http://schemas.openxmlformats.org/officeDocument/2006/relationships/image" Target="../media/image169.png"/><Relationship Id="rId43" Type="http://schemas.openxmlformats.org/officeDocument/2006/relationships/image" Target="../media/image168.png"/><Relationship Id="rId42" Type="http://schemas.openxmlformats.org/officeDocument/2006/relationships/image" Target="../media/image167.png"/><Relationship Id="rId41" Type="http://schemas.openxmlformats.org/officeDocument/2006/relationships/image" Target="../media/image166.png"/><Relationship Id="rId40" Type="http://schemas.openxmlformats.org/officeDocument/2006/relationships/image" Target="../media/image165.png"/><Relationship Id="rId4" Type="http://schemas.openxmlformats.org/officeDocument/2006/relationships/image" Target="../media/image129.png"/><Relationship Id="rId39" Type="http://schemas.openxmlformats.org/officeDocument/2006/relationships/image" Target="../media/image164.png"/><Relationship Id="rId38" Type="http://schemas.openxmlformats.org/officeDocument/2006/relationships/image" Target="../media/image163.png"/><Relationship Id="rId37" Type="http://schemas.openxmlformats.org/officeDocument/2006/relationships/image" Target="../media/image162.png"/><Relationship Id="rId36" Type="http://schemas.openxmlformats.org/officeDocument/2006/relationships/image" Target="../media/image161.png"/><Relationship Id="rId35" Type="http://schemas.openxmlformats.org/officeDocument/2006/relationships/image" Target="../media/image160.png"/><Relationship Id="rId34" Type="http://schemas.openxmlformats.org/officeDocument/2006/relationships/image" Target="../media/image159.png"/><Relationship Id="rId33" Type="http://schemas.openxmlformats.org/officeDocument/2006/relationships/image" Target="../media/image158.png"/><Relationship Id="rId32" Type="http://schemas.openxmlformats.org/officeDocument/2006/relationships/image" Target="../media/image157.png"/><Relationship Id="rId31" Type="http://schemas.openxmlformats.org/officeDocument/2006/relationships/image" Target="../media/image156.png"/><Relationship Id="rId30" Type="http://schemas.openxmlformats.org/officeDocument/2006/relationships/image" Target="../media/image155.png"/><Relationship Id="rId3" Type="http://schemas.openxmlformats.org/officeDocument/2006/relationships/image" Target="../media/image128.png"/><Relationship Id="rId29" Type="http://schemas.openxmlformats.org/officeDocument/2006/relationships/image" Target="../media/image154.png"/><Relationship Id="rId28" Type="http://schemas.openxmlformats.org/officeDocument/2006/relationships/image" Target="../media/image153.png"/><Relationship Id="rId27" Type="http://schemas.openxmlformats.org/officeDocument/2006/relationships/image" Target="../media/image152.png"/><Relationship Id="rId26" Type="http://schemas.openxmlformats.org/officeDocument/2006/relationships/image" Target="../media/image151.png"/><Relationship Id="rId25" Type="http://schemas.openxmlformats.org/officeDocument/2006/relationships/image" Target="../media/image150.png"/><Relationship Id="rId24" Type="http://schemas.openxmlformats.org/officeDocument/2006/relationships/image" Target="../media/image149.png"/><Relationship Id="rId23" Type="http://schemas.openxmlformats.org/officeDocument/2006/relationships/image" Target="../media/image148.png"/><Relationship Id="rId22" Type="http://schemas.openxmlformats.org/officeDocument/2006/relationships/image" Target="../media/image147.png"/><Relationship Id="rId21" Type="http://schemas.openxmlformats.org/officeDocument/2006/relationships/image" Target="../media/image146.png"/><Relationship Id="rId20" Type="http://schemas.openxmlformats.org/officeDocument/2006/relationships/image" Target="../media/image145.png"/><Relationship Id="rId2" Type="http://schemas.openxmlformats.org/officeDocument/2006/relationships/image" Target="../media/image123.png"/><Relationship Id="rId19" Type="http://schemas.openxmlformats.org/officeDocument/2006/relationships/image" Target="../media/image144.png"/><Relationship Id="rId18" Type="http://schemas.openxmlformats.org/officeDocument/2006/relationships/image" Target="../media/image143.png"/><Relationship Id="rId17" Type="http://schemas.openxmlformats.org/officeDocument/2006/relationships/image" Target="../media/image142.png"/><Relationship Id="rId16" Type="http://schemas.openxmlformats.org/officeDocument/2006/relationships/image" Target="../media/image141.png"/><Relationship Id="rId15" Type="http://schemas.openxmlformats.org/officeDocument/2006/relationships/image" Target="../media/image140.png"/><Relationship Id="rId14" Type="http://schemas.openxmlformats.org/officeDocument/2006/relationships/image" Target="../media/image139.png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image" Target="../media/image135.png"/><Relationship Id="rId1" Type="http://schemas.openxmlformats.org/officeDocument/2006/relationships/image" Target="../media/image1.GIF"/></Relationships>
</file>

<file path=ppt/slides/_rels/slide7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" Type="http://schemas.openxmlformats.org/officeDocument/2006/relationships/image" Target="../media/image131.png"/><Relationship Id="rId57" Type="http://schemas.openxmlformats.org/officeDocument/2006/relationships/slideLayout" Target="../slideLayouts/slideLayout7.xml"/><Relationship Id="rId56" Type="http://schemas.openxmlformats.org/officeDocument/2006/relationships/image" Target="../media/image182.png"/><Relationship Id="rId55" Type="http://schemas.openxmlformats.org/officeDocument/2006/relationships/image" Target="../media/image193.png"/><Relationship Id="rId54" Type="http://schemas.openxmlformats.org/officeDocument/2006/relationships/image" Target="../media/image178.png"/><Relationship Id="rId53" Type="http://schemas.openxmlformats.org/officeDocument/2006/relationships/image" Target="../media/image195.png"/><Relationship Id="rId52" Type="http://schemas.openxmlformats.org/officeDocument/2006/relationships/image" Target="../media/image201.png"/><Relationship Id="rId51" Type="http://schemas.openxmlformats.org/officeDocument/2006/relationships/image" Target="../media/image180.png"/><Relationship Id="rId50" Type="http://schemas.openxmlformats.org/officeDocument/2006/relationships/image" Target="../media/image211.png"/><Relationship Id="rId5" Type="http://schemas.openxmlformats.org/officeDocument/2006/relationships/image" Target="../media/image130.png"/><Relationship Id="rId49" Type="http://schemas.openxmlformats.org/officeDocument/2006/relationships/image" Target="../media/image174.png"/><Relationship Id="rId48" Type="http://schemas.openxmlformats.org/officeDocument/2006/relationships/image" Target="../media/image175.png"/><Relationship Id="rId47" Type="http://schemas.openxmlformats.org/officeDocument/2006/relationships/image" Target="../media/image172.png"/><Relationship Id="rId46" Type="http://schemas.openxmlformats.org/officeDocument/2006/relationships/image" Target="../media/image171.png"/><Relationship Id="rId45" Type="http://schemas.openxmlformats.org/officeDocument/2006/relationships/image" Target="../media/image170.png"/><Relationship Id="rId44" Type="http://schemas.openxmlformats.org/officeDocument/2006/relationships/image" Target="../media/image169.png"/><Relationship Id="rId43" Type="http://schemas.openxmlformats.org/officeDocument/2006/relationships/image" Target="../media/image168.png"/><Relationship Id="rId42" Type="http://schemas.openxmlformats.org/officeDocument/2006/relationships/image" Target="../media/image167.png"/><Relationship Id="rId41" Type="http://schemas.openxmlformats.org/officeDocument/2006/relationships/image" Target="../media/image166.png"/><Relationship Id="rId40" Type="http://schemas.openxmlformats.org/officeDocument/2006/relationships/image" Target="../media/image165.png"/><Relationship Id="rId4" Type="http://schemas.openxmlformats.org/officeDocument/2006/relationships/image" Target="../media/image129.png"/><Relationship Id="rId39" Type="http://schemas.openxmlformats.org/officeDocument/2006/relationships/image" Target="../media/image164.png"/><Relationship Id="rId38" Type="http://schemas.openxmlformats.org/officeDocument/2006/relationships/image" Target="../media/image163.png"/><Relationship Id="rId37" Type="http://schemas.openxmlformats.org/officeDocument/2006/relationships/image" Target="../media/image162.png"/><Relationship Id="rId36" Type="http://schemas.openxmlformats.org/officeDocument/2006/relationships/image" Target="../media/image161.png"/><Relationship Id="rId35" Type="http://schemas.openxmlformats.org/officeDocument/2006/relationships/image" Target="../media/image160.png"/><Relationship Id="rId34" Type="http://schemas.openxmlformats.org/officeDocument/2006/relationships/image" Target="../media/image159.png"/><Relationship Id="rId33" Type="http://schemas.openxmlformats.org/officeDocument/2006/relationships/image" Target="../media/image158.png"/><Relationship Id="rId32" Type="http://schemas.openxmlformats.org/officeDocument/2006/relationships/image" Target="../media/image157.png"/><Relationship Id="rId31" Type="http://schemas.openxmlformats.org/officeDocument/2006/relationships/image" Target="../media/image156.png"/><Relationship Id="rId30" Type="http://schemas.openxmlformats.org/officeDocument/2006/relationships/image" Target="../media/image155.png"/><Relationship Id="rId3" Type="http://schemas.openxmlformats.org/officeDocument/2006/relationships/image" Target="../media/image128.png"/><Relationship Id="rId29" Type="http://schemas.openxmlformats.org/officeDocument/2006/relationships/image" Target="../media/image154.png"/><Relationship Id="rId28" Type="http://schemas.openxmlformats.org/officeDocument/2006/relationships/image" Target="../media/image153.png"/><Relationship Id="rId27" Type="http://schemas.openxmlformats.org/officeDocument/2006/relationships/image" Target="../media/image152.png"/><Relationship Id="rId26" Type="http://schemas.openxmlformats.org/officeDocument/2006/relationships/image" Target="../media/image151.png"/><Relationship Id="rId25" Type="http://schemas.openxmlformats.org/officeDocument/2006/relationships/image" Target="../media/image150.png"/><Relationship Id="rId24" Type="http://schemas.openxmlformats.org/officeDocument/2006/relationships/image" Target="../media/image149.png"/><Relationship Id="rId23" Type="http://schemas.openxmlformats.org/officeDocument/2006/relationships/image" Target="../media/image148.png"/><Relationship Id="rId22" Type="http://schemas.openxmlformats.org/officeDocument/2006/relationships/image" Target="../media/image147.png"/><Relationship Id="rId21" Type="http://schemas.openxmlformats.org/officeDocument/2006/relationships/image" Target="../media/image146.png"/><Relationship Id="rId20" Type="http://schemas.openxmlformats.org/officeDocument/2006/relationships/image" Target="../media/image145.png"/><Relationship Id="rId2" Type="http://schemas.openxmlformats.org/officeDocument/2006/relationships/image" Target="../media/image123.png"/><Relationship Id="rId19" Type="http://schemas.openxmlformats.org/officeDocument/2006/relationships/image" Target="../media/image144.png"/><Relationship Id="rId18" Type="http://schemas.openxmlformats.org/officeDocument/2006/relationships/image" Target="../media/image143.png"/><Relationship Id="rId17" Type="http://schemas.openxmlformats.org/officeDocument/2006/relationships/image" Target="../media/image142.png"/><Relationship Id="rId16" Type="http://schemas.openxmlformats.org/officeDocument/2006/relationships/image" Target="../media/image141.png"/><Relationship Id="rId15" Type="http://schemas.openxmlformats.org/officeDocument/2006/relationships/image" Target="../media/image140.png"/><Relationship Id="rId14" Type="http://schemas.openxmlformats.org/officeDocument/2006/relationships/image" Target="../media/image139.png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image" Target="../media/image135.png"/><Relationship Id="rId1" Type="http://schemas.openxmlformats.org/officeDocument/2006/relationships/image" Target="../media/image1.GIF"/></Relationships>
</file>

<file path=ppt/slides/_rels/slide7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" Type="http://schemas.openxmlformats.org/officeDocument/2006/relationships/image" Target="../media/image131.png"/><Relationship Id="rId57" Type="http://schemas.openxmlformats.org/officeDocument/2006/relationships/slideLayout" Target="../slideLayouts/slideLayout7.xml"/><Relationship Id="rId56" Type="http://schemas.openxmlformats.org/officeDocument/2006/relationships/image" Target="../media/image182.png"/><Relationship Id="rId55" Type="http://schemas.openxmlformats.org/officeDocument/2006/relationships/image" Target="../media/image213.png"/><Relationship Id="rId54" Type="http://schemas.openxmlformats.org/officeDocument/2006/relationships/image" Target="../media/image180.png"/><Relationship Id="rId53" Type="http://schemas.openxmlformats.org/officeDocument/2006/relationships/image" Target="../media/image178.png"/><Relationship Id="rId52" Type="http://schemas.openxmlformats.org/officeDocument/2006/relationships/image" Target="../media/image179.png"/><Relationship Id="rId51" Type="http://schemas.openxmlformats.org/officeDocument/2006/relationships/image" Target="../media/image207.png"/><Relationship Id="rId50" Type="http://schemas.openxmlformats.org/officeDocument/2006/relationships/image" Target="../media/image175.png"/><Relationship Id="rId5" Type="http://schemas.openxmlformats.org/officeDocument/2006/relationships/image" Target="../media/image130.png"/><Relationship Id="rId49" Type="http://schemas.openxmlformats.org/officeDocument/2006/relationships/image" Target="../media/image212.png"/><Relationship Id="rId48" Type="http://schemas.openxmlformats.org/officeDocument/2006/relationships/image" Target="../media/image174.png"/><Relationship Id="rId47" Type="http://schemas.openxmlformats.org/officeDocument/2006/relationships/image" Target="../media/image172.png"/><Relationship Id="rId46" Type="http://schemas.openxmlformats.org/officeDocument/2006/relationships/image" Target="../media/image171.png"/><Relationship Id="rId45" Type="http://schemas.openxmlformats.org/officeDocument/2006/relationships/image" Target="../media/image170.png"/><Relationship Id="rId44" Type="http://schemas.openxmlformats.org/officeDocument/2006/relationships/image" Target="../media/image169.png"/><Relationship Id="rId43" Type="http://schemas.openxmlformats.org/officeDocument/2006/relationships/image" Target="../media/image168.png"/><Relationship Id="rId42" Type="http://schemas.openxmlformats.org/officeDocument/2006/relationships/image" Target="../media/image167.png"/><Relationship Id="rId41" Type="http://schemas.openxmlformats.org/officeDocument/2006/relationships/image" Target="../media/image166.png"/><Relationship Id="rId40" Type="http://schemas.openxmlformats.org/officeDocument/2006/relationships/image" Target="../media/image165.png"/><Relationship Id="rId4" Type="http://schemas.openxmlformats.org/officeDocument/2006/relationships/image" Target="../media/image129.png"/><Relationship Id="rId39" Type="http://schemas.openxmlformats.org/officeDocument/2006/relationships/image" Target="../media/image164.png"/><Relationship Id="rId38" Type="http://schemas.openxmlformats.org/officeDocument/2006/relationships/image" Target="../media/image163.png"/><Relationship Id="rId37" Type="http://schemas.openxmlformats.org/officeDocument/2006/relationships/image" Target="../media/image162.png"/><Relationship Id="rId36" Type="http://schemas.openxmlformats.org/officeDocument/2006/relationships/image" Target="../media/image161.png"/><Relationship Id="rId35" Type="http://schemas.openxmlformats.org/officeDocument/2006/relationships/image" Target="../media/image160.png"/><Relationship Id="rId34" Type="http://schemas.openxmlformats.org/officeDocument/2006/relationships/image" Target="../media/image159.png"/><Relationship Id="rId33" Type="http://schemas.openxmlformats.org/officeDocument/2006/relationships/image" Target="../media/image158.png"/><Relationship Id="rId32" Type="http://schemas.openxmlformats.org/officeDocument/2006/relationships/image" Target="../media/image157.png"/><Relationship Id="rId31" Type="http://schemas.openxmlformats.org/officeDocument/2006/relationships/image" Target="../media/image156.png"/><Relationship Id="rId30" Type="http://schemas.openxmlformats.org/officeDocument/2006/relationships/image" Target="../media/image155.png"/><Relationship Id="rId3" Type="http://schemas.openxmlformats.org/officeDocument/2006/relationships/image" Target="../media/image128.png"/><Relationship Id="rId29" Type="http://schemas.openxmlformats.org/officeDocument/2006/relationships/image" Target="../media/image154.png"/><Relationship Id="rId28" Type="http://schemas.openxmlformats.org/officeDocument/2006/relationships/image" Target="../media/image153.png"/><Relationship Id="rId27" Type="http://schemas.openxmlformats.org/officeDocument/2006/relationships/image" Target="../media/image152.png"/><Relationship Id="rId26" Type="http://schemas.openxmlformats.org/officeDocument/2006/relationships/image" Target="../media/image151.png"/><Relationship Id="rId25" Type="http://schemas.openxmlformats.org/officeDocument/2006/relationships/image" Target="../media/image150.png"/><Relationship Id="rId24" Type="http://schemas.openxmlformats.org/officeDocument/2006/relationships/image" Target="../media/image149.png"/><Relationship Id="rId23" Type="http://schemas.openxmlformats.org/officeDocument/2006/relationships/image" Target="../media/image148.png"/><Relationship Id="rId22" Type="http://schemas.openxmlformats.org/officeDocument/2006/relationships/image" Target="../media/image147.png"/><Relationship Id="rId21" Type="http://schemas.openxmlformats.org/officeDocument/2006/relationships/image" Target="../media/image146.png"/><Relationship Id="rId20" Type="http://schemas.openxmlformats.org/officeDocument/2006/relationships/image" Target="../media/image145.png"/><Relationship Id="rId2" Type="http://schemas.openxmlformats.org/officeDocument/2006/relationships/image" Target="../media/image123.png"/><Relationship Id="rId19" Type="http://schemas.openxmlformats.org/officeDocument/2006/relationships/image" Target="../media/image144.png"/><Relationship Id="rId18" Type="http://schemas.openxmlformats.org/officeDocument/2006/relationships/image" Target="../media/image143.png"/><Relationship Id="rId17" Type="http://schemas.openxmlformats.org/officeDocument/2006/relationships/image" Target="../media/image142.png"/><Relationship Id="rId16" Type="http://schemas.openxmlformats.org/officeDocument/2006/relationships/image" Target="../media/image141.png"/><Relationship Id="rId15" Type="http://schemas.openxmlformats.org/officeDocument/2006/relationships/image" Target="../media/image140.png"/><Relationship Id="rId14" Type="http://schemas.openxmlformats.org/officeDocument/2006/relationships/image" Target="../media/image139.png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image" Target="../media/image135.png"/><Relationship Id="rId1" Type="http://schemas.openxmlformats.org/officeDocument/2006/relationships/image" Target="../media/image1.GIF"/></Relationships>
</file>

<file path=ppt/slides/_rels/slide7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" Type="http://schemas.openxmlformats.org/officeDocument/2006/relationships/image" Target="../media/image131.png"/><Relationship Id="rId59" Type="http://schemas.openxmlformats.org/officeDocument/2006/relationships/slideLayout" Target="../slideLayouts/slideLayout7.xml"/><Relationship Id="rId58" Type="http://schemas.openxmlformats.org/officeDocument/2006/relationships/image" Target="../media/image180.png"/><Relationship Id="rId57" Type="http://schemas.openxmlformats.org/officeDocument/2006/relationships/image" Target="../media/image188.png"/><Relationship Id="rId56" Type="http://schemas.openxmlformats.org/officeDocument/2006/relationships/image" Target="../media/image192.png"/><Relationship Id="rId55" Type="http://schemas.openxmlformats.org/officeDocument/2006/relationships/image" Target="../media/image189.png"/><Relationship Id="rId54" Type="http://schemas.openxmlformats.org/officeDocument/2006/relationships/image" Target="../media/image176.png"/><Relationship Id="rId53" Type="http://schemas.openxmlformats.org/officeDocument/2006/relationships/image" Target="../media/image185.png"/><Relationship Id="rId52" Type="http://schemas.openxmlformats.org/officeDocument/2006/relationships/image" Target="../media/image177.png"/><Relationship Id="rId51" Type="http://schemas.openxmlformats.org/officeDocument/2006/relationships/image" Target="../media/image214.png"/><Relationship Id="rId50" Type="http://schemas.openxmlformats.org/officeDocument/2006/relationships/image" Target="../media/image174.png"/><Relationship Id="rId5" Type="http://schemas.openxmlformats.org/officeDocument/2006/relationships/image" Target="../media/image130.png"/><Relationship Id="rId49" Type="http://schemas.openxmlformats.org/officeDocument/2006/relationships/image" Target="../media/image175.png"/><Relationship Id="rId48" Type="http://schemas.openxmlformats.org/officeDocument/2006/relationships/image" Target="../media/image172.png"/><Relationship Id="rId47" Type="http://schemas.openxmlformats.org/officeDocument/2006/relationships/image" Target="../media/image171.png"/><Relationship Id="rId46" Type="http://schemas.openxmlformats.org/officeDocument/2006/relationships/image" Target="../media/image182.png"/><Relationship Id="rId45" Type="http://schemas.openxmlformats.org/officeDocument/2006/relationships/image" Target="../media/image170.png"/><Relationship Id="rId44" Type="http://schemas.openxmlformats.org/officeDocument/2006/relationships/image" Target="../media/image169.png"/><Relationship Id="rId43" Type="http://schemas.openxmlformats.org/officeDocument/2006/relationships/image" Target="../media/image168.png"/><Relationship Id="rId42" Type="http://schemas.openxmlformats.org/officeDocument/2006/relationships/image" Target="../media/image167.png"/><Relationship Id="rId41" Type="http://schemas.openxmlformats.org/officeDocument/2006/relationships/image" Target="../media/image166.png"/><Relationship Id="rId40" Type="http://schemas.openxmlformats.org/officeDocument/2006/relationships/image" Target="../media/image165.png"/><Relationship Id="rId4" Type="http://schemas.openxmlformats.org/officeDocument/2006/relationships/image" Target="../media/image129.png"/><Relationship Id="rId39" Type="http://schemas.openxmlformats.org/officeDocument/2006/relationships/image" Target="../media/image164.png"/><Relationship Id="rId38" Type="http://schemas.openxmlformats.org/officeDocument/2006/relationships/image" Target="../media/image163.png"/><Relationship Id="rId37" Type="http://schemas.openxmlformats.org/officeDocument/2006/relationships/image" Target="../media/image162.png"/><Relationship Id="rId36" Type="http://schemas.openxmlformats.org/officeDocument/2006/relationships/image" Target="../media/image161.png"/><Relationship Id="rId35" Type="http://schemas.openxmlformats.org/officeDocument/2006/relationships/image" Target="../media/image160.png"/><Relationship Id="rId34" Type="http://schemas.openxmlformats.org/officeDocument/2006/relationships/image" Target="../media/image159.png"/><Relationship Id="rId33" Type="http://schemas.openxmlformats.org/officeDocument/2006/relationships/image" Target="../media/image158.png"/><Relationship Id="rId32" Type="http://schemas.openxmlformats.org/officeDocument/2006/relationships/image" Target="../media/image157.png"/><Relationship Id="rId31" Type="http://schemas.openxmlformats.org/officeDocument/2006/relationships/image" Target="../media/image156.png"/><Relationship Id="rId30" Type="http://schemas.openxmlformats.org/officeDocument/2006/relationships/image" Target="../media/image155.png"/><Relationship Id="rId3" Type="http://schemas.openxmlformats.org/officeDocument/2006/relationships/image" Target="../media/image128.png"/><Relationship Id="rId29" Type="http://schemas.openxmlformats.org/officeDocument/2006/relationships/image" Target="../media/image154.png"/><Relationship Id="rId28" Type="http://schemas.openxmlformats.org/officeDocument/2006/relationships/image" Target="../media/image153.png"/><Relationship Id="rId27" Type="http://schemas.openxmlformats.org/officeDocument/2006/relationships/image" Target="../media/image152.png"/><Relationship Id="rId26" Type="http://schemas.openxmlformats.org/officeDocument/2006/relationships/image" Target="../media/image151.png"/><Relationship Id="rId25" Type="http://schemas.openxmlformats.org/officeDocument/2006/relationships/image" Target="../media/image150.png"/><Relationship Id="rId24" Type="http://schemas.openxmlformats.org/officeDocument/2006/relationships/image" Target="../media/image149.png"/><Relationship Id="rId23" Type="http://schemas.openxmlformats.org/officeDocument/2006/relationships/image" Target="../media/image148.png"/><Relationship Id="rId22" Type="http://schemas.openxmlformats.org/officeDocument/2006/relationships/image" Target="../media/image147.png"/><Relationship Id="rId21" Type="http://schemas.openxmlformats.org/officeDocument/2006/relationships/image" Target="../media/image146.png"/><Relationship Id="rId20" Type="http://schemas.openxmlformats.org/officeDocument/2006/relationships/image" Target="../media/image145.png"/><Relationship Id="rId2" Type="http://schemas.openxmlformats.org/officeDocument/2006/relationships/image" Target="../media/image123.png"/><Relationship Id="rId19" Type="http://schemas.openxmlformats.org/officeDocument/2006/relationships/image" Target="../media/image144.png"/><Relationship Id="rId18" Type="http://schemas.openxmlformats.org/officeDocument/2006/relationships/image" Target="../media/image143.png"/><Relationship Id="rId17" Type="http://schemas.openxmlformats.org/officeDocument/2006/relationships/image" Target="../media/image142.png"/><Relationship Id="rId16" Type="http://schemas.openxmlformats.org/officeDocument/2006/relationships/image" Target="../media/image141.png"/><Relationship Id="rId15" Type="http://schemas.openxmlformats.org/officeDocument/2006/relationships/image" Target="../media/image140.png"/><Relationship Id="rId14" Type="http://schemas.openxmlformats.org/officeDocument/2006/relationships/image" Target="../media/image139.png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image" Target="../media/image135.png"/><Relationship Id="rId1" Type="http://schemas.openxmlformats.org/officeDocument/2006/relationships/image" Target="../media/image1.GIF"/></Relationships>
</file>

<file path=ppt/slides/_rels/slide7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" Type="http://schemas.openxmlformats.org/officeDocument/2006/relationships/image" Target="../media/image131.png"/><Relationship Id="rId57" Type="http://schemas.openxmlformats.org/officeDocument/2006/relationships/slideLayout" Target="../slideLayouts/slideLayout7.xml"/><Relationship Id="rId56" Type="http://schemas.openxmlformats.org/officeDocument/2006/relationships/image" Target="../media/image182.png"/><Relationship Id="rId55" Type="http://schemas.openxmlformats.org/officeDocument/2006/relationships/image" Target="../media/image201.png"/><Relationship Id="rId54" Type="http://schemas.openxmlformats.org/officeDocument/2006/relationships/image" Target="../media/image181.png"/><Relationship Id="rId53" Type="http://schemas.openxmlformats.org/officeDocument/2006/relationships/image" Target="../media/image187.png"/><Relationship Id="rId52" Type="http://schemas.openxmlformats.org/officeDocument/2006/relationships/image" Target="../media/image178.png"/><Relationship Id="rId51" Type="http://schemas.openxmlformats.org/officeDocument/2006/relationships/image" Target="../media/image177.png"/><Relationship Id="rId50" Type="http://schemas.openxmlformats.org/officeDocument/2006/relationships/image" Target="../media/image175.png"/><Relationship Id="rId5" Type="http://schemas.openxmlformats.org/officeDocument/2006/relationships/image" Target="../media/image130.png"/><Relationship Id="rId49" Type="http://schemas.openxmlformats.org/officeDocument/2006/relationships/image" Target="../media/image215.png"/><Relationship Id="rId48" Type="http://schemas.openxmlformats.org/officeDocument/2006/relationships/image" Target="../media/image174.png"/><Relationship Id="rId47" Type="http://schemas.openxmlformats.org/officeDocument/2006/relationships/image" Target="../media/image172.png"/><Relationship Id="rId46" Type="http://schemas.openxmlformats.org/officeDocument/2006/relationships/image" Target="../media/image171.png"/><Relationship Id="rId45" Type="http://schemas.openxmlformats.org/officeDocument/2006/relationships/image" Target="../media/image170.png"/><Relationship Id="rId44" Type="http://schemas.openxmlformats.org/officeDocument/2006/relationships/image" Target="../media/image169.png"/><Relationship Id="rId43" Type="http://schemas.openxmlformats.org/officeDocument/2006/relationships/image" Target="../media/image168.png"/><Relationship Id="rId42" Type="http://schemas.openxmlformats.org/officeDocument/2006/relationships/image" Target="../media/image167.png"/><Relationship Id="rId41" Type="http://schemas.openxmlformats.org/officeDocument/2006/relationships/image" Target="../media/image166.png"/><Relationship Id="rId40" Type="http://schemas.openxmlformats.org/officeDocument/2006/relationships/image" Target="../media/image165.png"/><Relationship Id="rId4" Type="http://schemas.openxmlformats.org/officeDocument/2006/relationships/image" Target="../media/image129.png"/><Relationship Id="rId39" Type="http://schemas.openxmlformats.org/officeDocument/2006/relationships/image" Target="../media/image164.png"/><Relationship Id="rId38" Type="http://schemas.openxmlformats.org/officeDocument/2006/relationships/image" Target="../media/image163.png"/><Relationship Id="rId37" Type="http://schemas.openxmlformats.org/officeDocument/2006/relationships/image" Target="../media/image162.png"/><Relationship Id="rId36" Type="http://schemas.openxmlformats.org/officeDocument/2006/relationships/image" Target="../media/image161.png"/><Relationship Id="rId35" Type="http://schemas.openxmlformats.org/officeDocument/2006/relationships/image" Target="../media/image160.png"/><Relationship Id="rId34" Type="http://schemas.openxmlformats.org/officeDocument/2006/relationships/image" Target="../media/image159.png"/><Relationship Id="rId33" Type="http://schemas.openxmlformats.org/officeDocument/2006/relationships/image" Target="../media/image158.png"/><Relationship Id="rId32" Type="http://schemas.openxmlformats.org/officeDocument/2006/relationships/image" Target="../media/image157.png"/><Relationship Id="rId31" Type="http://schemas.openxmlformats.org/officeDocument/2006/relationships/image" Target="../media/image156.png"/><Relationship Id="rId30" Type="http://schemas.openxmlformats.org/officeDocument/2006/relationships/image" Target="../media/image155.png"/><Relationship Id="rId3" Type="http://schemas.openxmlformats.org/officeDocument/2006/relationships/image" Target="../media/image128.png"/><Relationship Id="rId29" Type="http://schemas.openxmlformats.org/officeDocument/2006/relationships/image" Target="../media/image154.png"/><Relationship Id="rId28" Type="http://schemas.openxmlformats.org/officeDocument/2006/relationships/image" Target="../media/image153.png"/><Relationship Id="rId27" Type="http://schemas.openxmlformats.org/officeDocument/2006/relationships/image" Target="../media/image152.png"/><Relationship Id="rId26" Type="http://schemas.openxmlformats.org/officeDocument/2006/relationships/image" Target="../media/image151.png"/><Relationship Id="rId25" Type="http://schemas.openxmlformats.org/officeDocument/2006/relationships/image" Target="../media/image150.png"/><Relationship Id="rId24" Type="http://schemas.openxmlformats.org/officeDocument/2006/relationships/image" Target="../media/image149.png"/><Relationship Id="rId23" Type="http://schemas.openxmlformats.org/officeDocument/2006/relationships/image" Target="../media/image148.png"/><Relationship Id="rId22" Type="http://schemas.openxmlformats.org/officeDocument/2006/relationships/image" Target="../media/image147.png"/><Relationship Id="rId21" Type="http://schemas.openxmlformats.org/officeDocument/2006/relationships/image" Target="../media/image146.png"/><Relationship Id="rId20" Type="http://schemas.openxmlformats.org/officeDocument/2006/relationships/image" Target="../media/image145.png"/><Relationship Id="rId2" Type="http://schemas.openxmlformats.org/officeDocument/2006/relationships/image" Target="../media/image123.png"/><Relationship Id="rId19" Type="http://schemas.openxmlformats.org/officeDocument/2006/relationships/image" Target="../media/image144.png"/><Relationship Id="rId18" Type="http://schemas.openxmlformats.org/officeDocument/2006/relationships/image" Target="../media/image143.png"/><Relationship Id="rId17" Type="http://schemas.openxmlformats.org/officeDocument/2006/relationships/image" Target="../media/image142.png"/><Relationship Id="rId16" Type="http://schemas.openxmlformats.org/officeDocument/2006/relationships/image" Target="../media/image141.png"/><Relationship Id="rId15" Type="http://schemas.openxmlformats.org/officeDocument/2006/relationships/image" Target="../media/image140.png"/><Relationship Id="rId14" Type="http://schemas.openxmlformats.org/officeDocument/2006/relationships/image" Target="../media/image139.png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image" Target="../media/image135.png"/><Relationship Id="rId1" Type="http://schemas.openxmlformats.org/officeDocument/2006/relationships/image" Target="../media/image1.GIF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GIF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8.GIF"/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5.wav"/><Relationship Id="rId12" Type="http://schemas.openxmlformats.org/officeDocument/2006/relationships/audio" Target="../media/audio4.wav"/><Relationship Id="rId11" Type="http://schemas.openxmlformats.org/officeDocument/2006/relationships/image" Target="../media/image2.GIF"/><Relationship Id="rId10" Type="http://schemas.openxmlformats.org/officeDocument/2006/relationships/image" Target="../media/image23.GIF"/><Relationship Id="rId1" Type="http://schemas.openxmlformats.org/officeDocument/2006/relationships/image" Target="../media/image1.GIF"/></Relationships>
</file>

<file path=ppt/slides/_rels/slide8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" Type="http://schemas.openxmlformats.org/officeDocument/2006/relationships/image" Target="../media/image131.png"/><Relationship Id="rId59" Type="http://schemas.openxmlformats.org/officeDocument/2006/relationships/slideLayout" Target="../slideLayouts/slideLayout7.xml"/><Relationship Id="rId58" Type="http://schemas.openxmlformats.org/officeDocument/2006/relationships/image" Target="../media/image182.png"/><Relationship Id="rId57" Type="http://schemas.openxmlformats.org/officeDocument/2006/relationships/image" Target="../media/image170.png"/><Relationship Id="rId56" Type="http://schemas.openxmlformats.org/officeDocument/2006/relationships/image" Target="../media/image181.png"/><Relationship Id="rId55" Type="http://schemas.openxmlformats.org/officeDocument/2006/relationships/image" Target="../media/image201.png"/><Relationship Id="rId54" Type="http://schemas.openxmlformats.org/officeDocument/2006/relationships/image" Target="../media/image175.png"/><Relationship Id="rId53" Type="http://schemas.openxmlformats.org/officeDocument/2006/relationships/image" Target="../media/image213.png"/><Relationship Id="rId52" Type="http://schemas.openxmlformats.org/officeDocument/2006/relationships/image" Target="../media/image180.png"/><Relationship Id="rId51" Type="http://schemas.openxmlformats.org/officeDocument/2006/relationships/image" Target="../media/image178.png"/><Relationship Id="rId50" Type="http://schemas.openxmlformats.org/officeDocument/2006/relationships/image" Target="../media/image179.png"/><Relationship Id="rId5" Type="http://schemas.openxmlformats.org/officeDocument/2006/relationships/image" Target="../media/image130.png"/><Relationship Id="rId49" Type="http://schemas.openxmlformats.org/officeDocument/2006/relationships/image" Target="../media/image207.png"/><Relationship Id="rId48" Type="http://schemas.openxmlformats.org/officeDocument/2006/relationships/image" Target="../media/image216.png"/><Relationship Id="rId47" Type="http://schemas.openxmlformats.org/officeDocument/2006/relationships/image" Target="../media/image174.png"/><Relationship Id="rId46" Type="http://schemas.openxmlformats.org/officeDocument/2006/relationships/image" Target="../media/image172.png"/><Relationship Id="rId45" Type="http://schemas.openxmlformats.org/officeDocument/2006/relationships/image" Target="../media/image171.png"/><Relationship Id="rId44" Type="http://schemas.openxmlformats.org/officeDocument/2006/relationships/image" Target="../media/image169.png"/><Relationship Id="rId43" Type="http://schemas.openxmlformats.org/officeDocument/2006/relationships/image" Target="../media/image168.png"/><Relationship Id="rId42" Type="http://schemas.openxmlformats.org/officeDocument/2006/relationships/image" Target="../media/image167.png"/><Relationship Id="rId41" Type="http://schemas.openxmlformats.org/officeDocument/2006/relationships/image" Target="../media/image166.png"/><Relationship Id="rId40" Type="http://schemas.openxmlformats.org/officeDocument/2006/relationships/image" Target="../media/image165.png"/><Relationship Id="rId4" Type="http://schemas.openxmlformats.org/officeDocument/2006/relationships/image" Target="../media/image129.png"/><Relationship Id="rId39" Type="http://schemas.openxmlformats.org/officeDocument/2006/relationships/image" Target="../media/image164.png"/><Relationship Id="rId38" Type="http://schemas.openxmlformats.org/officeDocument/2006/relationships/image" Target="../media/image163.png"/><Relationship Id="rId37" Type="http://schemas.openxmlformats.org/officeDocument/2006/relationships/image" Target="../media/image162.png"/><Relationship Id="rId36" Type="http://schemas.openxmlformats.org/officeDocument/2006/relationships/image" Target="../media/image161.png"/><Relationship Id="rId35" Type="http://schemas.openxmlformats.org/officeDocument/2006/relationships/image" Target="../media/image160.png"/><Relationship Id="rId34" Type="http://schemas.openxmlformats.org/officeDocument/2006/relationships/image" Target="../media/image159.png"/><Relationship Id="rId33" Type="http://schemas.openxmlformats.org/officeDocument/2006/relationships/image" Target="../media/image158.png"/><Relationship Id="rId32" Type="http://schemas.openxmlformats.org/officeDocument/2006/relationships/image" Target="../media/image157.png"/><Relationship Id="rId31" Type="http://schemas.openxmlformats.org/officeDocument/2006/relationships/image" Target="../media/image156.png"/><Relationship Id="rId30" Type="http://schemas.openxmlformats.org/officeDocument/2006/relationships/image" Target="../media/image155.png"/><Relationship Id="rId3" Type="http://schemas.openxmlformats.org/officeDocument/2006/relationships/image" Target="../media/image128.png"/><Relationship Id="rId29" Type="http://schemas.openxmlformats.org/officeDocument/2006/relationships/image" Target="../media/image154.png"/><Relationship Id="rId28" Type="http://schemas.openxmlformats.org/officeDocument/2006/relationships/image" Target="../media/image153.png"/><Relationship Id="rId27" Type="http://schemas.openxmlformats.org/officeDocument/2006/relationships/image" Target="../media/image152.png"/><Relationship Id="rId26" Type="http://schemas.openxmlformats.org/officeDocument/2006/relationships/image" Target="../media/image151.png"/><Relationship Id="rId25" Type="http://schemas.openxmlformats.org/officeDocument/2006/relationships/image" Target="../media/image150.png"/><Relationship Id="rId24" Type="http://schemas.openxmlformats.org/officeDocument/2006/relationships/image" Target="../media/image149.png"/><Relationship Id="rId23" Type="http://schemas.openxmlformats.org/officeDocument/2006/relationships/image" Target="../media/image148.png"/><Relationship Id="rId22" Type="http://schemas.openxmlformats.org/officeDocument/2006/relationships/image" Target="../media/image147.png"/><Relationship Id="rId21" Type="http://schemas.openxmlformats.org/officeDocument/2006/relationships/image" Target="../media/image146.png"/><Relationship Id="rId20" Type="http://schemas.openxmlformats.org/officeDocument/2006/relationships/image" Target="../media/image145.png"/><Relationship Id="rId2" Type="http://schemas.openxmlformats.org/officeDocument/2006/relationships/image" Target="../media/image123.png"/><Relationship Id="rId19" Type="http://schemas.openxmlformats.org/officeDocument/2006/relationships/image" Target="../media/image144.png"/><Relationship Id="rId18" Type="http://schemas.openxmlformats.org/officeDocument/2006/relationships/image" Target="../media/image143.png"/><Relationship Id="rId17" Type="http://schemas.openxmlformats.org/officeDocument/2006/relationships/image" Target="../media/image142.png"/><Relationship Id="rId16" Type="http://schemas.openxmlformats.org/officeDocument/2006/relationships/image" Target="../media/image141.png"/><Relationship Id="rId15" Type="http://schemas.openxmlformats.org/officeDocument/2006/relationships/image" Target="../media/image140.png"/><Relationship Id="rId14" Type="http://schemas.openxmlformats.org/officeDocument/2006/relationships/image" Target="../media/image139.png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image" Target="../media/image135.png"/><Relationship Id="rId1" Type="http://schemas.openxmlformats.org/officeDocument/2006/relationships/image" Target="../media/image1.GIF"/></Relationships>
</file>

<file path=ppt/slides/_rels/slide8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1" Type="http://schemas.openxmlformats.org/officeDocument/2006/relationships/slideLayout" Target="../slideLayouts/slideLayout7.xml"/><Relationship Id="rId60" Type="http://schemas.openxmlformats.org/officeDocument/2006/relationships/image" Target="../media/image188.png"/><Relationship Id="rId6" Type="http://schemas.openxmlformats.org/officeDocument/2006/relationships/image" Target="../media/image131.png"/><Relationship Id="rId59" Type="http://schemas.openxmlformats.org/officeDocument/2006/relationships/image" Target="../media/image199.png"/><Relationship Id="rId58" Type="http://schemas.openxmlformats.org/officeDocument/2006/relationships/image" Target="../media/image177.png"/><Relationship Id="rId57" Type="http://schemas.openxmlformats.org/officeDocument/2006/relationships/image" Target="../media/image186.png"/><Relationship Id="rId56" Type="http://schemas.openxmlformats.org/officeDocument/2006/relationships/image" Target="../media/image189.png"/><Relationship Id="rId55" Type="http://schemas.openxmlformats.org/officeDocument/2006/relationships/image" Target="../media/image176.png"/><Relationship Id="rId54" Type="http://schemas.openxmlformats.org/officeDocument/2006/relationships/image" Target="../media/image185.png"/><Relationship Id="rId53" Type="http://schemas.openxmlformats.org/officeDocument/2006/relationships/image" Target="../media/image179.png"/><Relationship Id="rId52" Type="http://schemas.openxmlformats.org/officeDocument/2006/relationships/image" Target="../media/image195.png"/><Relationship Id="rId51" Type="http://schemas.openxmlformats.org/officeDocument/2006/relationships/image" Target="../media/image175.png"/><Relationship Id="rId50" Type="http://schemas.openxmlformats.org/officeDocument/2006/relationships/image" Target="../media/image194.png"/><Relationship Id="rId5" Type="http://schemas.openxmlformats.org/officeDocument/2006/relationships/image" Target="../media/image130.png"/><Relationship Id="rId49" Type="http://schemas.openxmlformats.org/officeDocument/2006/relationships/image" Target="../media/image174.png"/><Relationship Id="rId48" Type="http://schemas.openxmlformats.org/officeDocument/2006/relationships/image" Target="../media/image172.png"/><Relationship Id="rId47" Type="http://schemas.openxmlformats.org/officeDocument/2006/relationships/image" Target="../media/image171.png"/><Relationship Id="rId46" Type="http://schemas.openxmlformats.org/officeDocument/2006/relationships/image" Target="../media/image182.png"/><Relationship Id="rId45" Type="http://schemas.openxmlformats.org/officeDocument/2006/relationships/image" Target="../media/image170.png"/><Relationship Id="rId44" Type="http://schemas.openxmlformats.org/officeDocument/2006/relationships/image" Target="../media/image169.png"/><Relationship Id="rId43" Type="http://schemas.openxmlformats.org/officeDocument/2006/relationships/image" Target="../media/image168.png"/><Relationship Id="rId42" Type="http://schemas.openxmlformats.org/officeDocument/2006/relationships/image" Target="../media/image167.png"/><Relationship Id="rId41" Type="http://schemas.openxmlformats.org/officeDocument/2006/relationships/image" Target="../media/image166.png"/><Relationship Id="rId40" Type="http://schemas.openxmlformats.org/officeDocument/2006/relationships/image" Target="../media/image165.png"/><Relationship Id="rId4" Type="http://schemas.openxmlformats.org/officeDocument/2006/relationships/image" Target="../media/image129.png"/><Relationship Id="rId39" Type="http://schemas.openxmlformats.org/officeDocument/2006/relationships/image" Target="../media/image164.png"/><Relationship Id="rId38" Type="http://schemas.openxmlformats.org/officeDocument/2006/relationships/image" Target="../media/image163.png"/><Relationship Id="rId37" Type="http://schemas.openxmlformats.org/officeDocument/2006/relationships/image" Target="../media/image162.png"/><Relationship Id="rId36" Type="http://schemas.openxmlformats.org/officeDocument/2006/relationships/image" Target="../media/image161.png"/><Relationship Id="rId35" Type="http://schemas.openxmlformats.org/officeDocument/2006/relationships/image" Target="../media/image160.png"/><Relationship Id="rId34" Type="http://schemas.openxmlformats.org/officeDocument/2006/relationships/image" Target="../media/image159.png"/><Relationship Id="rId33" Type="http://schemas.openxmlformats.org/officeDocument/2006/relationships/image" Target="../media/image158.png"/><Relationship Id="rId32" Type="http://schemas.openxmlformats.org/officeDocument/2006/relationships/image" Target="../media/image157.png"/><Relationship Id="rId31" Type="http://schemas.openxmlformats.org/officeDocument/2006/relationships/image" Target="../media/image156.png"/><Relationship Id="rId30" Type="http://schemas.openxmlformats.org/officeDocument/2006/relationships/image" Target="../media/image155.png"/><Relationship Id="rId3" Type="http://schemas.openxmlformats.org/officeDocument/2006/relationships/image" Target="../media/image128.png"/><Relationship Id="rId29" Type="http://schemas.openxmlformats.org/officeDocument/2006/relationships/image" Target="../media/image154.png"/><Relationship Id="rId28" Type="http://schemas.openxmlformats.org/officeDocument/2006/relationships/image" Target="../media/image153.png"/><Relationship Id="rId27" Type="http://schemas.openxmlformats.org/officeDocument/2006/relationships/image" Target="../media/image152.png"/><Relationship Id="rId26" Type="http://schemas.openxmlformats.org/officeDocument/2006/relationships/image" Target="../media/image151.png"/><Relationship Id="rId25" Type="http://schemas.openxmlformats.org/officeDocument/2006/relationships/image" Target="../media/image150.png"/><Relationship Id="rId24" Type="http://schemas.openxmlformats.org/officeDocument/2006/relationships/image" Target="../media/image149.png"/><Relationship Id="rId23" Type="http://schemas.openxmlformats.org/officeDocument/2006/relationships/image" Target="../media/image148.png"/><Relationship Id="rId22" Type="http://schemas.openxmlformats.org/officeDocument/2006/relationships/image" Target="../media/image147.png"/><Relationship Id="rId21" Type="http://schemas.openxmlformats.org/officeDocument/2006/relationships/image" Target="../media/image146.png"/><Relationship Id="rId20" Type="http://schemas.openxmlformats.org/officeDocument/2006/relationships/image" Target="../media/image145.png"/><Relationship Id="rId2" Type="http://schemas.openxmlformats.org/officeDocument/2006/relationships/image" Target="../media/image123.png"/><Relationship Id="rId19" Type="http://schemas.openxmlformats.org/officeDocument/2006/relationships/image" Target="../media/image144.png"/><Relationship Id="rId18" Type="http://schemas.openxmlformats.org/officeDocument/2006/relationships/image" Target="../media/image143.png"/><Relationship Id="rId17" Type="http://schemas.openxmlformats.org/officeDocument/2006/relationships/image" Target="../media/image142.png"/><Relationship Id="rId16" Type="http://schemas.openxmlformats.org/officeDocument/2006/relationships/image" Target="../media/image141.png"/><Relationship Id="rId15" Type="http://schemas.openxmlformats.org/officeDocument/2006/relationships/image" Target="../media/image140.png"/><Relationship Id="rId14" Type="http://schemas.openxmlformats.org/officeDocument/2006/relationships/image" Target="../media/image139.png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image" Target="../media/image135.png"/><Relationship Id="rId1" Type="http://schemas.openxmlformats.org/officeDocument/2006/relationships/image" Target="../media/image1.GIF"/></Relationships>
</file>

<file path=ppt/slides/_rels/slide8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" Type="http://schemas.openxmlformats.org/officeDocument/2006/relationships/image" Target="../media/image131.png"/><Relationship Id="rId57" Type="http://schemas.openxmlformats.org/officeDocument/2006/relationships/slideLayout" Target="../slideLayouts/slideLayout7.xml"/><Relationship Id="rId56" Type="http://schemas.openxmlformats.org/officeDocument/2006/relationships/image" Target="../media/image174.png"/><Relationship Id="rId55" Type="http://schemas.openxmlformats.org/officeDocument/2006/relationships/image" Target="../media/image182.png"/><Relationship Id="rId54" Type="http://schemas.openxmlformats.org/officeDocument/2006/relationships/image" Target="../media/image178.png"/><Relationship Id="rId53" Type="http://schemas.openxmlformats.org/officeDocument/2006/relationships/image" Target="../media/image181.png"/><Relationship Id="rId52" Type="http://schemas.openxmlformats.org/officeDocument/2006/relationships/image" Target="../media/image180.png"/><Relationship Id="rId51" Type="http://schemas.openxmlformats.org/officeDocument/2006/relationships/image" Target="../media/image204.png"/><Relationship Id="rId50" Type="http://schemas.openxmlformats.org/officeDocument/2006/relationships/image" Target="../media/image189.png"/><Relationship Id="rId5" Type="http://schemas.openxmlformats.org/officeDocument/2006/relationships/image" Target="../media/image130.png"/><Relationship Id="rId49" Type="http://schemas.openxmlformats.org/officeDocument/2006/relationships/image" Target="../media/image217.png"/><Relationship Id="rId48" Type="http://schemas.openxmlformats.org/officeDocument/2006/relationships/image" Target="../media/image175.png"/><Relationship Id="rId47" Type="http://schemas.openxmlformats.org/officeDocument/2006/relationships/image" Target="../media/image172.png"/><Relationship Id="rId46" Type="http://schemas.openxmlformats.org/officeDocument/2006/relationships/image" Target="../media/image171.png"/><Relationship Id="rId45" Type="http://schemas.openxmlformats.org/officeDocument/2006/relationships/image" Target="../media/image170.png"/><Relationship Id="rId44" Type="http://schemas.openxmlformats.org/officeDocument/2006/relationships/image" Target="../media/image169.png"/><Relationship Id="rId43" Type="http://schemas.openxmlformats.org/officeDocument/2006/relationships/image" Target="../media/image168.png"/><Relationship Id="rId42" Type="http://schemas.openxmlformats.org/officeDocument/2006/relationships/image" Target="../media/image167.png"/><Relationship Id="rId41" Type="http://schemas.openxmlformats.org/officeDocument/2006/relationships/image" Target="../media/image166.png"/><Relationship Id="rId40" Type="http://schemas.openxmlformats.org/officeDocument/2006/relationships/image" Target="../media/image165.png"/><Relationship Id="rId4" Type="http://schemas.openxmlformats.org/officeDocument/2006/relationships/image" Target="../media/image129.png"/><Relationship Id="rId39" Type="http://schemas.openxmlformats.org/officeDocument/2006/relationships/image" Target="../media/image164.png"/><Relationship Id="rId38" Type="http://schemas.openxmlformats.org/officeDocument/2006/relationships/image" Target="../media/image163.png"/><Relationship Id="rId37" Type="http://schemas.openxmlformats.org/officeDocument/2006/relationships/image" Target="../media/image162.png"/><Relationship Id="rId36" Type="http://schemas.openxmlformats.org/officeDocument/2006/relationships/image" Target="../media/image161.png"/><Relationship Id="rId35" Type="http://schemas.openxmlformats.org/officeDocument/2006/relationships/image" Target="../media/image160.png"/><Relationship Id="rId34" Type="http://schemas.openxmlformats.org/officeDocument/2006/relationships/image" Target="../media/image159.png"/><Relationship Id="rId33" Type="http://schemas.openxmlformats.org/officeDocument/2006/relationships/image" Target="../media/image158.png"/><Relationship Id="rId32" Type="http://schemas.openxmlformats.org/officeDocument/2006/relationships/image" Target="../media/image157.png"/><Relationship Id="rId31" Type="http://schemas.openxmlformats.org/officeDocument/2006/relationships/image" Target="../media/image156.png"/><Relationship Id="rId30" Type="http://schemas.openxmlformats.org/officeDocument/2006/relationships/image" Target="../media/image155.png"/><Relationship Id="rId3" Type="http://schemas.openxmlformats.org/officeDocument/2006/relationships/image" Target="../media/image128.png"/><Relationship Id="rId29" Type="http://schemas.openxmlformats.org/officeDocument/2006/relationships/image" Target="../media/image154.png"/><Relationship Id="rId28" Type="http://schemas.openxmlformats.org/officeDocument/2006/relationships/image" Target="../media/image153.png"/><Relationship Id="rId27" Type="http://schemas.openxmlformats.org/officeDocument/2006/relationships/image" Target="../media/image152.png"/><Relationship Id="rId26" Type="http://schemas.openxmlformats.org/officeDocument/2006/relationships/image" Target="../media/image151.png"/><Relationship Id="rId25" Type="http://schemas.openxmlformats.org/officeDocument/2006/relationships/image" Target="../media/image150.png"/><Relationship Id="rId24" Type="http://schemas.openxmlformats.org/officeDocument/2006/relationships/image" Target="../media/image149.png"/><Relationship Id="rId23" Type="http://schemas.openxmlformats.org/officeDocument/2006/relationships/image" Target="../media/image148.png"/><Relationship Id="rId22" Type="http://schemas.openxmlformats.org/officeDocument/2006/relationships/image" Target="../media/image147.png"/><Relationship Id="rId21" Type="http://schemas.openxmlformats.org/officeDocument/2006/relationships/image" Target="../media/image146.png"/><Relationship Id="rId20" Type="http://schemas.openxmlformats.org/officeDocument/2006/relationships/image" Target="../media/image145.png"/><Relationship Id="rId2" Type="http://schemas.openxmlformats.org/officeDocument/2006/relationships/image" Target="../media/image123.png"/><Relationship Id="rId19" Type="http://schemas.openxmlformats.org/officeDocument/2006/relationships/image" Target="../media/image144.png"/><Relationship Id="rId18" Type="http://schemas.openxmlformats.org/officeDocument/2006/relationships/image" Target="../media/image143.png"/><Relationship Id="rId17" Type="http://schemas.openxmlformats.org/officeDocument/2006/relationships/image" Target="../media/image142.png"/><Relationship Id="rId16" Type="http://schemas.openxmlformats.org/officeDocument/2006/relationships/image" Target="../media/image141.png"/><Relationship Id="rId15" Type="http://schemas.openxmlformats.org/officeDocument/2006/relationships/image" Target="../media/image140.png"/><Relationship Id="rId14" Type="http://schemas.openxmlformats.org/officeDocument/2006/relationships/image" Target="../media/image139.png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image" Target="../media/image135.png"/><Relationship Id="rId1" Type="http://schemas.openxmlformats.org/officeDocument/2006/relationships/image" Target="../media/image1.GI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21.png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Relationship Id="rId3" Type="http://schemas.openxmlformats.org/officeDocument/2006/relationships/image" Target="../media/image174.png"/><Relationship Id="rId2" Type="http://schemas.openxmlformats.org/officeDocument/2006/relationships/image" Target="../media/image123.png"/><Relationship Id="rId1" Type="http://schemas.openxmlformats.org/officeDocument/2006/relationships/image" Target="../media/image1.GI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2.GIF"/><Relationship Id="rId1" Type="http://schemas.openxmlformats.org/officeDocument/2006/relationships/image" Target="../media/image1.GI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3.GIF"/><Relationship Id="rId1" Type="http://schemas.openxmlformats.org/officeDocument/2006/relationships/image" Target="../media/image1.GI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4.GIF"/><Relationship Id="rId1" Type="http://schemas.openxmlformats.org/officeDocument/2006/relationships/image" Target="../media/image1.GI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5.GIF"/><Relationship Id="rId1" Type="http://schemas.openxmlformats.org/officeDocument/2006/relationships/image" Target="../media/image1.GI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6.GIF"/><Relationship Id="rId1" Type="http://schemas.openxmlformats.org/officeDocument/2006/relationships/image" Target="../media/image1.GI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7.GIF"/><Relationship Id="rId1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GIF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8.GIF"/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5.wav"/><Relationship Id="rId12" Type="http://schemas.openxmlformats.org/officeDocument/2006/relationships/audio" Target="../media/audio4.wav"/><Relationship Id="rId11" Type="http://schemas.openxmlformats.org/officeDocument/2006/relationships/image" Target="../media/image2.GIF"/><Relationship Id="rId10" Type="http://schemas.openxmlformats.org/officeDocument/2006/relationships/image" Target="../media/image24.GIF"/><Relationship Id="rId1" Type="http://schemas.openxmlformats.org/officeDocument/2006/relationships/image" Target="../media/image1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8.GIF"/><Relationship Id="rId1" Type="http://schemas.openxmlformats.org/officeDocument/2006/relationships/image" Target="../media/image1.GI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9.GIF"/><Relationship Id="rId1" Type="http://schemas.openxmlformats.org/officeDocument/2006/relationships/image" Target="../media/image1.GI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0.GIF"/><Relationship Id="rId1" Type="http://schemas.openxmlformats.org/officeDocument/2006/relationships/image" Target="../media/image1.GI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1.GIF"/><Relationship Id="rId1" Type="http://schemas.openxmlformats.org/officeDocument/2006/relationships/image" Target="../media/image1.GI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2.GIF"/><Relationship Id="rId1" Type="http://schemas.openxmlformats.org/officeDocument/2006/relationships/image" Target="../media/image1.GI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GIF"/><Relationship Id="rId1" Type="http://schemas.openxmlformats.org/officeDocument/2006/relationships/image" Target="../media/image1.G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3.GIF"/><Relationship Id="rId1" Type="http://schemas.openxmlformats.org/officeDocument/2006/relationships/image" Target="../media/image1.GI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4.GIF"/><Relationship Id="rId1" Type="http://schemas.openxmlformats.org/officeDocument/2006/relationships/image" Target="../media/image1.GI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5.GIF"/><Relationship Id="rId1" Type="http://schemas.openxmlformats.org/officeDocument/2006/relationships/image" Target="../media/image1.GI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6.GIF"/><Relationship Id="rId1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25015"/>
            <a:ext cx="10515600" cy="1325563"/>
          </a:xfrm>
        </p:spPr>
        <p:txBody>
          <a:bodyPr/>
          <a:p>
            <a:pPr algn="ctr"/>
            <a:r>
              <a:rPr lang="en-US" sz="6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Halloween games!</a:t>
            </a:r>
            <a:endParaRPr lang="en-US" sz="6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laug549.wav">
            <a:hlinkClick r:id="" action="ppaction://media"/>
          </p:cNvPr>
          <p:cNvPicPr>
            <a:picLocks noRot="1" noChangeAspect="1"/>
          </p:cNvPicPr>
          <p:nvPr>
            <a:wavAudioFile r:embed="rId2" name="laugh.wav"/>
          </p:nvPr>
        </p:nvPicPr>
        <p:blipFill>
          <a:blip r:embed="rId3"/>
          <a:stretch>
            <a:fillRect/>
          </a:stretch>
        </p:blipFill>
        <p:spPr>
          <a:xfrm>
            <a:off x="9796463" y="2357438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wtch549.wav">
            <a:hlinkClick r:id="" action="ppaction://media"/>
          </p:cNvPr>
          <p:cNvPicPr>
            <a:picLocks noRot="1" noChangeAspect="1"/>
          </p:cNvPicPr>
          <p:nvPr>
            <a:wavAudioFile r:embed="rId4" name="wtchbrew.wav"/>
          </p:nvPr>
        </p:nvPicPr>
        <p:blipFill>
          <a:blip r:embed="rId3"/>
          <a:stretch>
            <a:fillRect/>
          </a:stretch>
        </p:blipFill>
        <p:spPr>
          <a:xfrm>
            <a:off x="9644063" y="22050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8" descr="D:\Material escolar\Fichas inglés\Clip Arts\HALLOWEEN MULTIMEDIA\HALLOWEEN ANIMATED GIFTS\EYES (2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088" y="2205038"/>
            <a:ext cx="1223962" cy="576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0700" y="4765675"/>
            <a:ext cx="1871663" cy="1871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838" y="4738688"/>
            <a:ext cx="1878012" cy="1881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3288" y="4729163"/>
            <a:ext cx="1908175" cy="19081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4 Grupo"/>
          <p:cNvGrpSpPr/>
          <p:nvPr/>
        </p:nvGrpSpPr>
        <p:grpSpPr>
          <a:xfrm>
            <a:off x="8616950" y="3810000"/>
            <a:ext cx="1985963" cy="1623695"/>
            <a:chOff x="581195" y="4884382"/>
            <a:chExt cx="1712087" cy="863309"/>
          </a:xfrm>
        </p:grpSpPr>
        <p:sp>
          <p:nvSpPr>
            <p:cNvPr id="4" name="3 Nube"/>
            <p:cNvSpPr/>
            <p:nvPr/>
          </p:nvSpPr>
          <p:spPr>
            <a:xfrm>
              <a:off x="581195" y="4884382"/>
              <a:ext cx="1532803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" name="2 CuadroTexto"/>
            <p:cNvSpPr txBox="1"/>
            <p:nvPr/>
          </p:nvSpPr>
          <p:spPr>
            <a:xfrm>
              <a:off x="604461" y="5044754"/>
              <a:ext cx="1688821" cy="7029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s-ES_tradnl" sz="40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vampire</a:t>
              </a:r>
              <a:endParaRPr kumimoji="0" lang="es-ES" sz="40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6526213" y="3825875"/>
            <a:ext cx="1800225" cy="1638935"/>
            <a:chOff x="596538" y="4948446"/>
            <a:chExt cx="1455182" cy="897620"/>
          </a:xfrm>
        </p:grpSpPr>
        <p:sp>
          <p:nvSpPr>
            <p:cNvPr id="20" name="19 Nube"/>
            <p:cNvSpPr/>
            <p:nvPr/>
          </p:nvSpPr>
          <p:spPr>
            <a:xfrm>
              <a:off x="596538" y="4948446"/>
              <a:ext cx="1441066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610653" y="5054519"/>
              <a:ext cx="1441067" cy="7915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s-ES_tradnl" sz="4400" kern="1200" cap="none" spc="0" normalizeH="0" baseline="0" noProof="0" dirty="0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ZOMBIE</a:t>
              </a:r>
              <a:endParaRPr kumimoji="0" lang="es-ES" sz="44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4276725" y="3829050"/>
            <a:ext cx="1981200" cy="1243013"/>
            <a:chOff x="538254" y="4912903"/>
            <a:chExt cx="1558021" cy="693821"/>
          </a:xfrm>
        </p:grpSpPr>
        <p:sp>
          <p:nvSpPr>
            <p:cNvPr id="23" name="22 Nube"/>
            <p:cNvSpPr/>
            <p:nvPr/>
          </p:nvSpPr>
          <p:spPr>
            <a:xfrm>
              <a:off x="596930" y="4912903"/>
              <a:ext cx="1440670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538254" y="5130885"/>
              <a:ext cx="1558021" cy="4632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s-ES_tradnl" sz="24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frankenstein</a:t>
              </a:r>
              <a:endParaRPr kumimoji="0" lang="es-ES" sz="24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18"/>
          <p:cNvPicPr>
            <a:picLocks noChangeAspect="1"/>
          </p:cNvPicPr>
          <p:nvPr/>
        </p:nvPicPr>
        <p:blipFill>
          <a:blip r:embed="rId7"/>
          <a:srcRect l="5038" t="10178" r="9084" b="21783"/>
          <a:stretch>
            <a:fillRect/>
          </a:stretch>
        </p:blipFill>
        <p:spPr>
          <a:xfrm>
            <a:off x="2274888" y="469900"/>
            <a:ext cx="7820025" cy="1887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3" descr="D:\Material escolar\Fichas inglés\Clip Arts\HALLOWEEN MULTIMEDIA\HALLOWEEN ANIMATED GIFTS\PUMPKINS (20)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6800" y="2738438"/>
            <a:ext cx="819150" cy="952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26 Rectángulo"/>
          <p:cNvSpPr/>
          <p:nvPr/>
        </p:nvSpPr>
        <p:spPr>
          <a:xfrm>
            <a:off x="1655763" y="134938"/>
            <a:ext cx="8878888" cy="6640513"/>
          </a:xfrm>
          <a:prstGeom prst="rect">
            <a:avLst/>
          </a:prstGeom>
          <a:noFill/>
          <a:ln w="92075" cap="sq" cmpd="thickThin">
            <a:solidFill>
              <a:srgbClr val="FF6600"/>
            </a:solidFill>
            <a:prstDash val="sysDash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57" y="2493169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28" y="2493169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839" y="2489226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4" name="Picture 2" descr="D:\Material escolar\Fichas inglés\Clip Arts\HALLOWEEN MULTIMEDIA\HALLOWEEN ANIMATED GIFTS\FRANKIE (2)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560050" y="3671888"/>
            <a:ext cx="2232025" cy="2613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4" name="Picture 6" descr="D:\Material escolar\Fichas inglés\Clip Arts\HALLOWEEN MULTIMEDIA\HALLOWEEN ANIMATED GIFTS\PUMPKINS (12)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4825" y="134938"/>
            <a:ext cx="523875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5" name="Picture 7" descr="D:\Material escolar\Fichas inglés\Clip Arts\HALLOWEEN MULTIMEDIA\HALLOWEEN ANIMATED GIFTS\PUMPKINS (12)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21875" y="138113"/>
            <a:ext cx="523875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Content Placeholder 4" descr="pumpki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72850" y="2821305"/>
            <a:ext cx="819150" cy="1092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1527790" y="4062095"/>
            <a:ext cx="51308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Content Placeholder 4" descr="pumpki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-97790" y="2821305"/>
            <a:ext cx="824865" cy="10922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53340" y="4062095"/>
            <a:ext cx="51816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L -0.97657 -0.0104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00" y="-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159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924800" y="1524000"/>
            <a:ext cx="734731" cy="914400"/>
          </a:xfrm>
          <a:prstGeom prst="rect">
            <a:avLst/>
          </a:prstGeom>
          <a:noFill/>
          <a:effectLst>
            <a:outerShdw dist="76200" dir="2700000" algn="tl" rotWithShape="0">
              <a:prstClr val="black"/>
            </a:outerShdw>
          </a:effectLst>
        </p:spPr>
      </p:pic>
      <p:grpSp>
        <p:nvGrpSpPr>
          <p:cNvPr id="16" name="Group 247"/>
          <p:cNvGrpSpPr>
            <a:grpSpLocks noChangeAspect="1"/>
          </p:cNvGrpSpPr>
          <p:nvPr/>
        </p:nvGrpSpPr>
        <p:grpSpPr>
          <a:xfrm>
            <a:off x="8610600" y="228600"/>
            <a:ext cx="1828800" cy="1828800"/>
            <a:chOff x="5943600" y="3886200"/>
            <a:chExt cx="2743200" cy="2743200"/>
          </a:xfrm>
        </p:grpSpPr>
        <p:grpSp>
          <p:nvGrpSpPr>
            <p:cNvPr id="17" name="Group 248"/>
            <p:cNvGrpSpPr/>
            <p:nvPr/>
          </p:nvGrpSpPr>
          <p:grpSpPr>
            <a:xfrm>
              <a:off x="5943600" y="3886200"/>
              <a:ext cx="2743200" cy="2743200"/>
              <a:chOff x="1828800" y="609600"/>
              <a:chExt cx="5497032" cy="5497032"/>
            </a:xfrm>
            <a:solidFill>
              <a:srgbClr val="FFFFCC"/>
            </a:solidFill>
          </p:grpSpPr>
          <p:grpSp>
            <p:nvGrpSpPr>
              <p:cNvPr id="18" name="Group 45"/>
              <p:cNvGrpSpPr/>
              <p:nvPr/>
            </p:nvGrpSpPr>
            <p:grpSpPr>
              <a:xfrm>
                <a:off x="1828800" y="609600"/>
                <a:ext cx="2824864" cy="5497032"/>
                <a:chOff x="1977656" y="680484"/>
                <a:chExt cx="2824864" cy="5497032"/>
              </a:xfrm>
              <a:grpFill/>
            </p:grpSpPr>
            <p:sp>
              <p:nvSpPr>
                <p:cNvPr id="261" name="Freeform 260"/>
                <p:cNvSpPr/>
                <p:nvPr/>
              </p:nvSpPr>
              <p:spPr>
                <a:xfrm>
                  <a:off x="2402958" y="680484"/>
                  <a:ext cx="2399562" cy="2626242"/>
                </a:xfrm>
                <a:custGeom>
                  <a:avLst/>
                  <a:gdLst>
                    <a:gd name="connsiteX0" fmla="*/ 2317898 w 2328530"/>
                    <a:gd name="connsiteY0" fmla="*/ 0 h 2626242"/>
                    <a:gd name="connsiteX1" fmla="*/ 2317898 w 2328530"/>
                    <a:gd name="connsiteY1" fmla="*/ 0 h 2626242"/>
                    <a:gd name="connsiteX2" fmla="*/ 2328530 w 2328530"/>
                    <a:gd name="connsiteY2" fmla="*/ 2626242 h 2626242"/>
                    <a:gd name="connsiteX3" fmla="*/ 0 w 2328530"/>
                    <a:gd name="connsiteY3" fmla="*/ 1275907 h 2626242"/>
                    <a:gd name="connsiteX4" fmla="*/ 127591 w 2328530"/>
                    <a:gd name="connsiteY4" fmla="*/ 1105786 h 2626242"/>
                    <a:gd name="connsiteX5" fmla="*/ 255182 w 2328530"/>
                    <a:gd name="connsiteY5" fmla="*/ 946297 h 2626242"/>
                    <a:gd name="connsiteX6" fmla="*/ 382772 w 2328530"/>
                    <a:gd name="connsiteY6" fmla="*/ 818707 h 2626242"/>
                    <a:gd name="connsiteX7" fmla="*/ 499730 w 2328530"/>
                    <a:gd name="connsiteY7" fmla="*/ 701749 h 2626242"/>
                    <a:gd name="connsiteX8" fmla="*/ 616689 w 2328530"/>
                    <a:gd name="connsiteY8" fmla="*/ 606056 h 2626242"/>
                    <a:gd name="connsiteX9" fmla="*/ 786809 w 2328530"/>
                    <a:gd name="connsiteY9" fmla="*/ 478465 h 2626242"/>
                    <a:gd name="connsiteX10" fmla="*/ 978195 w 2328530"/>
                    <a:gd name="connsiteY10" fmla="*/ 361507 h 2626242"/>
                    <a:gd name="connsiteX11" fmla="*/ 1212112 w 2328530"/>
                    <a:gd name="connsiteY11" fmla="*/ 255181 h 2626242"/>
                    <a:gd name="connsiteX12" fmla="*/ 1329070 w 2328530"/>
                    <a:gd name="connsiteY12" fmla="*/ 202018 h 2626242"/>
                    <a:gd name="connsiteX13" fmla="*/ 1584251 w 2328530"/>
                    <a:gd name="connsiteY13" fmla="*/ 116958 h 2626242"/>
                    <a:gd name="connsiteX14" fmla="*/ 1807535 w 2328530"/>
                    <a:gd name="connsiteY14" fmla="*/ 63795 h 2626242"/>
                    <a:gd name="connsiteX15" fmla="*/ 1977656 w 2328530"/>
                    <a:gd name="connsiteY15" fmla="*/ 31897 h 2626242"/>
                    <a:gd name="connsiteX16" fmla="*/ 2169042 w 2328530"/>
                    <a:gd name="connsiteY16" fmla="*/ 10632 h 2626242"/>
                    <a:gd name="connsiteX17" fmla="*/ 2317898 w 2328530"/>
                    <a:gd name="connsiteY17" fmla="*/ 0 h 2626242"/>
                    <a:gd name="connsiteX0-1" fmla="*/ 2399561 w 2399561"/>
                    <a:gd name="connsiteY0-2" fmla="*/ 0 h 2626242"/>
                    <a:gd name="connsiteX1-3" fmla="*/ 2317898 w 2399561"/>
                    <a:gd name="connsiteY1-4" fmla="*/ 0 h 2626242"/>
                    <a:gd name="connsiteX2-5" fmla="*/ 2328530 w 2399561"/>
                    <a:gd name="connsiteY2-6" fmla="*/ 2626242 h 2626242"/>
                    <a:gd name="connsiteX3-7" fmla="*/ 0 w 2399561"/>
                    <a:gd name="connsiteY3-8" fmla="*/ 1275907 h 2626242"/>
                    <a:gd name="connsiteX4-9" fmla="*/ 127591 w 2399561"/>
                    <a:gd name="connsiteY4-10" fmla="*/ 1105786 h 2626242"/>
                    <a:gd name="connsiteX5-11" fmla="*/ 255182 w 2399561"/>
                    <a:gd name="connsiteY5-12" fmla="*/ 946297 h 2626242"/>
                    <a:gd name="connsiteX6-13" fmla="*/ 382772 w 2399561"/>
                    <a:gd name="connsiteY6-14" fmla="*/ 818707 h 2626242"/>
                    <a:gd name="connsiteX7-15" fmla="*/ 499730 w 2399561"/>
                    <a:gd name="connsiteY7-16" fmla="*/ 701749 h 2626242"/>
                    <a:gd name="connsiteX8-17" fmla="*/ 616689 w 2399561"/>
                    <a:gd name="connsiteY8-18" fmla="*/ 606056 h 2626242"/>
                    <a:gd name="connsiteX9-19" fmla="*/ 786809 w 2399561"/>
                    <a:gd name="connsiteY9-20" fmla="*/ 478465 h 2626242"/>
                    <a:gd name="connsiteX10-21" fmla="*/ 978195 w 2399561"/>
                    <a:gd name="connsiteY10-22" fmla="*/ 361507 h 2626242"/>
                    <a:gd name="connsiteX11-23" fmla="*/ 1212112 w 2399561"/>
                    <a:gd name="connsiteY11-24" fmla="*/ 255181 h 2626242"/>
                    <a:gd name="connsiteX12-25" fmla="*/ 1329070 w 2399561"/>
                    <a:gd name="connsiteY12-26" fmla="*/ 202018 h 2626242"/>
                    <a:gd name="connsiteX13-27" fmla="*/ 1584251 w 2399561"/>
                    <a:gd name="connsiteY13-28" fmla="*/ 116958 h 2626242"/>
                    <a:gd name="connsiteX14-29" fmla="*/ 1807535 w 2399561"/>
                    <a:gd name="connsiteY14-30" fmla="*/ 63795 h 2626242"/>
                    <a:gd name="connsiteX15-31" fmla="*/ 1977656 w 2399561"/>
                    <a:gd name="connsiteY15-32" fmla="*/ 31897 h 2626242"/>
                    <a:gd name="connsiteX16-33" fmla="*/ 2169042 w 2399561"/>
                    <a:gd name="connsiteY16-34" fmla="*/ 10632 h 2626242"/>
                    <a:gd name="connsiteX17-35" fmla="*/ 2399561 w 2399561"/>
                    <a:gd name="connsiteY17-36" fmla="*/ 0 h 2626242"/>
                    <a:gd name="connsiteX0-37" fmla="*/ 2399561 w 2399561"/>
                    <a:gd name="connsiteY0-38" fmla="*/ 0 h 2626242"/>
                    <a:gd name="connsiteX1-39" fmla="*/ 2323213 w 2399561"/>
                    <a:gd name="connsiteY1-40" fmla="*/ 0 h 2626242"/>
                    <a:gd name="connsiteX2-41" fmla="*/ 2328530 w 2399561"/>
                    <a:gd name="connsiteY2-42" fmla="*/ 2626242 h 2626242"/>
                    <a:gd name="connsiteX3-43" fmla="*/ 0 w 2399561"/>
                    <a:gd name="connsiteY3-44" fmla="*/ 1275907 h 2626242"/>
                    <a:gd name="connsiteX4-45" fmla="*/ 127591 w 2399561"/>
                    <a:gd name="connsiteY4-46" fmla="*/ 1105786 h 2626242"/>
                    <a:gd name="connsiteX5-47" fmla="*/ 255182 w 2399561"/>
                    <a:gd name="connsiteY5-48" fmla="*/ 946297 h 2626242"/>
                    <a:gd name="connsiteX6-49" fmla="*/ 382772 w 2399561"/>
                    <a:gd name="connsiteY6-50" fmla="*/ 818707 h 2626242"/>
                    <a:gd name="connsiteX7-51" fmla="*/ 499730 w 2399561"/>
                    <a:gd name="connsiteY7-52" fmla="*/ 701749 h 2626242"/>
                    <a:gd name="connsiteX8-53" fmla="*/ 616689 w 2399561"/>
                    <a:gd name="connsiteY8-54" fmla="*/ 606056 h 2626242"/>
                    <a:gd name="connsiteX9-55" fmla="*/ 786809 w 2399561"/>
                    <a:gd name="connsiteY9-56" fmla="*/ 478465 h 2626242"/>
                    <a:gd name="connsiteX10-57" fmla="*/ 978195 w 2399561"/>
                    <a:gd name="connsiteY10-58" fmla="*/ 361507 h 2626242"/>
                    <a:gd name="connsiteX11-59" fmla="*/ 1212112 w 2399561"/>
                    <a:gd name="connsiteY11-60" fmla="*/ 255181 h 2626242"/>
                    <a:gd name="connsiteX12-61" fmla="*/ 1329070 w 2399561"/>
                    <a:gd name="connsiteY12-62" fmla="*/ 202018 h 2626242"/>
                    <a:gd name="connsiteX13-63" fmla="*/ 1584251 w 2399561"/>
                    <a:gd name="connsiteY13-64" fmla="*/ 116958 h 2626242"/>
                    <a:gd name="connsiteX14-65" fmla="*/ 1807535 w 2399561"/>
                    <a:gd name="connsiteY14-66" fmla="*/ 63795 h 2626242"/>
                    <a:gd name="connsiteX15-67" fmla="*/ 1977656 w 2399561"/>
                    <a:gd name="connsiteY15-68" fmla="*/ 31897 h 2626242"/>
                    <a:gd name="connsiteX16-69" fmla="*/ 2169042 w 2399561"/>
                    <a:gd name="connsiteY16-70" fmla="*/ 10632 h 2626242"/>
                    <a:gd name="connsiteX17-71" fmla="*/ 2399561 w 2399561"/>
                    <a:gd name="connsiteY17-72" fmla="*/ 0 h 2626242"/>
                    <a:gd name="connsiteX0-73" fmla="*/ 2399561 w 2399561"/>
                    <a:gd name="connsiteY0-74" fmla="*/ 0 h 2626242"/>
                    <a:gd name="connsiteX1-75" fmla="*/ 2323213 w 2399561"/>
                    <a:gd name="connsiteY1-76" fmla="*/ 0 h 2626242"/>
                    <a:gd name="connsiteX2-77" fmla="*/ 2328530 w 2399561"/>
                    <a:gd name="connsiteY2-78" fmla="*/ 2626242 h 2626242"/>
                    <a:gd name="connsiteX3-79" fmla="*/ 0 w 2399561"/>
                    <a:gd name="connsiteY3-80" fmla="*/ 1275907 h 2626242"/>
                    <a:gd name="connsiteX4-81" fmla="*/ 127591 w 2399561"/>
                    <a:gd name="connsiteY4-82" fmla="*/ 1105786 h 2626242"/>
                    <a:gd name="connsiteX5-83" fmla="*/ 255182 w 2399561"/>
                    <a:gd name="connsiteY5-84" fmla="*/ 946297 h 2626242"/>
                    <a:gd name="connsiteX6-85" fmla="*/ 382772 w 2399561"/>
                    <a:gd name="connsiteY6-86" fmla="*/ 818707 h 2626242"/>
                    <a:gd name="connsiteX7-87" fmla="*/ 499730 w 2399561"/>
                    <a:gd name="connsiteY7-88" fmla="*/ 701749 h 2626242"/>
                    <a:gd name="connsiteX8-89" fmla="*/ 616689 w 2399561"/>
                    <a:gd name="connsiteY8-90" fmla="*/ 606056 h 2626242"/>
                    <a:gd name="connsiteX9-91" fmla="*/ 786809 w 2399561"/>
                    <a:gd name="connsiteY9-92" fmla="*/ 478465 h 2626242"/>
                    <a:gd name="connsiteX10-93" fmla="*/ 978195 w 2399561"/>
                    <a:gd name="connsiteY10-94" fmla="*/ 361507 h 2626242"/>
                    <a:gd name="connsiteX11-95" fmla="*/ 1212112 w 2399561"/>
                    <a:gd name="connsiteY11-96" fmla="*/ 255181 h 2626242"/>
                    <a:gd name="connsiteX12-97" fmla="*/ 1329070 w 2399561"/>
                    <a:gd name="connsiteY12-98" fmla="*/ 202018 h 2626242"/>
                    <a:gd name="connsiteX13-99" fmla="*/ 1584251 w 2399561"/>
                    <a:gd name="connsiteY13-100" fmla="*/ 116958 h 2626242"/>
                    <a:gd name="connsiteX14-101" fmla="*/ 1807535 w 2399561"/>
                    <a:gd name="connsiteY14-102" fmla="*/ 63795 h 2626242"/>
                    <a:gd name="connsiteX15-103" fmla="*/ 1977656 w 2399561"/>
                    <a:gd name="connsiteY15-104" fmla="*/ 31897 h 2626242"/>
                    <a:gd name="connsiteX16-105" fmla="*/ 2169042 w 2399561"/>
                    <a:gd name="connsiteY16-106" fmla="*/ 10632 h 2626242"/>
                    <a:gd name="connsiteX17-107" fmla="*/ 2399561 w 2399561"/>
                    <a:gd name="connsiteY17-108" fmla="*/ 0 h 262624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</a:cxnLst>
                  <a:rect l="l" t="t" r="r" b="b"/>
                  <a:pathLst>
                    <a:path w="2399561" h="2626242">
                      <a:moveTo>
                        <a:pt x="2399561" y="0"/>
                      </a:moveTo>
                      <a:lnTo>
                        <a:pt x="2323213" y="0"/>
                      </a:lnTo>
                      <a:cubicBezTo>
                        <a:pt x="2324985" y="875414"/>
                        <a:pt x="2326758" y="1750828"/>
                        <a:pt x="2328530" y="2626242"/>
                      </a:cubicBezTo>
                      <a:lnTo>
                        <a:pt x="0" y="1275907"/>
                      </a:lnTo>
                      <a:lnTo>
                        <a:pt x="127591" y="1105786"/>
                      </a:lnTo>
                      <a:lnTo>
                        <a:pt x="255182" y="946297"/>
                      </a:lnTo>
                      <a:lnTo>
                        <a:pt x="382772" y="818707"/>
                      </a:lnTo>
                      <a:lnTo>
                        <a:pt x="499730" y="701749"/>
                      </a:lnTo>
                      <a:lnTo>
                        <a:pt x="616689" y="606056"/>
                      </a:lnTo>
                      <a:lnTo>
                        <a:pt x="786809" y="478465"/>
                      </a:lnTo>
                      <a:lnTo>
                        <a:pt x="978195" y="361507"/>
                      </a:lnTo>
                      <a:lnTo>
                        <a:pt x="1212112" y="255181"/>
                      </a:lnTo>
                      <a:lnTo>
                        <a:pt x="1329070" y="202018"/>
                      </a:lnTo>
                      <a:lnTo>
                        <a:pt x="1584251" y="116958"/>
                      </a:lnTo>
                      <a:lnTo>
                        <a:pt x="1807535" y="63795"/>
                      </a:lnTo>
                      <a:lnTo>
                        <a:pt x="1977656" y="31897"/>
                      </a:lnTo>
                      <a:lnTo>
                        <a:pt x="2169042" y="10632"/>
                      </a:lnTo>
                      <a:lnTo>
                        <a:pt x="2399561" y="0"/>
                      </a:lnTo>
                      <a:close/>
                    </a:path>
                  </a:pathLst>
                </a:custGeom>
                <a:grpFill/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Freeform 261"/>
                <p:cNvSpPr/>
                <p:nvPr/>
              </p:nvSpPr>
              <p:spPr>
                <a:xfrm>
                  <a:off x="1977656" y="1956391"/>
                  <a:ext cx="2753832" cy="2764465"/>
                </a:xfrm>
                <a:custGeom>
                  <a:avLst/>
                  <a:gdLst>
                    <a:gd name="connsiteX0" fmla="*/ 425302 w 2753832"/>
                    <a:gd name="connsiteY0" fmla="*/ 0 h 2764465"/>
                    <a:gd name="connsiteX1" fmla="*/ 2753832 w 2753832"/>
                    <a:gd name="connsiteY1" fmla="*/ 1350335 h 2764465"/>
                    <a:gd name="connsiteX2" fmla="*/ 318977 w 2753832"/>
                    <a:gd name="connsiteY2" fmla="*/ 2764465 h 2764465"/>
                    <a:gd name="connsiteX3" fmla="*/ 255181 w 2753832"/>
                    <a:gd name="connsiteY3" fmla="*/ 2636874 h 2764465"/>
                    <a:gd name="connsiteX4" fmla="*/ 191386 w 2753832"/>
                    <a:gd name="connsiteY4" fmla="*/ 2477386 h 2764465"/>
                    <a:gd name="connsiteX5" fmla="*/ 138223 w 2753832"/>
                    <a:gd name="connsiteY5" fmla="*/ 2317897 h 2764465"/>
                    <a:gd name="connsiteX6" fmla="*/ 85060 w 2753832"/>
                    <a:gd name="connsiteY6" fmla="*/ 2147776 h 2764465"/>
                    <a:gd name="connsiteX7" fmla="*/ 42530 w 2753832"/>
                    <a:gd name="connsiteY7" fmla="*/ 1967023 h 2764465"/>
                    <a:gd name="connsiteX8" fmla="*/ 10632 w 2753832"/>
                    <a:gd name="connsiteY8" fmla="*/ 1775637 h 2764465"/>
                    <a:gd name="connsiteX9" fmla="*/ 0 w 2753832"/>
                    <a:gd name="connsiteY9" fmla="*/ 1573618 h 2764465"/>
                    <a:gd name="connsiteX10" fmla="*/ 0 w 2753832"/>
                    <a:gd name="connsiteY10" fmla="*/ 1446028 h 2764465"/>
                    <a:gd name="connsiteX11" fmla="*/ 10632 w 2753832"/>
                    <a:gd name="connsiteY11" fmla="*/ 1286539 h 2764465"/>
                    <a:gd name="connsiteX12" fmla="*/ 31897 w 2753832"/>
                    <a:gd name="connsiteY12" fmla="*/ 1095153 h 2764465"/>
                    <a:gd name="connsiteX13" fmla="*/ 63795 w 2753832"/>
                    <a:gd name="connsiteY13" fmla="*/ 903767 h 2764465"/>
                    <a:gd name="connsiteX14" fmla="*/ 95693 w 2753832"/>
                    <a:gd name="connsiteY14" fmla="*/ 786809 h 2764465"/>
                    <a:gd name="connsiteX15" fmla="*/ 148856 w 2753832"/>
                    <a:gd name="connsiteY15" fmla="*/ 595423 h 2764465"/>
                    <a:gd name="connsiteX16" fmla="*/ 212651 w 2753832"/>
                    <a:gd name="connsiteY16" fmla="*/ 414669 h 2764465"/>
                    <a:gd name="connsiteX17" fmla="*/ 297711 w 2753832"/>
                    <a:gd name="connsiteY17" fmla="*/ 244549 h 2764465"/>
                    <a:gd name="connsiteX18" fmla="*/ 318977 w 2753832"/>
                    <a:gd name="connsiteY18" fmla="*/ 180753 h 2764465"/>
                    <a:gd name="connsiteX19" fmla="*/ 404037 w 2753832"/>
                    <a:gd name="connsiteY19" fmla="*/ 53162 h 2764465"/>
                    <a:gd name="connsiteX20" fmla="*/ 425302 w 2753832"/>
                    <a:gd name="connsiteY20" fmla="*/ 0 h 2764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753832" h="2764465">
                      <a:moveTo>
                        <a:pt x="425302" y="0"/>
                      </a:moveTo>
                      <a:lnTo>
                        <a:pt x="2753832" y="1350335"/>
                      </a:lnTo>
                      <a:lnTo>
                        <a:pt x="318977" y="2764465"/>
                      </a:lnTo>
                      <a:lnTo>
                        <a:pt x="255181" y="2636874"/>
                      </a:lnTo>
                      <a:lnTo>
                        <a:pt x="191386" y="2477386"/>
                      </a:lnTo>
                      <a:lnTo>
                        <a:pt x="138223" y="2317897"/>
                      </a:lnTo>
                      <a:lnTo>
                        <a:pt x="85060" y="2147776"/>
                      </a:lnTo>
                      <a:lnTo>
                        <a:pt x="42530" y="1967023"/>
                      </a:lnTo>
                      <a:lnTo>
                        <a:pt x="10632" y="1775637"/>
                      </a:lnTo>
                      <a:lnTo>
                        <a:pt x="0" y="1573618"/>
                      </a:lnTo>
                      <a:lnTo>
                        <a:pt x="0" y="1446028"/>
                      </a:lnTo>
                      <a:lnTo>
                        <a:pt x="10632" y="1286539"/>
                      </a:lnTo>
                      <a:lnTo>
                        <a:pt x="31897" y="1095153"/>
                      </a:lnTo>
                      <a:lnTo>
                        <a:pt x="63795" y="903767"/>
                      </a:lnTo>
                      <a:lnTo>
                        <a:pt x="95693" y="786809"/>
                      </a:lnTo>
                      <a:lnTo>
                        <a:pt x="148856" y="595423"/>
                      </a:lnTo>
                      <a:lnTo>
                        <a:pt x="212651" y="414669"/>
                      </a:lnTo>
                      <a:lnTo>
                        <a:pt x="297711" y="244549"/>
                      </a:lnTo>
                      <a:lnTo>
                        <a:pt x="318977" y="180753"/>
                      </a:lnTo>
                      <a:lnTo>
                        <a:pt x="404037" y="53162"/>
                      </a:lnTo>
                      <a:lnTo>
                        <a:pt x="425302" y="0"/>
                      </a:lnTo>
                      <a:close/>
                    </a:path>
                  </a:pathLst>
                </a:custGeom>
                <a:grpFill/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Freeform 262"/>
                <p:cNvSpPr/>
                <p:nvPr/>
              </p:nvSpPr>
              <p:spPr>
                <a:xfrm>
                  <a:off x="2307265" y="3306726"/>
                  <a:ext cx="2413591" cy="2870790"/>
                </a:xfrm>
                <a:custGeom>
                  <a:avLst/>
                  <a:gdLst>
                    <a:gd name="connsiteX0" fmla="*/ 2413591 w 2413591"/>
                    <a:gd name="connsiteY0" fmla="*/ 0 h 2870790"/>
                    <a:gd name="connsiteX1" fmla="*/ 0 w 2413591"/>
                    <a:gd name="connsiteY1" fmla="*/ 1424762 h 2870790"/>
                    <a:gd name="connsiteX2" fmla="*/ 53163 w 2413591"/>
                    <a:gd name="connsiteY2" fmla="*/ 1520455 h 2870790"/>
                    <a:gd name="connsiteX3" fmla="*/ 138223 w 2413591"/>
                    <a:gd name="connsiteY3" fmla="*/ 1637414 h 2870790"/>
                    <a:gd name="connsiteX4" fmla="*/ 244549 w 2413591"/>
                    <a:gd name="connsiteY4" fmla="*/ 1796902 h 2870790"/>
                    <a:gd name="connsiteX5" fmla="*/ 329609 w 2413591"/>
                    <a:gd name="connsiteY5" fmla="*/ 1913860 h 2870790"/>
                    <a:gd name="connsiteX6" fmla="*/ 457200 w 2413591"/>
                    <a:gd name="connsiteY6" fmla="*/ 2052083 h 2870790"/>
                    <a:gd name="connsiteX7" fmla="*/ 563526 w 2413591"/>
                    <a:gd name="connsiteY7" fmla="*/ 2158409 h 2870790"/>
                    <a:gd name="connsiteX8" fmla="*/ 808075 w 2413591"/>
                    <a:gd name="connsiteY8" fmla="*/ 2349795 h 2870790"/>
                    <a:gd name="connsiteX9" fmla="*/ 925033 w 2413591"/>
                    <a:gd name="connsiteY9" fmla="*/ 2434855 h 2870790"/>
                    <a:gd name="connsiteX10" fmla="*/ 1084521 w 2413591"/>
                    <a:gd name="connsiteY10" fmla="*/ 2530548 h 2870790"/>
                    <a:gd name="connsiteX11" fmla="*/ 1244009 w 2413591"/>
                    <a:gd name="connsiteY11" fmla="*/ 2604976 h 2870790"/>
                    <a:gd name="connsiteX12" fmla="*/ 1382233 w 2413591"/>
                    <a:gd name="connsiteY12" fmla="*/ 2668772 h 2870790"/>
                    <a:gd name="connsiteX13" fmla="*/ 1552354 w 2413591"/>
                    <a:gd name="connsiteY13" fmla="*/ 2732567 h 2870790"/>
                    <a:gd name="connsiteX14" fmla="*/ 1722475 w 2413591"/>
                    <a:gd name="connsiteY14" fmla="*/ 2785730 h 2870790"/>
                    <a:gd name="connsiteX15" fmla="*/ 1892595 w 2413591"/>
                    <a:gd name="connsiteY15" fmla="*/ 2817627 h 2870790"/>
                    <a:gd name="connsiteX16" fmla="*/ 2052084 w 2413591"/>
                    <a:gd name="connsiteY16" fmla="*/ 2849525 h 2870790"/>
                    <a:gd name="connsiteX17" fmla="*/ 2243470 w 2413591"/>
                    <a:gd name="connsiteY17" fmla="*/ 2860158 h 2870790"/>
                    <a:gd name="connsiteX18" fmla="*/ 2413591 w 2413591"/>
                    <a:gd name="connsiteY18" fmla="*/ 2870790 h 2870790"/>
                    <a:gd name="connsiteX19" fmla="*/ 2413591 w 2413591"/>
                    <a:gd name="connsiteY19" fmla="*/ 0 h 2870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13591" h="2870790">
                      <a:moveTo>
                        <a:pt x="2413591" y="0"/>
                      </a:moveTo>
                      <a:lnTo>
                        <a:pt x="0" y="1424762"/>
                      </a:lnTo>
                      <a:lnTo>
                        <a:pt x="53163" y="1520455"/>
                      </a:lnTo>
                      <a:lnTo>
                        <a:pt x="138223" y="1637414"/>
                      </a:lnTo>
                      <a:lnTo>
                        <a:pt x="244549" y="1796902"/>
                      </a:lnTo>
                      <a:lnTo>
                        <a:pt x="329609" y="1913860"/>
                      </a:lnTo>
                      <a:lnTo>
                        <a:pt x="457200" y="2052083"/>
                      </a:lnTo>
                      <a:lnTo>
                        <a:pt x="563526" y="2158409"/>
                      </a:lnTo>
                      <a:lnTo>
                        <a:pt x="808075" y="2349795"/>
                      </a:lnTo>
                      <a:lnTo>
                        <a:pt x="925033" y="2434855"/>
                      </a:lnTo>
                      <a:lnTo>
                        <a:pt x="1084521" y="2530548"/>
                      </a:lnTo>
                      <a:lnTo>
                        <a:pt x="1244009" y="2604976"/>
                      </a:lnTo>
                      <a:lnTo>
                        <a:pt x="1382233" y="2668772"/>
                      </a:lnTo>
                      <a:lnTo>
                        <a:pt x="1552354" y="2732567"/>
                      </a:lnTo>
                      <a:lnTo>
                        <a:pt x="1722475" y="2785730"/>
                      </a:lnTo>
                      <a:lnTo>
                        <a:pt x="1892595" y="2817627"/>
                      </a:lnTo>
                      <a:lnTo>
                        <a:pt x="2052084" y="2849525"/>
                      </a:lnTo>
                      <a:lnTo>
                        <a:pt x="2243470" y="2860158"/>
                      </a:lnTo>
                      <a:lnTo>
                        <a:pt x="2413591" y="2870790"/>
                      </a:lnTo>
                      <a:lnTo>
                        <a:pt x="2413591" y="0"/>
                      </a:lnTo>
                      <a:close/>
                    </a:path>
                  </a:pathLst>
                </a:custGeom>
                <a:grpFill/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19" name="Group 46"/>
              <p:cNvGrpSpPr/>
              <p:nvPr/>
            </p:nvGrpSpPr>
            <p:grpSpPr>
              <a:xfrm flipH="1">
                <a:off x="4572000" y="609600"/>
                <a:ext cx="2753832" cy="5497032"/>
                <a:chOff x="1977656" y="680484"/>
                <a:chExt cx="2753832" cy="5497032"/>
              </a:xfrm>
              <a:grpFill/>
            </p:grpSpPr>
            <p:sp>
              <p:nvSpPr>
                <p:cNvPr id="258" name="Freeform 257"/>
                <p:cNvSpPr/>
                <p:nvPr/>
              </p:nvSpPr>
              <p:spPr>
                <a:xfrm>
                  <a:off x="2402958" y="680484"/>
                  <a:ext cx="2328530" cy="2626242"/>
                </a:xfrm>
                <a:custGeom>
                  <a:avLst/>
                  <a:gdLst>
                    <a:gd name="connsiteX0" fmla="*/ 2317898 w 2328530"/>
                    <a:gd name="connsiteY0" fmla="*/ 0 h 2626242"/>
                    <a:gd name="connsiteX1" fmla="*/ 2317898 w 2328530"/>
                    <a:gd name="connsiteY1" fmla="*/ 0 h 2626242"/>
                    <a:gd name="connsiteX2" fmla="*/ 2328530 w 2328530"/>
                    <a:gd name="connsiteY2" fmla="*/ 2626242 h 2626242"/>
                    <a:gd name="connsiteX3" fmla="*/ 0 w 2328530"/>
                    <a:gd name="connsiteY3" fmla="*/ 1275907 h 2626242"/>
                    <a:gd name="connsiteX4" fmla="*/ 127591 w 2328530"/>
                    <a:gd name="connsiteY4" fmla="*/ 1105786 h 2626242"/>
                    <a:gd name="connsiteX5" fmla="*/ 255182 w 2328530"/>
                    <a:gd name="connsiteY5" fmla="*/ 946297 h 2626242"/>
                    <a:gd name="connsiteX6" fmla="*/ 382772 w 2328530"/>
                    <a:gd name="connsiteY6" fmla="*/ 818707 h 2626242"/>
                    <a:gd name="connsiteX7" fmla="*/ 499730 w 2328530"/>
                    <a:gd name="connsiteY7" fmla="*/ 701749 h 2626242"/>
                    <a:gd name="connsiteX8" fmla="*/ 616689 w 2328530"/>
                    <a:gd name="connsiteY8" fmla="*/ 606056 h 2626242"/>
                    <a:gd name="connsiteX9" fmla="*/ 786809 w 2328530"/>
                    <a:gd name="connsiteY9" fmla="*/ 478465 h 2626242"/>
                    <a:gd name="connsiteX10" fmla="*/ 978195 w 2328530"/>
                    <a:gd name="connsiteY10" fmla="*/ 361507 h 2626242"/>
                    <a:gd name="connsiteX11" fmla="*/ 1212112 w 2328530"/>
                    <a:gd name="connsiteY11" fmla="*/ 255181 h 2626242"/>
                    <a:gd name="connsiteX12" fmla="*/ 1329070 w 2328530"/>
                    <a:gd name="connsiteY12" fmla="*/ 202018 h 2626242"/>
                    <a:gd name="connsiteX13" fmla="*/ 1584251 w 2328530"/>
                    <a:gd name="connsiteY13" fmla="*/ 116958 h 2626242"/>
                    <a:gd name="connsiteX14" fmla="*/ 1807535 w 2328530"/>
                    <a:gd name="connsiteY14" fmla="*/ 63795 h 2626242"/>
                    <a:gd name="connsiteX15" fmla="*/ 1977656 w 2328530"/>
                    <a:gd name="connsiteY15" fmla="*/ 31897 h 2626242"/>
                    <a:gd name="connsiteX16" fmla="*/ 2169042 w 2328530"/>
                    <a:gd name="connsiteY16" fmla="*/ 10632 h 2626242"/>
                    <a:gd name="connsiteX17" fmla="*/ 2317898 w 2328530"/>
                    <a:gd name="connsiteY17" fmla="*/ 0 h 2626242"/>
                    <a:gd name="connsiteX0-1" fmla="*/ 2323214 w 2328530"/>
                    <a:gd name="connsiteY0-2" fmla="*/ 0 h 2626242"/>
                    <a:gd name="connsiteX1-3" fmla="*/ 2317898 w 2328530"/>
                    <a:gd name="connsiteY1-4" fmla="*/ 0 h 2626242"/>
                    <a:gd name="connsiteX2-5" fmla="*/ 2328530 w 2328530"/>
                    <a:gd name="connsiteY2-6" fmla="*/ 2626242 h 2626242"/>
                    <a:gd name="connsiteX3-7" fmla="*/ 0 w 2328530"/>
                    <a:gd name="connsiteY3-8" fmla="*/ 1275907 h 2626242"/>
                    <a:gd name="connsiteX4-9" fmla="*/ 127591 w 2328530"/>
                    <a:gd name="connsiteY4-10" fmla="*/ 1105786 h 2626242"/>
                    <a:gd name="connsiteX5-11" fmla="*/ 255182 w 2328530"/>
                    <a:gd name="connsiteY5-12" fmla="*/ 946297 h 2626242"/>
                    <a:gd name="connsiteX6-13" fmla="*/ 382772 w 2328530"/>
                    <a:gd name="connsiteY6-14" fmla="*/ 818707 h 2626242"/>
                    <a:gd name="connsiteX7-15" fmla="*/ 499730 w 2328530"/>
                    <a:gd name="connsiteY7-16" fmla="*/ 701749 h 2626242"/>
                    <a:gd name="connsiteX8-17" fmla="*/ 616689 w 2328530"/>
                    <a:gd name="connsiteY8-18" fmla="*/ 606056 h 2626242"/>
                    <a:gd name="connsiteX9-19" fmla="*/ 786809 w 2328530"/>
                    <a:gd name="connsiteY9-20" fmla="*/ 478465 h 2626242"/>
                    <a:gd name="connsiteX10-21" fmla="*/ 978195 w 2328530"/>
                    <a:gd name="connsiteY10-22" fmla="*/ 361507 h 2626242"/>
                    <a:gd name="connsiteX11-23" fmla="*/ 1212112 w 2328530"/>
                    <a:gd name="connsiteY11-24" fmla="*/ 255181 h 2626242"/>
                    <a:gd name="connsiteX12-25" fmla="*/ 1329070 w 2328530"/>
                    <a:gd name="connsiteY12-26" fmla="*/ 202018 h 2626242"/>
                    <a:gd name="connsiteX13-27" fmla="*/ 1584251 w 2328530"/>
                    <a:gd name="connsiteY13-28" fmla="*/ 116958 h 2626242"/>
                    <a:gd name="connsiteX14-29" fmla="*/ 1807535 w 2328530"/>
                    <a:gd name="connsiteY14-30" fmla="*/ 63795 h 2626242"/>
                    <a:gd name="connsiteX15-31" fmla="*/ 1977656 w 2328530"/>
                    <a:gd name="connsiteY15-32" fmla="*/ 31897 h 2626242"/>
                    <a:gd name="connsiteX16-33" fmla="*/ 2169042 w 2328530"/>
                    <a:gd name="connsiteY16-34" fmla="*/ 10632 h 2626242"/>
                    <a:gd name="connsiteX17-35" fmla="*/ 2323214 w 2328530"/>
                    <a:gd name="connsiteY17-36" fmla="*/ 0 h 2626242"/>
                    <a:gd name="connsiteX0-37" fmla="*/ 2323214 w 2328530"/>
                    <a:gd name="connsiteY0-38" fmla="*/ 0 h 2626242"/>
                    <a:gd name="connsiteX1-39" fmla="*/ 2317898 w 2328530"/>
                    <a:gd name="connsiteY1-40" fmla="*/ 0 h 2626242"/>
                    <a:gd name="connsiteX2-41" fmla="*/ 2328530 w 2328530"/>
                    <a:gd name="connsiteY2-42" fmla="*/ 2626242 h 2626242"/>
                    <a:gd name="connsiteX3-43" fmla="*/ 0 w 2328530"/>
                    <a:gd name="connsiteY3-44" fmla="*/ 1275907 h 2626242"/>
                    <a:gd name="connsiteX4-45" fmla="*/ 127591 w 2328530"/>
                    <a:gd name="connsiteY4-46" fmla="*/ 1105786 h 2626242"/>
                    <a:gd name="connsiteX5-47" fmla="*/ 255182 w 2328530"/>
                    <a:gd name="connsiteY5-48" fmla="*/ 946297 h 2626242"/>
                    <a:gd name="connsiteX6-49" fmla="*/ 382772 w 2328530"/>
                    <a:gd name="connsiteY6-50" fmla="*/ 818707 h 2626242"/>
                    <a:gd name="connsiteX7-51" fmla="*/ 499730 w 2328530"/>
                    <a:gd name="connsiteY7-52" fmla="*/ 701749 h 2626242"/>
                    <a:gd name="connsiteX8-53" fmla="*/ 616689 w 2328530"/>
                    <a:gd name="connsiteY8-54" fmla="*/ 606056 h 2626242"/>
                    <a:gd name="connsiteX9-55" fmla="*/ 786809 w 2328530"/>
                    <a:gd name="connsiteY9-56" fmla="*/ 478465 h 2626242"/>
                    <a:gd name="connsiteX10-57" fmla="*/ 978195 w 2328530"/>
                    <a:gd name="connsiteY10-58" fmla="*/ 361507 h 2626242"/>
                    <a:gd name="connsiteX11-59" fmla="*/ 1212112 w 2328530"/>
                    <a:gd name="connsiteY11-60" fmla="*/ 255181 h 2626242"/>
                    <a:gd name="connsiteX12-61" fmla="*/ 1329070 w 2328530"/>
                    <a:gd name="connsiteY12-62" fmla="*/ 202018 h 2626242"/>
                    <a:gd name="connsiteX13-63" fmla="*/ 1584251 w 2328530"/>
                    <a:gd name="connsiteY13-64" fmla="*/ 116958 h 2626242"/>
                    <a:gd name="connsiteX14-65" fmla="*/ 1807535 w 2328530"/>
                    <a:gd name="connsiteY14-66" fmla="*/ 63795 h 2626242"/>
                    <a:gd name="connsiteX15-67" fmla="*/ 1977656 w 2328530"/>
                    <a:gd name="connsiteY15-68" fmla="*/ 31897 h 2626242"/>
                    <a:gd name="connsiteX16-69" fmla="*/ 2169042 w 2328530"/>
                    <a:gd name="connsiteY16-70" fmla="*/ 10632 h 2626242"/>
                    <a:gd name="connsiteX17-71" fmla="*/ 2323214 w 2328530"/>
                    <a:gd name="connsiteY17-72" fmla="*/ 0 h 262624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</a:cxnLst>
                  <a:rect l="l" t="t" r="r" b="b"/>
                  <a:pathLst>
                    <a:path w="2328530" h="2626242">
                      <a:moveTo>
                        <a:pt x="2323214" y="0"/>
                      </a:moveTo>
                      <a:lnTo>
                        <a:pt x="2317898" y="0"/>
                      </a:lnTo>
                      <a:lnTo>
                        <a:pt x="2328530" y="2626242"/>
                      </a:lnTo>
                      <a:lnTo>
                        <a:pt x="0" y="1275907"/>
                      </a:lnTo>
                      <a:lnTo>
                        <a:pt x="127591" y="1105786"/>
                      </a:lnTo>
                      <a:lnTo>
                        <a:pt x="255182" y="946297"/>
                      </a:lnTo>
                      <a:lnTo>
                        <a:pt x="382772" y="818707"/>
                      </a:lnTo>
                      <a:lnTo>
                        <a:pt x="499730" y="701749"/>
                      </a:lnTo>
                      <a:lnTo>
                        <a:pt x="616689" y="606056"/>
                      </a:lnTo>
                      <a:lnTo>
                        <a:pt x="786809" y="478465"/>
                      </a:lnTo>
                      <a:lnTo>
                        <a:pt x="978195" y="361507"/>
                      </a:lnTo>
                      <a:lnTo>
                        <a:pt x="1212112" y="255181"/>
                      </a:lnTo>
                      <a:lnTo>
                        <a:pt x="1329070" y="202018"/>
                      </a:lnTo>
                      <a:lnTo>
                        <a:pt x="1584251" y="116958"/>
                      </a:lnTo>
                      <a:lnTo>
                        <a:pt x="1807535" y="63795"/>
                      </a:lnTo>
                      <a:lnTo>
                        <a:pt x="1977656" y="31897"/>
                      </a:lnTo>
                      <a:lnTo>
                        <a:pt x="2169042" y="10632"/>
                      </a:lnTo>
                      <a:lnTo>
                        <a:pt x="2323214" y="0"/>
                      </a:lnTo>
                      <a:close/>
                    </a:path>
                  </a:pathLst>
                </a:custGeom>
                <a:grpFill/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Freeform 258"/>
                <p:cNvSpPr/>
                <p:nvPr/>
              </p:nvSpPr>
              <p:spPr>
                <a:xfrm>
                  <a:off x="1977656" y="1956391"/>
                  <a:ext cx="2753832" cy="2764465"/>
                </a:xfrm>
                <a:custGeom>
                  <a:avLst/>
                  <a:gdLst>
                    <a:gd name="connsiteX0" fmla="*/ 425302 w 2753832"/>
                    <a:gd name="connsiteY0" fmla="*/ 0 h 2764465"/>
                    <a:gd name="connsiteX1" fmla="*/ 2753832 w 2753832"/>
                    <a:gd name="connsiteY1" fmla="*/ 1350335 h 2764465"/>
                    <a:gd name="connsiteX2" fmla="*/ 318977 w 2753832"/>
                    <a:gd name="connsiteY2" fmla="*/ 2764465 h 2764465"/>
                    <a:gd name="connsiteX3" fmla="*/ 255181 w 2753832"/>
                    <a:gd name="connsiteY3" fmla="*/ 2636874 h 2764465"/>
                    <a:gd name="connsiteX4" fmla="*/ 191386 w 2753832"/>
                    <a:gd name="connsiteY4" fmla="*/ 2477386 h 2764465"/>
                    <a:gd name="connsiteX5" fmla="*/ 138223 w 2753832"/>
                    <a:gd name="connsiteY5" fmla="*/ 2317897 h 2764465"/>
                    <a:gd name="connsiteX6" fmla="*/ 85060 w 2753832"/>
                    <a:gd name="connsiteY6" fmla="*/ 2147776 h 2764465"/>
                    <a:gd name="connsiteX7" fmla="*/ 42530 w 2753832"/>
                    <a:gd name="connsiteY7" fmla="*/ 1967023 h 2764465"/>
                    <a:gd name="connsiteX8" fmla="*/ 10632 w 2753832"/>
                    <a:gd name="connsiteY8" fmla="*/ 1775637 h 2764465"/>
                    <a:gd name="connsiteX9" fmla="*/ 0 w 2753832"/>
                    <a:gd name="connsiteY9" fmla="*/ 1573618 h 2764465"/>
                    <a:gd name="connsiteX10" fmla="*/ 0 w 2753832"/>
                    <a:gd name="connsiteY10" fmla="*/ 1446028 h 2764465"/>
                    <a:gd name="connsiteX11" fmla="*/ 10632 w 2753832"/>
                    <a:gd name="connsiteY11" fmla="*/ 1286539 h 2764465"/>
                    <a:gd name="connsiteX12" fmla="*/ 31897 w 2753832"/>
                    <a:gd name="connsiteY12" fmla="*/ 1095153 h 2764465"/>
                    <a:gd name="connsiteX13" fmla="*/ 63795 w 2753832"/>
                    <a:gd name="connsiteY13" fmla="*/ 903767 h 2764465"/>
                    <a:gd name="connsiteX14" fmla="*/ 95693 w 2753832"/>
                    <a:gd name="connsiteY14" fmla="*/ 786809 h 2764465"/>
                    <a:gd name="connsiteX15" fmla="*/ 148856 w 2753832"/>
                    <a:gd name="connsiteY15" fmla="*/ 595423 h 2764465"/>
                    <a:gd name="connsiteX16" fmla="*/ 212651 w 2753832"/>
                    <a:gd name="connsiteY16" fmla="*/ 414669 h 2764465"/>
                    <a:gd name="connsiteX17" fmla="*/ 297711 w 2753832"/>
                    <a:gd name="connsiteY17" fmla="*/ 244549 h 2764465"/>
                    <a:gd name="connsiteX18" fmla="*/ 318977 w 2753832"/>
                    <a:gd name="connsiteY18" fmla="*/ 180753 h 2764465"/>
                    <a:gd name="connsiteX19" fmla="*/ 404037 w 2753832"/>
                    <a:gd name="connsiteY19" fmla="*/ 53162 h 2764465"/>
                    <a:gd name="connsiteX20" fmla="*/ 425302 w 2753832"/>
                    <a:gd name="connsiteY20" fmla="*/ 0 h 2764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753832" h="2764465">
                      <a:moveTo>
                        <a:pt x="425302" y="0"/>
                      </a:moveTo>
                      <a:lnTo>
                        <a:pt x="2753832" y="1350335"/>
                      </a:lnTo>
                      <a:lnTo>
                        <a:pt x="318977" y="2764465"/>
                      </a:lnTo>
                      <a:lnTo>
                        <a:pt x="255181" y="2636874"/>
                      </a:lnTo>
                      <a:lnTo>
                        <a:pt x="191386" y="2477386"/>
                      </a:lnTo>
                      <a:lnTo>
                        <a:pt x="138223" y="2317897"/>
                      </a:lnTo>
                      <a:lnTo>
                        <a:pt x="85060" y="2147776"/>
                      </a:lnTo>
                      <a:lnTo>
                        <a:pt x="42530" y="1967023"/>
                      </a:lnTo>
                      <a:lnTo>
                        <a:pt x="10632" y="1775637"/>
                      </a:lnTo>
                      <a:lnTo>
                        <a:pt x="0" y="1573618"/>
                      </a:lnTo>
                      <a:lnTo>
                        <a:pt x="0" y="1446028"/>
                      </a:lnTo>
                      <a:lnTo>
                        <a:pt x="10632" y="1286539"/>
                      </a:lnTo>
                      <a:lnTo>
                        <a:pt x="31897" y="1095153"/>
                      </a:lnTo>
                      <a:lnTo>
                        <a:pt x="63795" y="903767"/>
                      </a:lnTo>
                      <a:lnTo>
                        <a:pt x="95693" y="786809"/>
                      </a:lnTo>
                      <a:lnTo>
                        <a:pt x="148856" y="595423"/>
                      </a:lnTo>
                      <a:lnTo>
                        <a:pt x="212651" y="414669"/>
                      </a:lnTo>
                      <a:lnTo>
                        <a:pt x="297711" y="244549"/>
                      </a:lnTo>
                      <a:lnTo>
                        <a:pt x="318977" y="180753"/>
                      </a:lnTo>
                      <a:lnTo>
                        <a:pt x="404037" y="53162"/>
                      </a:lnTo>
                      <a:lnTo>
                        <a:pt x="425302" y="0"/>
                      </a:lnTo>
                      <a:close/>
                    </a:path>
                  </a:pathLst>
                </a:custGeom>
                <a:grpFill/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0" name="Freeform 259"/>
                <p:cNvSpPr/>
                <p:nvPr/>
              </p:nvSpPr>
              <p:spPr>
                <a:xfrm>
                  <a:off x="2307265" y="3306726"/>
                  <a:ext cx="2413591" cy="2870790"/>
                </a:xfrm>
                <a:custGeom>
                  <a:avLst/>
                  <a:gdLst>
                    <a:gd name="connsiteX0" fmla="*/ 2413591 w 2413591"/>
                    <a:gd name="connsiteY0" fmla="*/ 0 h 2870790"/>
                    <a:gd name="connsiteX1" fmla="*/ 0 w 2413591"/>
                    <a:gd name="connsiteY1" fmla="*/ 1424762 h 2870790"/>
                    <a:gd name="connsiteX2" fmla="*/ 53163 w 2413591"/>
                    <a:gd name="connsiteY2" fmla="*/ 1520455 h 2870790"/>
                    <a:gd name="connsiteX3" fmla="*/ 138223 w 2413591"/>
                    <a:gd name="connsiteY3" fmla="*/ 1637414 h 2870790"/>
                    <a:gd name="connsiteX4" fmla="*/ 244549 w 2413591"/>
                    <a:gd name="connsiteY4" fmla="*/ 1796902 h 2870790"/>
                    <a:gd name="connsiteX5" fmla="*/ 329609 w 2413591"/>
                    <a:gd name="connsiteY5" fmla="*/ 1913860 h 2870790"/>
                    <a:gd name="connsiteX6" fmla="*/ 457200 w 2413591"/>
                    <a:gd name="connsiteY6" fmla="*/ 2052083 h 2870790"/>
                    <a:gd name="connsiteX7" fmla="*/ 563526 w 2413591"/>
                    <a:gd name="connsiteY7" fmla="*/ 2158409 h 2870790"/>
                    <a:gd name="connsiteX8" fmla="*/ 808075 w 2413591"/>
                    <a:gd name="connsiteY8" fmla="*/ 2349795 h 2870790"/>
                    <a:gd name="connsiteX9" fmla="*/ 925033 w 2413591"/>
                    <a:gd name="connsiteY9" fmla="*/ 2434855 h 2870790"/>
                    <a:gd name="connsiteX10" fmla="*/ 1084521 w 2413591"/>
                    <a:gd name="connsiteY10" fmla="*/ 2530548 h 2870790"/>
                    <a:gd name="connsiteX11" fmla="*/ 1244009 w 2413591"/>
                    <a:gd name="connsiteY11" fmla="*/ 2604976 h 2870790"/>
                    <a:gd name="connsiteX12" fmla="*/ 1382233 w 2413591"/>
                    <a:gd name="connsiteY12" fmla="*/ 2668772 h 2870790"/>
                    <a:gd name="connsiteX13" fmla="*/ 1552354 w 2413591"/>
                    <a:gd name="connsiteY13" fmla="*/ 2732567 h 2870790"/>
                    <a:gd name="connsiteX14" fmla="*/ 1722475 w 2413591"/>
                    <a:gd name="connsiteY14" fmla="*/ 2785730 h 2870790"/>
                    <a:gd name="connsiteX15" fmla="*/ 1892595 w 2413591"/>
                    <a:gd name="connsiteY15" fmla="*/ 2817627 h 2870790"/>
                    <a:gd name="connsiteX16" fmla="*/ 2052084 w 2413591"/>
                    <a:gd name="connsiteY16" fmla="*/ 2849525 h 2870790"/>
                    <a:gd name="connsiteX17" fmla="*/ 2243470 w 2413591"/>
                    <a:gd name="connsiteY17" fmla="*/ 2860158 h 2870790"/>
                    <a:gd name="connsiteX18" fmla="*/ 2413591 w 2413591"/>
                    <a:gd name="connsiteY18" fmla="*/ 2870790 h 2870790"/>
                    <a:gd name="connsiteX19" fmla="*/ 2413591 w 2413591"/>
                    <a:gd name="connsiteY19" fmla="*/ 0 h 2870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13591" h="2870790">
                      <a:moveTo>
                        <a:pt x="2413591" y="0"/>
                      </a:moveTo>
                      <a:lnTo>
                        <a:pt x="0" y="1424762"/>
                      </a:lnTo>
                      <a:lnTo>
                        <a:pt x="53163" y="1520455"/>
                      </a:lnTo>
                      <a:lnTo>
                        <a:pt x="138223" y="1637414"/>
                      </a:lnTo>
                      <a:lnTo>
                        <a:pt x="244549" y="1796902"/>
                      </a:lnTo>
                      <a:lnTo>
                        <a:pt x="329609" y="1913860"/>
                      </a:lnTo>
                      <a:lnTo>
                        <a:pt x="457200" y="2052083"/>
                      </a:lnTo>
                      <a:lnTo>
                        <a:pt x="563526" y="2158409"/>
                      </a:lnTo>
                      <a:lnTo>
                        <a:pt x="808075" y="2349795"/>
                      </a:lnTo>
                      <a:lnTo>
                        <a:pt x="925033" y="2434855"/>
                      </a:lnTo>
                      <a:lnTo>
                        <a:pt x="1084521" y="2530548"/>
                      </a:lnTo>
                      <a:lnTo>
                        <a:pt x="1244009" y="2604976"/>
                      </a:lnTo>
                      <a:lnTo>
                        <a:pt x="1382233" y="2668772"/>
                      </a:lnTo>
                      <a:lnTo>
                        <a:pt x="1552354" y="2732567"/>
                      </a:lnTo>
                      <a:lnTo>
                        <a:pt x="1722475" y="2785730"/>
                      </a:lnTo>
                      <a:lnTo>
                        <a:pt x="1892595" y="2817627"/>
                      </a:lnTo>
                      <a:lnTo>
                        <a:pt x="2052084" y="2849525"/>
                      </a:lnTo>
                      <a:lnTo>
                        <a:pt x="2243470" y="2860158"/>
                      </a:lnTo>
                      <a:lnTo>
                        <a:pt x="2413591" y="2870790"/>
                      </a:lnTo>
                      <a:lnTo>
                        <a:pt x="2413591" y="0"/>
                      </a:lnTo>
                      <a:close/>
                    </a:path>
                  </a:pathLst>
                </a:custGeom>
                <a:grpFill/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50" name="TextBox 249"/>
            <p:cNvSpPr txBox="1"/>
            <p:nvPr/>
          </p:nvSpPr>
          <p:spPr>
            <a:xfrm rot="19800000" flipH="1">
              <a:off x="6561367" y="4253057"/>
              <a:ext cx="693222" cy="782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Impact" panose="020B0806030902050204" pitchFamily="34" charset="0"/>
                </a:rPr>
                <a:t>1</a:t>
              </a:r>
              <a:endParaRPr lang="en-US" sz="2800" b="1" dirty="0">
                <a:latin typeface="Impact" panose="020B0806030902050204" pitchFamily="34" charset="0"/>
              </a:endParaRPr>
            </a:p>
          </p:txBody>
        </p:sp>
        <p:sp>
          <p:nvSpPr>
            <p:cNvPr id="251" name="TextBox 250"/>
            <p:cNvSpPr txBox="1"/>
            <p:nvPr/>
          </p:nvSpPr>
          <p:spPr>
            <a:xfrm rot="1800000">
              <a:off x="7399569" y="4122251"/>
              <a:ext cx="693222" cy="782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Impact" panose="020B0806030902050204" pitchFamily="34" charset="0"/>
                </a:rPr>
                <a:t>3</a:t>
              </a:r>
              <a:endParaRPr lang="en-US" sz="2800" b="1" dirty="0">
                <a:latin typeface="Impact" panose="020B0806030902050204" pitchFamily="34" charset="0"/>
              </a:endParaRPr>
            </a:p>
          </p:txBody>
        </p:sp>
        <p:sp>
          <p:nvSpPr>
            <p:cNvPr id="252" name="TextBox 251"/>
            <p:cNvSpPr txBox="1"/>
            <p:nvPr/>
          </p:nvSpPr>
          <p:spPr>
            <a:xfrm rot="1800000" flipH="1" flipV="1">
              <a:off x="6553200" y="5507996"/>
              <a:ext cx="693222" cy="782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Impact" panose="020B0806030902050204" pitchFamily="34" charset="0"/>
                </a:rPr>
                <a:t>2</a:t>
              </a:r>
              <a:endParaRPr lang="en-US" sz="2800" b="1" dirty="0">
                <a:latin typeface="Impact" panose="020B0806030902050204" pitchFamily="34" charset="0"/>
              </a:endParaRPr>
            </a:p>
          </p:txBody>
        </p:sp>
        <p:sp>
          <p:nvSpPr>
            <p:cNvPr id="253" name="TextBox 252"/>
            <p:cNvSpPr txBox="1"/>
            <p:nvPr/>
          </p:nvSpPr>
          <p:spPr>
            <a:xfrm rot="19800000" flipV="1">
              <a:off x="7391402" y="5507997"/>
              <a:ext cx="693222" cy="782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Impact" panose="020B0806030902050204" pitchFamily="34" charset="0"/>
                </a:rPr>
                <a:t>1</a:t>
              </a:r>
              <a:endParaRPr lang="en-US" sz="2800" b="1" dirty="0">
                <a:latin typeface="Impact" panose="020B0806030902050204" pitchFamily="34" charset="0"/>
              </a:endParaRPr>
            </a:p>
          </p:txBody>
        </p:sp>
        <p:sp>
          <p:nvSpPr>
            <p:cNvPr id="254" name="TextBox 253"/>
            <p:cNvSpPr txBox="1"/>
            <p:nvPr/>
          </p:nvSpPr>
          <p:spPr>
            <a:xfrm rot="5400000" flipV="1">
              <a:off x="6163400" y="4830996"/>
              <a:ext cx="693222" cy="782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Impact" panose="020B0806030902050204" pitchFamily="34" charset="0"/>
                </a:rPr>
                <a:t>2</a:t>
              </a:r>
              <a:endParaRPr lang="en-US" sz="2800" b="1" dirty="0">
                <a:latin typeface="Impact" panose="020B0806030902050204" pitchFamily="34" charset="0"/>
              </a:endParaRPr>
            </a:p>
          </p:txBody>
        </p:sp>
        <p:sp>
          <p:nvSpPr>
            <p:cNvPr id="255" name="TextBox 254"/>
            <p:cNvSpPr txBox="1"/>
            <p:nvPr/>
          </p:nvSpPr>
          <p:spPr>
            <a:xfrm rot="16200000" flipH="1" flipV="1">
              <a:off x="7763600" y="4830996"/>
              <a:ext cx="693222" cy="782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Impact" panose="020B0806030902050204" pitchFamily="34" charset="0"/>
                </a:rPr>
                <a:t>2</a:t>
              </a:r>
              <a:endParaRPr lang="en-US" sz="2800" b="1" dirty="0">
                <a:latin typeface="Impact" panose="020B0806030902050204" pitchFamily="34" charset="0"/>
              </a:endParaRPr>
            </a:p>
          </p:txBody>
        </p:sp>
      </p:grpSp>
      <p:sp>
        <p:nvSpPr>
          <p:cNvPr id="264" name="Donut 263"/>
          <p:cNvSpPr>
            <a:spLocks noChangeAspect="1"/>
          </p:cNvSpPr>
          <p:nvPr/>
        </p:nvSpPr>
        <p:spPr>
          <a:xfrm>
            <a:off x="8534400" y="137160"/>
            <a:ext cx="2011680" cy="2011680"/>
          </a:xfrm>
          <a:prstGeom prst="donut">
            <a:avLst>
              <a:gd name="adj" fmla="val 6772"/>
            </a:avLst>
          </a:prstGeom>
          <a:solidFill>
            <a:schemeClr val="tx1"/>
          </a:solidFill>
          <a:ln w="9525">
            <a:noFill/>
            <a:round/>
          </a:ln>
          <a:effectLst>
            <a:outerShdw blurRad="165100" dist="50800" dir="5400000" algn="t" rotWithShape="0">
              <a:prstClr val="black">
                <a:alpha val="6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 w="165100" prst="coolSlant"/>
          </a:sp3d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265" name="Picture 26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42362" y="573504"/>
            <a:ext cx="375142" cy="731520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70000"/>
              </a:prstClr>
            </a:outerShdw>
          </a:effectLst>
        </p:spPr>
      </p:pic>
      <p:sp>
        <p:nvSpPr>
          <p:cNvPr id="266" name="Oval 265"/>
          <p:cNvSpPr/>
          <p:nvPr/>
        </p:nvSpPr>
        <p:spPr>
          <a:xfrm>
            <a:off x="9906000" y="228600"/>
            <a:ext cx="457200" cy="457200"/>
          </a:xfrm>
          <a:prstGeom prst="ellipse">
            <a:avLst/>
          </a:prstGeom>
          <a:solidFill>
            <a:srgbClr val="4F81BD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Rounded Rectangle 217"/>
          <p:cNvSpPr>
            <a:spLocks noChangeAspect="1"/>
          </p:cNvSpPr>
          <p:nvPr/>
        </p:nvSpPr>
        <p:spPr>
          <a:xfrm>
            <a:off x="1671637" y="5334000"/>
            <a:ext cx="1371600" cy="1371600"/>
          </a:xfrm>
          <a:prstGeom prst="round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19" name="Rounded Rectangle 218"/>
          <p:cNvSpPr>
            <a:spLocks noChangeAspect="1"/>
          </p:cNvSpPr>
          <p:nvPr/>
        </p:nvSpPr>
        <p:spPr>
          <a:xfrm>
            <a:off x="2590800" y="5315528"/>
            <a:ext cx="457200" cy="45720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0" name="Rounded Rectangle 219"/>
          <p:cNvSpPr>
            <a:spLocks noChangeAspect="1"/>
          </p:cNvSpPr>
          <p:nvPr/>
        </p:nvSpPr>
        <p:spPr>
          <a:xfrm>
            <a:off x="1666874" y="5324764"/>
            <a:ext cx="457200" cy="457200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1" name="Rounded Rectangle 220"/>
          <p:cNvSpPr>
            <a:spLocks noChangeAspect="1"/>
          </p:cNvSpPr>
          <p:nvPr/>
        </p:nvSpPr>
        <p:spPr>
          <a:xfrm>
            <a:off x="1671637" y="6257636"/>
            <a:ext cx="457200" cy="457200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2" name="Rounded Rectangle 231"/>
          <p:cNvSpPr>
            <a:spLocks noChangeAspect="1"/>
          </p:cNvSpPr>
          <p:nvPr/>
        </p:nvSpPr>
        <p:spPr>
          <a:xfrm>
            <a:off x="2590800" y="6257636"/>
            <a:ext cx="457200" cy="457200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3" name="Rounded Rectangle 232">
            <a:hlinkClick r:id="rId8" action="ppaction://hlinksldjump"/>
          </p:cNvPr>
          <p:cNvSpPr>
            <a:spLocks noChangeAspect="1"/>
          </p:cNvSpPr>
          <p:nvPr/>
        </p:nvSpPr>
        <p:spPr>
          <a:xfrm>
            <a:off x="2592706" y="5314950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4" name="Rounded Rectangle 233">
            <a:hlinkClick r:id="rId9" action="ppaction://hlinksldjump"/>
          </p:cNvPr>
          <p:cNvSpPr>
            <a:spLocks noChangeAspect="1"/>
          </p:cNvSpPr>
          <p:nvPr/>
        </p:nvSpPr>
        <p:spPr>
          <a:xfrm>
            <a:off x="1668780" y="5324186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5" name="Rounded Rectangle 234">
            <a:hlinkClick r:id="rId10" action="ppaction://hlinksldjump"/>
          </p:cNvPr>
          <p:cNvSpPr>
            <a:spLocks noChangeAspect="1"/>
          </p:cNvSpPr>
          <p:nvPr/>
        </p:nvSpPr>
        <p:spPr>
          <a:xfrm>
            <a:off x="1673543" y="6257058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8" name="Rounded Rectangle 247">
            <a:hlinkClick r:id="rId11" action="ppaction://hlinksldjump"/>
          </p:cNvPr>
          <p:cNvSpPr>
            <a:spLocks noChangeAspect="1"/>
          </p:cNvSpPr>
          <p:nvPr/>
        </p:nvSpPr>
        <p:spPr>
          <a:xfrm>
            <a:off x="2592706" y="6257058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" name="Rounded Rectangle 36"/>
          <p:cNvSpPr>
            <a:spLocks noChangeAspect="1"/>
          </p:cNvSpPr>
          <p:nvPr/>
        </p:nvSpPr>
        <p:spPr>
          <a:xfrm>
            <a:off x="1669731" y="3876964"/>
            <a:ext cx="1371600" cy="1371600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9" name="Rounded Rectangle 38"/>
          <p:cNvSpPr>
            <a:spLocks noChangeAspect="1"/>
          </p:cNvSpPr>
          <p:nvPr/>
        </p:nvSpPr>
        <p:spPr>
          <a:xfrm>
            <a:off x="2588894" y="3858492"/>
            <a:ext cx="457200" cy="45720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ounded Rectangle 39"/>
          <p:cNvSpPr>
            <a:spLocks noChangeAspect="1"/>
          </p:cNvSpPr>
          <p:nvPr/>
        </p:nvSpPr>
        <p:spPr>
          <a:xfrm>
            <a:off x="1664968" y="3867728"/>
            <a:ext cx="457200" cy="457200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ounded Rectangle 40"/>
          <p:cNvSpPr>
            <a:spLocks noChangeAspect="1"/>
          </p:cNvSpPr>
          <p:nvPr/>
        </p:nvSpPr>
        <p:spPr>
          <a:xfrm>
            <a:off x="1669731" y="4800600"/>
            <a:ext cx="457200" cy="457200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ounded Rectangle 41"/>
          <p:cNvSpPr>
            <a:spLocks noChangeAspect="1"/>
          </p:cNvSpPr>
          <p:nvPr/>
        </p:nvSpPr>
        <p:spPr>
          <a:xfrm>
            <a:off x="2588894" y="4800600"/>
            <a:ext cx="457200" cy="457200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ounded Rectangle 42">
            <a:hlinkClick r:id="rId12" action="ppaction://hlinksldjump"/>
          </p:cNvPr>
          <p:cNvSpPr>
            <a:spLocks noChangeAspect="1"/>
          </p:cNvSpPr>
          <p:nvPr/>
        </p:nvSpPr>
        <p:spPr>
          <a:xfrm>
            <a:off x="2590800" y="3857914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Rounded Rectangle 43">
            <a:hlinkClick r:id="rId13" action="ppaction://hlinksldjump"/>
          </p:cNvPr>
          <p:cNvSpPr>
            <a:spLocks noChangeAspect="1"/>
          </p:cNvSpPr>
          <p:nvPr/>
        </p:nvSpPr>
        <p:spPr>
          <a:xfrm>
            <a:off x="1666874" y="3867150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Rounded Rectangle 44">
            <a:hlinkClick r:id="rId14" action="ppaction://hlinksldjump"/>
          </p:cNvPr>
          <p:cNvSpPr>
            <a:spLocks noChangeAspect="1"/>
          </p:cNvSpPr>
          <p:nvPr/>
        </p:nvSpPr>
        <p:spPr>
          <a:xfrm>
            <a:off x="1671637" y="4800022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" name="Rounded Rectangle 45">
            <a:hlinkClick r:id="rId15" action="ppaction://hlinksldjump"/>
          </p:cNvPr>
          <p:cNvSpPr>
            <a:spLocks noChangeAspect="1"/>
          </p:cNvSpPr>
          <p:nvPr/>
        </p:nvSpPr>
        <p:spPr>
          <a:xfrm>
            <a:off x="2590800" y="4800022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7" name="Rounded Rectangle 46"/>
          <p:cNvSpPr>
            <a:spLocks noChangeAspect="1"/>
          </p:cNvSpPr>
          <p:nvPr/>
        </p:nvSpPr>
        <p:spPr>
          <a:xfrm>
            <a:off x="1681163" y="2429164"/>
            <a:ext cx="1371600" cy="13716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8" name="Rounded Rectangle 47"/>
          <p:cNvSpPr>
            <a:spLocks noChangeAspect="1"/>
          </p:cNvSpPr>
          <p:nvPr/>
        </p:nvSpPr>
        <p:spPr>
          <a:xfrm>
            <a:off x="2600326" y="2410692"/>
            <a:ext cx="457200" cy="45720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ounded Rectangle 48"/>
          <p:cNvSpPr>
            <a:spLocks noChangeAspect="1"/>
          </p:cNvSpPr>
          <p:nvPr/>
        </p:nvSpPr>
        <p:spPr>
          <a:xfrm>
            <a:off x="1676400" y="2419928"/>
            <a:ext cx="457200" cy="457200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ounded Rectangle 49"/>
          <p:cNvSpPr>
            <a:spLocks noChangeAspect="1"/>
          </p:cNvSpPr>
          <p:nvPr/>
        </p:nvSpPr>
        <p:spPr>
          <a:xfrm>
            <a:off x="1681163" y="3352800"/>
            <a:ext cx="457200" cy="457200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ounded Rectangle 50"/>
          <p:cNvSpPr>
            <a:spLocks noChangeAspect="1"/>
          </p:cNvSpPr>
          <p:nvPr/>
        </p:nvSpPr>
        <p:spPr>
          <a:xfrm>
            <a:off x="2600326" y="3352800"/>
            <a:ext cx="457200" cy="457200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ounded Rectangle 51">
            <a:hlinkClick r:id="rId16" action="ppaction://hlinksldjump"/>
          </p:cNvPr>
          <p:cNvSpPr>
            <a:spLocks noChangeAspect="1"/>
          </p:cNvSpPr>
          <p:nvPr/>
        </p:nvSpPr>
        <p:spPr>
          <a:xfrm>
            <a:off x="2602232" y="2410114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3" name="Rounded Rectangle 52">
            <a:hlinkClick r:id="rId17" action="ppaction://hlinksldjump"/>
          </p:cNvPr>
          <p:cNvSpPr>
            <a:spLocks noChangeAspect="1"/>
          </p:cNvSpPr>
          <p:nvPr/>
        </p:nvSpPr>
        <p:spPr>
          <a:xfrm>
            <a:off x="1678306" y="2419350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4" name="Rounded Rectangle 53">
            <a:hlinkClick r:id="rId18" action="ppaction://hlinksldjump"/>
          </p:cNvPr>
          <p:cNvSpPr>
            <a:spLocks noChangeAspect="1"/>
          </p:cNvSpPr>
          <p:nvPr/>
        </p:nvSpPr>
        <p:spPr>
          <a:xfrm>
            <a:off x="1683069" y="3352222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5" name="Rounded Rectangle 54">
            <a:hlinkClick r:id="rId19" action="ppaction://hlinksldjump"/>
          </p:cNvPr>
          <p:cNvSpPr>
            <a:spLocks noChangeAspect="1"/>
          </p:cNvSpPr>
          <p:nvPr/>
        </p:nvSpPr>
        <p:spPr>
          <a:xfrm>
            <a:off x="2602232" y="3352222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>
            <a:spLocks noChangeAspect="1"/>
          </p:cNvSpPr>
          <p:nvPr/>
        </p:nvSpPr>
        <p:spPr>
          <a:xfrm>
            <a:off x="1681163" y="981364"/>
            <a:ext cx="1371600" cy="1371600"/>
          </a:xfrm>
          <a:prstGeom prst="round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7" name="Rounded Rectangle 56"/>
          <p:cNvSpPr>
            <a:spLocks noChangeAspect="1"/>
          </p:cNvSpPr>
          <p:nvPr/>
        </p:nvSpPr>
        <p:spPr>
          <a:xfrm>
            <a:off x="2600326" y="962892"/>
            <a:ext cx="457200" cy="45720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ounded Rectangle 57"/>
          <p:cNvSpPr>
            <a:spLocks noChangeAspect="1"/>
          </p:cNvSpPr>
          <p:nvPr/>
        </p:nvSpPr>
        <p:spPr>
          <a:xfrm>
            <a:off x="1676400" y="972128"/>
            <a:ext cx="457200" cy="457200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ounded Rectangle 58"/>
          <p:cNvSpPr>
            <a:spLocks noChangeAspect="1"/>
          </p:cNvSpPr>
          <p:nvPr/>
        </p:nvSpPr>
        <p:spPr>
          <a:xfrm>
            <a:off x="1681163" y="1905000"/>
            <a:ext cx="457200" cy="457200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ounded Rectangle 59"/>
          <p:cNvSpPr>
            <a:spLocks noChangeAspect="1"/>
          </p:cNvSpPr>
          <p:nvPr/>
        </p:nvSpPr>
        <p:spPr>
          <a:xfrm>
            <a:off x="2600326" y="1905000"/>
            <a:ext cx="457200" cy="457200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ounded Rectangle 60">
            <a:hlinkClick r:id="rId20" action="ppaction://hlinksldjump"/>
          </p:cNvPr>
          <p:cNvSpPr>
            <a:spLocks noChangeAspect="1"/>
          </p:cNvSpPr>
          <p:nvPr/>
        </p:nvSpPr>
        <p:spPr>
          <a:xfrm>
            <a:off x="2602232" y="962314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2" name="Rounded Rectangle 61">
            <a:hlinkClick r:id="rId21" action="ppaction://hlinksldjump"/>
          </p:cNvPr>
          <p:cNvSpPr>
            <a:spLocks noChangeAspect="1"/>
          </p:cNvSpPr>
          <p:nvPr/>
        </p:nvSpPr>
        <p:spPr>
          <a:xfrm>
            <a:off x="1678306" y="971550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3" name="Rounded Rectangle 62">
            <a:hlinkClick r:id="rId22" action="ppaction://hlinksldjump"/>
          </p:cNvPr>
          <p:cNvSpPr>
            <a:spLocks noChangeAspect="1"/>
          </p:cNvSpPr>
          <p:nvPr/>
        </p:nvSpPr>
        <p:spPr>
          <a:xfrm>
            <a:off x="1683069" y="1904422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4" name="Rounded Rectangle 63">
            <a:hlinkClick r:id="rId23" action="ppaction://hlinksldjump"/>
          </p:cNvPr>
          <p:cNvSpPr>
            <a:spLocks noChangeAspect="1"/>
          </p:cNvSpPr>
          <p:nvPr/>
        </p:nvSpPr>
        <p:spPr>
          <a:xfrm>
            <a:off x="2602232" y="1904422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5" name="Rounded Rectangle 64"/>
          <p:cNvSpPr>
            <a:spLocks noChangeAspect="1"/>
          </p:cNvSpPr>
          <p:nvPr/>
        </p:nvSpPr>
        <p:spPr>
          <a:xfrm>
            <a:off x="3130869" y="5362286"/>
            <a:ext cx="1371600" cy="1371600"/>
          </a:xfrm>
          <a:prstGeom prst="roundRect">
            <a:avLst/>
          </a:prstGeom>
          <a:solidFill>
            <a:srgbClr val="7030A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6" name="Rounded Rectangle 65"/>
          <p:cNvSpPr>
            <a:spLocks noChangeAspect="1"/>
          </p:cNvSpPr>
          <p:nvPr/>
        </p:nvSpPr>
        <p:spPr>
          <a:xfrm>
            <a:off x="4050032" y="5343814"/>
            <a:ext cx="457200" cy="45720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ounded Rectangle 66"/>
          <p:cNvSpPr>
            <a:spLocks noChangeAspect="1"/>
          </p:cNvSpPr>
          <p:nvPr/>
        </p:nvSpPr>
        <p:spPr>
          <a:xfrm>
            <a:off x="3126106" y="5353050"/>
            <a:ext cx="457200" cy="457200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ounded Rectangle 67"/>
          <p:cNvSpPr>
            <a:spLocks noChangeAspect="1"/>
          </p:cNvSpPr>
          <p:nvPr/>
        </p:nvSpPr>
        <p:spPr>
          <a:xfrm>
            <a:off x="3130869" y="6285922"/>
            <a:ext cx="457200" cy="457200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ounded Rectangle 68"/>
          <p:cNvSpPr>
            <a:spLocks noChangeAspect="1"/>
          </p:cNvSpPr>
          <p:nvPr/>
        </p:nvSpPr>
        <p:spPr>
          <a:xfrm>
            <a:off x="4050032" y="6285922"/>
            <a:ext cx="457200" cy="457200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ounded Rectangle 69">
            <a:hlinkClick r:id="rId24" action="ppaction://hlinksldjump"/>
          </p:cNvPr>
          <p:cNvSpPr>
            <a:spLocks noChangeAspect="1"/>
          </p:cNvSpPr>
          <p:nvPr/>
        </p:nvSpPr>
        <p:spPr>
          <a:xfrm>
            <a:off x="4051938" y="5343236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1" name="Rounded Rectangle 70">
            <a:hlinkClick r:id="rId13" action="ppaction://hlinksldjump"/>
          </p:cNvPr>
          <p:cNvSpPr>
            <a:spLocks noChangeAspect="1"/>
          </p:cNvSpPr>
          <p:nvPr/>
        </p:nvSpPr>
        <p:spPr>
          <a:xfrm>
            <a:off x="3128012" y="5352472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2" name="Rounded Rectangle 71">
            <a:hlinkClick r:id="rId12" action="ppaction://hlinksldjump"/>
          </p:cNvPr>
          <p:cNvSpPr>
            <a:spLocks noChangeAspect="1"/>
          </p:cNvSpPr>
          <p:nvPr/>
        </p:nvSpPr>
        <p:spPr>
          <a:xfrm>
            <a:off x="3132775" y="6285344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3" name="Rounded Rectangle 72">
            <a:hlinkClick r:id="rId25" action="ppaction://hlinksldjump"/>
          </p:cNvPr>
          <p:cNvSpPr>
            <a:spLocks noChangeAspect="1"/>
          </p:cNvSpPr>
          <p:nvPr/>
        </p:nvSpPr>
        <p:spPr>
          <a:xfrm>
            <a:off x="4051938" y="6285344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4" name="Rounded Rectangle 73"/>
          <p:cNvSpPr>
            <a:spLocks noChangeAspect="1"/>
          </p:cNvSpPr>
          <p:nvPr/>
        </p:nvSpPr>
        <p:spPr>
          <a:xfrm>
            <a:off x="3128963" y="3905250"/>
            <a:ext cx="1371600" cy="1371600"/>
          </a:xfrm>
          <a:prstGeom prst="roundRect">
            <a:avLst/>
          </a:prstGeom>
          <a:solidFill>
            <a:schemeClr val="accent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5" name="Rounded Rectangle 74"/>
          <p:cNvSpPr>
            <a:spLocks noChangeAspect="1"/>
          </p:cNvSpPr>
          <p:nvPr/>
        </p:nvSpPr>
        <p:spPr>
          <a:xfrm>
            <a:off x="4048126" y="3886778"/>
            <a:ext cx="457200" cy="45720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ounded Rectangle 75"/>
          <p:cNvSpPr>
            <a:spLocks noChangeAspect="1"/>
          </p:cNvSpPr>
          <p:nvPr/>
        </p:nvSpPr>
        <p:spPr>
          <a:xfrm>
            <a:off x="3124200" y="3896014"/>
            <a:ext cx="457200" cy="457200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ounded Rectangle 76"/>
          <p:cNvSpPr>
            <a:spLocks noChangeAspect="1"/>
          </p:cNvSpPr>
          <p:nvPr/>
        </p:nvSpPr>
        <p:spPr>
          <a:xfrm>
            <a:off x="3128963" y="4828886"/>
            <a:ext cx="457200" cy="457200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ounded Rectangle 77"/>
          <p:cNvSpPr>
            <a:spLocks noChangeAspect="1"/>
          </p:cNvSpPr>
          <p:nvPr/>
        </p:nvSpPr>
        <p:spPr>
          <a:xfrm>
            <a:off x="4048126" y="4828886"/>
            <a:ext cx="457200" cy="457200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ounded Rectangle 78">
            <a:hlinkClick r:id="rId26" action="ppaction://hlinksldjump"/>
          </p:cNvPr>
          <p:cNvSpPr>
            <a:spLocks noChangeAspect="1"/>
          </p:cNvSpPr>
          <p:nvPr/>
        </p:nvSpPr>
        <p:spPr>
          <a:xfrm>
            <a:off x="4050032" y="3886200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0" name="Rounded Rectangle 79">
            <a:hlinkClick r:id="rId27" action="ppaction://hlinksldjump"/>
          </p:cNvPr>
          <p:cNvSpPr>
            <a:spLocks noChangeAspect="1"/>
          </p:cNvSpPr>
          <p:nvPr/>
        </p:nvSpPr>
        <p:spPr>
          <a:xfrm>
            <a:off x="3126106" y="3895436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1" name="Rounded Rectangle 80">
            <a:hlinkClick r:id="rId28" action="ppaction://hlinksldjump"/>
          </p:cNvPr>
          <p:cNvSpPr>
            <a:spLocks noChangeAspect="1"/>
          </p:cNvSpPr>
          <p:nvPr/>
        </p:nvSpPr>
        <p:spPr>
          <a:xfrm>
            <a:off x="3130869" y="4828308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2" name="Rounded Rectangle 81">
            <a:hlinkClick r:id="rId29" action="ppaction://hlinksldjump"/>
          </p:cNvPr>
          <p:cNvSpPr>
            <a:spLocks noChangeAspect="1"/>
          </p:cNvSpPr>
          <p:nvPr/>
        </p:nvSpPr>
        <p:spPr>
          <a:xfrm>
            <a:off x="4050032" y="4828308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3" name="Rounded Rectangle 82"/>
          <p:cNvSpPr>
            <a:spLocks noChangeAspect="1"/>
          </p:cNvSpPr>
          <p:nvPr/>
        </p:nvSpPr>
        <p:spPr>
          <a:xfrm>
            <a:off x="3140395" y="2457450"/>
            <a:ext cx="1371600" cy="13716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4" name="Rounded Rectangle 83"/>
          <p:cNvSpPr>
            <a:spLocks noChangeAspect="1"/>
          </p:cNvSpPr>
          <p:nvPr/>
        </p:nvSpPr>
        <p:spPr>
          <a:xfrm>
            <a:off x="4059558" y="2438978"/>
            <a:ext cx="457200" cy="45720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ounded Rectangle 84"/>
          <p:cNvSpPr>
            <a:spLocks noChangeAspect="1"/>
          </p:cNvSpPr>
          <p:nvPr/>
        </p:nvSpPr>
        <p:spPr>
          <a:xfrm>
            <a:off x="3135632" y="2448214"/>
            <a:ext cx="457200" cy="457200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ounded Rectangle 85"/>
          <p:cNvSpPr>
            <a:spLocks noChangeAspect="1"/>
          </p:cNvSpPr>
          <p:nvPr/>
        </p:nvSpPr>
        <p:spPr>
          <a:xfrm>
            <a:off x="3140395" y="3381086"/>
            <a:ext cx="457200" cy="457200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ounded Rectangle 86"/>
          <p:cNvSpPr>
            <a:spLocks noChangeAspect="1"/>
          </p:cNvSpPr>
          <p:nvPr/>
        </p:nvSpPr>
        <p:spPr>
          <a:xfrm>
            <a:off x="4059558" y="3381086"/>
            <a:ext cx="457200" cy="457200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ounded Rectangle 87">
            <a:hlinkClick r:id="rId16" action="ppaction://hlinksldjump"/>
          </p:cNvPr>
          <p:cNvSpPr>
            <a:spLocks noChangeAspect="1"/>
          </p:cNvSpPr>
          <p:nvPr/>
        </p:nvSpPr>
        <p:spPr>
          <a:xfrm>
            <a:off x="4061464" y="2438400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9" name="Rounded Rectangle 88">
            <a:hlinkClick r:id="rId30" action="ppaction://hlinksldjump"/>
          </p:cNvPr>
          <p:cNvSpPr>
            <a:spLocks noChangeAspect="1"/>
          </p:cNvSpPr>
          <p:nvPr/>
        </p:nvSpPr>
        <p:spPr>
          <a:xfrm>
            <a:off x="3137538" y="2447636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0" name="Rounded Rectangle 89">
            <a:hlinkClick r:id="rId31" action="ppaction://hlinksldjump"/>
          </p:cNvPr>
          <p:cNvSpPr>
            <a:spLocks noChangeAspect="1"/>
          </p:cNvSpPr>
          <p:nvPr/>
        </p:nvSpPr>
        <p:spPr>
          <a:xfrm>
            <a:off x="3142301" y="3380508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1" name="Rounded Rectangle 90">
            <a:hlinkClick r:id="rId32" action="ppaction://hlinksldjump"/>
          </p:cNvPr>
          <p:cNvSpPr>
            <a:spLocks noChangeAspect="1"/>
          </p:cNvSpPr>
          <p:nvPr/>
        </p:nvSpPr>
        <p:spPr>
          <a:xfrm>
            <a:off x="4061464" y="3380508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2" name="Rounded Rectangle 91"/>
          <p:cNvSpPr>
            <a:spLocks noChangeAspect="1"/>
          </p:cNvSpPr>
          <p:nvPr/>
        </p:nvSpPr>
        <p:spPr>
          <a:xfrm>
            <a:off x="3140395" y="1009650"/>
            <a:ext cx="1371600" cy="1371600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3" name="Rounded Rectangle 92"/>
          <p:cNvSpPr>
            <a:spLocks noChangeAspect="1"/>
          </p:cNvSpPr>
          <p:nvPr/>
        </p:nvSpPr>
        <p:spPr>
          <a:xfrm>
            <a:off x="4059558" y="991178"/>
            <a:ext cx="457200" cy="45720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ounded Rectangle 93"/>
          <p:cNvSpPr>
            <a:spLocks noChangeAspect="1"/>
          </p:cNvSpPr>
          <p:nvPr/>
        </p:nvSpPr>
        <p:spPr>
          <a:xfrm>
            <a:off x="3135632" y="1000414"/>
            <a:ext cx="457200" cy="457200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ounded Rectangle 94"/>
          <p:cNvSpPr>
            <a:spLocks noChangeAspect="1"/>
          </p:cNvSpPr>
          <p:nvPr/>
        </p:nvSpPr>
        <p:spPr>
          <a:xfrm>
            <a:off x="3140395" y="1933286"/>
            <a:ext cx="457200" cy="457200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ounded Rectangle 95"/>
          <p:cNvSpPr>
            <a:spLocks noChangeAspect="1"/>
          </p:cNvSpPr>
          <p:nvPr/>
        </p:nvSpPr>
        <p:spPr>
          <a:xfrm>
            <a:off x="4059558" y="1933286"/>
            <a:ext cx="457200" cy="457200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Rounded Rectangle 96">
            <a:hlinkClick r:id="rId33" action="ppaction://hlinksldjump"/>
          </p:cNvPr>
          <p:cNvSpPr>
            <a:spLocks noChangeAspect="1"/>
          </p:cNvSpPr>
          <p:nvPr/>
        </p:nvSpPr>
        <p:spPr>
          <a:xfrm>
            <a:off x="4061464" y="990600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8" name="Rounded Rectangle 97">
            <a:hlinkClick r:id="rId24" action="ppaction://hlinksldjump"/>
          </p:cNvPr>
          <p:cNvSpPr>
            <a:spLocks noChangeAspect="1"/>
          </p:cNvSpPr>
          <p:nvPr/>
        </p:nvSpPr>
        <p:spPr>
          <a:xfrm>
            <a:off x="3137538" y="999836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9" name="Rounded Rectangle 98">
            <a:hlinkClick r:id="rId34" action="ppaction://hlinksldjump"/>
          </p:cNvPr>
          <p:cNvSpPr>
            <a:spLocks noChangeAspect="1"/>
          </p:cNvSpPr>
          <p:nvPr/>
        </p:nvSpPr>
        <p:spPr>
          <a:xfrm>
            <a:off x="3142301" y="1932708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0" name="Rounded Rectangle 99">
            <a:hlinkClick r:id="rId35" action="ppaction://hlinksldjump"/>
          </p:cNvPr>
          <p:cNvSpPr>
            <a:spLocks noChangeAspect="1"/>
          </p:cNvSpPr>
          <p:nvPr/>
        </p:nvSpPr>
        <p:spPr>
          <a:xfrm>
            <a:off x="4061464" y="1932708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2" name="Rounded Rectangle 101"/>
          <p:cNvSpPr>
            <a:spLocks noChangeAspect="1"/>
          </p:cNvSpPr>
          <p:nvPr/>
        </p:nvSpPr>
        <p:spPr>
          <a:xfrm>
            <a:off x="4578669" y="5362286"/>
            <a:ext cx="1371600" cy="1371600"/>
          </a:xfrm>
          <a:prstGeom prst="roundRect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3" name="Rounded Rectangle 102"/>
          <p:cNvSpPr>
            <a:spLocks noChangeAspect="1"/>
          </p:cNvSpPr>
          <p:nvPr/>
        </p:nvSpPr>
        <p:spPr>
          <a:xfrm>
            <a:off x="5497832" y="5343814"/>
            <a:ext cx="457200" cy="45720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Rounded Rectangle 103"/>
          <p:cNvSpPr>
            <a:spLocks noChangeAspect="1"/>
          </p:cNvSpPr>
          <p:nvPr/>
        </p:nvSpPr>
        <p:spPr>
          <a:xfrm>
            <a:off x="4573906" y="5353050"/>
            <a:ext cx="457200" cy="457200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ounded Rectangle 104"/>
          <p:cNvSpPr>
            <a:spLocks noChangeAspect="1"/>
          </p:cNvSpPr>
          <p:nvPr/>
        </p:nvSpPr>
        <p:spPr>
          <a:xfrm>
            <a:off x="4578669" y="6285922"/>
            <a:ext cx="457200" cy="457200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Rounded Rectangle 105"/>
          <p:cNvSpPr>
            <a:spLocks noChangeAspect="1"/>
          </p:cNvSpPr>
          <p:nvPr/>
        </p:nvSpPr>
        <p:spPr>
          <a:xfrm>
            <a:off x="5497832" y="6285922"/>
            <a:ext cx="457200" cy="457200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Rounded Rectangle 106">
            <a:hlinkClick r:id="rId36" action="ppaction://hlinksldjump"/>
          </p:cNvPr>
          <p:cNvSpPr>
            <a:spLocks noChangeAspect="1"/>
          </p:cNvSpPr>
          <p:nvPr/>
        </p:nvSpPr>
        <p:spPr>
          <a:xfrm>
            <a:off x="5499738" y="5343236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8" name="Rounded Rectangle 107">
            <a:hlinkClick r:id="rId37" action="ppaction://hlinksldjump"/>
          </p:cNvPr>
          <p:cNvSpPr>
            <a:spLocks noChangeAspect="1"/>
          </p:cNvSpPr>
          <p:nvPr/>
        </p:nvSpPr>
        <p:spPr>
          <a:xfrm>
            <a:off x="4575812" y="5352472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9" name="Rounded Rectangle 108">
            <a:hlinkClick r:id="rId38" action="ppaction://hlinksldjump"/>
          </p:cNvPr>
          <p:cNvSpPr>
            <a:spLocks noChangeAspect="1"/>
          </p:cNvSpPr>
          <p:nvPr/>
        </p:nvSpPr>
        <p:spPr>
          <a:xfrm>
            <a:off x="4580575" y="6285344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0" name="Rounded Rectangle 109">
            <a:hlinkClick r:id="rId39" action="ppaction://hlinksldjump"/>
          </p:cNvPr>
          <p:cNvSpPr>
            <a:spLocks noChangeAspect="1"/>
          </p:cNvSpPr>
          <p:nvPr/>
        </p:nvSpPr>
        <p:spPr>
          <a:xfrm>
            <a:off x="5499738" y="6285344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1" name="Rounded Rectangle 110"/>
          <p:cNvSpPr>
            <a:spLocks noChangeAspect="1"/>
          </p:cNvSpPr>
          <p:nvPr/>
        </p:nvSpPr>
        <p:spPr>
          <a:xfrm>
            <a:off x="4576763" y="3905250"/>
            <a:ext cx="1371600" cy="13716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10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2" name="Rounded Rectangle 111"/>
          <p:cNvSpPr>
            <a:spLocks noChangeAspect="1"/>
          </p:cNvSpPr>
          <p:nvPr/>
        </p:nvSpPr>
        <p:spPr>
          <a:xfrm>
            <a:off x="5495926" y="3886778"/>
            <a:ext cx="457200" cy="45720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Rounded Rectangle 112"/>
          <p:cNvSpPr>
            <a:spLocks noChangeAspect="1"/>
          </p:cNvSpPr>
          <p:nvPr/>
        </p:nvSpPr>
        <p:spPr>
          <a:xfrm>
            <a:off x="4572000" y="3896014"/>
            <a:ext cx="457200" cy="457200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Rounded Rectangle 113"/>
          <p:cNvSpPr>
            <a:spLocks noChangeAspect="1"/>
          </p:cNvSpPr>
          <p:nvPr/>
        </p:nvSpPr>
        <p:spPr>
          <a:xfrm>
            <a:off x="4576763" y="4828886"/>
            <a:ext cx="457200" cy="457200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Rounded Rectangle 114"/>
          <p:cNvSpPr>
            <a:spLocks noChangeAspect="1"/>
          </p:cNvSpPr>
          <p:nvPr/>
        </p:nvSpPr>
        <p:spPr>
          <a:xfrm>
            <a:off x="5495926" y="4828886"/>
            <a:ext cx="457200" cy="457200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Rounded Rectangle 115">
            <a:hlinkClick r:id="rId40" action="ppaction://hlinksldjump"/>
          </p:cNvPr>
          <p:cNvSpPr>
            <a:spLocks noChangeAspect="1"/>
          </p:cNvSpPr>
          <p:nvPr/>
        </p:nvSpPr>
        <p:spPr>
          <a:xfrm>
            <a:off x="5497832" y="3886200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7" name="Rounded Rectangle 116">
            <a:hlinkClick r:id="rId41" action="ppaction://hlinksldjump"/>
          </p:cNvPr>
          <p:cNvSpPr>
            <a:spLocks noChangeAspect="1"/>
          </p:cNvSpPr>
          <p:nvPr/>
        </p:nvSpPr>
        <p:spPr>
          <a:xfrm>
            <a:off x="4573906" y="3895436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8" name="Rounded Rectangle 117">
            <a:hlinkClick r:id="rId42" action="ppaction://hlinksldjump"/>
          </p:cNvPr>
          <p:cNvSpPr>
            <a:spLocks noChangeAspect="1"/>
          </p:cNvSpPr>
          <p:nvPr/>
        </p:nvSpPr>
        <p:spPr>
          <a:xfrm>
            <a:off x="4578669" y="4828308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9" name="Rounded Rectangle 118">
            <a:hlinkClick r:id="rId43" action="ppaction://hlinksldjump"/>
          </p:cNvPr>
          <p:cNvSpPr>
            <a:spLocks noChangeAspect="1"/>
          </p:cNvSpPr>
          <p:nvPr/>
        </p:nvSpPr>
        <p:spPr>
          <a:xfrm>
            <a:off x="5497832" y="4828308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0" name="Rounded Rectangle 119"/>
          <p:cNvSpPr>
            <a:spLocks noChangeAspect="1"/>
          </p:cNvSpPr>
          <p:nvPr/>
        </p:nvSpPr>
        <p:spPr>
          <a:xfrm>
            <a:off x="4588195" y="2457450"/>
            <a:ext cx="1371600" cy="1371600"/>
          </a:xfrm>
          <a:prstGeom prst="roundRect">
            <a:avLst/>
          </a:prstGeom>
          <a:solidFill>
            <a:schemeClr val="accent4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11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21" name="Rounded Rectangle 120"/>
          <p:cNvSpPr>
            <a:spLocks noChangeAspect="1"/>
          </p:cNvSpPr>
          <p:nvPr/>
        </p:nvSpPr>
        <p:spPr>
          <a:xfrm>
            <a:off x="5507358" y="2438978"/>
            <a:ext cx="457200" cy="45720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Rounded Rectangle 121"/>
          <p:cNvSpPr>
            <a:spLocks noChangeAspect="1"/>
          </p:cNvSpPr>
          <p:nvPr/>
        </p:nvSpPr>
        <p:spPr>
          <a:xfrm>
            <a:off x="4583432" y="2448214"/>
            <a:ext cx="457200" cy="457200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Rounded Rectangle 122"/>
          <p:cNvSpPr>
            <a:spLocks noChangeAspect="1"/>
          </p:cNvSpPr>
          <p:nvPr/>
        </p:nvSpPr>
        <p:spPr>
          <a:xfrm>
            <a:off x="4588195" y="3381086"/>
            <a:ext cx="457200" cy="457200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Rounded Rectangle 123"/>
          <p:cNvSpPr>
            <a:spLocks noChangeAspect="1"/>
          </p:cNvSpPr>
          <p:nvPr/>
        </p:nvSpPr>
        <p:spPr>
          <a:xfrm>
            <a:off x="5507358" y="3381086"/>
            <a:ext cx="457200" cy="457200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Rounded Rectangle 124">
            <a:hlinkClick r:id="rId44" action="ppaction://hlinksldjump"/>
          </p:cNvPr>
          <p:cNvSpPr>
            <a:spLocks noChangeAspect="1"/>
          </p:cNvSpPr>
          <p:nvPr/>
        </p:nvSpPr>
        <p:spPr>
          <a:xfrm>
            <a:off x="5509264" y="2438400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6" name="Rounded Rectangle 125">
            <a:hlinkClick r:id="rId45" action="ppaction://hlinksldjump"/>
          </p:cNvPr>
          <p:cNvSpPr>
            <a:spLocks noChangeAspect="1"/>
          </p:cNvSpPr>
          <p:nvPr/>
        </p:nvSpPr>
        <p:spPr>
          <a:xfrm>
            <a:off x="4585338" y="2447636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7" name="Rounded Rectangle 126">
            <a:hlinkClick r:id="rId46" action="ppaction://hlinksldjump"/>
          </p:cNvPr>
          <p:cNvSpPr>
            <a:spLocks noChangeAspect="1"/>
          </p:cNvSpPr>
          <p:nvPr/>
        </p:nvSpPr>
        <p:spPr>
          <a:xfrm>
            <a:off x="4590101" y="3380508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8" name="Rounded Rectangle 127">
            <a:hlinkClick r:id="rId47" action="ppaction://hlinksldjump"/>
          </p:cNvPr>
          <p:cNvSpPr>
            <a:spLocks noChangeAspect="1"/>
          </p:cNvSpPr>
          <p:nvPr/>
        </p:nvSpPr>
        <p:spPr>
          <a:xfrm>
            <a:off x="5509264" y="3380508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9" name="Rounded Rectangle 128"/>
          <p:cNvSpPr>
            <a:spLocks noChangeAspect="1"/>
          </p:cNvSpPr>
          <p:nvPr/>
        </p:nvSpPr>
        <p:spPr>
          <a:xfrm>
            <a:off x="4588195" y="1009650"/>
            <a:ext cx="1371600" cy="13716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12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0" name="Rounded Rectangle 129"/>
          <p:cNvSpPr>
            <a:spLocks noChangeAspect="1"/>
          </p:cNvSpPr>
          <p:nvPr/>
        </p:nvSpPr>
        <p:spPr>
          <a:xfrm>
            <a:off x="5507358" y="991178"/>
            <a:ext cx="457200" cy="45720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" name="Rounded Rectangle 130"/>
          <p:cNvSpPr>
            <a:spLocks noChangeAspect="1"/>
          </p:cNvSpPr>
          <p:nvPr/>
        </p:nvSpPr>
        <p:spPr>
          <a:xfrm>
            <a:off x="4583432" y="1000414"/>
            <a:ext cx="457200" cy="457200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Rounded Rectangle 131"/>
          <p:cNvSpPr>
            <a:spLocks noChangeAspect="1"/>
          </p:cNvSpPr>
          <p:nvPr/>
        </p:nvSpPr>
        <p:spPr>
          <a:xfrm>
            <a:off x="4588195" y="1933286"/>
            <a:ext cx="457200" cy="457200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Rounded Rectangle 132"/>
          <p:cNvSpPr>
            <a:spLocks noChangeAspect="1"/>
          </p:cNvSpPr>
          <p:nvPr/>
        </p:nvSpPr>
        <p:spPr>
          <a:xfrm>
            <a:off x="5507358" y="1933286"/>
            <a:ext cx="457200" cy="457200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ounded Rectangle 133">
            <a:hlinkClick r:id="rId48" action="ppaction://hlinksldjump"/>
          </p:cNvPr>
          <p:cNvSpPr>
            <a:spLocks noChangeAspect="1"/>
          </p:cNvSpPr>
          <p:nvPr/>
        </p:nvSpPr>
        <p:spPr>
          <a:xfrm>
            <a:off x="5509264" y="990600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5" name="Rounded Rectangle 134">
            <a:hlinkClick r:id="rId49" action="ppaction://hlinksldjump"/>
          </p:cNvPr>
          <p:cNvSpPr>
            <a:spLocks noChangeAspect="1"/>
          </p:cNvSpPr>
          <p:nvPr/>
        </p:nvSpPr>
        <p:spPr>
          <a:xfrm>
            <a:off x="4585338" y="999836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6" name="Rounded Rectangle 135">
            <a:hlinkClick r:id="rId50" action="ppaction://hlinksldjump"/>
          </p:cNvPr>
          <p:cNvSpPr>
            <a:spLocks noChangeAspect="1"/>
          </p:cNvSpPr>
          <p:nvPr/>
        </p:nvSpPr>
        <p:spPr>
          <a:xfrm>
            <a:off x="4590101" y="1932708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7" name="Rounded Rectangle 136">
            <a:hlinkClick r:id="rId51" action="ppaction://hlinksldjump"/>
          </p:cNvPr>
          <p:cNvSpPr>
            <a:spLocks noChangeAspect="1"/>
          </p:cNvSpPr>
          <p:nvPr/>
        </p:nvSpPr>
        <p:spPr>
          <a:xfrm>
            <a:off x="5509264" y="1932708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8" name="Rounded Rectangle 137"/>
          <p:cNvSpPr>
            <a:spLocks noChangeAspect="1"/>
          </p:cNvSpPr>
          <p:nvPr/>
        </p:nvSpPr>
        <p:spPr>
          <a:xfrm>
            <a:off x="6026469" y="5362286"/>
            <a:ext cx="1371600" cy="1371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16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9" name="Rounded Rectangle 138"/>
          <p:cNvSpPr>
            <a:spLocks noChangeAspect="1"/>
          </p:cNvSpPr>
          <p:nvPr/>
        </p:nvSpPr>
        <p:spPr>
          <a:xfrm>
            <a:off x="6945632" y="5343814"/>
            <a:ext cx="457200" cy="45720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0" name="Rounded Rectangle 139"/>
          <p:cNvSpPr>
            <a:spLocks noChangeAspect="1"/>
          </p:cNvSpPr>
          <p:nvPr/>
        </p:nvSpPr>
        <p:spPr>
          <a:xfrm>
            <a:off x="6021706" y="5353050"/>
            <a:ext cx="457200" cy="457200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Rounded Rectangle 140"/>
          <p:cNvSpPr>
            <a:spLocks noChangeAspect="1"/>
          </p:cNvSpPr>
          <p:nvPr/>
        </p:nvSpPr>
        <p:spPr>
          <a:xfrm>
            <a:off x="6026469" y="6285922"/>
            <a:ext cx="457200" cy="457200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ounded Rectangle 141"/>
          <p:cNvSpPr>
            <a:spLocks noChangeAspect="1"/>
          </p:cNvSpPr>
          <p:nvPr/>
        </p:nvSpPr>
        <p:spPr>
          <a:xfrm>
            <a:off x="6945632" y="6285922"/>
            <a:ext cx="457200" cy="457200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Rounded Rectangle 142">
            <a:hlinkClick r:id="rId11" action="ppaction://hlinksldjump"/>
          </p:cNvPr>
          <p:cNvSpPr>
            <a:spLocks noChangeAspect="1"/>
          </p:cNvSpPr>
          <p:nvPr/>
        </p:nvSpPr>
        <p:spPr>
          <a:xfrm>
            <a:off x="6947538" y="5343236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4" name="Rounded Rectangle 143">
            <a:hlinkClick r:id="rId14" action="ppaction://hlinksldjump"/>
          </p:cNvPr>
          <p:cNvSpPr>
            <a:spLocks noChangeAspect="1"/>
          </p:cNvSpPr>
          <p:nvPr/>
        </p:nvSpPr>
        <p:spPr>
          <a:xfrm>
            <a:off x="6023612" y="5352472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5" name="Rounded Rectangle 144">
            <a:hlinkClick r:id="rId52" action="ppaction://hlinksldjump"/>
          </p:cNvPr>
          <p:cNvSpPr>
            <a:spLocks noChangeAspect="1"/>
          </p:cNvSpPr>
          <p:nvPr/>
        </p:nvSpPr>
        <p:spPr>
          <a:xfrm>
            <a:off x="6028375" y="6285344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6" name="Rounded Rectangle 145">
            <a:hlinkClick r:id="rId10" action="ppaction://hlinksldjump"/>
          </p:cNvPr>
          <p:cNvSpPr>
            <a:spLocks noChangeAspect="1"/>
          </p:cNvSpPr>
          <p:nvPr/>
        </p:nvSpPr>
        <p:spPr>
          <a:xfrm>
            <a:off x="6947538" y="6285344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7" name="Rounded Rectangle 146"/>
          <p:cNvSpPr>
            <a:spLocks noChangeAspect="1"/>
          </p:cNvSpPr>
          <p:nvPr/>
        </p:nvSpPr>
        <p:spPr>
          <a:xfrm>
            <a:off x="6024563" y="3905250"/>
            <a:ext cx="1371600" cy="13716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15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48" name="Rounded Rectangle 147"/>
          <p:cNvSpPr>
            <a:spLocks noChangeAspect="1"/>
          </p:cNvSpPr>
          <p:nvPr/>
        </p:nvSpPr>
        <p:spPr>
          <a:xfrm>
            <a:off x="6943726" y="3886778"/>
            <a:ext cx="457200" cy="45720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Rounded Rectangle 148"/>
          <p:cNvSpPr>
            <a:spLocks noChangeAspect="1"/>
          </p:cNvSpPr>
          <p:nvPr/>
        </p:nvSpPr>
        <p:spPr>
          <a:xfrm>
            <a:off x="6019800" y="3896014"/>
            <a:ext cx="457200" cy="457200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Rounded Rectangle 149"/>
          <p:cNvSpPr>
            <a:spLocks noChangeAspect="1"/>
          </p:cNvSpPr>
          <p:nvPr/>
        </p:nvSpPr>
        <p:spPr>
          <a:xfrm>
            <a:off x="6024563" y="4828886"/>
            <a:ext cx="457200" cy="457200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Rounded Rectangle 150"/>
          <p:cNvSpPr>
            <a:spLocks noChangeAspect="1"/>
          </p:cNvSpPr>
          <p:nvPr/>
        </p:nvSpPr>
        <p:spPr>
          <a:xfrm>
            <a:off x="6943726" y="4828886"/>
            <a:ext cx="457200" cy="457200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2" name="Rounded Rectangle 151">
            <a:hlinkClick r:id="rId28" action="ppaction://hlinksldjump"/>
          </p:cNvPr>
          <p:cNvSpPr>
            <a:spLocks noChangeAspect="1"/>
          </p:cNvSpPr>
          <p:nvPr/>
        </p:nvSpPr>
        <p:spPr>
          <a:xfrm>
            <a:off x="6945632" y="3886200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3" name="Rounded Rectangle 152">
            <a:hlinkClick r:id="rId27" action="ppaction://hlinksldjump"/>
          </p:cNvPr>
          <p:cNvSpPr>
            <a:spLocks noChangeAspect="1"/>
          </p:cNvSpPr>
          <p:nvPr/>
        </p:nvSpPr>
        <p:spPr>
          <a:xfrm>
            <a:off x="6021706" y="3895436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4" name="Rounded Rectangle 153">
            <a:hlinkClick r:id="rId29" action="ppaction://hlinksldjump"/>
          </p:cNvPr>
          <p:cNvSpPr>
            <a:spLocks noChangeAspect="1"/>
          </p:cNvSpPr>
          <p:nvPr/>
        </p:nvSpPr>
        <p:spPr>
          <a:xfrm>
            <a:off x="6026469" y="4828308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5" name="Rounded Rectangle 154">
            <a:hlinkClick r:id="rId26" action="ppaction://hlinksldjump"/>
          </p:cNvPr>
          <p:cNvSpPr>
            <a:spLocks noChangeAspect="1"/>
          </p:cNvSpPr>
          <p:nvPr/>
        </p:nvSpPr>
        <p:spPr>
          <a:xfrm>
            <a:off x="6945632" y="4828308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6" name="Rounded Rectangle 155"/>
          <p:cNvSpPr>
            <a:spLocks noChangeAspect="1"/>
          </p:cNvSpPr>
          <p:nvPr/>
        </p:nvSpPr>
        <p:spPr>
          <a:xfrm>
            <a:off x="6035995" y="2457450"/>
            <a:ext cx="1371600" cy="13716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14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57" name="Rounded Rectangle 156"/>
          <p:cNvSpPr>
            <a:spLocks noChangeAspect="1"/>
          </p:cNvSpPr>
          <p:nvPr/>
        </p:nvSpPr>
        <p:spPr>
          <a:xfrm>
            <a:off x="6955158" y="2438978"/>
            <a:ext cx="457200" cy="45720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Rounded Rectangle 157"/>
          <p:cNvSpPr>
            <a:spLocks noChangeAspect="1"/>
          </p:cNvSpPr>
          <p:nvPr/>
        </p:nvSpPr>
        <p:spPr>
          <a:xfrm>
            <a:off x="6031232" y="2448214"/>
            <a:ext cx="457200" cy="457200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9" name="Rounded Rectangle 158"/>
          <p:cNvSpPr>
            <a:spLocks noChangeAspect="1"/>
          </p:cNvSpPr>
          <p:nvPr/>
        </p:nvSpPr>
        <p:spPr>
          <a:xfrm>
            <a:off x="6035995" y="3381086"/>
            <a:ext cx="457200" cy="457200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1" name="Rounded Rectangle 160"/>
          <p:cNvSpPr>
            <a:spLocks noChangeAspect="1"/>
          </p:cNvSpPr>
          <p:nvPr/>
        </p:nvSpPr>
        <p:spPr>
          <a:xfrm>
            <a:off x="6955158" y="3381086"/>
            <a:ext cx="457200" cy="457200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2" name="Rounded Rectangle 161">
            <a:hlinkClick r:id="rId53" action="ppaction://hlinksldjump"/>
          </p:cNvPr>
          <p:cNvSpPr>
            <a:spLocks noChangeAspect="1"/>
          </p:cNvSpPr>
          <p:nvPr/>
        </p:nvSpPr>
        <p:spPr>
          <a:xfrm>
            <a:off x="6957064" y="2438400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3" name="Rounded Rectangle 162">
            <a:hlinkClick r:id="rId54" action="ppaction://hlinksldjump"/>
          </p:cNvPr>
          <p:cNvSpPr>
            <a:spLocks noChangeAspect="1"/>
          </p:cNvSpPr>
          <p:nvPr/>
        </p:nvSpPr>
        <p:spPr>
          <a:xfrm>
            <a:off x="6033138" y="2447636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4" name="Rounded Rectangle 163">
            <a:hlinkClick r:id="rId54" action="ppaction://hlinksldjump"/>
          </p:cNvPr>
          <p:cNvSpPr>
            <a:spLocks noChangeAspect="1"/>
          </p:cNvSpPr>
          <p:nvPr/>
        </p:nvSpPr>
        <p:spPr>
          <a:xfrm>
            <a:off x="6037901" y="3380508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5" name="Rounded Rectangle 164">
            <a:hlinkClick r:id="rId55" action="ppaction://hlinksldjump"/>
          </p:cNvPr>
          <p:cNvSpPr>
            <a:spLocks noChangeAspect="1"/>
          </p:cNvSpPr>
          <p:nvPr/>
        </p:nvSpPr>
        <p:spPr>
          <a:xfrm>
            <a:off x="6957064" y="3380508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6" name="Rounded Rectangle 165"/>
          <p:cNvSpPr>
            <a:spLocks noChangeAspect="1"/>
          </p:cNvSpPr>
          <p:nvPr/>
        </p:nvSpPr>
        <p:spPr>
          <a:xfrm>
            <a:off x="6035995" y="1009650"/>
            <a:ext cx="1371600" cy="1371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1</a:t>
            </a:r>
            <a:r>
              <a:rPr lang="en-US" sz="4400" b="1" dirty="0">
                <a:solidFill>
                  <a:srgbClr val="FF0000"/>
                </a:solidFill>
              </a:rPr>
              <a:t>3</a:t>
            </a:r>
            <a:endParaRPr lang="en-US" sz="4400" b="1" dirty="0" smtClean="0">
              <a:solidFill>
                <a:srgbClr val="FF0000"/>
              </a:solidFill>
            </a:endParaRPr>
          </a:p>
        </p:txBody>
      </p:sp>
      <p:sp>
        <p:nvSpPr>
          <p:cNvPr id="167" name="Rounded Rectangle 166"/>
          <p:cNvSpPr>
            <a:spLocks noChangeAspect="1"/>
          </p:cNvSpPr>
          <p:nvPr/>
        </p:nvSpPr>
        <p:spPr>
          <a:xfrm>
            <a:off x="6955158" y="991178"/>
            <a:ext cx="457200" cy="45720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8" name="Rounded Rectangle 167"/>
          <p:cNvSpPr>
            <a:spLocks noChangeAspect="1"/>
          </p:cNvSpPr>
          <p:nvPr/>
        </p:nvSpPr>
        <p:spPr>
          <a:xfrm>
            <a:off x="6031232" y="1000414"/>
            <a:ext cx="457200" cy="457200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9" name="Rounded Rectangle 168"/>
          <p:cNvSpPr>
            <a:spLocks noChangeAspect="1"/>
          </p:cNvSpPr>
          <p:nvPr/>
        </p:nvSpPr>
        <p:spPr>
          <a:xfrm>
            <a:off x="6035995" y="1933286"/>
            <a:ext cx="457200" cy="457200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0" name="Rounded Rectangle 169"/>
          <p:cNvSpPr>
            <a:spLocks noChangeAspect="1"/>
          </p:cNvSpPr>
          <p:nvPr/>
        </p:nvSpPr>
        <p:spPr>
          <a:xfrm>
            <a:off x="6955158" y="1933286"/>
            <a:ext cx="457200" cy="457200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Rounded Rectangle 170">
            <a:hlinkClick r:id="rId56" action="ppaction://hlinksldjump"/>
          </p:cNvPr>
          <p:cNvSpPr>
            <a:spLocks noChangeAspect="1"/>
          </p:cNvSpPr>
          <p:nvPr/>
        </p:nvSpPr>
        <p:spPr>
          <a:xfrm>
            <a:off x="6957064" y="990600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2" name="Rounded Rectangle 171">
            <a:hlinkClick r:id="rId45" action="ppaction://hlinksldjump"/>
          </p:cNvPr>
          <p:cNvSpPr>
            <a:spLocks noChangeAspect="1"/>
          </p:cNvSpPr>
          <p:nvPr/>
        </p:nvSpPr>
        <p:spPr>
          <a:xfrm>
            <a:off x="6033138" y="999836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3" name="Rounded Rectangle 172">
            <a:hlinkClick r:id="rId48" action="ppaction://hlinksldjump"/>
          </p:cNvPr>
          <p:cNvSpPr>
            <a:spLocks noChangeAspect="1"/>
          </p:cNvSpPr>
          <p:nvPr/>
        </p:nvSpPr>
        <p:spPr>
          <a:xfrm>
            <a:off x="6037901" y="1932708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4" name="Rounded Rectangle 173">
            <a:hlinkClick r:id="rId56" action="ppaction://hlinksldjump"/>
          </p:cNvPr>
          <p:cNvSpPr>
            <a:spLocks noChangeAspect="1"/>
          </p:cNvSpPr>
          <p:nvPr/>
        </p:nvSpPr>
        <p:spPr>
          <a:xfrm>
            <a:off x="6957064" y="1932708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6" name="Title 1"/>
          <p:cNvSpPr txBox="1"/>
          <p:nvPr/>
        </p:nvSpPr>
        <p:spPr>
          <a:xfrm>
            <a:off x="7391400" y="2667000"/>
            <a:ext cx="3352800" cy="1828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Halloween</a:t>
            </a:r>
            <a:endParaRPr kumimoji="0" lang="en-US" sz="54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Challenge</a:t>
            </a:r>
            <a:endParaRPr kumimoji="0" lang="en-US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7" name="Rounded Rectangle 176"/>
          <p:cNvSpPr>
            <a:spLocks noChangeAspect="1"/>
          </p:cNvSpPr>
          <p:nvPr/>
        </p:nvSpPr>
        <p:spPr>
          <a:xfrm>
            <a:off x="7460931" y="5324764"/>
            <a:ext cx="1371600" cy="1371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17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78" name="Rounded Rectangle 177"/>
          <p:cNvSpPr>
            <a:spLocks noChangeAspect="1"/>
          </p:cNvSpPr>
          <p:nvPr/>
        </p:nvSpPr>
        <p:spPr>
          <a:xfrm>
            <a:off x="8380094" y="5306292"/>
            <a:ext cx="457200" cy="45720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9" name="Rounded Rectangle 178"/>
          <p:cNvSpPr>
            <a:spLocks noChangeAspect="1"/>
          </p:cNvSpPr>
          <p:nvPr/>
        </p:nvSpPr>
        <p:spPr>
          <a:xfrm>
            <a:off x="7456168" y="5315528"/>
            <a:ext cx="457200" cy="457200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" name="Rounded Rectangle 179"/>
          <p:cNvSpPr>
            <a:spLocks noChangeAspect="1"/>
          </p:cNvSpPr>
          <p:nvPr/>
        </p:nvSpPr>
        <p:spPr>
          <a:xfrm>
            <a:off x="7460931" y="6248400"/>
            <a:ext cx="457200" cy="457200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1" name="Rounded Rectangle 180"/>
          <p:cNvSpPr>
            <a:spLocks noChangeAspect="1"/>
          </p:cNvSpPr>
          <p:nvPr/>
        </p:nvSpPr>
        <p:spPr>
          <a:xfrm>
            <a:off x="8380094" y="6248400"/>
            <a:ext cx="457200" cy="457200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Rounded Rectangle 181">
            <a:hlinkClick r:id="rId8" action="ppaction://hlinksldjump"/>
          </p:cNvPr>
          <p:cNvSpPr>
            <a:spLocks noChangeAspect="1"/>
          </p:cNvSpPr>
          <p:nvPr/>
        </p:nvSpPr>
        <p:spPr>
          <a:xfrm>
            <a:off x="8382000" y="5305714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3" name="Rounded Rectangle 182">
            <a:hlinkClick r:id="rId9" action="ppaction://hlinksldjump"/>
          </p:cNvPr>
          <p:cNvSpPr>
            <a:spLocks noChangeAspect="1"/>
          </p:cNvSpPr>
          <p:nvPr/>
        </p:nvSpPr>
        <p:spPr>
          <a:xfrm>
            <a:off x="7458074" y="5314950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4" name="Rounded Rectangle 183">
            <a:hlinkClick r:id="rId10" action="ppaction://hlinksldjump"/>
          </p:cNvPr>
          <p:cNvSpPr>
            <a:spLocks noChangeAspect="1"/>
          </p:cNvSpPr>
          <p:nvPr/>
        </p:nvSpPr>
        <p:spPr>
          <a:xfrm>
            <a:off x="7462837" y="6247822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5" name="Rounded Rectangle 184">
            <a:hlinkClick r:id="rId11" action="ppaction://hlinksldjump"/>
          </p:cNvPr>
          <p:cNvSpPr>
            <a:spLocks noChangeAspect="1"/>
          </p:cNvSpPr>
          <p:nvPr/>
        </p:nvSpPr>
        <p:spPr>
          <a:xfrm>
            <a:off x="8382000" y="6247822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6" name="Rounded Rectangle 185"/>
          <p:cNvSpPr>
            <a:spLocks noChangeAspect="1"/>
          </p:cNvSpPr>
          <p:nvPr/>
        </p:nvSpPr>
        <p:spPr>
          <a:xfrm>
            <a:off x="8908731" y="5324764"/>
            <a:ext cx="1371600" cy="1371600"/>
          </a:xfrm>
          <a:prstGeom prst="round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18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87" name="Rounded Rectangle 186"/>
          <p:cNvSpPr>
            <a:spLocks noChangeAspect="1"/>
          </p:cNvSpPr>
          <p:nvPr/>
        </p:nvSpPr>
        <p:spPr>
          <a:xfrm>
            <a:off x="9827894" y="5306292"/>
            <a:ext cx="457200" cy="45720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" name="Rounded Rectangle 187"/>
          <p:cNvSpPr>
            <a:spLocks noChangeAspect="1"/>
          </p:cNvSpPr>
          <p:nvPr/>
        </p:nvSpPr>
        <p:spPr>
          <a:xfrm>
            <a:off x="8903968" y="5315528"/>
            <a:ext cx="457200" cy="457200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9" name="Rounded Rectangle 188"/>
          <p:cNvSpPr>
            <a:spLocks noChangeAspect="1"/>
          </p:cNvSpPr>
          <p:nvPr/>
        </p:nvSpPr>
        <p:spPr>
          <a:xfrm>
            <a:off x="8908731" y="6248400"/>
            <a:ext cx="457200" cy="457200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" name="Rounded Rectangle 189"/>
          <p:cNvSpPr>
            <a:spLocks noChangeAspect="1"/>
          </p:cNvSpPr>
          <p:nvPr/>
        </p:nvSpPr>
        <p:spPr>
          <a:xfrm>
            <a:off x="9827894" y="6248400"/>
            <a:ext cx="457200" cy="457200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1" name="Rounded Rectangle 190">
            <a:hlinkClick r:id="rId56" action="ppaction://hlinksldjump"/>
          </p:cNvPr>
          <p:cNvSpPr>
            <a:spLocks noChangeAspect="1"/>
          </p:cNvSpPr>
          <p:nvPr/>
        </p:nvSpPr>
        <p:spPr>
          <a:xfrm>
            <a:off x="9829800" y="5305714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2" name="Rounded Rectangle 191">
            <a:hlinkClick r:id="rId32" action="ppaction://hlinksldjump"/>
          </p:cNvPr>
          <p:cNvSpPr>
            <a:spLocks noChangeAspect="1"/>
          </p:cNvSpPr>
          <p:nvPr/>
        </p:nvSpPr>
        <p:spPr>
          <a:xfrm>
            <a:off x="8905874" y="5314950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3" name="Rounded Rectangle 192">
            <a:hlinkClick r:id="rId57" action="ppaction://hlinksldjump"/>
          </p:cNvPr>
          <p:cNvSpPr>
            <a:spLocks noChangeAspect="1"/>
          </p:cNvSpPr>
          <p:nvPr/>
        </p:nvSpPr>
        <p:spPr>
          <a:xfrm>
            <a:off x="8910637" y="6247822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4" name="Rounded Rectangle 193">
            <a:hlinkClick r:id="rId58" action="ppaction://hlinksldjump"/>
          </p:cNvPr>
          <p:cNvSpPr>
            <a:spLocks noChangeAspect="1"/>
          </p:cNvSpPr>
          <p:nvPr/>
        </p:nvSpPr>
        <p:spPr>
          <a:xfrm>
            <a:off x="9829800" y="6247822"/>
            <a:ext cx="457200" cy="457200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5" name="Picture 194" descr="orange-bat-hi.png"/>
          <p:cNvPicPr>
            <a:picLocks noChangeAspect="1"/>
          </p:cNvPicPr>
          <p:nvPr/>
        </p:nvPicPr>
        <p:blipFill>
          <a:blip r:embed="rId59" cstate="print"/>
          <a:stretch>
            <a:fillRect/>
          </a:stretch>
        </p:blipFill>
        <p:spPr>
          <a:xfrm>
            <a:off x="1916858" y="76200"/>
            <a:ext cx="902542" cy="585148"/>
          </a:xfrm>
          <a:prstGeom prst="rect">
            <a:avLst/>
          </a:prstGeom>
        </p:spPr>
      </p:pic>
      <p:pic>
        <p:nvPicPr>
          <p:cNvPr id="196" name="Picture 195" descr="orange-bat-hi.png"/>
          <p:cNvPicPr>
            <a:picLocks noChangeAspect="1"/>
          </p:cNvPicPr>
          <p:nvPr/>
        </p:nvPicPr>
        <p:blipFill>
          <a:blip r:embed="rId60" cstate="print"/>
          <a:stretch>
            <a:fillRect/>
          </a:stretch>
        </p:blipFill>
        <p:spPr>
          <a:xfrm>
            <a:off x="5715000" y="102474"/>
            <a:ext cx="902542" cy="581503"/>
          </a:xfrm>
          <a:prstGeom prst="rect">
            <a:avLst/>
          </a:prstGeom>
        </p:spPr>
      </p:pic>
      <p:pic>
        <p:nvPicPr>
          <p:cNvPr id="197" name="Picture 196" descr="orange-bat-hi.png"/>
          <p:cNvPicPr>
            <a:picLocks noChangeAspect="1"/>
          </p:cNvPicPr>
          <p:nvPr/>
        </p:nvPicPr>
        <p:blipFill>
          <a:blip r:embed="rId61" cstate="print"/>
          <a:stretch>
            <a:fillRect/>
          </a:stretch>
        </p:blipFill>
        <p:spPr>
          <a:xfrm>
            <a:off x="3200400" y="78022"/>
            <a:ext cx="902542" cy="581503"/>
          </a:xfrm>
          <a:prstGeom prst="rect">
            <a:avLst/>
          </a:prstGeom>
        </p:spPr>
      </p:pic>
      <p:pic>
        <p:nvPicPr>
          <p:cNvPr id="198" name="Picture 197" descr="orange-bat-hi.png"/>
          <p:cNvPicPr>
            <a:picLocks noChangeAspect="1"/>
          </p:cNvPicPr>
          <p:nvPr/>
        </p:nvPicPr>
        <p:blipFill>
          <a:blip r:embed="rId62" cstate="print"/>
          <a:stretch>
            <a:fillRect/>
          </a:stretch>
        </p:blipFill>
        <p:spPr>
          <a:xfrm>
            <a:off x="4495800" y="76200"/>
            <a:ext cx="900227" cy="585148"/>
          </a:xfrm>
          <a:prstGeom prst="rect">
            <a:avLst/>
          </a:prstGeom>
        </p:spPr>
      </p:pic>
      <p:sp>
        <p:nvSpPr>
          <p:cNvPr id="199" name="Title 1"/>
          <p:cNvSpPr txBox="1"/>
          <p:nvPr/>
        </p:nvSpPr>
        <p:spPr>
          <a:xfrm>
            <a:off x="1383458" y="-152400"/>
            <a:ext cx="7620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</a:t>
            </a:r>
            <a:endParaRPr kumimoji="0" lang="en-US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0" name="Title 1"/>
          <p:cNvSpPr txBox="1"/>
          <p:nvPr/>
        </p:nvSpPr>
        <p:spPr>
          <a:xfrm>
            <a:off x="2667000" y="-152400"/>
            <a:ext cx="7620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</a:t>
            </a:r>
            <a:endParaRPr kumimoji="0" lang="en-US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1" name="Title 1"/>
          <p:cNvSpPr txBox="1"/>
          <p:nvPr/>
        </p:nvSpPr>
        <p:spPr>
          <a:xfrm>
            <a:off x="3962400" y="-152400"/>
            <a:ext cx="7620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</a:t>
            </a:r>
            <a:endParaRPr kumimoji="0" lang="en-US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2" name="Title 1"/>
          <p:cNvSpPr txBox="1"/>
          <p:nvPr/>
        </p:nvSpPr>
        <p:spPr>
          <a:xfrm>
            <a:off x="5181600" y="-76200"/>
            <a:ext cx="7620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4</a:t>
            </a:r>
            <a:endParaRPr kumimoji="0" lang="en-US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0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6" fill="hold">
                      <p:stCondLst>
                        <p:cond delay="0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>
                      <p:stCondLst>
                        <p:cond delay="0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65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6" fill="hold">
                      <p:stCondLst>
                        <p:cond delay="0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8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0" fill="hold">
                      <p:stCondLst>
                        <p:cond delay="0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0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8" fill="hold">
                      <p:stCondLst>
                        <p:cond delay="0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51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7" fill="hold">
                      <p:stCondLst>
                        <p:cond delay="0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2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6" fill="hold">
                      <p:stCondLst>
                        <p:cond delay="0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54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0" fill="hold">
                      <p:stCondLst>
                        <p:cond delay="0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7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6" fill="hold">
                      <p:stCondLst>
                        <p:cond delay="0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60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0" fill="hold">
                      <p:stCondLst>
                        <p:cond delay="0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25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6" fill="hold">
                      <p:stCondLst>
                        <p:cond delay="0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63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5" fill="hold">
                      <p:stCondLst>
                        <p:cond delay="0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64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4" fill="hold">
                      <p:stCondLst>
                        <p:cond delay="0"/>
                      </p:stCondLst>
                      <p:childTnLst>
                        <p:par>
                          <p:cTn id="645" fill="hold">
                            <p:stCondLst>
                              <p:cond delay="0"/>
                            </p:stCondLst>
                            <p:childTnLst>
                              <p:par>
                                <p:cTn id="64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65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3" fill="hold">
                      <p:stCondLst>
                        <p:cond delay="0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6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2" fill="hold">
                      <p:stCondLst>
                        <p:cond delay="0"/>
                      </p:stCondLst>
                      <p:childTnLst>
                        <p:par>
                          <p:cTn id="663" fill="hold">
                            <p:stCondLst>
                              <p:cond delay="0"/>
                            </p:stCondLst>
                            <p:childTnLst>
                              <p:par>
                                <p:cTn id="66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669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0" fill="hold">
                      <p:stCondLst>
                        <p:cond delay="0"/>
                      </p:stCondLst>
                      <p:childTnLst>
                        <p:par>
                          <p:cTn id="671" fill="hold">
                            <p:stCondLst>
                              <p:cond delay="0"/>
                            </p:stCondLst>
                            <p:childTnLst>
                              <p:par>
                                <p:cTn id="67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8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8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93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4" fill="hold">
                      <p:stCondLst>
                        <p:cond delay="0"/>
                      </p:stCondLst>
                      <p:childTnLst>
                        <p:par>
                          <p:cTn id="695" fill="hold">
                            <p:stCondLst>
                              <p:cond delay="0"/>
                            </p:stCondLst>
                            <p:childTnLst>
                              <p:par>
                                <p:cTn id="69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71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2" fill="hold">
                      <p:stCondLst>
                        <p:cond delay="0"/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72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1" fill="hold">
                      <p:stCondLst>
                        <p:cond delay="0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72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0" fill="hold">
                      <p:stCondLst>
                        <p:cond delay="0"/>
                      </p:stCondLst>
                      <p:childTnLst>
                        <p:par>
                          <p:cTn id="731" fill="hold">
                            <p:stCondLst>
                              <p:cond delay="0"/>
                            </p:stCondLst>
                            <p:childTnLst>
                              <p:par>
                                <p:cTn id="73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73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8" fill="hold">
                      <p:stCondLst>
                        <p:cond delay="0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745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6" fill="hold">
                      <p:stCondLst>
                        <p:cond delay="0"/>
                      </p:stCondLst>
                      <p:childTnLst>
                        <p:par>
                          <p:cTn id="747" fill="hold">
                            <p:stCondLst>
                              <p:cond delay="0"/>
                            </p:stCondLst>
                            <p:childTnLst>
                              <p:par>
                                <p:cTn id="74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753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4" fill="hold">
                      <p:stCondLst>
                        <p:cond delay="0"/>
                      </p:stCondLst>
                      <p:childTnLst>
                        <p:par>
                          <p:cTn id="755" fill="hold">
                            <p:stCondLst>
                              <p:cond delay="0"/>
                            </p:stCondLst>
                            <p:childTnLst>
                              <p:par>
                                <p:cTn id="75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76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2" fill="hold">
                      <p:stCondLst>
                        <p:cond delay="0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770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1" fill="hold">
                      <p:stCondLst>
                        <p:cond delay="0"/>
                      </p:stCondLst>
                      <p:childTnLst>
                        <p:par>
                          <p:cTn id="772" fill="hold">
                            <p:stCondLst>
                              <p:cond delay="0"/>
                            </p:stCondLst>
                            <p:childTnLst>
                              <p:par>
                                <p:cTn id="77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6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77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0" fill="hold">
                      <p:stCondLst>
                        <p:cond delay="0"/>
                      </p:stCondLst>
                      <p:childTnLst>
                        <p:par>
                          <p:cTn id="781" fill="hold">
                            <p:stCondLst>
                              <p:cond delay="0"/>
                            </p:stCondLst>
                            <p:childTnLst>
                              <p:par>
                                <p:cTn id="78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78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9" fill="hold">
                      <p:stCondLst>
                        <p:cond delay="0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797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8" fill="hold">
                      <p:stCondLst>
                        <p:cond delay="0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805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6" fill="hold">
                      <p:stCondLst>
                        <p:cond delay="0"/>
                      </p:stCondLst>
                      <p:childTnLst>
                        <p:par>
                          <p:cTn id="807" fill="hold">
                            <p:stCondLst>
                              <p:cond delay="0"/>
                            </p:stCondLst>
                            <p:childTnLst>
                              <p:par>
                                <p:cTn id="80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813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4" fill="hold">
                      <p:stCondLst>
                        <p:cond delay="0"/>
                      </p:stCondLst>
                      <p:childTnLst>
                        <p:par>
                          <p:cTn id="815" fill="hold">
                            <p:stCondLst>
                              <p:cond delay="0"/>
                            </p:stCondLst>
                            <p:childTnLst>
                              <p:par>
                                <p:cTn id="81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821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2" fill="hold">
                      <p:stCondLst>
                        <p:cond delay="0"/>
                      </p:stCondLst>
                      <p:childTnLst>
                        <p:par>
                          <p:cTn id="823" fill="hold">
                            <p:stCondLst>
                              <p:cond delay="0"/>
                            </p:stCondLst>
                            <p:childTnLst>
                              <p:par>
                                <p:cTn id="82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82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0" fill="hold">
                      <p:stCondLst>
                        <p:cond delay="0"/>
                      </p:stCondLst>
                      <p:childTnLst>
                        <p:par>
                          <p:cTn id="831" fill="hold">
                            <p:stCondLst>
                              <p:cond delay="0"/>
                            </p:stCondLst>
                            <p:childTnLst>
                              <p:par>
                                <p:cTn id="83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38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9" fill="hold">
                      <p:stCondLst>
                        <p:cond delay="0"/>
                      </p:stCondLst>
                      <p:childTnLst>
                        <p:par>
                          <p:cTn id="840" fill="hold">
                            <p:stCondLst>
                              <p:cond delay="0"/>
                            </p:stCondLst>
                            <p:childTnLst>
                              <p:par>
                                <p:cTn id="84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84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8" fill="hold">
                      <p:stCondLst>
                        <p:cond delay="0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85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7" fill="hold">
                      <p:stCondLst>
                        <p:cond delay="0"/>
                      </p:stCondLst>
                      <p:childTnLst>
                        <p:par>
                          <p:cTn id="858" fill="hold">
                            <p:stCondLst>
                              <p:cond delay="0"/>
                            </p:stCondLst>
                            <p:childTnLst>
                              <p:par>
                                <p:cTn id="85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865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6" fill="hold">
                      <p:stCondLst>
                        <p:cond delay="0"/>
                      </p:stCondLst>
                      <p:childTnLst>
                        <p:par>
                          <p:cTn id="867" fill="hold">
                            <p:stCondLst>
                              <p:cond delay="0"/>
                            </p:stCondLst>
                            <p:childTnLst>
                              <p:par>
                                <p:cTn id="86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87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4" fill="hold">
                      <p:stCondLst>
                        <p:cond delay="0"/>
                      </p:stCondLst>
                      <p:childTnLst>
                        <p:par>
                          <p:cTn id="875" fill="hold">
                            <p:stCondLst>
                              <p:cond delay="0"/>
                            </p:stCondLst>
                            <p:childTnLst>
                              <p:par>
                                <p:cTn id="87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88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2" fill="hold">
                      <p:stCondLst>
                        <p:cond delay="0"/>
                      </p:stCondLst>
                      <p:childTnLst>
                        <p:par>
                          <p:cTn id="883" fill="hold">
                            <p:stCondLst>
                              <p:cond delay="0"/>
                            </p:stCondLst>
                            <p:childTnLst>
                              <p:par>
                                <p:cTn id="88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889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0" fill="hold">
                      <p:stCondLst>
                        <p:cond delay="0"/>
                      </p:stCondLst>
                      <p:childTnLst>
                        <p:par>
                          <p:cTn id="891" fill="hold">
                            <p:stCondLst>
                              <p:cond delay="0"/>
                            </p:stCondLst>
                            <p:childTnLst>
                              <p:par>
                                <p:cTn id="89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9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897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8" fill="hold">
                      <p:stCondLst>
                        <p:cond delay="0"/>
                      </p:stCondLst>
                      <p:childTnLst>
                        <p:par>
                          <p:cTn id="899" fill="hold">
                            <p:stCondLst>
                              <p:cond delay="0"/>
                            </p:stCondLst>
                            <p:childTnLst>
                              <p:par>
                                <p:cTn id="90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906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7" fill="hold">
                      <p:stCondLst>
                        <p:cond delay="0"/>
                      </p:stCondLst>
                      <p:childTnLst>
                        <p:par>
                          <p:cTn id="908" fill="hold">
                            <p:stCondLst>
                              <p:cond delay="0"/>
                            </p:stCondLst>
                            <p:childTnLst>
                              <p:par>
                                <p:cTn id="90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915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6" fill="hold">
                      <p:stCondLst>
                        <p:cond delay="0"/>
                      </p:stCondLst>
                      <p:childTnLst>
                        <p:par>
                          <p:cTn id="917" fill="hold">
                            <p:stCondLst>
                              <p:cond delay="0"/>
                            </p:stCondLst>
                            <p:childTnLst>
                              <p:par>
                                <p:cTn id="9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24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5" fill="hold">
                      <p:stCondLst>
                        <p:cond delay="0"/>
                      </p:stCondLst>
                      <p:childTnLst>
                        <p:par>
                          <p:cTn id="926" fill="hold">
                            <p:stCondLst>
                              <p:cond delay="0"/>
                            </p:stCondLst>
                            <p:childTnLst>
                              <p:par>
                                <p:cTn id="9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933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4" fill="hold">
                      <p:stCondLst>
                        <p:cond delay="0"/>
                      </p:stCondLst>
                      <p:childTnLst>
                        <p:par>
                          <p:cTn id="935" fill="hold">
                            <p:stCondLst>
                              <p:cond delay="0"/>
                            </p:stCondLst>
                            <p:childTnLst>
                              <p:par>
                                <p:cTn id="9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94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2" fill="hold">
                      <p:stCondLst>
                        <p:cond delay="0"/>
                      </p:stCondLst>
                      <p:childTnLst>
                        <p:par>
                          <p:cTn id="943" fill="hold">
                            <p:stCondLst>
                              <p:cond delay="0"/>
                            </p:stCondLst>
                            <p:childTnLst>
                              <p:par>
                                <p:cTn id="94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949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0" fill="hold">
                      <p:stCondLst>
                        <p:cond delay="0"/>
                      </p:stCondLst>
                      <p:childTnLst>
                        <p:par>
                          <p:cTn id="951" fill="hold">
                            <p:stCondLst>
                              <p:cond delay="0"/>
                            </p:stCondLst>
                            <p:childTnLst>
                              <p:par>
                                <p:cTn id="95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95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8" fill="hold">
                      <p:stCondLst>
                        <p:cond delay="0"/>
                      </p:stCondLst>
                      <p:childTnLst>
                        <p:par>
                          <p:cTn id="959" fill="hold">
                            <p:stCondLst>
                              <p:cond delay="0"/>
                            </p:stCondLst>
                            <p:childTnLst>
                              <p:par>
                                <p:cTn id="96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965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6" fill="hold">
                      <p:stCondLst>
                        <p:cond delay="0"/>
                      </p:stCondLst>
                      <p:childTnLst>
                        <p:par>
                          <p:cTn id="967" fill="hold">
                            <p:stCondLst>
                              <p:cond delay="0"/>
                            </p:stCondLst>
                            <p:childTnLst>
                              <p:par>
                                <p:cTn id="96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974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5" fill="hold">
                      <p:stCondLst>
                        <p:cond delay="0"/>
                      </p:stCondLst>
                      <p:childTnLst>
                        <p:par>
                          <p:cTn id="976" fill="hold">
                            <p:stCondLst>
                              <p:cond delay="0"/>
                            </p:stCondLst>
                            <p:childTnLst>
                              <p:par>
                                <p:cTn id="97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983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4" fill="hold">
                      <p:stCondLst>
                        <p:cond delay="0"/>
                      </p:stCondLst>
                      <p:childTnLst>
                        <p:par>
                          <p:cTn id="985" fill="hold">
                            <p:stCondLst>
                              <p:cond delay="0"/>
                            </p:stCondLst>
                            <p:childTnLst>
                              <p:par>
                                <p:cTn id="98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992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3" fill="hold">
                      <p:stCondLst>
                        <p:cond delay="0"/>
                      </p:stCondLst>
                      <p:childTnLst>
                        <p:par>
                          <p:cTn id="994" fill="hold">
                            <p:stCondLst>
                              <p:cond delay="0"/>
                            </p:stCondLst>
                            <p:childTnLst>
                              <p:par>
                                <p:cTn id="99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9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001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2" fill="hold">
                      <p:stCondLst>
                        <p:cond delay="0"/>
                      </p:stCondLst>
                      <p:childTnLst>
                        <p:par>
                          <p:cTn id="1003" fill="hold">
                            <p:stCondLst>
                              <p:cond delay="0"/>
                            </p:stCondLst>
                            <p:childTnLst>
                              <p:par>
                                <p:cTn id="100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0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1009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0" fill="hold">
                      <p:stCondLst>
                        <p:cond delay="0"/>
                      </p:stCondLst>
                      <p:childTnLst>
                        <p:par>
                          <p:cTn id="1011" fill="hold">
                            <p:stCondLst>
                              <p:cond delay="0"/>
                            </p:stCondLst>
                            <p:childTnLst>
                              <p:par>
                                <p:cTn id="10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1017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8" fill="hold">
                      <p:stCondLst>
                        <p:cond delay="0"/>
                      </p:stCondLst>
                      <p:childTnLst>
                        <p:par>
                          <p:cTn id="1019" fill="hold">
                            <p:stCondLst>
                              <p:cond delay="0"/>
                            </p:stCondLst>
                            <p:childTnLst>
                              <p:par>
                                <p:cTn id="10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1025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6" fill="hold">
                      <p:stCondLst>
                        <p:cond delay="0"/>
                      </p:stCondLst>
                      <p:childTnLst>
                        <p:par>
                          <p:cTn id="1027" fill="hold">
                            <p:stCondLst>
                              <p:cond delay="0"/>
                            </p:stCondLst>
                            <p:childTnLst>
                              <p:par>
                                <p:cTn id="102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033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4" fill="hold">
                      <p:stCondLst>
                        <p:cond delay="0"/>
                      </p:stCondLst>
                      <p:childTnLst>
                        <p:par>
                          <p:cTn id="1035" fill="hold">
                            <p:stCondLst>
                              <p:cond delay="0"/>
                            </p:stCondLst>
                            <p:childTnLst>
                              <p:par>
                                <p:cTn id="10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3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1042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3" fill="hold">
                      <p:stCondLst>
                        <p:cond delay="0"/>
                      </p:stCondLst>
                      <p:childTnLst>
                        <p:par>
                          <p:cTn id="1044" fill="hold">
                            <p:stCondLst>
                              <p:cond delay="0"/>
                            </p:stCondLst>
                            <p:childTnLst>
                              <p:par>
                                <p:cTn id="10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4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1051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2" fill="hold">
                      <p:stCondLst>
                        <p:cond delay="0"/>
                      </p:stCondLst>
                      <p:childTnLst>
                        <p:par>
                          <p:cTn id="1053" fill="hold">
                            <p:stCondLst>
                              <p:cond delay="0"/>
                            </p:stCondLst>
                            <p:childTnLst>
                              <p:par>
                                <p:cTn id="105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106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1" fill="hold">
                      <p:stCondLst>
                        <p:cond delay="0"/>
                      </p:stCondLst>
                      <p:childTnLst>
                        <p:par>
                          <p:cTn id="1062" fill="hold">
                            <p:stCondLst>
                              <p:cond delay="0"/>
                            </p:stCondLst>
                            <p:childTnLst>
                              <p:par>
                                <p:cTn id="106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6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6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069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0" fill="hold">
                      <p:stCondLst>
                        <p:cond delay="0"/>
                      </p:stCondLst>
                      <p:childTnLst>
                        <p:par>
                          <p:cTn id="1071" fill="hold">
                            <p:stCondLst>
                              <p:cond delay="0"/>
                            </p:stCondLst>
                            <p:childTnLst>
                              <p:par>
                                <p:cTn id="107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7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077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8" fill="hold">
                      <p:stCondLst>
                        <p:cond delay="0"/>
                      </p:stCondLst>
                      <p:childTnLst>
                        <p:par>
                          <p:cTn id="1079" fill="hold">
                            <p:stCondLst>
                              <p:cond delay="0"/>
                            </p:stCondLst>
                            <p:childTnLst>
                              <p:par>
                                <p:cTn id="108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1085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6" fill="hold">
                      <p:stCondLst>
                        <p:cond delay="0"/>
                      </p:stCondLst>
                      <p:childTnLst>
                        <p:par>
                          <p:cTn id="1087" fill="hold">
                            <p:stCondLst>
                              <p:cond delay="0"/>
                            </p:stCondLst>
                            <p:childTnLst>
                              <p:par>
                                <p:cTn id="108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093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4" fill="hold">
                      <p:stCondLst>
                        <p:cond delay="0"/>
                      </p:stCondLst>
                      <p:childTnLst>
                        <p:par>
                          <p:cTn id="1095" fill="hold">
                            <p:stCondLst>
                              <p:cond delay="0"/>
                            </p:stCondLst>
                            <p:childTnLst>
                              <p:par>
                                <p:cTn id="109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9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101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2" fill="hold">
                      <p:stCondLst>
                        <p:cond delay="0"/>
                      </p:stCondLst>
                      <p:childTnLst>
                        <p:par>
                          <p:cTn id="1103" fill="hold">
                            <p:stCondLst>
                              <p:cond delay="0"/>
                            </p:stCondLst>
                            <p:childTnLst>
                              <p:par>
                                <p:cTn id="110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0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1110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1" fill="hold">
                      <p:stCondLst>
                        <p:cond delay="0"/>
                      </p:stCondLst>
                      <p:childTnLst>
                        <p:par>
                          <p:cTn id="1112" fill="hold">
                            <p:stCondLst>
                              <p:cond delay="0"/>
                            </p:stCondLst>
                            <p:childTnLst>
                              <p:par>
                                <p:cTn id="111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1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6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1119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0" fill="hold">
                      <p:stCondLst>
                        <p:cond delay="0"/>
                      </p:stCondLst>
                      <p:childTnLst>
                        <p:par>
                          <p:cTn id="1121" fill="hold">
                            <p:stCondLst>
                              <p:cond delay="0"/>
                            </p:stCondLst>
                            <p:childTnLst>
                              <p:par>
                                <p:cTn id="112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2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128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9" fill="hold">
                      <p:stCondLst>
                        <p:cond delay="0"/>
                      </p:stCondLst>
                      <p:childTnLst>
                        <p:par>
                          <p:cTn id="1130" fill="hold">
                            <p:stCondLst>
                              <p:cond delay="0"/>
                            </p:stCondLst>
                            <p:childTnLst>
                              <p:par>
                                <p:cTn id="113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113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8" fill="hold">
                      <p:stCondLst>
                        <p:cond delay="0"/>
                      </p:stCondLst>
                      <p:childTnLst>
                        <p:par>
                          <p:cTn id="1139" fill="hold">
                            <p:stCondLst>
                              <p:cond delay="0"/>
                            </p:stCondLst>
                            <p:childTnLst>
                              <p:par>
                                <p:cTn id="114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4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145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6" fill="hold">
                      <p:stCondLst>
                        <p:cond delay="0"/>
                      </p:stCondLst>
                      <p:childTnLst>
                        <p:par>
                          <p:cTn id="1147" fill="hold">
                            <p:stCondLst>
                              <p:cond delay="0"/>
                            </p:stCondLst>
                            <p:childTnLst>
                              <p:par>
                                <p:cTn id="114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4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153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4" fill="hold">
                      <p:stCondLst>
                        <p:cond delay="0"/>
                      </p:stCondLst>
                      <p:childTnLst>
                        <p:par>
                          <p:cTn id="1155" fill="hold">
                            <p:stCondLst>
                              <p:cond delay="0"/>
                            </p:stCondLst>
                            <p:childTnLst>
                              <p:par>
                                <p:cTn id="115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5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161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2" fill="hold">
                      <p:stCondLst>
                        <p:cond delay="0"/>
                      </p:stCondLst>
                      <p:childTnLst>
                        <p:par>
                          <p:cTn id="1163" fill="hold">
                            <p:stCondLst>
                              <p:cond delay="0"/>
                            </p:stCondLst>
                            <p:childTnLst>
                              <p:par>
                                <p:cTn id="116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1169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0" fill="hold">
                      <p:stCondLst>
                        <p:cond delay="0"/>
                      </p:stCondLst>
                      <p:childTnLst>
                        <p:par>
                          <p:cTn id="1171" fill="hold">
                            <p:stCondLst>
                              <p:cond delay="0"/>
                            </p:stCondLst>
                            <p:childTnLst>
                              <p:par>
                                <p:cTn id="117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7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1178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9" fill="hold">
                      <p:stCondLst>
                        <p:cond delay="0"/>
                      </p:stCondLst>
                      <p:childTnLst>
                        <p:par>
                          <p:cTn id="1180" fill="hold">
                            <p:stCondLst>
                              <p:cond delay="0"/>
                            </p:stCondLst>
                            <p:childTnLst>
                              <p:par>
                                <p:cTn id="118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8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1187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8" fill="hold">
                      <p:stCondLst>
                        <p:cond delay="0"/>
                      </p:stCondLst>
                      <p:childTnLst>
                        <p:par>
                          <p:cTn id="1189" fill="hold">
                            <p:stCondLst>
                              <p:cond delay="0"/>
                            </p:stCondLst>
                            <p:childTnLst>
                              <p:par>
                                <p:cTn id="119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9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1196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7" fill="hold">
                      <p:stCondLst>
                        <p:cond delay="0"/>
                      </p:stCondLst>
                      <p:childTnLst>
                        <p:par>
                          <p:cTn id="1198" fill="hold">
                            <p:stCondLst>
                              <p:cond delay="0"/>
                            </p:stCondLst>
                            <p:childTnLst>
                              <p:par>
                                <p:cTn id="119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0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1205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6" fill="hold">
                      <p:stCondLst>
                        <p:cond delay="0"/>
                      </p:stCondLst>
                      <p:childTnLst>
                        <p:par>
                          <p:cTn id="1207" fill="hold">
                            <p:stCondLst>
                              <p:cond delay="0"/>
                            </p:stCondLst>
                            <p:childTnLst>
                              <p:par>
                                <p:cTn id="120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0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213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4" fill="hold">
                      <p:stCondLst>
                        <p:cond delay="0"/>
                      </p:stCondLst>
                      <p:childTnLst>
                        <p:par>
                          <p:cTn id="1215" fill="hold">
                            <p:stCondLst>
                              <p:cond delay="0"/>
                            </p:stCondLst>
                            <p:childTnLst>
                              <p:par>
                                <p:cTn id="121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1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122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2" fill="hold">
                      <p:stCondLst>
                        <p:cond delay="0"/>
                      </p:stCondLst>
                      <p:childTnLst>
                        <p:par>
                          <p:cTn id="1223" fill="hold">
                            <p:stCondLst>
                              <p:cond delay="0"/>
                            </p:stCondLst>
                            <p:childTnLst>
                              <p:par>
                                <p:cTn id="122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1229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0" fill="hold">
                      <p:stCondLst>
                        <p:cond delay="0"/>
                      </p:stCondLst>
                      <p:childTnLst>
                        <p:par>
                          <p:cTn id="1231" fill="hold">
                            <p:stCondLst>
                              <p:cond delay="0"/>
                            </p:stCondLst>
                            <p:childTnLst>
                              <p:par>
                                <p:cTn id="123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3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</p:childTnLst>
        </p:cTn>
      </p:par>
    </p:tnLst>
    <p:bldLst>
      <p:bldP spid="266" grpId="0" bldLvl="0" animBg="1"/>
      <p:bldP spid="266" grpId="1" bldLvl="0" animBg="1"/>
      <p:bldP spid="219" grpId="0" bldLvl="0" animBg="1"/>
      <p:bldP spid="219" grpId="1" bldLvl="0" animBg="1"/>
      <p:bldP spid="220" grpId="0" bldLvl="0" animBg="1"/>
      <p:bldP spid="220" grpId="1" bldLvl="0" animBg="1"/>
      <p:bldP spid="221" grpId="0" bldLvl="0" animBg="1"/>
      <p:bldP spid="221" grpId="1" bldLvl="0" animBg="1"/>
      <p:bldP spid="232" grpId="0" bldLvl="0" animBg="1"/>
      <p:bldP spid="232" grpId="1" bldLvl="0" animBg="1"/>
      <p:bldP spid="233" grpId="0" bldLvl="0" animBg="1"/>
      <p:bldP spid="233" grpId="1" bldLvl="0" animBg="1"/>
      <p:bldP spid="234" grpId="0" bldLvl="0" animBg="1"/>
      <p:bldP spid="234" grpId="1" bldLvl="0" animBg="1"/>
      <p:bldP spid="235" grpId="0" bldLvl="0" animBg="1"/>
      <p:bldP spid="235" grpId="1" bldLvl="0" animBg="1"/>
      <p:bldP spid="248" grpId="0" bldLvl="0" animBg="1"/>
      <p:bldP spid="24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8" grpId="0" bldLvl="0" animBg="1"/>
      <p:bldP spid="48" grpId="1" bldLvl="0" animBg="1"/>
      <p:bldP spid="49" grpId="0" bldLvl="0" animBg="1"/>
      <p:bldP spid="49" grpId="1" bldLvl="0" animBg="1"/>
      <p:bldP spid="50" grpId="0" bldLvl="0" animBg="1"/>
      <p:bldP spid="50" grpId="1" bldLvl="0" animBg="1"/>
      <p:bldP spid="51" grpId="0" bldLvl="0" animBg="1"/>
      <p:bldP spid="51" grpId="1" bldLvl="0" animBg="1"/>
      <p:bldP spid="52" grpId="0" bldLvl="0" animBg="1"/>
      <p:bldP spid="52" grpId="1" bldLvl="0" animBg="1"/>
      <p:bldP spid="53" grpId="0" bldLvl="0" animBg="1"/>
      <p:bldP spid="53" grpId="1" bldLvl="0" animBg="1"/>
      <p:bldP spid="54" grpId="0" bldLvl="0" animBg="1"/>
      <p:bldP spid="54" grpId="1" bldLvl="0" animBg="1"/>
      <p:bldP spid="55" grpId="0" bldLvl="0" animBg="1"/>
      <p:bldP spid="55" grpId="1" bldLvl="0" animBg="1"/>
      <p:bldP spid="57" grpId="0" bldLvl="0" animBg="1"/>
      <p:bldP spid="57" grpId="1" bldLvl="0" animBg="1"/>
      <p:bldP spid="58" grpId="0" bldLvl="0" animBg="1"/>
      <p:bldP spid="58" grpId="1" bldLvl="0" animBg="1"/>
      <p:bldP spid="59" grpId="0" bldLvl="0" animBg="1"/>
      <p:bldP spid="59" grpId="1" bldLvl="0" animBg="1"/>
      <p:bldP spid="60" grpId="0" bldLvl="0" animBg="1"/>
      <p:bldP spid="60" grpId="1" bldLvl="0" animBg="1"/>
      <p:bldP spid="61" grpId="0" bldLvl="0" animBg="1"/>
      <p:bldP spid="61" grpId="1" bldLvl="0" animBg="1"/>
      <p:bldP spid="62" grpId="0" bldLvl="0" animBg="1"/>
      <p:bldP spid="62" grpId="1" bldLvl="0" animBg="1"/>
      <p:bldP spid="63" grpId="0" bldLvl="0" animBg="1"/>
      <p:bldP spid="63" grpId="1" bldLvl="0" animBg="1"/>
      <p:bldP spid="64" grpId="0" bldLvl="0" animBg="1"/>
      <p:bldP spid="64" grpId="1" bldLvl="0" animBg="1"/>
      <p:bldP spid="66" grpId="0" bldLvl="0" animBg="1"/>
      <p:bldP spid="66" grpId="1" bldLvl="0" animBg="1"/>
      <p:bldP spid="67" grpId="0" bldLvl="0" animBg="1"/>
      <p:bldP spid="67" grpId="1" bldLvl="0" animBg="1"/>
      <p:bldP spid="68" grpId="0" bldLvl="0" animBg="1"/>
      <p:bldP spid="68" grpId="1" bldLvl="0" animBg="1"/>
      <p:bldP spid="69" grpId="0" bldLvl="0" animBg="1"/>
      <p:bldP spid="69" grpId="1" bldLvl="0" animBg="1"/>
      <p:bldP spid="70" grpId="0" bldLvl="0" animBg="1"/>
      <p:bldP spid="70" grpId="1" bldLvl="0" animBg="1"/>
      <p:bldP spid="71" grpId="0" bldLvl="0" animBg="1"/>
      <p:bldP spid="71" grpId="1" bldLvl="0" animBg="1"/>
      <p:bldP spid="72" grpId="0" bldLvl="0" animBg="1"/>
      <p:bldP spid="72" grpId="1" bldLvl="0" animBg="1"/>
      <p:bldP spid="73" grpId="0" bldLvl="0" animBg="1"/>
      <p:bldP spid="73" grpId="1" bldLvl="0" animBg="1"/>
      <p:bldP spid="75" grpId="0" bldLvl="0" animBg="1"/>
      <p:bldP spid="75" grpId="1" bldLvl="0" animBg="1"/>
      <p:bldP spid="76" grpId="0" bldLvl="0" animBg="1"/>
      <p:bldP spid="76" grpId="1" bldLvl="0" animBg="1"/>
      <p:bldP spid="77" grpId="0" bldLvl="0" animBg="1"/>
      <p:bldP spid="77" grpId="1" bldLvl="0" animBg="1"/>
      <p:bldP spid="78" grpId="0" bldLvl="0" animBg="1"/>
      <p:bldP spid="78" grpId="1" bldLvl="0" animBg="1"/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  <p:bldP spid="81" grpId="1" bldLvl="0" animBg="1"/>
      <p:bldP spid="82" grpId="0" bldLvl="0" animBg="1"/>
      <p:bldP spid="82" grpId="1" bldLvl="0" animBg="1"/>
      <p:bldP spid="84" grpId="0" bldLvl="0" animBg="1"/>
      <p:bldP spid="84" grpId="1" bldLvl="0" animBg="1"/>
      <p:bldP spid="85" grpId="0" bldLvl="0" animBg="1"/>
      <p:bldP spid="85" grpId="1" bldLvl="0" animBg="1"/>
      <p:bldP spid="86" grpId="0" bldLvl="0" animBg="1"/>
      <p:bldP spid="86" grpId="1" bldLvl="0" animBg="1"/>
      <p:bldP spid="87" grpId="0" bldLvl="0" animBg="1"/>
      <p:bldP spid="87" grpId="1" bldLvl="0" animBg="1"/>
      <p:bldP spid="88" grpId="0" bldLvl="0" animBg="1"/>
      <p:bldP spid="88" grpId="1" bldLvl="0" animBg="1"/>
      <p:bldP spid="89" grpId="0" bldLvl="0" animBg="1"/>
      <p:bldP spid="89" grpId="1" bldLvl="0" animBg="1"/>
      <p:bldP spid="90" grpId="0" bldLvl="0" animBg="1"/>
      <p:bldP spid="90" grpId="1" bldLvl="0" animBg="1"/>
      <p:bldP spid="91" grpId="0" bldLvl="0" animBg="1"/>
      <p:bldP spid="91" grpId="1" bldLvl="0" animBg="1"/>
      <p:bldP spid="93" grpId="0" bldLvl="0" animBg="1"/>
      <p:bldP spid="93" grpId="1" bldLvl="0" animBg="1"/>
      <p:bldP spid="94" grpId="0" bldLvl="0" animBg="1"/>
      <p:bldP spid="94" grpId="1" bldLvl="0" animBg="1"/>
      <p:bldP spid="95" grpId="0" bldLvl="0" animBg="1"/>
      <p:bldP spid="95" grpId="1" bldLvl="0" animBg="1"/>
      <p:bldP spid="96" grpId="0" bldLvl="0" animBg="1"/>
      <p:bldP spid="96" grpId="1" bldLvl="0" animBg="1"/>
      <p:bldP spid="97" grpId="0" bldLvl="0" animBg="1"/>
      <p:bldP spid="97" grpId="1" bldLvl="0" animBg="1"/>
      <p:bldP spid="98" grpId="0" bldLvl="0" animBg="1"/>
      <p:bldP spid="98" grpId="1" bldLvl="0" animBg="1"/>
      <p:bldP spid="99" grpId="0" bldLvl="0" animBg="1"/>
      <p:bldP spid="99" grpId="1" bldLvl="0" animBg="1"/>
      <p:bldP spid="100" grpId="0" bldLvl="0" animBg="1"/>
      <p:bldP spid="100" grpId="1" bldLvl="0" animBg="1"/>
      <p:bldP spid="103" grpId="0" bldLvl="0" animBg="1"/>
      <p:bldP spid="103" grpId="1" bldLvl="0" animBg="1"/>
      <p:bldP spid="104" grpId="0" bldLvl="0" animBg="1"/>
      <p:bldP spid="104" grpId="1" bldLvl="0" animBg="1"/>
      <p:bldP spid="105" grpId="0" bldLvl="0" animBg="1"/>
      <p:bldP spid="105" grpId="1" bldLvl="0" animBg="1"/>
      <p:bldP spid="106" grpId="0" bldLvl="0" animBg="1"/>
      <p:bldP spid="106" grpId="1" bldLvl="0" animBg="1"/>
      <p:bldP spid="107" grpId="0" bldLvl="0" animBg="1"/>
      <p:bldP spid="107" grpId="1" bldLvl="0" animBg="1"/>
      <p:bldP spid="108" grpId="0" bldLvl="0" animBg="1"/>
      <p:bldP spid="108" grpId="1" bldLvl="0" animBg="1"/>
      <p:bldP spid="109" grpId="0" bldLvl="0" animBg="1"/>
      <p:bldP spid="109" grpId="1" bldLvl="0" animBg="1"/>
      <p:bldP spid="110" grpId="0" bldLvl="0" animBg="1"/>
      <p:bldP spid="110" grpId="1" bldLvl="0" animBg="1"/>
      <p:bldP spid="112" grpId="0" bldLvl="0" animBg="1"/>
      <p:bldP spid="112" grpId="1" bldLvl="0" animBg="1"/>
      <p:bldP spid="113" grpId="0" bldLvl="0" animBg="1"/>
      <p:bldP spid="113" grpId="1" bldLvl="0" animBg="1"/>
      <p:bldP spid="114" grpId="0" bldLvl="0" animBg="1"/>
      <p:bldP spid="114" grpId="1" bldLvl="0" animBg="1"/>
      <p:bldP spid="115" grpId="0" bldLvl="0" animBg="1"/>
      <p:bldP spid="115" grpId="1" bldLvl="0" animBg="1"/>
      <p:bldP spid="116" grpId="0" bldLvl="0" animBg="1"/>
      <p:bldP spid="116" grpId="1" bldLvl="0" animBg="1"/>
      <p:bldP spid="117" grpId="0" bldLvl="0" animBg="1"/>
      <p:bldP spid="117" grpId="1" bldLvl="0" animBg="1"/>
      <p:bldP spid="118" grpId="0" bldLvl="0" animBg="1"/>
      <p:bldP spid="118" grpId="1" bldLvl="0" animBg="1"/>
      <p:bldP spid="119" grpId="0" bldLvl="0" animBg="1"/>
      <p:bldP spid="119" grpId="1" bldLvl="0" animBg="1"/>
      <p:bldP spid="121" grpId="0" bldLvl="0" animBg="1"/>
      <p:bldP spid="121" grpId="1" bldLvl="0" animBg="1"/>
      <p:bldP spid="122" grpId="0" bldLvl="0" animBg="1"/>
      <p:bldP spid="122" grpId="1" bldLvl="0" animBg="1"/>
      <p:bldP spid="123" grpId="0" bldLvl="0" animBg="1"/>
      <p:bldP spid="123" grpId="1" bldLvl="0" animBg="1"/>
      <p:bldP spid="124" grpId="0" bldLvl="0" animBg="1"/>
      <p:bldP spid="124" grpId="1" bldLvl="0" animBg="1"/>
      <p:bldP spid="125" grpId="0" bldLvl="0" animBg="1"/>
      <p:bldP spid="125" grpId="1" bldLvl="0" animBg="1"/>
      <p:bldP spid="126" grpId="0" bldLvl="0" animBg="1"/>
      <p:bldP spid="126" grpId="1" bldLvl="0" animBg="1"/>
      <p:bldP spid="127" grpId="0" bldLvl="0" animBg="1"/>
      <p:bldP spid="127" grpId="1" bldLvl="0" animBg="1"/>
      <p:bldP spid="128" grpId="0" bldLvl="0" animBg="1"/>
      <p:bldP spid="128" grpId="1" bldLvl="0" animBg="1"/>
      <p:bldP spid="130" grpId="0" bldLvl="0" animBg="1"/>
      <p:bldP spid="130" grpId="1" bldLvl="0" animBg="1"/>
      <p:bldP spid="131" grpId="0" bldLvl="0" animBg="1"/>
      <p:bldP spid="131" grpId="1" bldLvl="0" animBg="1"/>
      <p:bldP spid="132" grpId="0" bldLvl="0" animBg="1"/>
      <p:bldP spid="132" grpId="1" bldLvl="0" animBg="1"/>
      <p:bldP spid="133" grpId="0" bldLvl="0" animBg="1"/>
      <p:bldP spid="133" grpId="1" bldLvl="0" animBg="1"/>
      <p:bldP spid="134" grpId="0" bldLvl="0" animBg="1"/>
      <p:bldP spid="134" grpId="1" bldLvl="0" animBg="1"/>
      <p:bldP spid="135" grpId="0" bldLvl="0" animBg="1"/>
      <p:bldP spid="135" grpId="1" bldLvl="0" animBg="1"/>
      <p:bldP spid="136" grpId="0" bldLvl="0" animBg="1"/>
      <p:bldP spid="136" grpId="1" bldLvl="0" animBg="1"/>
      <p:bldP spid="137" grpId="0" bldLvl="0" animBg="1"/>
      <p:bldP spid="137" grpId="1" bldLvl="0" animBg="1"/>
      <p:bldP spid="139" grpId="0" bldLvl="0" animBg="1"/>
      <p:bldP spid="139" grpId="1" bldLvl="0" animBg="1"/>
      <p:bldP spid="140" grpId="0" bldLvl="0" animBg="1"/>
      <p:bldP spid="140" grpId="1" bldLvl="0" animBg="1"/>
      <p:bldP spid="141" grpId="0" bldLvl="0" animBg="1"/>
      <p:bldP spid="141" grpId="1" bldLvl="0" animBg="1"/>
      <p:bldP spid="142" grpId="0" bldLvl="0" animBg="1"/>
      <p:bldP spid="142" grpId="1" bldLvl="0" animBg="1"/>
      <p:bldP spid="143" grpId="0" bldLvl="0" animBg="1"/>
      <p:bldP spid="143" grpId="1" bldLvl="0" animBg="1"/>
      <p:bldP spid="144" grpId="0" bldLvl="0" animBg="1"/>
      <p:bldP spid="144" grpId="1" bldLvl="0" animBg="1"/>
      <p:bldP spid="145" grpId="0" bldLvl="0" animBg="1"/>
      <p:bldP spid="145" grpId="1" bldLvl="0" animBg="1"/>
      <p:bldP spid="146" grpId="0" bldLvl="0" animBg="1"/>
      <p:bldP spid="146" grpId="1" bldLvl="0" animBg="1"/>
      <p:bldP spid="148" grpId="0" bldLvl="0" animBg="1"/>
      <p:bldP spid="148" grpId="1" bldLvl="0" animBg="1"/>
      <p:bldP spid="149" grpId="0" bldLvl="0" animBg="1"/>
      <p:bldP spid="149" grpId="1" bldLvl="0" animBg="1"/>
      <p:bldP spid="150" grpId="0" bldLvl="0" animBg="1"/>
      <p:bldP spid="150" grpId="1" bldLvl="0" animBg="1"/>
      <p:bldP spid="151" grpId="0" bldLvl="0" animBg="1"/>
      <p:bldP spid="151" grpId="1" bldLvl="0" animBg="1"/>
      <p:bldP spid="152" grpId="0" bldLvl="0" animBg="1"/>
      <p:bldP spid="152" grpId="1" bldLvl="0" animBg="1"/>
      <p:bldP spid="153" grpId="0" bldLvl="0" animBg="1"/>
      <p:bldP spid="153" grpId="1" bldLvl="0" animBg="1"/>
      <p:bldP spid="154" grpId="0" bldLvl="0" animBg="1"/>
      <p:bldP spid="154" grpId="1" bldLvl="0" animBg="1"/>
      <p:bldP spid="155" grpId="0" bldLvl="0" animBg="1"/>
      <p:bldP spid="155" grpId="1" bldLvl="0" animBg="1"/>
      <p:bldP spid="157" grpId="0" bldLvl="0" animBg="1"/>
      <p:bldP spid="157" grpId="1" bldLvl="0" animBg="1"/>
      <p:bldP spid="158" grpId="0" bldLvl="0" animBg="1"/>
      <p:bldP spid="158" grpId="1" bldLvl="0" animBg="1"/>
      <p:bldP spid="159" grpId="0" bldLvl="0" animBg="1"/>
      <p:bldP spid="159" grpId="1" bldLvl="0" animBg="1"/>
      <p:bldP spid="161" grpId="0" bldLvl="0" animBg="1"/>
      <p:bldP spid="161" grpId="1" bldLvl="0" animBg="1"/>
      <p:bldP spid="162" grpId="0" bldLvl="0" animBg="1"/>
      <p:bldP spid="162" grpId="1" bldLvl="0" animBg="1"/>
      <p:bldP spid="163" grpId="0" bldLvl="0" animBg="1"/>
      <p:bldP spid="163" grpId="1" bldLvl="0" animBg="1"/>
      <p:bldP spid="164" grpId="0" bldLvl="0" animBg="1"/>
      <p:bldP spid="164" grpId="1" bldLvl="0" animBg="1"/>
      <p:bldP spid="165" grpId="0" bldLvl="0" animBg="1"/>
      <p:bldP spid="165" grpId="1" bldLvl="0" animBg="1"/>
      <p:bldP spid="167" grpId="0" bldLvl="0" animBg="1"/>
      <p:bldP spid="167" grpId="1" bldLvl="0" animBg="1"/>
      <p:bldP spid="168" grpId="0" bldLvl="0" animBg="1"/>
      <p:bldP spid="168" grpId="1" bldLvl="0" animBg="1"/>
      <p:bldP spid="169" grpId="0" bldLvl="0" animBg="1"/>
      <p:bldP spid="169" grpId="1" bldLvl="0" animBg="1"/>
      <p:bldP spid="170" grpId="0" bldLvl="0" animBg="1"/>
      <p:bldP spid="170" grpId="1" bldLvl="0" animBg="1"/>
      <p:bldP spid="171" grpId="0" bldLvl="0" animBg="1"/>
      <p:bldP spid="171" grpId="1" bldLvl="0" animBg="1"/>
      <p:bldP spid="172" grpId="0" bldLvl="0" animBg="1"/>
      <p:bldP spid="172" grpId="1" bldLvl="0" animBg="1"/>
      <p:bldP spid="173" grpId="0" bldLvl="0" animBg="1"/>
      <p:bldP spid="173" grpId="1" bldLvl="0" animBg="1"/>
      <p:bldP spid="174" grpId="0" bldLvl="0" animBg="1"/>
      <p:bldP spid="174" grpId="1" bldLvl="0" animBg="1"/>
      <p:bldP spid="178" grpId="0" bldLvl="0" animBg="1"/>
      <p:bldP spid="178" grpId="1" bldLvl="0" animBg="1"/>
      <p:bldP spid="179" grpId="0" bldLvl="0" animBg="1"/>
      <p:bldP spid="179" grpId="1" bldLvl="0" animBg="1"/>
      <p:bldP spid="180" grpId="0" bldLvl="0" animBg="1"/>
      <p:bldP spid="180" grpId="1" bldLvl="0" animBg="1"/>
      <p:bldP spid="181" grpId="0" bldLvl="0" animBg="1"/>
      <p:bldP spid="181" grpId="1" bldLvl="0" animBg="1"/>
      <p:bldP spid="182" grpId="0" bldLvl="0" animBg="1"/>
      <p:bldP spid="182" grpId="1" bldLvl="0" animBg="1"/>
      <p:bldP spid="183" grpId="0" bldLvl="0" animBg="1"/>
      <p:bldP spid="183" grpId="1" bldLvl="0" animBg="1"/>
      <p:bldP spid="184" grpId="0" bldLvl="0" animBg="1"/>
      <p:bldP spid="184" grpId="1" bldLvl="0" animBg="1"/>
      <p:bldP spid="185" grpId="0" bldLvl="0" animBg="1"/>
      <p:bldP spid="185" grpId="1" bldLvl="0" animBg="1"/>
      <p:bldP spid="187" grpId="0" bldLvl="0" animBg="1"/>
      <p:bldP spid="187" grpId="1" bldLvl="0" animBg="1"/>
      <p:bldP spid="188" grpId="0" bldLvl="0" animBg="1"/>
      <p:bldP spid="188" grpId="1" bldLvl="0" animBg="1"/>
      <p:bldP spid="189" grpId="0" bldLvl="0" animBg="1"/>
      <p:bldP spid="189" grpId="1" bldLvl="0" animBg="1"/>
      <p:bldP spid="190" grpId="0" bldLvl="0" animBg="1"/>
      <p:bldP spid="190" grpId="1" bldLvl="0" animBg="1"/>
      <p:bldP spid="191" grpId="0" bldLvl="0" animBg="1"/>
      <p:bldP spid="191" grpId="1" bldLvl="0" animBg="1"/>
      <p:bldP spid="192" grpId="0" bldLvl="0" animBg="1"/>
      <p:bldP spid="192" grpId="1" bldLvl="0" animBg="1"/>
      <p:bldP spid="193" grpId="0" bldLvl="0" animBg="1"/>
      <p:bldP spid="193" grpId="1" bldLvl="0" animBg="1"/>
      <p:bldP spid="194" grpId="0" bldLvl="0" animBg="1"/>
      <p:bldP spid="194" grpId="1" bldLvl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95800" y="1447800"/>
            <a:ext cx="5867400" cy="4148288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0" y="1944856"/>
            <a:ext cx="6324600" cy="3916435"/>
          </a:xfrm>
          <a:gradFill flip="none" rotWithShape="1">
            <a:gsLst>
              <a:gs pos="2200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13500000" scaled="1"/>
            <a:tileRect/>
          </a:gradFill>
          <a:ln>
            <a:noFill/>
          </a:ln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775419" flipH="1">
            <a:off x="2136668" y="2748139"/>
            <a:ext cx="3214153" cy="3798545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3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C 0 0  0.017 -0.08667  0.017 -0.08667  C 0.034 -0.15733  0.061 -0.18533  0.1 -0.18533  C 0.12 -0.18533  0.138 -0.17467  0.152 -0.15733  C 0.162 -0.14533  0.174 -0.13867  0.187 -0.13867  C 0.212 -0.13867  0.233 -0.16267  0.241 -0.19733  C 0.241 -0.19733  0.25 -0.23867  0.25 -0.23867  C 0.25 -0.23867  0.232 -0.15067  0.232 -0.15067  C 0.215 -0.08133  0.188 -0.05333  0.15 -0.05333  C 0.13 -0.05333  0.111 -0.064  0.096 -0.08267  C 0.087 -0.09333  0.075 -0.1  0.063 -0.1  C 0.038 -0.1  0.017 -0.076  0.009 -0.04133  C 0.009 -0.04133  0 0  0 0  Z" pathEditMode="relative" ptsTypes="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400" y="2399347"/>
            <a:ext cx="5590540" cy="4192905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6400" y="2311680"/>
            <a:ext cx="4953000" cy="3854929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dirty="0" smtClean="0"/>
              <a:t>Challenge</a:t>
            </a:r>
            <a:endParaRPr lang="en-US" sz="8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362200"/>
            <a:ext cx="7391400" cy="38099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smtClean="0"/>
              <a:t>Make a sound like a cat</a:t>
            </a:r>
            <a:endParaRPr lang="en-US" sz="7200" dirty="0"/>
          </a:p>
        </p:txBody>
      </p:sp>
      <p:pic>
        <p:nvPicPr>
          <p:cNvPr id="4" name="Content Placeholder 3" descr="witch_cute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828800"/>
            <a:ext cx="6629400" cy="6117987"/>
          </a:xfrm>
          <a:solidFill>
            <a:schemeClr val="bg1">
              <a:lumMod val="50000"/>
              <a:alpha val="41000"/>
            </a:schemeClr>
          </a:solidFill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754476"/>
            <a:ext cx="5257800" cy="4671271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dirty="0" smtClean="0"/>
              <a:t>Challenge</a:t>
            </a:r>
            <a:endParaRPr lang="en-US" sz="8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362200"/>
            <a:ext cx="7391400" cy="38099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smtClean="0"/>
              <a:t>Act like a monster</a:t>
            </a:r>
            <a:endParaRPr lang="en-US" sz="7200" dirty="0"/>
          </a:p>
        </p:txBody>
      </p:sp>
      <p:pic>
        <p:nvPicPr>
          <p:cNvPr id="4" name="Content Placeholder 3" descr="witch_cute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witc596.wav">
            <a:hlinkClick r:id="" action="ppaction://media"/>
          </p:cNvPr>
          <p:cNvPicPr>
            <a:picLocks noRot="1" noChangeAspect="1"/>
          </p:cNvPicPr>
          <p:nvPr>
            <a:wavAudioFile r:embed="rId2" name="witch.wav"/>
          </p:nvPr>
        </p:nvPicPr>
        <p:blipFill>
          <a:blip r:embed="rId3"/>
          <a:stretch>
            <a:fillRect/>
          </a:stretch>
        </p:blipFill>
        <p:spPr>
          <a:xfrm>
            <a:off x="9759950" y="2363788"/>
            <a:ext cx="377825" cy="37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wtch596.wav">
            <a:hlinkClick r:id="" action="ppaction://media"/>
          </p:cNvPr>
          <p:cNvPicPr>
            <a:picLocks noRot="1" noChangeAspect="1"/>
          </p:cNvPicPr>
          <p:nvPr>
            <a:wavAudioFile r:embed="rId4" name="wtchbrew.wav"/>
          </p:nvPr>
        </p:nvPicPr>
        <p:blipFill>
          <a:blip r:embed="rId3"/>
          <a:stretch>
            <a:fillRect/>
          </a:stretch>
        </p:blipFill>
        <p:spPr>
          <a:xfrm>
            <a:off x="9644063" y="22050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8" descr="D:\Material escolar\Fichas inglés\Clip Arts\HALLOWEEN MULTIMEDIA\HALLOWEEN ANIMATED GIFTS\EYES (2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088" y="2205038"/>
            <a:ext cx="1223962" cy="576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5938" y="4776788"/>
            <a:ext cx="1871662" cy="1871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2075" y="4749800"/>
            <a:ext cx="1878013" cy="1881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8525" y="4740275"/>
            <a:ext cx="1908175" cy="19081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4 Grupo"/>
          <p:cNvGrpSpPr/>
          <p:nvPr/>
        </p:nvGrpSpPr>
        <p:grpSpPr>
          <a:xfrm>
            <a:off x="8612188" y="3821113"/>
            <a:ext cx="2184400" cy="1304925"/>
            <a:chOff x="581195" y="4884382"/>
            <a:chExt cx="1882575" cy="693821"/>
          </a:xfrm>
        </p:grpSpPr>
        <p:sp>
          <p:nvSpPr>
            <p:cNvPr id="4" name="3 Nube"/>
            <p:cNvSpPr/>
            <p:nvPr/>
          </p:nvSpPr>
          <p:spPr>
            <a:xfrm>
              <a:off x="581195" y="4884382"/>
              <a:ext cx="1532328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" name="2 CuadroTexto"/>
            <p:cNvSpPr txBox="1"/>
            <p:nvPr/>
          </p:nvSpPr>
          <p:spPr>
            <a:xfrm>
              <a:off x="775472" y="5027029"/>
              <a:ext cx="1688298" cy="4085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s-ES_tradnl" sz="44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devil</a:t>
              </a:r>
              <a:endParaRPr kumimoji="0" lang="es-ES" sz="44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6521450" y="3836988"/>
            <a:ext cx="1933575" cy="1266825"/>
            <a:chOff x="596538" y="4948446"/>
            <a:chExt cx="1562263" cy="693821"/>
          </a:xfrm>
        </p:grpSpPr>
        <p:sp>
          <p:nvSpPr>
            <p:cNvPr id="20" name="19 Nube"/>
            <p:cNvSpPr/>
            <p:nvPr/>
          </p:nvSpPr>
          <p:spPr>
            <a:xfrm>
              <a:off x="596538" y="4948446"/>
              <a:ext cx="1441694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717107" y="5099730"/>
              <a:ext cx="1441694" cy="4208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s-ES_tradnl" sz="44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witch</a:t>
              </a:r>
              <a:endParaRPr kumimoji="0" lang="es-ES" sz="44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4346575" y="3840163"/>
            <a:ext cx="1906588" cy="1243012"/>
            <a:chOff x="596538" y="4912903"/>
            <a:chExt cx="1498269" cy="693821"/>
          </a:xfrm>
        </p:grpSpPr>
        <p:sp>
          <p:nvSpPr>
            <p:cNvPr id="23" name="22 Nube"/>
            <p:cNvSpPr/>
            <p:nvPr/>
          </p:nvSpPr>
          <p:spPr>
            <a:xfrm>
              <a:off x="596538" y="4912903"/>
              <a:ext cx="1442130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596538" y="5096327"/>
              <a:ext cx="1498269" cy="32573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s-ES_tradnl" sz="32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skeleton</a:t>
              </a:r>
              <a:endParaRPr kumimoji="0" lang="es-ES" sz="32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3" descr="D:\Material escolar\Fichas inglés\Clip Arts\HALLOWEEN MULTIMEDIA\HALLOWEEN ANIMATED GIFTS\PUMPKINS (20)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0713" y="2781300"/>
            <a:ext cx="819150" cy="952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6 Rectángulo"/>
          <p:cNvSpPr/>
          <p:nvPr/>
        </p:nvSpPr>
        <p:spPr>
          <a:xfrm>
            <a:off x="1655763" y="134938"/>
            <a:ext cx="8878888" cy="6640513"/>
          </a:xfrm>
          <a:prstGeom prst="rect">
            <a:avLst/>
          </a:prstGeom>
          <a:noFill/>
          <a:ln w="92075" cap="sq" cmpd="thickThin">
            <a:solidFill>
              <a:srgbClr val="FF6600"/>
            </a:solidFill>
            <a:prstDash val="sysDash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57" y="2493169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28" y="2493169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839" y="2489226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1" name="Picture 3" descr="D:\Material escolar\Fichas inglés\Clip Arts\HALLOWEEN MULTIMEDIA\HALLOWEEN ANIMATED GIFTS\WITCH (12)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96675" y="3079750"/>
            <a:ext cx="2979738" cy="232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18"/>
          <p:cNvPicPr>
            <a:picLocks noChangeAspect="1"/>
          </p:cNvPicPr>
          <p:nvPr/>
        </p:nvPicPr>
        <p:blipFill>
          <a:blip r:embed="rId10"/>
          <a:srcRect l="5038" t="10178" r="9084" b="21783"/>
          <a:stretch>
            <a:fillRect/>
          </a:stretch>
        </p:blipFill>
        <p:spPr>
          <a:xfrm>
            <a:off x="2274888" y="469900"/>
            <a:ext cx="7820025" cy="1887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8" name="Picture 6" descr="D:\Material escolar\Fichas inglés\Clip Arts\HALLOWEEN MULTIMEDIA\HALLOWEEN ANIMATED GIFTS\PUMPKINS (12)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4825" y="134938"/>
            <a:ext cx="523875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9" name="Picture 7" descr="D:\Material escolar\Fichas inglés\Clip Arts\HALLOWEEN MULTIMEDIA\HALLOWEEN ANIMATED GIFTS\PUMPKINS (12)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21875" y="138113"/>
            <a:ext cx="523875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Content Placeholder 4" descr="pumpki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72850" y="2821305"/>
            <a:ext cx="819150" cy="1092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11527790" y="4062095"/>
            <a:ext cx="51308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Content Placeholder 4" descr="pumpki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-97790" y="2821305"/>
            <a:ext cx="824865" cy="10922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53340" y="4062095"/>
            <a:ext cx="51816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0" presetClass="path" presetSubtype="0" decel="334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98 -0.01898 C -0.11597 0.0331 -0.13489 0.10602 -0.20469 0.10486 C -0.30486 0.10486 -0.31232 -0.13912 -0.43264 -0.13981 C -0.54028 -0.13981 -0.48246 0.07338 -0.58663 0.07245 C -0.69462 0.07245 -0.6368 -0.08194 -0.75243 -0.08194 C -0.85573 -0.08194 -0.79844 0.02222 -0.89045 0.02222 C -0.97986 0.02222 -0.9335 -0.05741 -1.01475 -0.05741 C -1.06059 -0.05741 -1.06389 -0.03565 -1.0684 -0.01898 " pathEditMode="relative" rAng="0" ptsTypes="ffffffff">
                                      <p:cBhvr>
                                        <p:cTn id="10" dur="5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0" y="2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dirty="0" smtClean="0"/>
              <a:t>Challenge</a:t>
            </a:r>
            <a:endParaRPr lang="en-US" sz="8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362200"/>
            <a:ext cx="7391400" cy="38099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smtClean="0"/>
              <a:t>Act like a ghost</a:t>
            </a:r>
            <a:endParaRPr lang="en-US" sz="7200" dirty="0"/>
          </a:p>
        </p:txBody>
      </p:sp>
      <p:pic>
        <p:nvPicPr>
          <p:cNvPr id="4" name="Content Placeholder 3" descr="witch_cute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6400" y="1600199"/>
            <a:ext cx="5029200" cy="5416061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dirty="0" smtClean="0"/>
              <a:t>Challenge</a:t>
            </a:r>
            <a:endParaRPr lang="en-US" sz="8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362200"/>
            <a:ext cx="7391400" cy="38099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smtClean="0"/>
              <a:t>Make a sound like a werewolf</a:t>
            </a:r>
            <a:endParaRPr lang="en-US" sz="7200" dirty="0"/>
          </a:p>
        </p:txBody>
      </p:sp>
      <p:pic>
        <p:nvPicPr>
          <p:cNvPr id="4" name="Content Placeholder 3" descr="witch_cute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43600" y="2173342"/>
            <a:ext cx="3810000" cy="4381500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1972709"/>
            <a:ext cx="3579515" cy="4238145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60192" y="1828800"/>
            <a:ext cx="2916731" cy="4525963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05400" y="2209800"/>
            <a:ext cx="4038600" cy="3392423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81800" y="3352800"/>
            <a:ext cx="3579515" cy="3005024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754476"/>
            <a:ext cx="5257800" cy="4671271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09800" y="3276600"/>
            <a:ext cx="4252885" cy="3368858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laug627.wav">
            <a:hlinkClick r:id="" action="ppaction://media"/>
          </p:cNvPr>
          <p:cNvPicPr>
            <a:picLocks noRot="1" noChangeAspect="1"/>
          </p:cNvPicPr>
          <p:nvPr>
            <a:wavAudioFile r:embed="rId2" name="laugh.wav"/>
          </p:nvPr>
        </p:nvPicPr>
        <p:blipFill>
          <a:blip r:embed="rId3"/>
          <a:stretch>
            <a:fillRect/>
          </a:stretch>
        </p:blipFill>
        <p:spPr>
          <a:xfrm>
            <a:off x="9796463" y="2357438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wtch627.wav">
            <a:hlinkClick r:id="" action="ppaction://media"/>
          </p:cNvPr>
          <p:cNvPicPr>
            <a:picLocks noRot="1" noChangeAspect="1"/>
          </p:cNvPicPr>
          <p:nvPr>
            <a:wavAudioFile r:embed="rId4" name="wtchbrew.wav"/>
          </p:nvPr>
        </p:nvPicPr>
        <p:blipFill>
          <a:blip r:embed="rId3"/>
          <a:stretch>
            <a:fillRect/>
          </a:stretch>
        </p:blipFill>
        <p:spPr>
          <a:xfrm>
            <a:off x="9644063" y="22050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icture 8" descr="D:\Material escolar\Fichas inglés\Clip Arts\HALLOWEEN MULTIMEDIA\HALLOWEEN ANIMATED GIFTS\EYES (2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088" y="2205038"/>
            <a:ext cx="1223962" cy="576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0700" y="4765675"/>
            <a:ext cx="1871663" cy="1871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838" y="4738688"/>
            <a:ext cx="1878012" cy="1881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3288" y="4729163"/>
            <a:ext cx="1908175" cy="19081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4 Grupo"/>
          <p:cNvGrpSpPr/>
          <p:nvPr/>
        </p:nvGrpSpPr>
        <p:grpSpPr>
          <a:xfrm>
            <a:off x="8616950" y="3810000"/>
            <a:ext cx="1985963" cy="1304925"/>
            <a:chOff x="581195" y="4884382"/>
            <a:chExt cx="1712087" cy="693821"/>
          </a:xfrm>
        </p:grpSpPr>
        <p:sp>
          <p:nvSpPr>
            <p:cNvPr id="4" name="3 Nube"/>
            <p:cNvSpPr/>
            <p:nvPr/>
          </p:nvSpPr>
          <p:spPr>
            <a:xfrm>
              <a:off x="581195" y="4884382"/>
              <a:ext cx="1532803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" name="2 CuadroTexto"/>
            <p:cNvSpPr txBox="1"/>
            <p:nvPr/>
          </p:nvSpPr>
          <p:spPr>
            <a:xfrm>
              <a:off x="604461" y="5044754"/>
              <a:ext cx="1688821" cy="3102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s-ES_tradnl" sz="32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skeleton</a:t>
              </a:r>
              <a:endParaRPr kumimoji="0" lang="es-ES" sz="32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6526213" y="3825875"/>
            <a:ext cx="1928812" cy="1266825"/>
            <a:chOff x="596538" y="4948446"/>
            <a:chExt cx="1558963" cy="693821"/>
          </a:xfrm>
        </p:grpSpPr>
        <p:sp>
          <p:nvSpPr>
            <p:cNvPr id="20" name="19 Nube"/>
            <p:cNvSpPr/>
            <p:nvPr/>
          </p:nvSpPr>
          <p:spPr>
            <a:xfrm>
              <a:off x="596538" y="4948446"/>
              <a:ext cx="1440918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714583" y="5045824"/>
              <a:ext cx="1440918" cy="4208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s-ES_tradnl" sz="44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witch</a:t>
              </a:r>
              <a:endParaRPr kumimoji="0" lang="es-ES" sz="44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4351338" y="3829050"/>
            <a:ext cx="2068512" cy="1657985"/>
            <a:chOff x="596930" y="4912903"/>
            <a:chExt cx="1626256" cy="925449"/>
          </a:xfrm>
        </p:grpSpPr>
        <p:sp>
          <p:nvSpPr>
            <p:cNvPr id="23" name="22 Nube"/>
            <p:cNvSpPr/>
            <p:nvPr/>
          </p:nvSpPr>
          <p:spPr>
            <a:xfrm>
              <a:off x="596930" y="4912903"/>
              <a:ext cx="1440292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665574" y="5031641"/>
              <a:ext cx="1557612" cy="80671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s-ES_tradnl" sz="44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mummy</a:t>
              </a:r>
              <a:endParaRPr kumimoji="0" lang="es-ES" sz="44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18"/>
          <p:cNvPicPr>
            <a:picLocks noChangeAspect="1"/>
          </p:cNvPicPr>
          <p:nvPr/>
        </p:nvPicPr>
        <p:blipFill>
          <a:blip r:embed="rId7"/>
          <a:srcRect l="5038" t="10178" r="9084" b="21783"/>
          <a:stretch>
            <a:fillRect/>
          </a:stretch>
        </p:blipFill>
        <p:spPr>
          <a:xfrm>
            <a:off x="2274888" y="469900"/>
            <a:ext cx="7820025" cy="1887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3" descr="D:\Material escolar\Fichas inglés\Clip Arts\HALLOWEEN MULTIMEDIA\HALLOWEEN ANIMATED GIFTS\PUMPKINS (20)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6800" y="2738438"/>
            <a:ext cx="819150" cy="952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26 Rectángulo"/>
          <p:cNvSpPr/>
          <p:nvPr/>
        </p:nvSpPr>
        <p:spPr>
          <a:xfrm>
            <a:off x="1655763" y="134938"/>
            <a:ext cx="8878888" cy="6640513"/>
          </a:xfrm>
          <a:prstGeom prst="rect">
            <a:avLst/>
          </a:prstGeom>
          <a:noFill/>
          <a:ln w="92075" cap="sq" cmpd="thickThin">
            <a:solidFill>
              <a:srgbClr val="FF6600"/>
            </a:solidFill>
            <a:prstDash val="sysDash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57" y="2493169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28" y="2493169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839" y="2489226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81" name="Picture 6" descr="D:\Material escolar\Fichas inglés\Clip Arts\HALLOWEEN MULTIMEDIA\HALLOWEEN ANIMATED GIFTS\PUMPKINS (12)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4825" y="134938"/>
            <a:ext cx="523875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82" name="Picture 7" descr="D:\Material escolar\Fichas inglés\Clip Arts\HALLOWEEN MULTIMEDIA\HALLOWEEN ANIMATED GIFTS\PUMPKINS (12)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1875" y="138113"/>
            <a:ext cx="523875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5" descr="D:\Material escolar\Fichas inglés\Clip Arts\HALLOWEEN MULTIMEDIA\HALLOWEEN ANIMATED GIFTS\MONSTERS (5)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534650" y="3359150"/>
            <a:ext cx="2579688" cy="2687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Content Placeholder 4" descr="pumpki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72850" y="2821305"/>
            <a:ext cx="819150" cy="1092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1527790" y="4062095"/>
            <a:ext cx="51308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Content Placeholder 4" descr="pumpki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-97790" y="2821305"/>
            <a:ext cx="824865" cy="10922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53340" y="4062095"/>
            <a:ext cx="51816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-0.9257 0.00208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2200" y="2743200"/>
            <a:ext cx="7848600" cy="1788750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dirty="0" smtClean="0"/>
              <a:t>Challenge</a:t>
            </a:r>
            <a:endParaRPr lang="en-US" sz="8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362200"/>
            <a:ext cx="7391400" cy="38099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smtClean="0"/>
              <a:t>Ping Pong Ball</a:t>
            </a:r>
            <a:endParaRPr lang="en-US" sz="7200" dirty="0"/>
          </a:p>
        </p:txBody>
      </p:sp>
      <p:pic>
        <p:nvPicPr>
          <p:cNvPr id="4" name="Content Placeholder 3" descr="witch_cute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6400" y="1600199"/>
            <a:ext cx="5029200" cy="5416061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dirty="0" smtClean="0"/>
              <a:t>Challenge</a:t>
            </a:r>
            <a:endParaRPr lang="en-US" sz="8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362200"/>
            <a:ext cx="7391400" cy="38099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smtClean="0"/>
              <a:t>Balloon walk</a:t>
            </a:r>
            <a:endParaRPr lang="en-US" sz="7200" dirty="0"/>
          </a:p>
        </p:txBody>
      </p:sp>
      <p:pic>
        <p:nvPicPr>
          <p:cNvPr id="4" name="Content Placeholder 3" descr="witch_cute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60192" y="1828800"/>
            <a:ext cx="2916731" cy="4525963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775419" flipH="1">
            <a:off x="2136668" y="2748139"/>
            <a:ext cx="3214153" cy="3798545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3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C 0 0  0.017 -0.08667  0.017 -0.08667  C 0.034 -0.15733  0.061 -0.18533  0.1 -0.18533  C 0.12 -0.18533  0.138 -0.17467  0.152 -0.15733  C 0.162 -0.14533  0.174 -0.13867  0.187 -0.13867  C 0.212 -0.13867  0.233 -0.16267  0.241 -0.19733  C 0.241 -0.19733  0.25 -0.23867  0.25 -0.23867  C 0.25 -0.23867  0.232 -0.15067  0.232 -0.15067  C 0.215 -0.08133  0.188 -0.05333  0.15 -0.05333  C 0.13 -0.05333  0.111 -0.064  0.096 -0.08267  C 0.087 -0.09333  0.075 -0.1  0.063 -0.1  C 0.038 -0.1  0.017 -0.076  0.009 -0.04133  C 0.009 -0.04133  0 0  0 0  Z" pathEditMode="relative" ptsTypes="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dirty="0" smtClean="0"/>
              <a:t>Challenge</a:t>
            </a:r>
            <a:endParaRPr lang="en-US" sz="8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362200"/>
            <a:ext cx="7391400" cy="38099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smtClean="0"/>
              <a:t>Balloon walk</a:t>
            </a:r>
            <a:endParaRPr lang="en-US" sz="7200" dirty="0"/>
          </a:p>
        </p:txBody>
      </p:sp>
      <p:pic>
        <p:nvPicPr>
          <p:cNvPr id="4" name="Content Placeholder 3" descr="witch_cute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400" y="2399347"/>
            <a:ext cx="5590540" cy="4192905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dirty="0" smtClean="0"/>
              <a:t>Challenge</a:t>
            </a:r>
            <a:endParaRPr lang="en-US" sz="8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362200"/>
            <a:ext cx="7391400" cy="38099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smtClean="0"/>
              <a:t>Ping Pong Ball</a:t>
            </a:r>
            <a:endParaRPr lang="en-US" sz="7200" dirty="0"/>
          </a:p>
        </p:txBody>
      </p:sp>
      <p:pic>
        <p:nvPicPr>
          <p:cNvPr id="4" name="Content Placeholder 3" descr="witch_cute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6400" y="2311680"/>
            <a:ext cx="4953000" cy="3854929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wtch658.wav">
            <a:hlinkClick r:id="" action="ppaction://media"/>
          </p:cNvPr>
          <p:cNvPicPr>
            <a:picLocks noRot="1" noChangeAspect="1"/>
          </p:cNvPicPr>
          <p:nvPr>
            <a:wavAudioFile r:embed="rId2" name="wtchbrew.wav"/>
          </p:nvPr>
        </p:nvPicPr>
        <p:blipFill>
          <a:blip r:embed="rId3"/>
          <a:stretch>
            <a:fillRect/>
          </a:stretch>
        </p:blipFill>
        <p:spPr>
          <a:xfrm>
            <a:off x="9644063" y="22050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Picture 8" descr="D:\Material escolar\Fichas inglés\Clip Arts\HALLOWEEN MULTIMEDIA\HALLOWEEN ANIMATED GIFTS\EYES (2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6088" y="2205038"/>
            <a:ext cx="1223962" cy="576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700" y="4765675"/>
            <a:ext cx="1871663" cy="1871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838" y="4738688"/>
            <a:ext cx="1878012" cy="1881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3288" y="4729163"/>
            <a:ext cx="1908175" cy="19081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4 Grupo"/>
          <p:cNvGrpSpPr/>
          <p:nvPr/>
        </p:nvGrpSpPr>
        <p:grpSpPr>
          <a:xfrm>
            <a:off x="8616950" y="3810000"/>
            <a:ext cx="2174875" cy="1304925"/>
            <a:chOff x="581194" y="4884382"/>
            <a:chExt cx="1874267" cy="693821"/>
          </a:xfrm>
        </p:grpSpPr>
        <p:sp>
          <p:nvSpPr>
            <p:cNvPr id="4" name="3 Nube"/>
            <p:cNvSpPr/>
            <p:nvPr/>
          </p:nvSpPr>
          <p:spPr>
            <a:xfrm>
              <a:off x="581194" y="4884382"/>
              <a:ext cx="1532247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" name="2 CuadroTexto"/>
            <p:cNvSpPr txBox="1"/>
            <p:nvPr/>
          </p:nvSpPr>
          <p:spPr>
            <a:xfrm>
              <a:off x="767253" y="5012680"/>
              <a:ext cx="1688208" cy="3757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s-ES_tradnl" sz="40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witch</a:t>
              </a:r>
              <a:endParaRPr kumimoji="0" lang="es-ES" sz="40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6526213" y="3825875"/>
            <a:ext cx="1800225" cy="1266825"/>
            <a:chOff x="596538" y="4948446"/>
            <a:chExt cx="1455182" cy="693821"/>
          </a:xfrm>
        </p:grpSpPr>
        <p:sp>
          <p:nvSpPr>
            <p:cNvPr id="20" name="19 Nube"/>
            <p:cNvSpPr/>
            <p:nvPr/>
          </p:nvSpPr>
          <p:spPr>
            <a:xfrm>
              <a:off x="596538" y="4948446"/>
              <a:ext cx="1441066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610653" y="5054519"/>
              <a:ext cx="1441067" cy="4208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914400">
                <a:buClrTx/>
                <a:buSzTx/>
                <a:buFontTx/>
                <a:defRPr/>
              </a:pPr>
              <a:r>
                <a:rPr kumimoji="0" lang="es-ES_tradnl" sz="44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skull</a:t>
              </a:r>
              <a:endParaRPr kumimoji="0" lang="es-ES" sz="44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4351338" y="3829050"/>
            <a:ext cx="1943100" cy="1243013"/>
            <a:chOff x="596538" y="4912903"/>
            <a:chExt cx="1527664" cy="693821"/>
          </a:xfrm>
        </p:grpSpPr>
        <p:sp>
          <p:nvSpPr>
            <p:cNvPr id="23" name="22 Nube"/>
            <p:cNvSpPr/>
            <p:nvPr/>
          </p:nvSpPr>
          <p:spPr>
            <a:xfrm>
              <a:off x="596538" y="4912903"/>
              <a:ext cx="1441545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596538" y="5103416"/>
              <a:ext cx="1527664" cy="3257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s-ES_tradnl" sz="32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skeleton</a:t>
              </a:r>
              <a:endParaRPr kumimoji="0" lang="es-ES" sz="32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3" descr="D:\Material escolar\Fichas inglés\Clip Arts\HALLOWEEN MULTIMEDIA\HALLOWEEN ANIMATED GIFTS\PUMPKINS (20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2738438"/>
            <a:ext cx="819150" cy="952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26 Rectángulo"/>
          <p:cNvSpPr/>
          <p:nvPr/>
        </p:nvSpPr>
        <p:spPr>
          <a:xfrm>
            <a:off x="1655763" y="134938"/>
            <a:ext cx="8878888" cy="6640513"/>
          </a:xfrm>
          <a:prstGeom prst="rect">
            <a:avLst/>
          </a:prstGeom>
          <a:noFill/>
          <a:ln w="92075" cap="sq" cmpd="thickThin">
            <a:solidFill>
              <a:srgbClr val="FF6600"/>
            </a:solidFill>
            <a:prstDash val="sysDash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57" y="2493169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28" y="2493169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839" y="2489226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6" name="Picture 18"/>
          <p:cNvPicPr>
            <a:picLocks noChangeAspect="1"/>
          </p:cNvPicPr>
          <p:nvPr/>
        </p:nvPicPr>
        <p:blipFill>
          <a:blip r:embed="rId8"/>
          <a:srcRect l="5038" t="10178" r="9084" b="21783"/>
          <a:stretch>
            <a:fillRect/>
          </a:stretch>
        </p:blipFill>
        <p:spPr>
          <a:xfrm>
            <a:off x="2274888" y="469900"/>
            <a:ext cx="7820025" cy="1887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4" name="Picture 6" descr="D:\Material escolar\Fichas inglés\Clip Arts\HALLOWEEN MULTIMEDIA\HALLOWEEN ANIMATED GIFTS\PUMPKINS (12)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4825" y="134938"/>
            <a:ext cx="523875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5" name="Picture 7" descr="D:\Material escolar\Fichas inglés\Clip Arts\HALLOWEEN MULTIMEDIA\HALLOWEEN ANIMATED GIFTS\PUMPKINS (12)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1875" y="138113"/>
            <a:ext cx="523875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4" name="Picture 2" descr="D:\Material escolar\Fichas inglés\Clip Arts\HALLOWEEN MULTIMEDIA\HALLOWEEN ANIMATED GIFTS\SKELETON (7)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6800" y="3933825"/>
            <a:ext cx="2386013" cy="2501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4" descr="pumpki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72850" y="2836545"/>
            <a:ext cx="819150" cy="1092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1527790" y="4077335"/>
            <a:ext cx="51308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Content Placeholder 4" descr="pumpki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97790" y="2836545"/>
            <a:ext cx="824865" cy="1092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3340" y="4062095"/>
            <a:ext cx="51816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Content Placeholder 4" descr="pumpki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70310" y="2841625"/>
            <a:ext cx="819150" cy="10922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1525250" y="4082415"/>
            <a:ext cx="51308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Content Placeholder 4" descr="pumpki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100330" y="2841625"/>
            <a:ext cx="824865" cy="109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85185E-6 L -0.33889 -0.0020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dirty="0" smtClean="0"/>
              <a:t>Question</a:t>
            </a:r>
            <a:endParaRPr lang="en-US" sz="8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362200"/>
            <a:ext cx="7391400" cy="38099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smtClean="0"/>
              <a:t>What color is a Jack-o-lantern?</a:t>
            </a:r>
            <a:endParaRPr lang="en-US" sz="7200" dirty="0"/>
          </a:p>
        </p:txBody>
      </p:sp>
      <p:pic>
        <p:nvPicPr>
          <p:cNvPr id="4" name="Content Placeholder 3" descr="witch_cute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dirty="0" smtClean="0"/>
              <a:t>Question</a:t>
            </a:r>
            <a:endParaRPr lang="en-US" sz="8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362200"/>
            <a:ext cx="7391400" cy="38099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smtClean="0"/>
              <a:t>What color is the Ghost?</a:t>
            </a:r>
            <a:endParaRPr lang="en-US" sz="7200" dirty="0"/>
          </a:p>
        </p:txBody>
      </p:sp>
      <p:pic>
        <p:nvPicPr>
          <p:cNvPr id="4" name="Content Placeholder 3" descr="witch_cute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dirty="0" smtClean="0"/>
              <a:t>Question</a:t>
            </a:r>
            <a:endParaRPr lang="en-US" sz="8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362200"/>
            <a:ext cx="7391400" cy="38099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smtClean="0"/>
              <a:t>What color is the Monster?</a:t>
            </a:r>
            <a:endParaRPr lang="en-US" sz="7200" dirty="0"/>
          </a:p>
        </p:txBody>
      </p:sp>
      <p:pic>
        <p:nvPicPr>
          <p:cNvPr id="4" name="Content Placeholder 3" descr="witch_cute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dirty="0" smtClean="0"/>
              <a:t>Question</a:t>
            </a:r>
            <a:endParaRPr lang="en-US" sz="8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362200"/>
            <a:ext cx="7391400" cy="38099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smtClean="0"/>
              <a:t>What color is the Devil?</a:t>
            </a:r>
            <a:endParaRPr lang="en-US" sz="7200" dirty="0"/>
          </a:p>
        </p:txBody>
      </p:sp>
      <p:pic>
        <p:nvPicPr>
          <p:cNvPr id="4" name="Content Placeholder 3" descr="witch_cute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How do you spell me?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775419" flipH="1">
            <a:off x="2136668" y="2748139"/>
            <a:ext cx="3214153" cy="3798545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3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C 0 0  0.017 -0.08667  0.017 -0.08667  C 0.034 -0.15733  0.061 -0.18533  0.1 -0.18533  C 0.12 -0.18533  0.138 -0.17467  0.152 -0.15733  C 0.162 -0.14533  0.174 -0.13867  0.187 -0.13867  C 0.212 -0.13867  0.233 -0.16267  0.241 -0.19733  C 0.241 -0.19733  0.25 -0.23867  0.25 -0.23867  C 0.25 -0.23867  0.232 -0.15067  0.232 -0.15067  C 0.215 -0.08133  0.188 -0.05333  0.15 -0.05333  C 0.13 -0.05333  0.111 -0.064  0.096 -0.08267  C 0.087 -0.09333  0.075 -0.1  0.063 -0.1  C 0.038 -0.1  0.017 -0.076  0.009 -0.04133  C 0.009 -0.04133  0 0  0 0  Z" pathEditMode="relative" ptsTypes="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dirty="0" smtClean="0"/>
              <a:t>Challenge</a:t>
            </a:r>
            <a:endParaRPr lang="en-US" sz="8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362200"/>
            <a:ext cx="7391400" cy="38099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smtClean="0"/>
              <a:t>Balloon walk</a:t>
            </a:r>
            <a:endParaRPr lang="en-US" sz="7200" dirty="0"/>
          </a:p>
        </p:txBody>
      </p:sp>
      <p:pic>
        <p:nvPicPr>
          <p:cNvPr id="4" name="Content Placeholder 3" descr="witch_cute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How do you spell me?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6400" y="2311680"/>
            <a:ext cx="4953000" cy="3854929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dirty="0" smtClean="0"/>
              <a:t>Challenge</a:t>
            </a:r>
            <a:endParaRPr lang="en-US" sz="8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362200"/>
            <a:ext cx="7391400" cy="38099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smtClean="0"/>
              <a:t>Ping Pong Ball</a:t>
            </a:r>
            <a:endParaRPr lang="en-US" sz="7200" dirty="0"/>
          </a:p>
        </p:txBody>
      </p:sp>
      <p:pic>
        <p:nvPicPr>
          <p:cNvPr id="4" name="Content Placeholder 3" descr="witch_cute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dirty="0" smtClean="0"/>
              <a:t>Challenge</a:t>
            </a:r>
            <a:endParaRPr lang="en-US" sz="8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362200"/>
            <a:ext cx="7391400" cy="38099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smtClean="0"/>
              <a:t>Balloon walk</a:t>
            </a:r>
            <a:endParaRPr lang="en-US" sz="7200" dirty="0"/>
          </a:p>
        </p:txBody>
      </p:sp>
      <p:pic>
        <p:nvPicPr>
          <p:cNvPr id="4" name="Content Placeholder 3" descr="witch_cute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How do you spell me?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09800" y="3276600"/>
            <a:ext cx="4252885" cy="3368858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25400" y="984250"/>
            <a:ext cx="12141200" cy="37846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indent="0" algn="ctr">
              <a:buFont typeface="Arial" panose="020B0604020202020204" pitchFamily="34" charset="0"/>
              <a:buNone/>
            </a:pPr>
            <a:r>
              <a:rPr 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Halloween riddles!</a:t>
            </a:r>
            <a:endParaRPr lang="en-US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indent="0" algn="l">
              <a:buFont typeface="Arial" panose="020B0604020202020204" pitchFamily="34" charset="0"/>
              <a:buNone/>
            </a:pPr>
            <a:endParaRPr lang="en-US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Print off the worksheet: </a:t>
            </a:r>
            <a:endParaRPr lang="en-US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https://drive.google.com/file/d/1bNPpKTe8RYqoNOV39JfhLo1uwoHnoM3g/view?usp=sharing</a:t>
            </a:r>
            <a:endParaRPr lang="en-US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indent="0" algn="l">
              <a:buFont typeface="Arial" panose="020B0604020202020204" pitchFamily="34" charset="0"/>
              <a:buNone/>
            </a:pPr>
            <a:endParaRPr lang="en-US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Play each riddle and let students write the answers to the questions (video on next slide)</a:t>
            </a:r>
            <a:endParaRPr lang="en-US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Discuss possible answers</a:t>
            </a:r>
            <a:endParaRPr lang="en-US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Play the answers and see who was right! </a:t>
            </a:r>
            <a:endParaRPr lang="en-US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dirty="0" smtClean="0"/>
              <a:t>Challenge</a:t>
            </a:r>
            <a:endParaRPr lang="en-US" sz="8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362200"/>
            <a:ext cx="7391400" cy="38099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smtClean="0"/>
              <a:t>Ping Pong Ball</a:t>
            </a:r>
            <a:endParaRPr lang="en-US" sz="7200" dirty="0"/>
          </a:p>
        </p:txBody>
      </p:sp>
      <p:pic>
        <p:nvPicPr>
          <p:cNvPr id="4" name="Content Placeholder 3" descr="witch_cute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How do you spell me?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00600" y="2332037"/>
            <a:ext cx="2916731" cy="4525963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828800"/>
            <a:ext cx="6629400" cy="6117987"/>
          </a:xfrm>
          <a:solidFill>
            <a:schemeClr val="bg1">
              <a:lumMod val="50000"/>
              <a:alpha val="41000"/>
            </a:schemeClr>
          </a:solidFill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1972709"/>
            <a:ext cx="3579515" cy="4238145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60192" y="1828800"/>
            <a:ext cx="2916731" cy="4525963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81800" y="3352800"/>
            <a:ext cx="3579515" cy="3005024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1786602"/>
            <a:ext cx="5410200" cy="4806671"/>
          </a:xfrm>
          <a:solidFill>
            <a:schemeClr val="bg1">
              <a:lumMod val="50000"/>
              <a:alpha val="41000"/>
            </a:schemeClr>
          </a:solidFill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dirty="0" smtClean="0"/>
              <a:t>Challenge</a:t>
            </a:r>
            <a:endParaRPr lang="en-US" sz="8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362200"/>
            <a:ext cx="7391400" cy="38099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smtClean="0"/>
              <a:t>Act like a witch</a:t>
            </a:r>
            <a:endParaRPr lang="en-US" sz="7200" dirty="0"/>
          </a:p>
        </p:txBody>
      </p:sp>
      <p:pic>
        <p:nvPicPr>
          <p:cNvPr id="4" name="Content Placeholder 3" descr="witch_cute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dirty="0" smtClean="0"/>
              <a:t>Challenge</a:t>
            </a:r>
            <a:endParaRPr lang="en-US" sz="8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362200"/>
            <a:ext cx="7391400" cy="38099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smtClean="0"/>
              <a:t>Act like a ghost</a:t>
            </a:r>
            <a:endParaRPr lang="en-US" sz="7200" dirty="0"/>
          </a:p>
        </p:txBody>
      </p:sp>
      <p:pic>
        <p:nvPicPr>
          <p:cNvPr id="4" name="Content Placeholder 3" descr="witch_cute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6400" y="1600199"/>
            <a:ext cx="5029200" cy="5416061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Halloween Riddles 🎃 Spooky Brain Teasers With Answers 👻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6" name="Content Placeholder 4" descr="pumpki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2850" y="2836545"/>
            <a:ext cx="819150" cy="1092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1527790" y="4077335"/>
            <a:ext cx="51308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Content Placeholder 4" descr="pumpki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97790" y="2836545"/>
            <a:ext cx="824865" cy="1092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3340" y="4062095"/>
            <a:ext cx="51816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dirty="0" smtClean="0"/>
              <a:t>Challenge</a:t>
            </a:r>
            <a:endParaRPr lang="en-US" sz="8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362200"/>
            <a:ext cx="7391400" cy="38099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smtClean="0"/>
              <a:t>Act like a witch</a:t>
            </a:r>
            <a:endParaRPr lang="en-US" sz="7200" dirty="0"/>
          </a:p>
        </p:txBody>
      </p:sp>
      <p:pic>
        <p:nvPicPr>
          <p:cNvPr id="4" name="Content Placeholder 3" descr="witch_cute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05400" y="2209800"/>
            <a:ext cx="4038600" cy="3392423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2200" y="2743200"/>
            <a:ext cx="7848600" cy="1788750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dirty="0" smtClean="0"/>
              <a:t>Challenge</a:t>
            </a:r>
            <a:endParaRPr lang="en-US" sz="8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362200"/>
            <a:ext cx="7391400" cy="38099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smtClean="0"/>
              <a:t>Act like a vampire</a:t>
            </a:r>
            <a:endParaRPr lang="en-US" sz="7200" dirty="0"/>
          </a:p>
        </p:txBody>
      </p:sp>
      <p:pic>
        <p:nvPicPr>
          <p:cNvPr id="4" name="Content Placeholder 3" descr="witch_cute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dirty="0" smtClean="0"/>
              <a:t>Challenge</a:t>
            </a:r>
            <a:endParaRPr lang="en-US" sz="8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362200"/>
            <a:ext cx="7391400" cy="38099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smtClean="0"/>
              <a:t>Balloon walk</a:t>
            </a:r>
            <a:endParaRPr lang="en-US" sz="7200" dirty="0"/>
          </a:p>
        </p:txBody>
      </p:sp>
      <p:pic>
        <p:nvPicPr>
          <p:cNvPr id="4" name="Content Placeholder 3" descr="witch_cute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800" dirty="0" smtClean="0"/>
              <a:t>Challenge</a:t>
            </a:r>
            <a:endParaRPr lang="en-US" sz="8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362200"/>
            <a:ext cx="7391400" cy="38099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smtClean="0"/>
              <a:t>Ping Pong Ball</a:t>
            </a:r>
            <a:endParaRPr lang="en-US" sz="7200" dirty="0"/>
          </a:p>
        </p:txBody>
      </p:sp>
      <p:pic>
        <p:nvPicPr>
          <p:cNvPr id="4" name="Content Placeholder 3" descr="witch_cute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How do you spell me?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19600" y="2709712"/>
            <a:ext cx="5867400" cy="4148288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How do you spell me?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05200" y="1981200"/>
            <a:ext cx="5155008" cy="4579947"/>
          </a:xfrm>
        </p:spPr>
      </p:pic>
      <p:pic>
        <p:nvPicPr>
          <p:cNvPr id="6" name="Content Placeholder 3" descr="witch_cute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01200" y="0"/>
            <a:ext cx="1066800" cy="11444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 w="317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de-DE" altLang="x-none">
              <a:latin typeface="Arial" panose="020B0604020202020204" pitchFamily="34" charset="0"/>
            </a:endParaRPr>
          </a:p>
        </p:txBody>
      </p:sp>
      <p:sp>
        <p:nvSpPr>
          <p:cNvPr id="3075" name="AutoShape 3"/>
          <p:cNvSpPr/>
          <p:nvPr/>
        </p:nvSpPr>
        <p:spPr>
          <a:xfrm>
            <a:off x="2351088" y="5300663"/>
            <a:ext cx="4105275" cy="1079500"/>
          </a:xfrm>
          <a:prstGeom prst="flowChartTerminator">
            <a:avLst/>
          </a:prstGeom>
          <a:solidFill>
            <a:schemeClr val="bg1"/>
          </a:solidFill>
          <a:ln w="1016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3200" dirty="0">
                <a:latin typeface="Berlin Sans FB" pitchFamily="34" charset="0"/>
              </a:rPr>
              <a:t>Have fun</a:t>
            </a:r>
            <a:endParaRPr sz="3200" dirty="0">
              <a:latin typeface="Berlin Sans FB" pitchFamily="34" charset="0"/>
            </a:endParaRPr>
          </a:p>
        </p:txBody>
      </p:sp>
      <p:sp>
        <p:nvSpPr>
          <p:cNvPr id="3078" name="AutoShape 7"/>
          <p:cNvSpPr/>
          <p:nvPr/>
        </p:nvSpPr>
        <p:spPr>
          <a:xfrm>
            <a:off x="7104063" y="2133600"/>
            <a:ext cx="2735262" cy="2447925"/>
          </a:xfrm>
          <a:prstGeom prst="flowChartTerminator">
            <a:avLst/>
          </a:prstGeom>
          <a:solidFill>
            <a:srgbClr val="FF6600"/>
          </a:solidFill>
          <a:ln w="63500" cap="flat" cmpd="sng">
            <a:solidFill>
              <a:srgbClr val="3A003A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3600" dirty="0">
                <a:latin typeface="Berlin Sans FB" pitchFamily="34" charset="0"/>
              </a:rPr>
              <a:t>It’s</a:t>
            </a:r>
            <a:endParaRPr sz="3600" dirty="0">
              <a:latin typeface="Berlin Sans FB" pitchFamily="34" charset="0"/>
            </a:endParaRPr>
          </a:p>
          <a:p>
            <a:pPr algn="ctr"/>
            <a:r>
              <a:rPr sz="3600" dirty="0">
                <a:latin typeface="Berlin Sans FB" pitchFamily="34" charset="0"/>
              </a:rPr>
              <a:t>Halloween</a:t>
            </a:r>
            <a:endParaRPr sz="3600" dirty="0">
              <a:latin typeface="Berlin Sans FB" pitchFamily="34" charset="0"/>
            </a:endParaRPr>
          </a:p>
        </p:txBody>
      </p:sp>
      <p:sp>
        <p:nvSpPr>
          <p:cNvPr id="3079" name="AutoShape 16">
            <a:hlinkClick r:id="rId2" action="ppaction://hlinksldjump"/>
          </p:cNvPr>
          <p:cNvSpPr/>
          <p:nvPr/>
        </p:nvSpPr>
        <p:spPr>
          <a:xfrm>
            <a:off x="9551988" y="260350"/>
            <a:ext cx="936625" cy="792163"/>
          </a:xfrm>
          <a:custGeom>
            <a:avLst/>
            <a:gdLst>
              <a:gd name="txL" fmla="*/ 289436 w 936625"/>
              <a:gd name="txT" fmla="*/ 302581 h 792163"/>
              <a:gd name="txR" fmla="*/ 647189 w 936625"/>
              <a:gd name="txB" fmla="*/ 605155 h 792163"/>
            </a:gdLst>
            <a:ahLst/>
            <a:cxnLst>
              <a:cxn ang="17694720">
                <a:pos x="468313" y="0"/>
              </a:cxn>
              <a:cxn ang="11796480">
                <a:pos x="1" y="302579"/>
              </a:cxn>
              <a:cxn ang="5898240">
                <a:pos x="178879" y="792160"/>
              </a:cxn>
              <a:cxn ang="5898240">
                <a:pos x="757746" y="792160"/>
              </a:cxn>
              <a:cxn ang="0">
                <a:pos x="936624" y="302579"/>
              </a:cxn>
            </a:cxnLst>
            <a:rect l="txL" t="txT" r="txR" b="txB"/>
            <a:pathLst>
              <a:path w="936625" h="792163">
                <a:moveTo>
                  <a:pt x="1" y="302579"/>
                </a:moveTo>
                <a:lnTo>
                  <a:pt x="357761" y="302581"/>
                </a:lnTo>
                <a:lnTo>
                  <a:pt x="468313" y="0"/>
                </a:lnTo>
                <a:lnTo>
                  <a:pt x="578864" y="302581"/>
                </a:lnTo>
                <a:lnTo>
                  <a:pt x="936624" y="302579"/>
                </a:lnTo>
                <a:lnTo>
                  <a:pt x="647189" y="489581"/>
                </a:lnTo>
                <a:lnTo>
                  <a:pt x="757746" y="792160"/>
                </a:lnTo>
                <a:lnTo>
                  <a:pt x="468313" y="605155"/>
                </a:lnTo>
                <a:lnTo>
                  <a:pt x="178879" y="792160"/>
                </a:lnTo>
                <a:lnTo>
                  <a:pt x="289436" y="489581"/>
                </a:lnTo>
                <a:close/>
              </a:path>
            </a:pathLst>
          </a:custGeom>
          <a:solidFill>
            <a:srgbClr val="FF6600"/>
          </a:solidFill>
          <a:ln w="50800" cap="flat" cmpd="sng">
            <a:solidFill>
              <a:srgbClr val="3A003A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b="1" dirty="0">
                <a:solidFill>
                  <a:schemeClr val="bg1"/>
                </a:solidFill>
                <a:latin typeface="Arial" panose="020B0604020202020204" pitchFamily="34" charset="0"/>
              </a:rPr>
              <a:t>GO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080" name="AutoShape 17"/>
          <p:cNvSpPr/>
          <p:nvPr/>
        </p:nvSpPr>
        <p:spPr>
          <a:xfrm>
            <a:off x="6311900" y="4868863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rgbClr val="3A003A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081" name="AutoShape 18"/>
          <p:cNvSpPr/>
          <p:nvPr/>
        </p:nvSpPr>
        <p:spPr>
          <a:xfrm>
            <a:off x="6456363" y="5661025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rgbClr val="3A003A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082" name="AutoShape 19"/>
          <p:cNvSpPr/>
          <p:nvPr/>
        </p:nvSpPr>
        <p:spPr>
          <a:xfrm>
            <a:off x="1919288" y="4724400"/>
            <a:ext cx="577850" cy="576263"/>
          </a:xfrm>
          <a:custGeom>
            <a:avLst/>
            <a:gdLst>
              <a:gd name="txL" fmla="*/ 178567 w 577850"/>
              <a:gd name="txT" fmla="*/ 220114 h 576263"/>
              <a:gd name="txR" fmla="*/ 399283 w 577850"/>
              <a:gd name="txB" fmla="*/ 440223 h 576263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1"/>
              </a:cxn>
              <a:cxn ang="5898240">
                <a:pos x="467491" y="576261"/>
              </a:cxn>
              <a:cxn ang="0">
                <a:pos x="577849" y="220112"/>
              </a:cxn>
            </a:cxnLst>
            <a:rect l="txL" t="txT" r="txR" b="txB"/>
            <a:pathLst>
              <a:path w="577850" h="576263">
                <a:moveTo>
                  <a:pt x="1" y="220112"/>
                </a:moveTo>
                <a:lnTo>
                  <a:pt x="220720" y="220114"/>
                </a:lnTo>
                <a:lnTo>
                  <a:pt x="288925" y="0"/>
                </a:lnTo>
                <a:lnTo>
                  <a:pt x="357130" y="220114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1"/>
                </a:lnTo>
                <a:lnTo>
                  <a:pt x="288925" y="440223"/>
                </a:lnTo>
                <a:lnTo>
                  <a:pt x="110359" y="576261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rgbClr val="3A003A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083" name="AutoShape 20"/>
          <p:cNvSpPr/>
          <p:nvPr/>
        </p:nvSpPr>
        <p:spPr>
          <a:xfrm>
            <a:off x="1703388" y="5949950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rgbClr val="3A003A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084" name="AutoShape 21"/>
          <p:cNvSpPr/>
          <p:nvPr/>
        </p:nvSpPr>
        <p:spPr>
          <a:xfrm>
            <a:off x="6600825" y="1125538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rgbClr val="3A003A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085" name="AutoShape 24"/>
          <p:cNvSpPr/>
          <p:nvPr/>
        </p:nvSpPr>
        <p:spPr>
          <a:xfrm>
            <a:off x="2351088" y="1628775"/>
            <a:ext cx="4105275" cy="3168650"/>
          </a:xfrm>
          <a:prstGeom prst="bevel">
            <a:avLst>
              <a:gd name="adj" fmla="val 12500"/>
            </a:avLst>
          </a:prstGeom>
          <a:solidFill>
            <a:srgbClr val="FF6600"/>
          </a:solidFill>
          <a:ln w="38100" cap="flat" cmpd="sng">
            <a:solidFill>
              <a:srgbClr val="3A003A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endParaRPr lang="en-US" altLang="x-none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092" name="Picture 3091" descr="ck13_tgdgc_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0" y="5229225"/>
            <a:ext cx="95250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5" name="Imagem 13" descr="boo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788" y="836613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6" name="Imagem 13" descr="boo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2024778">
            <a:off x="7319963" y="4724400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8" name="Picture 3097" descr="welcome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450" y="1916113"/>
            <a:ext cx="3257550" cy="2400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9" name="Picture 3098" descr="divider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2313" y="549275"/>
            <a:ext cx="4981575" cy="723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</p:childTnLst>
        </p:cTn>
      </p:par>
    </p:tnLst>
    <p:bldLst>
      <p:bldP spid="3075" grpId="0" animBg="1" build="p"/>
      <p:bldP spid="3079" grpId="0" bldLvl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482" name="Rectangle 2"/>
          <p:cNvSpPr/>
          <p:nvPr/>
        </p:nvSpPr>
        <p:spPr>
          <a:xfrm>
            <a:off x="1703388" y="152400"/>
            <a:ext cx="8785225" cy="6553200"/>
          </a:xfrm>
          <a:prstGeom prst="rect">
            <a:avLst/>
          </a:prstGeom>
          <a:solidFill>
            <a:schemeClr val="tx1"/>
          </a:solidFill>
          <a:ln w="317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de-DE" altLang="x-none">
              <a:latin typeface="Arial" panose="020B0604020202020204" pitchFamily="34" charset="0"/>
            </a:endParaRPr>
          </a:p>
        </p:txBody>
      </p:sp>
      <p:sp>
        <p:nvSpPr>
          <p:cNvPr id="20483" name="AutoShape 3"/>
          <p:cNvSpPr/>
          <p:nvPr/>
        </p:nvSpPr>
        <p:spPr>
          <a:xfrm>
            <a:off x="2351088" y="5300663"/>
            <a:ext cx="4105275" cy="1079500"/>
          </a:xfrm>
          <a:prstGeom prst="flowChartTerminator">
            <a:avLst/>
          </a:prstGeom>
          <a:solidFill>
            <a:schemeClr val="bg1"/>
          </a:solidFill>
          <a:ln w="1016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3200" dirty="0">
                <a:latin typeface="Berlin Sans FB" pitchFamily="34" charset="0"/>
              </a:rPr>
              <a:t>witch</a:t>
            </a:r>
            <a:endParaRPr sz="3200" dirty="0">
              <a:latin typeface="Berlin Sans FB" pitchFamily="34" charset="0"/>
            </a:endParaRPr>
          </a:p>
        </p:txBody>
      </p:sp>
      <p:sp>
        <p:nvSpPr>
          <p:cNvPr id="20484" name="AutoShape 6"/>
          <p:cNvSpPr/>
          <p:nvPr/>
        </p:nvSpPr>
        <p:spPr>
          <a:xfrm>
            <a:off x="7319963" y="29241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ghost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20485" name="AutoShape 7"/>
          <p:cNvSpPr/>
          <p:nvPr/>
        </p:nvSpPr>
        <p:spPr>
          <a:xfrm>
            <a:off x="7319963" y="393382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mummy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20486" name="AutoShape 16">
            <a:hlinkClick r:id="rId2" action="ppaction://hlinksldjump"/>
          </p:cNvPr>
          <p:cNvSpPr/>
          <p:nvPr/>
        </p:nvSpPr>
        <p:spPr>
          <a:xfrm>
            <a:off x="9551988" y="260350"/>
            <a:ext cx="936625" cy="792163"/>
          </a:xfrm>
          <a:custGeom>
            <a:avLst/>
            <a:gdLst>
              <a:gd name="txL" fmla="*/ 289436 w 936625"/>
              <a:gd name="txT" fmla="*/ 302581 h 792163"/>
              <a:gd name="txR" fmla="*/ 647189 w 936625"/>
              <a:gd name="txB" fmla="*/ 605155 h 792163"/>
            </a:gdLst>
            <a:ahLst/>
            <a:cxnLst>
              <a:cxn ang="17694720">
                <a:pos x="468313" y="0"/>
              </a:cxn>
              <a:cxn ang="11796480">
                <a:pos x="1" y="302579"/>
              </a:cxn>
              <a:cxn ang="5898240">
                <a:pos x="178879" y="792160"/>
              </a:cxn>
              <a:cxn ang="5898240">
                <a:pos x="757746" y="792160"/>
              </a:cxn>
              <a:cxn ang="0">
                <a:pos x="936624" y="302579"/>
              </a:cxn>
            </a:cxnLst>
            <a:rect l="txL" t="txT" r="txR" b="txB"/>
            <a:pathLst>
              <a:path w="936625" h="792163">
                <a:moveTo>
                  <a:pt x="1" y="302579"/>
                </a:moveTo>
                <a:lnTo>
                  <a:pt x="357761" y="302581"/>
                </a:lnTo>
                <a:lnTo>
                  <a:pt x="468313" y="0"/>
                </a:lnTo>
                <a:lnTo>
                  <a:pt x="578864" y="302581"/>
                </a:lnTo>
                <a:lnTo>
                  <a:pt x="936624" y="302579"/>
                </a:lnTo>
                <a:lnTo>
                  <a:pt x="647189" y="489581"/>
                </a:lnTo>
                <a:lnTo>
                  <a:pt x="757746" y="792160"/>
                </a:lnTo>
                <a:lnTo>
                  <a:pt x="468313" y="605155"/>
                </a:lnTo>
                <a:lnTo>
                  <a:pt x="178879" y="792160"/>
                </a:lnTo>
                <a:lnTo>
                  <a:pt x="289436" y="489581"/>
                </a:lnTo>
                <a:close/>
              </a:path>
            </a:pathLst>
          </a:custGeom>
          <a:solidFill>
            <a:srgbClr val="FF6600"/>
          </a:solidFill>
          <a:ln w="508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b="1" dirty="0">
                <a:latin typeface="Arial" panose="020B0604020202020204" pitchFamily="34" charset="0"/>
              </a:rPr>
              <a:t>GO</a:t>
            </a:r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20487" name="AutoShape 17"/>
          <p:cNvSpPr/>
          <p:nvPr/>
        </p:nvSpPr>
        <p:spPr>
          <a:xfrm>
            <a:off x="6311900" y="4868863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20488" name="AutoShape 18"/>
          <p:cNvSpPr/>
          <p:nvPr/>
        </p:nvSpPr>
        <p:spPr>
          <a:xfrm>
            <a:off x="6456363" y="5661025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20489" name="AutoShape 19"/>
          <p:cNvSpPr/>
          <p:nvPr/>
        </p:nvSpPr>
        <p:spPr>
          <a:xfrm>
            <a:off x="1919288" y="4724400"/>
            <a:ext cx="577850" cy="576263"/>
          </a:xfrm>
          <a:custGeom>
            <a:avLst/>
            <a:gdLst>
              <a:gd name="txL" fmla="*/ 178567 w 577850"/>
              <a:gd name="txT" fmla="*/ 220114 h 576263"/>
              <a:gd name="txR" fmla="*/ 399283 w 577850"/>
              <a:gd name="txB" fmla="*/ 440223 h 576263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1"/>
              </a:cxn>
              <a:cxn ang="5898240">
                <a:pos x="467491" y="576261"/>
              </a:cxn>
              <a:cxn ang="0">
                <a:pos x="577849" y="220112"/>
              </a:cxn>
            </a:cxnLst>
            <a:rect l="txL" t="txT" r="txR" b="txB"/>
            <a:pathLst>
              <a:path w="577850" h="576263">
                <a:moveTo>
                  <a:pt x="1" y="220112"/>
                </a:moveTo>
                <a:lnTo>
                  <a:pt x="220720" y="220114"/>
                </a:lnTo>
                <a:lnTo>
                  <a:pt x="288925" y="0"/>
                </a:lnTo>
                <a:lnTo>
                  <a:pt x="357130" y="220114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1"/>
                </a:lnTo>
                <a:lnTo>
                  <a:pt x="288925" y="440223"/>
                </a:lnTo>
                <a:lnTo>
                  <a:pt x="110359" y="576261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20490" name="AutoShape 20"/>
          <p:cNvSpPr/>
          <p:nvPr/>
        </p:nvSpPr>
        <p:spPr>
          <a:xfrm>
            <a:off x="1703388" y="5949950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20491" name="AutoShape 21"/>
          <p:cNvSpPr/>
          <p:nvPr/>
        </p:nvSpPr>
        <p:spPr>
          <a:xfrm>
            <a:off x="6600825" y="1125538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20492" name="AutoShape 24"/>
          <p:cNvSpPr/>
          <p:nvPr/>
        </p:nvSpPr>
        <p:spPr>
          <a:xfrm>
            <a:off x="2351088" y="1628775"/>
            <a:ext cx="4105275" cy="3168650"/>
          </a:xfrm>
          <a:prstGeom prst="bevel">
            <a:avLst>
              <a:gd name="adj" fmla="val 12500"/>
            </a:avLst>
          </a:prstGeom>
          <a:solidFill>
            <a:srgbClr val="FF6600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endParaRPr lang="en-US" altLang="x-none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493" name="AutoShape 5"/>
          <p:cNvSpPr/>
          <p:nvPr/>
        </p:nvSpPr>
        <p:spPr>
          <a:xfrm>
            <a:off x="7319963" y="18446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witch</a:t>
            </a:r>
            <a:endParaRPr sz="2400" dirty="0">
              <a:latin typeface="Berlin Sans FB" pitchFamily="34" charset="0"/>
            </a:endParaRPr>
          </a:p>
        </p:txBody>
      </p:sp>
      <p:pic>
        <p:nvPicPr>
          <p:cNvPr id="20536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25" y="620713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7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901622">
            <a:off x="7680325" y="4797425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0" name="Picture 20539" descr="witch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813" y="1557338"/>
            <a:ext cx="2335212" cy="3236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1" name="Picture 20540" descr="divider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2313" y="549275"/>
            <a:ext cx="4981575" cy="723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4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3"/>
                  </p:tgtEl>
                </p:cond>
              </p:nextCondLst>
            </p:seq>
          </p:childTnLst>
        </p:cTn>
      </p:par>
    </p:tnLst>
    <p:bldLst>
      <p:bldP spid="20483" grpId="0" animBg="1" build="p"/>
      <p:bldP spid="20484" grpId="0" bldLvl="0" animBg="1"/>
      <p:bldP spid="20486" grpId="0" bldLvl="0" animBg="1"/>
      <p:bldP spid="2049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32"/>
          <p:cNvGrpSpPr/>
          <p:nvPr/>
        </p:nvGrpSpPr>
        <p:grpSpPr bwMode="auto">
          <a:xfrm flipH="1">
            <a:off x="9614050" y="137023"/>
            <a:ext cx="936625" cy="865188"/>
            <a:chOff x="-975" y="1753"/>
            <a:chExt cx="689" cy="696"/>
          </a:xfrm>
        </p:grpSpPr>
        <p:sp>
          <p:nvSpPr>
            <p:cNvPr id="47" name="Line 33"/>
            <p:cNvSpPr>
              <a:spLocks noChangeShapeType="1"/>
            </p:cNvSpPr>
            <p:nvPr/>
          </p:nvSpPr>
          <p:spPr bwMode="auto">
            <a:xfrm>
              <a:off x="-975" y="1753"/>
              <a:ext cx="689" cy="1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8" name="Line 34"/>
            <p:cNvSpPr>
              <a:spLocks noChangeShapeType="1"/>
            </p:cNvSpPr>
            <p:nvPr/>
          </p:nvSpPr>
          <p:spPr bwMode="auto">
            <a:xfrm>
              <a:off x="-975" y="1753"/>
              <a:ext cx="668" cy="175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9" name="Line 35"/>
            <p:cNvSpPr>
              <a:spLocks noChangeShapeType="1"/>
            </p:cNvSpPr>
            <p:nvPr/>
          </p:nvSpPr>
          <p:spPr bwMode="auto">
            <a:xfrm>
              <a:off x="-975" y="1753"/>
              <a:ext cx="603" cy="338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0" name="Line 36"/>
            <p:cNvSpPr>
              <a:spLocks noChangeShapeType="1"/>
            </p:cNvSpPr>
            <p:nvPr/>
          </p:nvSpPr>
          <p:spPr bwMode="auto">
            <a:xfrm>
              <a:off x="-975" y="1753"/>
              <a:ext cx="501" cy="479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1" name="Line 37"/>
            <p:cNvSpPr>
              <a:spLocks noChangeShapeType="1"/>
            </p:cNvSpPr>
            <p:nvPr/>
          </p:nvSpPr>
          <p:spPr bwMode="auto">
            <a:xfrm>
              <a:off x="-975" y="1753"/>
              <a:ext cx="366" cy="590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2" name="Line 38"/>
            <p:cNvSpPr>
              <a:spLocks noChangeShapeType="1"/>
            </p:cNvSpPr>
            <p:nvPr/>
          </p:nvSpPr>
          <p:spPr bwMode="auto">
            <a:xfrm>
              <a:off x="-975" y="1753"/>
              <a:ext cx="209" cy="664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3" name="Line 39"/>
            <p:cNvSpPr>
              <a:spLocks noChangeShapeType="1"/>
            </p:cNvSpPr>
            <p:nvPr/>
          </p:nvSpPr>
          <p:spPr bwMode="auto">
            <a:xfrm>
              <a:off x="-975" y="1753"/>
              <a:ext cx="38" cy="696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4" name="Freeform 40"/>
            <p:cNvSpPr/>
            <p:nvPr/>
          </p:nvSpPr>
          <p:spPr bwMode="auto">
            <a:xfrm>
              <a:off x="-939" y="1753"/>
              <a:ext cx="629" cy="657"/>
            </a:xfrm>
            <a:custGeom>
              <a:avLst/>
              <a:gdLst>
                <a:gd name="T0" fmla="*/ 620 w 629"/>
                <a:gd name="T1" fmla="*/ 4 h 657"/>
                <a:gd name="T2" fmla="*/ 603 w 629"/>
                <a:gd name="T3" fmla="*/ 18 h 657"/>
                <a:gd name="T4" fmla="*/ 585 w 629"/>
                <a:gd name="T5" fmla="*/ 50 h 657"/>
                <a:gd name="T6" fmla="*/ 578 w 629"/>
                <a:gd name="T7" fmla="*/ 76 h 657"/>
                <a:gd name="T8" fmla="*/ 575 w 629"/>
                <a:gd name="T9" fmla="*/ 103 h 657"/>
                <a:gd name="T10" fmla="*/ 579 w 629"/>
                <a:gd name="T11" fmla="*/ 128 h 657"/>
                <a:gd name="T12" fmla="*/ 588 w 629"/>
                <a:gd name="T13" fmla="*/ 151 h 657"/>
                <a:gd name="T14" fmla="*/ 605 w 629"/>
                <a:gd name="T15" fmla="*/ 168 h 657"/>
                <a:gd name="T16" fmla="*/ 581 w 629"/>
                <a:gd name="T17" fmla="*/ 174 h 657"/>
                <a:gd name="T18" fmla="*/ 561 w 629"/>
                <a:gd name="T19" fmla="*/ 188 h 657"/>
                <a:gd name="T20" fmla="*/ 545 w 629"/>
                <a:gd name="T21" fmla="*/ 209 h 657"/>
                <a:gd name="T22" fmla="*/ 533 w 629"/>
                <a:gd name="T23" fmla="*/ 233 h 657"/>
                <a:gd name="T24" fmla="*/ 527 w 629"/>
                <a:gd name="T25" fmla="*/ 259 h 657"/>
                <a:gd name="T26" fmla="*/ 525 w 629"/>
                <a:gd name="T27" fmla="*/ 284 h 657"/>
                <a:gd name="T28" fmla="*/ 529 w 629"/>
                <a:gd name="T29" fmla="*/ 305 h 657"/>
                <a:gd name="T30" fmla="*/ 539 w 629"/>
                <a:gd name="T31" fmla="*/ 322 h 657"/>
                <a:gd name="T32" fmla="*/ 519 w 629"/>
                <a:gd name="T33" fmla="*/ 324 h 657"/>
                <a:gd name="T34" fmla="*/ 500 w 629"/>
                <a:gd name="T35" fmla="*/ 334 h 657"/>
                <a:gd name="T36" fmla="*/ 480 w 629"/>
                <a:gd name="T37" fmla="*/ 350 h 657"/>
                <a:gd name="T38" fmla="*/ 449 w 629"/>
                <a:gd name="T39" fmla="*/ 395 h 657"/>
                <a:gd name="T40" fmla="*/ 439 w 629"/>
                <a:gd name="T41" fmla="*/ 418 h 657"/>
                <a:gd name="T42" fmla="*/ 437 w 629"/>
                <a:gd name="T43" fmla="*/ 440 h 657"/>
                <a:gd name="T44" fmla="*/ 441 w 629"/>
                <a:gd name="T45" fmla="*/ 458 h 657"/>
                <a:gd name="T46" fmla="*/ 423 w 629"/>
                <a:gd name="T47" fmla="*/ 455 h 657"/>
                <a:gd name="T48" fmla="*/ 400 w 629"/>
                <a:gd name="T49" fmla="*/ 460 h 657"/>
                <a:gd name="T50" fmla="*/ 378 w 629"/>
                <a:gd name="T51" fmla="*/ 472 h 657"/>
                <a:gd name="T52" fmla="*/ 337 w 629"/>
                <a:gd name="T53" fmla="*/ 508 h 657"/>
                <a:gd name="T54" fmla="*/ 323 w 629"/>
                <a:gd name="T55" fmla="*/ 529 h 657"/>
                <a:gd name="T56" fmla="*/ 316 w 629"/>
                <a:gd name="T57" fmla="*/ 549 h 657"/>
                <a:gd name="T58" fmla="*/ 318 w 629"/>
                <a:gd name="T59" fmla="*/ 569 h 657"/>
                <a:gd name="T60" fmla="*/ 300 w 629"/>
                <a:gd name="T61" fmla="*/ 558 h 657"/>
                <a:gd name="T62" fmla="*/ 278 w 629"/>
                <a:gd name="T63" fmla="*/ 555 h 657"/>
                <a:gd name="T64" fmla="*/ 252 w 629"/>
                <a:gd name="T65" fmla="*/ 558 h 657"/>
                <a:gd name="T66" fmla="*/ 227 w 629"/>
                <a:gd name="T67" fmla="*/ 567 h 657"/>
                <a:gd name="T68" fmla="*/ 192 w 629"/>
                <a:gd name="T69" fmla="*/ 588 h 657"/>
                <a:gd name="T70" fmla="*/ 175 w 629"/>
                <a:gd name="T71" fmla="*/ 604 h 657"/>
                <a:gd name="T72" fmla="*/ 165 w 629"/>
                <a:gd name="T73" fmla="*/ 623 h 657"/>
                <a:gd name="T74" fmla="*/ 156 w 629"/>
                <a:gd name="T75" fmla="*/ 623 h 657"/>
                <a:gd name="T76" fmla="*/ 138 w 629"/>
                <a:gd name="T77" fmla="*/ 610 h 657"/>
                <a:gd name="T78" fmla="*/ 114 w 629"/>
                <a:gd name="T79" fmla="*/ 602 h 657"/>
                <a:gd name="T80" fmla="*/ 87 w 629"/>
                <a:gd name="T81" fmla="*/ 601 h 657"/>
                <a:gd name="T82" fmla="*/ 60 w 629"/>
                <a:gd name="T83" fmla="*/ 604 h 657"/>
                <a:gd name="T84" fmla="*/ 35 w 629"/>
                <a:gd name="T85" fmla="*/ 613 h 657"/>
                <a:gd name="T86" fmla="*/ 15 w 629"/>
                <a:gd name="T87" fmla="*/ 627 h 657"/>
                <a:gd name="T88" fmla="*/ 3 w 629"/>
                <a:gd name="T89" fmla="*/ 646 h 6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29"/>
                <a:gd name="T136" fmla="*/ 0 h 657"/>
                <a:gd name="T137" fmla="*/ 629 w 629"/>
                <a:gd name="T138" fmla="*/ 657 h 6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29" h="657">
                  <a:moveTo>
                    <a:pt x="629" y="0"/>
                  </a:moveTo>
                  <a:lnTo>
                    <a:pt x="620" y="4"/>
                  </a:lnTo>
                  <a:lnTo>
                    <a:pt x="611" y="10"/>
                  </a:lnTo>
                  <a:lnTo>
                    <a:pt x="603" y="18"/>
                  </a:lnTo>
                  <a:lnTo>
                    <a:pt x="596" y="27"/>
                  </a:lnTo>
                  <a:lnTo>
                    <a:pt x="585" y="50"/>
                  </a:lnTo>
                  <a:lnTo>
                    <a:pt x="581" y="62"/>
                  </a:lnTo>
                  <a:lnTo>
                    <a:pt x="578" y="76"/>
                  </a:lnTo>
                  <a:lnTo>
                    <a:pt x="576" y="90"/>
                  </a:lnTo>
                  <a:lnTo>
                    <a:pt x="575" y="103"/>
                  </a:lnTo>
                  <a:lnTo>
                    <a:pt x="576" y="116"/>
                  </a:lnTo>
                  <a:lnTo>
                    <a:pt x="579" y="128"/>
                  </a:lnTo>
                  <a:lnTo>
                    <a:pt x="583" y="140"/>
                  </a:lnTo>
                  <a:lnTo>
                    <a:pt x="588" y="151"/>
                  </a:lnTo>
                  <a:lnTo>
                    <a:pt x="596" y="160"/>
                  </a:lnTo>
                  <a:lnTo>
                    <a:pt x="605" y="168"/>
                  </a:lnTo>
                  <a:lnTo>
                    <a:pt x="593" y="170"/>
                  </a:lnTo>
                  <a:lnTo>
                    <a:pt x="581" y="174"/>
                  </a:lnTo>
                  <a:lnTo>
                    <a:pt x="571" y="180"/>
                  </a:lnTo>
                  <a:lnTo>
                    <a:pt x="561" y="188"/>
                  </a:lnTo>
                  <a:lnTo>
                    <a:pt x="553" y="198"/>
                  </a:lnTo>
                  <a:lnTo>
                    <a:pt x="545" y="209"/>
                  </a:lnTo>
                  <a:lnTo>
                    <a:pt x="539" y="220"/>
                  </a:lnTo>
                  <a:lnTo>
                    <a:pt x="533" y="233"/>
                  </a:lnTo>
                  <a:lnTo>
                    <a:pt x="530" y="246"/>
                  </a:lnTo>
                  <a:lnTo>
                    <a:pt x="527" y="259"/>
                  </a:lnTo>
                  <a:lnTo>
                    <a:pt x="526" y="272"/>
                  </a:lnTo>
                  <a:lnTo>
                    <a:pt x="525" y="284"/>
                  </a:lnTo>
                  <a:lnTo>
                    <a:pt x="526" y="296"/>
                  </a:lnTo>
                  <a:lnTo>
                    <a:pt x="529" y="305"/>
                  </a:lnTo>
                  <a:lnTo>
                    <a:pt x="532" y="314"/>
                  </a:lnTo>
                  <a:lnTo>
                    <a:pt x="539" y="322"/>
                  </a:lnTo>
                  <a:lnTo>
                    <a:pt x="529" y="322"/>
                  </a:lnTo>
                  <a:lnTo>
                    <a:pt x="519" y="324"/>
                  </a:lnTo>
                  <a:lnTo>
                    <a:pt x="509" y="327"/>
                  </a:lnTo>
                  <a:lnTo>
                    <a:pt x="500" y="334"/>
                  </a:lnTo>
                  <a:lnTo>
                    <a:pt x="490" y="342"/>
                  </a:lnTo>
                  <a:lnTo>
                    <a:pt x="480" y="350"/>
                  </a:lnTo>
                  <a:lnTo>
                    <a:pt x="463" y="371"/>
                  </a:lnTo>
                  <a:lnTo>
                    <a:pt x="449" y="395"/>
                  </a:lnTo>
                  <a:lnTo>
                    <a:pt x="444" y="407"/>
                  </a:lnTo>
                  <a:lnTo>
                    <a:pt x="439" y="418"/>
                  </a:lnTo>
                  <a:lnTo>
                    <a:pt x="437" y="429"/>
                  </a:lnTo>
                  <a:lnTo>
                    <a:pt x="437" y="440"/>
                  </a:lnTo>
                  <a:lnTo>
                    <a:pt x="438" y="450"/>
                  </a:lnTo>
                  <a:lnTo>
                    <a:pt x="441" y="458"/>
                  </a:lnTo>
                  <a:lnTo>
                    <a:pt x="433" y="455"/>
                  </a:lnTo>
                  <a:lnTo>
                    <a:pt x="423" y="455"/>
                  </a:lnTo>
                  <a:lnTo>
                    <a:pt x="412" y="456"/>
                  </a:lnTo>
                  <a:lnTo>
                    <a:pt x="400" y="460"/>
                  </a:lnTo>
                  <a:lnTo>
                    <a:pt x="390" y="465"/>
                  </a:lnTo>
                  <a:lnTo>
                    <a:pt x="378" y="472"/>
                  </a:lnTo>
                  <a:lnTo>
                    <a:pt x="356" y="488"/>
                  </a:lnTo>
                  <a:lnTo>
                    <a:pt x="337" y="508"/>
                  </a:lnTo>
                  <a:lnTo>
                    <a:pt x="329" y="518"/>
                  </a:lnTo>
                  <a:lnTo>
                    <a:pt x="323" y="529"/>
                  </a:lnTo>
                  <a:lnTo>
                    <a:pt x="318" y="540"/>
                  </a:lnTo>
                  <a:lnTo>
                    <a:pt x="316" y="549"/>
                  </a:lnTo>
                  <a:lnTo>
                    <a:pt x="315" y="560"/>
                  </a:lnTo>
                  <a:lnTo>
                    <a:pt x="318" y="569"/>
                  </a:lnTo>
                  <a:lnTo>
                    <a:pt x="310" y="563"/>
                  </a:lnTo>
                  <a:lnTo>
                    <a:pt x="300" y="558"/>
                  </a:lnTo>
                  <a:lnTo>
                    <a:pt x="289" y="556"/>
                  </a:lnTo>
                  <a:lnTo>
                    <a:pt x="278" y="555"/>
                  </a:lnTo>
                  <a:lnTo>
                    <a:pt x="265" y="556"/>
                  </a:lnTo>
                  <a:lnTo>
                    <a:pt x="252" y="558"/>
                  </a:lnTo>
                  <a:lnTo>
                    <a:pt x="239" y="562"/>
                  </a:lnTo>
                  <a:lnTo>
                    <a:pt x="227" y="567"/>
                  </a:lnTo>
                  <a:lnTo>
                    <a:pt x="203" y="580"/>
                  </a:lnTo>
                  <a:lnTo>
                    <a:pt x="192" y="588"/>
                  </a:lnTo>
                  <a:lnTo>
                    <a:pt x="182" y="595"/>
                  </a:lnTo>
                  <a:lnTo>
                    <a:pt x="175" y="604"/>
                  </a:lnTo>
                  <a:lnTo>
                    <a:pt x="168" y="614"/>
                  </a:lnTo>
                  <a:lnTo>
                    <a:pt x="165" y="623"/>
                  </a:lnTo>
                  <a:lnTo>
                    <a:pt x="163" y="632"/>
                  </a:lnTo>
                  <a:lnTo>
                    <a:pt x="156" y="623"/>
                  </a:lnTo>
                  <a:lnTo>
                    <a:pt x="149" y="616"/>
                  </a:lnTo>
                  <a:lnTo>
                    <a:pt x="138" y="610"/>
                  </a:lnTo>
                  <a:lnTo>
                    <a:pt x="126" y="605"/>
                  </a:lnTo>
                  <a:lnTo>
                    <a:pt x="114" y="602"/>
                  </a:lnTo>
                  <a:lnTo>
                    <a:pt x="101" y="601"/>
                  </a:lnTo>
                  <a:lnTo>
                    <a:pt x="87" y="601"/>
                  </a:lnTo>
                  <a:lnTo>
                    <a:pt x="73" y="602"/>
                  </a:lnTo>
                  <a:lnTo>
                    <a:pt x="60" y="604"/>
                  </a:lnTo>
                  <a:lnTo>
                    <a:pt x="47" y="607"/>
                  </a:lnTo>
                  <a:lnTo>
                    <a:pt x="35" y="613"/>
                  </a:lnTo>
                  <a:lnTo>
                    <a:pt x="25" y="620"/>
                  </a:lnTo>
                  <a:lnTo>
                    <a:pt x="15" y="627"/>
                  </a:lnTo>
                  <a:lnTo>
                    <a:pt x="7" y="635"/>
                  </a:lnTo>
                  <a:lnTo>
                    <a:pt x="3" y="646"/>
                  </a:lnTo>
                  <a:lnTo>
                    <a:pt x="0" y="657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5" name="Freeform 41"/>
            <p:cNvSpPr/>
            <p:nvPr/>
          </p:nvSpPr>
          <p:spPr bwMode="auto">
            <a:xfrm>
              <a:off x="-946" y="1753"/>
              <a:ext cx="504" cy="525"/>
            </a:xfrm>
            <a:custGeom>
              <a:avLst/>
              <a:gdLst>
                <a:gd name="T0" fmla="*/ 496 w 504"/>
                <a:gd name="T1" fmla="*/ 3 h 525"/>
                <a:gd name="T2" fmla="*/ 483 w 504"/>
                <a:gd name="T3" fmla="*/ 14 h 525"/>
                <a:gd name="T4" fmla="*/ 468 w 504"/>
                <a:gd name="T5" fmla="*/ 41 h 525"/>
                <a:gd name="T6" fmla="*/ 460 w 504"/>
                <a:gd name="T7" fmla="*/ 82 h 525"/>
                <a:gd name="T8" fmla="*/ 464 w 504"/>
                <a:gd name="T9" fmla="*/ 103 h 525"/>
                <a:gd name="T10" fmla="*/ 471 w 504"/>
                <a:gd name="T11" fmla="*/ 120 h 525"/>
                <a:gd name="T12" fmla="*/ 484 w 504"/>
                <a:gd name="T13" fmla="*/ 135 h 525"/>
                <a:gd name="T14" fmla="*/ 466 w 504"/>
                <a:gd name="T15" fmla="*/ 139 h 525"/>
                <a:gd name="T16" fmla="*/ 450 w 504"/>
                <a:gd name="T17" fmla="*/ 151 h 525"/>
                <a:gd name="T18" fmla="*/ 427 w 504"/>
                <a:gd name="T19" fmla="*/ 186 h 525"/>
                <a:gd name="T20" fmla="*/ 419 w 504"/>
                <a:gd name="T21" fmla="*/ 228 h 525"/>
                <a:gd name="T22" fmla="*/ 423 w 504"/>
                <a:gd name="T23" fmla="*/ 245 h 525"/>
                <a:gd name="T24" fmla="*/ 431 w 504"/>
                <a:gd name="T25" fmla="*/ 257 h 525"/>
                <a:gd name="T26" fmla="*/ 416 w 504"/>
                <a:gd name="T27" fmla="*/ 259 h 525"/>
                <a:gd name="T28" fmla="*/ 400 w 504"/>
                <a:gd name="T29" fmla="*/ 267 h 525"/>
                <a:gd name="T30" fmla="*/ 384 w 504"/>
                <a:gd name="T31" fmla="*/ 280 h 525"/>
                <a:gd name="T32" fmla="*/ 359 w 504"/>
                <a:gd name="T33" fmla="*/ 316 h 525"/>
                <a:gd name="T34" fmla="*/ 351 w 504"/>
                <a:gd name="T35" fmla="*/ 335 h 525"/>
                <a:gd name="T36" fmla="*/ 349 w 504"/>
                <a:gd name="T37" fmla="*/ 352 h 525"/>
                <a:gd name="T38" fmla="*/ 353 w 504"/>
                <a:gd name="T39" fmla="*/ 367 h 525"/>
                <a:gd name="T40" fmla="*/ 338 w 504"/>
                <a:gd name="T41" fmla="*/ 365 h 525"/>
                <a:gd name="T42" fmla="*/ 321 w 504"/>
                <a:gd name="T43" fmla="*/ 368 h 525"/>
                <a:gd name="T44" fmla="*/ 303 w 504"/>
                <a:gd name="T45" fmla="*/ 378 h 525"/>
                <a:gd name="T46" fmla="*/ 269 w 504"/>
                <a:gd name="T47" fmla="*/ 406 h 525"/>
                <a:gd name="T48" fmla="*/ 258 w 504"/>
                <a:gd name="T49" fmla="*/ 423 h 525"/>
                <a:gd name="T50" fmla="*/ 253 w 504"/>
                <a:gd name="T51" fmla="*/ 440 h 525"/>
                <a:gd name="T52" fmla="*/ 254 w 504"/>
                <a:gd name="T53" fmla="*/ 455 h 525"/>
                <a:gd name="T54" fmla="*/ 240 w 504"/>
                <a:gd name="T55" fmla="*/ 447 h 525"/>
                <a:gd name="T56" fmla="*/ 223 w 504"/>
                <a:gd name="T57" fmla="*/ 443 h 525"/>
                <a:gd name="T58" fmla="*/ 202 w 504"/>
                <a:gd name="T59" fmla="*/ 447 h 525"/>
                <a:gd name="T60" fmla="*/ 162 w 504"/>
                <a:gd name="T61" fmla="*/ 464 h 525"/>
                <a:gd name="T62" fmla="*/ 140 w 504"/>
                <a:gd name="T63" fmla="*/ 484 h 525"/>
                <a:gd name="T64" fmla="*/ 132 w 504"/>
                <a:gd name="T65" fmla="*/ 498 h 525"/>
                <a:gd name="T66" fmla="*/ 126 w 504"/>
                <a:gd name="T67" fmla="*/ 498 h 525"/>
                <a:gd name="T68" fmla="*/ 110 w 504"/>
                <a:gd name="T69" fmla="*/ 488 h 525"/>
                <a:gd name="T70" fmla="*/ 91 w 504"/>
                <a:gd name="T71" fmla="*/ 482 h 525"/>
                <a:gd name="T72" fmla="*/ 69 w 504"/>
                <a:gd name="T73" fmla="*/ 481 h 525"/>
                <a:gd name="T74" fmla="*/ 37 w 504"/>
                <a:gd name="T75" fmla="*/ 486 h 525"/>
                <a:gd name="T76" fmla="*/ 12 w 504"/>
                <a:gd name="T77" fmla="*/ 501 h 525"/>
                <a:gd name="T78" fmla="*/ 1 w 504"/>
                <a:gd name="T79" fmla="*/ 517 h 52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04"/>
                <a:gd name="T121" fmla="*/ 0 h 525"/>
                <a:gd name="T122" fmla="*/ 504 w 504"/>
                <a:gd name="T123" fmla="*/ 525 h 52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04" h="525">
                  <a:moveTo>
                    <a:pt x="504" y="0"/>
                  </a:moveTo>
                  <a:lnTo>
                    <a:pt x="496" y="3"/>
                  </a:lnTo>
                  <a:lnTo>
                    <a:pt x="489" y="8"/>
                  </a:lnTo>
                  <a:lnTo>
                    <a:pt x="483" y="14"/>
                  </a:lnTo>
                  <a:lnTo>
                    <a:pt x="478" y="22"/>
                  </a:lnTo>
                  <a:lnTo>
                    <a:pt x="468" y="41"/>
                  </a:lnTo>
                  <a:lnTo>
                    <a:pt x="462" y="61"/>
                  </a:lnTo>
                  <a:lnTo>
                    <a:pt x="460" y="82"/>
                  </a:lnTo>
                  <a:lnTo>
                    <a:pt x="461" y="93"/>
                  </a:lnTo>
                  <a:lnTo>
                    <a:pt x="464" y="103"/>
                  </a:lnTo>
                  <a:lnTo>
                    <a:pt x="467" y="113"/>
                  </a:lnTo>
                  <a:lnTo>
                    <a:pt x="471" y="120"/>
                  </a:lnTo>
                  <a:lnTo>
                    <a:pt x="477" y="128"/>
                  </a:lnTo>
                  <a:lnTo>
                    <a:pt x="484" y="135"/>
                  </a:lnTo>
                  <a:lnTo>
                    <a:pt x="474" y="136"/>
                  </a:lnTo>
                  <a:lnTo>
                    <a:pt x="466" y="139"/>
                  </a:lnTo>
                  <a:lnTo>
                    <a:pt x="457" y="145"/>
                  </a:lnTo>
                  <a:lnTo>
                    <a:pt x="450" y="151"/>
                  </a:lnTo>
                  <a:lnTo>
                    <a:pt x="437" y="168"/>
                  </a:lnTo>
                  <a:lnTo>
                    <a:pt x="427" y="186"/>
                  </a:lnTo>
                  <a:lnTo>
                    <a:pt x="421" y="207"/>
                  </a:lnTo>
                  <a:lnTo>
                    <a:pt x="419" y="228"/>
                  </a:lnTo>
                  <a:lnTo>
                    <a:pt x="420" y="236"/>
                  </a:lnTo>
                  <a:lnTo>
                    <a:pt x="423" y="245"/>
                  </a:lnTo>
                  <a:lnTo>
                    <a:pt x="426" y="252"/>
                  </a:lnTo>
                  <a:lnTo>
                    <a:pt x="431" y="257"/>
                  </a:lnTo>
                  <a:lnTo>
                    <a:pt x="424" y="257"/>
                  </a:lnTo>
                  <a:lnTo>
                    <a:pt x="416" y="259"/>
                  </a:lnTo>
                  <a:lnTo>
                    <a:pt x="407" y="263"/>
                  </a:lnTo>
                  <a:lnTo>
                    <a:pt x="400" y="267"/>
                  </a:lnTo>
                  <a:lnTo>
                    <a:pt x="392" y="274"/>
                  </a:lnTo>
                  <a:lnTo>
                    <a:pt x="384" y="280"/>
                  </a:lnTo>
                  <a:lnTo>
                    <a:pt x="371" y="298"/>
                  </a:lnTo>
                  <a:lnTo>
                    <a:pt x="359" y="316"/>
                  </a:lnTo>
                  <a:lnTo>
                    <a:pt x="354" y="325"/>
                  </a:lnTo>
                  <a:lnTo>
                    <a:pt x="351" y="335"/>
                  </a:lnTo>
                  <a:lnTo>
                    <a:pt x="350" y="344"/>
                  </a:lnTo>
                  <a:lnTo>
                    <a:pt x="349" y="352"/>
                  </a:lnTo>
                  <a:lnTo>
                    <a:pt x="350" y="360"/>
                  </a:lnTo>
                  <a:lnTo>
                    <a:pt x="353" y="367"/>
                  </a:lnTo>
                  <a:lnTo>
                    <a:pt x="346" y="365"/>
                  </a:lnTo>
                  <a:lnTo>
                    <a:pt x="338" y="365"/>
                  </a:lnTo>
                  <a:lnTo>
                    <a:pt x="330" y="366"/>
                  </a:lnTo>
                  <a:lnTo>
                    <a:pt x="321" y="368"/>
                  </a:lnTo>
                  <a:lnTo>
                    <a:pt x="311" y="372"/>
                  </a:lnTo>
                  <a:lnTo>
                    <a:pt x="303" y="378"/>
                  </a:lnTo>
                  <a:lnTo>
                    <a:pt x="284" y="391"/>
                  </a:lnTo>
                  <a:lnTo>
                    <a:pt x="269" y="406"/>
                  </a:lnTo>
                  <a:lnTo>
                    <a:pt x="263" y="415"/>
                  </a:lnTo>
                  <a:lnTo>
                    <a:pt x="258" y="423"/>
                  </a:lnTo>
                  <a:lnTo>
                    <a:pt x="254" y="431"/>
                  </a:lnTo>
                  <a:lnTo>
                    <a:pt x="253" y="440"/>
                  </a:lnTo>
                  <a:lnTo>
                    <a:pt x="252" y="448"/>
                  </a:lnTo>
                  <a:lnTo>
                    <a:pt x="254" y="455"/>
                  </a:lnTo>
                  <a:lnTo>
                    <a:pt x="248" y="450"/>
                  </a:lnTo>
                  <a:lnTo>
                    <a:pt x="240" y="447"/>
                  </a:lnTo>
                  <a:lnTo>
                    <a:pt x="231" y="444"/>
                  </a:lnTo>
                  <a:lnTo>
                    <a:pt x="223" y="443"/>
                  </a:lnTo>
                  <a:lnTo>
                    <a:pt x="212" y="444"/>
                  </a:lnTo>
                  <a:lnTo>
                    <a:pt x="202" y="447"/>
                  </a:lnTo>
                  <a:lnTo>
                    <a:pt x="182" y="453"/>
                  </a:lnTo>
                  <a:lnTo>
                    <a:pt x="162" y="464"/>
                  </a:lnTo>
                  <a:lnTo>
                    <a:pt x="146" y="476"/>
                  </a:lnTo>
                  <a:lnTo>
                    <a:pt x="140" y="484"/>
                  </a:lnTo>
                  <a:lnTo>
                    <a:pt x="135" y="490"/>
                  </a:lnTo>
                  <a:lnTo>
                    <a:pt x="132" y="498"/>
                  </a:lnTo>
                  <a:lnTo>
                    <a:pt x="131" y="506"/>
                  </a:lnTo>
                  <a:lnTo>
                    <a:pt x="126" y="498"/>
                  </a:lnTo>
                  <a:lnTo>
                    <a:pt x="119" y="493"/>
                  </a:lnTo>
                  <a:lnTo>
                    <a:pt x="110" y="488"/>
                  </a:lnTo>
                  <a:lnTo>
                    <a:pt x="102" y="485"/>
                  </a:lnTo>
                  <a:lnTo>
                    <a:pt x="91" y="482"/>
                  </a:lnTo>
                  <a:lnTo>
                    <a:pt x="80" y="481"/>
                  </a:lnTo>
                  <a:lnTo>
                    <a:pt x="69" y="481"/>
                  </a:lnTo>
                  <a:lnTo>
                    <a:pt x="59" y="482"/>
                  </a:lnTo>
                  <a:lnTo>
                    <a:pt x="37" y="486"/>
                  </a:lnTo>
                  <a:lnTo>
                    <a:pt x="20" y="496"/>
                  </a:lnTo>
                  <a:lnTo>
                    <a:pt x="12" y="501"/>
                  </a:lnTo>
                  <a:lnTo>
                    <a:pt x="6" y="509"/>
                  </a:lnTo>
                  <a:lnTo>
                    <a:pt x="1" y="517"/>
                  </a:lnTo>
                  <a:lnTo>
                    <a:pt x="0" y="525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6" name="Freeform 42"/>
            <p:cNvSpPr/>
            <p:nvPr/>
          </p:nvSpPr>
          <p:spPr bwMode="auto">
            <a:xfrm>
              <a:off x="-952" y="1753"/>
              <a:ext cx="403" cy="420"/>
            </a:xfrm>
            <a:custGeom>
              <a:avLst/>
              <a:gdLst>
                <a:gd name="T0" fmla="*/ 397 w 403"/>
                <a:gd name="T1" fmla="*/ 3 h 420"/>
                <a:gd name="T2" fmla="*/ 382 w 403"/>
                <a:gd name="T3" fmla="*/ 18 h 420"/>
                <a:gd name="T4" fmla="*/ 370 w 403"/>
                <a:gd name="T5" fmla="*/ 48 h 420"/>
                <a:gd name="T6" fmla="*/ 371 w 403"/>
                <a:gd name="T7" fmla="*/ 82 h 420"/>
                <a:gd name="T8" fmla="*/ 382 w 403"/>
                <a:gd name="T9" fmla="*/ 103 h 420"/>
                <a:gd name="T10" fmla="*/ 380 w 403"/>
                <a:gd name="T11" fmla="*/ 108 h 420"/>
                <a:gd name="T12" fmla="*/ 366 w 403"/>
                <a:gd name="T13" fmla="*/ 115 h 420"/>
                <a:gd name="T14" fmla="*/ 350 w 403"/>
                <a:gd name="T15" fmla="*/ 134 h 420"/>
                <a:gd name="T16" fmla="*/ 338 w 403"/>
                <a:gd name="T17" fmla="*/ 166 h 420"/>
                <a:gd name="T18" fmla="*/ 339 w 403"/>
                <a:gd name="T19" fmla="*/ 196 h 420"/>
                <a:gd name="T20" fmla="*/ 345 w 403"/>
                <a:gd name="T21" fmla="*/ 206 h 420"/>
                <a:gd name="T22" fmla="*/ 332 w 403"/>
                <a:gd name="T23" fmla="*/ 207 h 420"/>
                <a:gd name="T24" fmla="*/ 321 w 403"/>
                <a:gd name="T25" fmla="*/ 214 h 420"/>
                <a:gd name="T26" fmla="*/ 297 w 403"/>
                <a:gd name="T27" fmla="*/ 238 h 420"/>
                <a:gd name="T28" fmla="*/ 282 w 403"/>
                <a:gd name="T29" fmla="*/ 268 h 420"/>
                <a:gd name="T30" fmla="*/ 279 w 403"/>
                <a:gd name="T31" fmla="*/ 281 h 420"/>
                <a:gd name="T32" fmla="*/ 283 w 403"/>
                <a:gd name="T33" fmla="*/ 293 h 420"/>
                <a:gd name="T34" fmla="*/ 271 w 403"/>
                <a:gd name="T35" fmla="*/ 291 h 420"/>
                <a:gd name="T36" fmla="*/ 257 w 403"/>
                <a:gd name="T37" fmla="*/ 294 h 420"/>
                <a:gd name="T38" fmla="*/ 228 w 403"/>
                <a:gd name="T39" fmla="*/ 312 h 420"/>
                <a:gd name="T40" fmla="*/ 207 w 403"/>
                <a:gd name="T41" fmla="*/ 338 h 420"/>
                <a:gd name="T42" fmla="*/ 202 w 403"/>
                <a:gd name="T43" fmla="*/ 352 h 420"/>
                <a:gd name="T44" fmla="*/ 204 w 403"/>
                <a:gd name="T45" fmla="*/ 365 h 420"/>
                <a:gd name="T46" fmla="*/ 192 w 403"/>
                <a:gd name="T47" fmla="*/ 357 h 420"/>
                <a:gd name="T48" fmla="*/ 178 w 403"/>
                <a:gd name="T49" fmla="*/ 355 h 420"/>
                <a:gd name="T50" fmla="*/ 146 w 403"/>
                <a:gd name="T51" fmla="*/ 362 h 420"/>
                <a:gd name="T52" fmla="*/ 116 w 403"/>
                <a:gd name="T53" fmla="*/ 381 h 420"/>
                <a:gd name="T54" fmla="*/ 108 w 403"/>
                <a:gd name="T55" fmla="*/ 393 h 420"/>
                <a:gd name="T56" fmla="*/ 105 w 403"/>
                <a:gd name="T57" fmla="*/ 405 h 420"/>
                <a:gd name="T58" fmla="*/ 95 w 403"/>
                <a:gd name="T59" fmla="*/ 394 h 420"/>
                <a:gd name="T60" fmla="*/ 65 w 403"/>
                <a:gd name="T61" fmla="*/ 384 h 420"/>
                <a:gd name="T62" fmla="*/ 30 w 403"/>
                <a:gd name="T63" fmla="*/ 389 h 420"/>
                <a:gd name="T64" fmla="*/ 9 w 403"/>
                <a:gd name="T65" fmla="*/ 402 h 420"/>
                <a:gd name="T66" fmla="*/ 2 w 403"/>
                <a:gd name="T67" fmla="*/ 413 h 4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03"/>
                <a:gd name="T103" fmla="*/ 0 h 420"/>
                <a:gd name="T104" fmla="*/ 403 w 403"/>
                <a:gd name="T105" fmla="*/ 420 h 42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03" h="420">
                  <a:moveTo>
                    <a:pt x="403" y="0"/>
                  </a:moveTo>
                  <a:lnTo>
                    <a:pt x="397" y="3"/>
                  </a:lnTo>
                  <a:lnTo>
                    <a:pt x="392" y="7"/>
                  </a:lnTo>
                  <a:lnTo>
                    <a:pt x="382" y="18"/>
                  </a:lnTo>
                  <a:lnTo>
                    <a:pt x="375" y="32"/>
                  </a:lnTo>
                  <a:lnTo>
                    <a:pt x="370" y="48"/>
                  </a:lnTo>
                  <a:lnTo>
                    <a:pt x="369" y="66"/>
                  </a:lnTo>
                  <a:lnTo>
                    <a:pt x="371" y="82"/>
                  </a:lnTo>
                  <a:lnTo>
                    <a:pt x="377" y="96"/>
                  </a:lnTo>
                  <a:lnTo>
                    <a:pt x="382" y="103"/>
                  </a:lnTo>
                  <a:lnTo>
                    <a:pt x="387" y="107"/>
                  </a:lnTo>
                  <a:lnTo>
                    <a:pt x="380" y="108"/>
                  </a:lnTo>
                  <a:lnTo>
                    <a:pt x="372" y="112"/>
                  </a:lnTo>
                  <a:lnTo>
                    <a:pt x="366" y="115"/>
                  </a:lnTo>
                  <a:lnTo>
                    <a:pt x="359" y="120"/>
                  </a:lnTo>
                  <a:lnTo>
                    <a:pt x="350" y="134"/>
                  </a:lnTo>
                  <a:lnTo>
                    <a:pt x="342" y="149"/>
                  </a:lnTo>
                  <a:lnTo>
                    <a:pt x="338" y="166"/>
                  </a:lnTo>
                  <a:lnTo>
                    <a:pt x="337" y="182"/>
                  </a:lnTo>
                  <a:lnTo>
                    <a:pt x="339" y="196"/>
                  </a:lnTo>
                  <a:lnTo>
                    <a:pt x="341" y="201"/>
                  </a:lnTo>
                  <a:lnTo>
                    <a:pt x="345" y="206"/>
                  </a:lnTo>
                  <a:lnTo>
                    <a:pt x="339" y="206"/>
                  </a:lnTo>
                  <a:lnTo>
                    <a:pt x="332" y="207"/>
                  </a:lnTo>
                  <a:lnTo>
                    <a:pt x="326" y="210"/>
                  </a:lnTo>
                  <a:lnTo>
                    <a:pt x="321" y="214"/>
                  </a:lnTo>
                  <a:lnTo>
                    <a:pt x="308" y="224"/>
                  </a:lnTo>
                  <a:lnTo>
                    <a:pt x="297" y="238"/>
                  </a:lnTo>
                  <a:lnTo>
                    <a:pt x="287" y="253"/>
                  </a:lnTo>
                  <a:lnTo>
                    <a:pt x="282" y="268"/>
                  </a:lnTo>
                  <a:lnTo>
                    <a:pt x="281" y="275"/>
                  </a:lnTo>
                  <a:lnTo>
                    <a:pt x="279" y="281"/>
                  </a:lnTo>
                  <a:lnTo>
                    <a:pt x="281" y="288"/>
                  </a:lnTo>
                  <a:lnTo>
                    <a:pt x="283" y="293"/>
                  </a:lnTo>
                  <a:lnTo>
                    <a:pt x="277" y="291"/>
                  </a:lnTo>
                  <a:lnTo>
                    <a:pt x="271" y="291"/>
                  </a:lnTo>
                  <a:lnTo>
                    <a:pt x="264" y="292"/>
                  </a:lnTo>
                  <a:lnTo>
                    <a:pt x="257" y="294"/>
                  </a:lnTo>
                  <a:lnTo>
                    <a:pt x="242" y="302"/>
                  </a:lnTo>
                  <a:lnTo>
                    <a:pt x="228" y="312"/>
                  </a:lnTo>
                  <a:lnTo>
                    <a:pt x="216" y="325"/>
                  </a:lnTo>
                  <a:lnTo>
                    <a:pt x="207" y="338"/>
                  </a:lnTo>
                  <a:lnTo>
                    <a:pt x="204" y="345"/>
                  </a:lnTo>
                  <a:lnTo>
                    <a:pt x="202" y="352"/>
                  </a:lnTo>
                  <a:lnTo>
                    <a:pt x="202" y="358"/>
                  </a:lnTo>
                  <a:lnTo>
                    <a:pt x="204" y="365"/>
                  </a:lnTo>
                  <a:lnTo>
                    <a:pt x="198" y="360"/>
                  </a:lnTo>
                  <a:lnTo>
                    <a:pt x="192" y="357"/>
                  </a:lnTo>
                  <a:lnTo>
                    <a:pt x="186" y="356"/>
                  </a:lnTo>
                  <a:lnTo>
                    <a:pt x="178" y="355"/>
                  </a:lnTo>
                  <a:lnTo>
                    <a:pt x="162" y="357"/>
                  </a:lnTo>
                  <a:lnTo>
                    <a:pt x="146" y="362"/>
                  </a:lnTo>
                  <a:lnTo>
                    <a:pt x="129" y="371"/>
                  </a:lnTo>
                  <a:lnTo>
                    <a:pt x="116" y="381"/>
                  </a:lnTo>
                  <a:lnTo>
                    <a:pt x="112" y="388"/>
                  </a:lnTo>
                  <a:lnTo>
                    <a:pt x="108" y="393"/>
                  </a:lnTo>
                  <a:lnTo>
                    <a:pt x="106" y="398"/>
                  </a:lnTo>
                  <a:lnTo>
                    <a:pt x="105" y="405"/>
                  </a:lnTo>
                  <a:lnTo>
                    <a:pt x="100" y="400"/>
                  </a:lnTo>
                  <a:lnTo>
                    <a:pt x="95" y="394"/>
                  </a:lnTo>
                  <a:lnTo>
                    <a:pt x="81" y="388"/>
                  </a:lnTo>
                  <a:lnTo>
                    <a:pt x="65" y="384"/>
                  </a:lnTo>
                  <a:lnTo>
                    <a:pt x="47" y="385"/>
                  </a:lnTo>
                  <a:lnTo>
                    <a:pt x="30" y="389"/>
                  </a:lnTo>
                  <a:lnTo>
                    <a:pt x="16" y="396"/>
                  </a:lnTo>
                  <a:lnTo>
                    <a:pt x="9" y="402"/>
                  </a:lnTo>
                  <a:lnTo>
                    <a:pt x="5" y="407"/>
                  </a:lnTo>
                  <a:lnTo>
                    <a:pt x="2" y="413"/>
                  </a:lnTo>
                  <a:lnTo>
                    <a:pt x="0" y="420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7" name="Freeform 43"/>
            <p:cNvSpPr/>
            <p:nvPr/>
          </p:nvSpPr>
          <p:spPr bwMode="auto">
            <a:xfrm>
              <a:off x="-957" y="1753"/>
              <a:ext cx="323" cy="336"/>
            </a:xfrm>
            <a:custGeom>
              <a:avLst/>
              <a:gdLst>
                <a:gd name="T0" fmla="*/ 323 w 323"/>
                <a:gd name="T1" fmla="*/ 0 h 336"/>
                <a:gd name="T2" fmla="*/ 318 w 323"/>
                <a:gd name="T3" fmla="*/ 2 h 336"/>
                <a:gd name="T4" fmla="*/ 314 w 323"/>
                <a:gd name="T5" fmla="*/ 6 h 336"/>
                <a:gd name="T6" fmla="*/ 306 w 323"/>
                <a:gd name="T7" fmla="*/ 14 h 336"/>
                <a:gd name="T8" fmla="*/ 301 w 323"/>
                <a:gd name="T9" fmla="*/ 26 h 336"/>
                <a:gd name="T10" fmla="*/ 296 w 323"/>
                <a:gd name="T11" fmla="*/ 39 h 336"/>
                <a:gd name="T12" fmla="*/ 295 w 323"/>
                <a:gd name="T13" fmla="*/ 53 h 336"/>
                <a:gd name="T14" fmla="*/ 297 w 323"/>
                <a:gd name="T15" fmla="*/ 66 h 336"/>
                <a:gd name="T16" fmla="*/ 302 w 323"/>
                <a:gd name="T17" fmla="*/ 78 h 336"/>
                <a:gd name="T18" fmla="*/ 310 w 323"/>
                <a:gd name="T19" fmla="*/ 87 h 336"/>
                <a:gd name="T20" fmla="*/ 304 w 323"/>
                <a:gd name="T21" fmla="*/ 87 h 336"/>
                <a:gd name="T22" fmla="*/ 299 w 323"/>
                <a:gd name="T23" fmla="*/ 89 h 336"/>
                <a:gd name="T24" fmla="*/ 289 w 323"/>
                <a:gd name="T25" fmla="*/ 96 h 336"/>
                <a:gd name="T26" fmla="*/ 280 w 323"/>
                <a:gd name="T27" fmla="*/ 107 h 336"/>
                <a:gd name="T28" fmla="*/ 274 w 323"/>
                <a:gd name="T29" fmla="*/ 119 h 336"/>
                <a:gd name="T30" fmla="*/ 270 w 323"/>
                <a:gd name="T31" fmla="*/ 133 h 336"/>
                <a:gd name="T32" fmla="*/ 269 w 323"/>
                <a:gd name="T33" fmla="*/ 146 h 336"/>
                <a:gd name="T34" fmla="*/ 272 w 323"/>
                <a:gd name="T35" fmla="*/ 157 h 336"/>
                <a:gd name="T36" fmla="*/ 277 w 323"/>
                <a:gd name="T37" fmla="*/ 165 h 336"/>
                <a:gd name="T38" fmla="*/ 272 w 323"/>
                <a:gd name="T39" fmla="*/ 165 h 336"/>
                <a:gd name="T40" fmla="*/ 267 w 323"/>
                <a:gd name="T41" fmla="*/ 166 h 336"/>
                <a:gd name="T42" fmla="*/ 256 w 323"/>
                <a:gd name="T43" fmla="*/ 171 h 336"/>
                <a:gd name="T44" fmla="*/ 247 w 323"/>
                <a:gd name="T45" fmla="*/ 180 h 336"/>
                <a:gd name="T46" fmla="*/ 238 w 323"/>
                <a:gd name="T47" fmla="*/ 191 h 336"/>
                <a:gd name="T48" fmla="*/ 230 w 323"/>
                <a:gd name="T49" fmla="*/ 203 h 336"/>
                <a:gd name="T50" fmla="*/ 226 w 323"/>
                <a:gd name="T51" fmla="*/ 215 h 336"/>
                <a:gd name="T52" fmla="*/ 224 w 323"/>
                <a:gd name="T53" fmla="*/ 226 h 336"/>
                <a:gd name="T54" fmla="*/ 227 w 323"/>
                <a:gd name="T55" fmla="*/ 234 h 336"/>
                <a:gd name="T56" fmla="*/ 222 w 323"/>
                <a:gd name="T57" fmla="*/ 233 h 336"/>
                <a:gd name="T58" fmla="*/ 218 w 323"/>
                <a:gd name="T59" fmla="*/ 233 h 336"/>
                <a:gd name="T60" fmla="*/ 206 w 323"/>
                <a:gd name="T61" fmla="*/ 235 h 336"/>
                <a:gd name="T62" fmla="*/ 194 w 323"/>
                <a:gd name="T63" fmla="*/ 242 h 336"/>
                <a:gd name="T64" fmla="*/ 183 w 323"/>
                <a:gd name="T65" fmla="*/ 250 h 336"/>
                <a:gd name="T66" fmla="*/ 173 w 323"/>
                <a:gd name="T67" fmla="*/ 261 h 336"/>
                <a:gd name="T68" fmla="*/ 166 w 323"/>
                <a:gd name="T69" fmla="*/ 272 h 336"/>
                <a:gd name="T70" fmla="*/ 162 w 323"/>
                <a:gd name="T71" fmla="*/ 282 h 336"/>
                <a:gd name="T72" fmla="*/ 162 w 323"/>
                <a:gd name="T73" fmla="*/ 287 h 336"/>
                <a:gd name="T74" fmla="*/ 164 w 323"/>
                <a:gd name="T75" fmla="*/ 292 h 336"/>
                <a:gd name="T76" fmla="*/ 159 w 323"/>
                <a:gd name="T77" fmla="*/ 289 h 336"/>
                <a:gd name="T78" fmla="*/ 155 w 323"/>
                <a:gd name="T79" fmla="*/ 286 h 336"/>
                <a:gd name="T80" fmla="*/ 143 w 323"/>
                <a:gd name="T81" fmla="*/ 285 h 336"/>
                <a:gd name="T82" fmla="*/ 130 w 323"/>
                <a:gd name="T83" fmla="*/ 286 h 336"/>
                <a:gd name="T84" fmla="*/ 117 w 323"/>
                <a:gd name="T85" fmla="*/ 290 h 336"/>
                <a:gd name="T86" fmla="*/ 104 w 323"/>
                <a:gd name="T87" fmla="*/ 297 h 336"/>
                <a:gd name="T88" fmla="*/ 94 w 323"/>
                <a:gd name="T89" fmla="*/ 305 h 336"/>
                <a:gd name="T90" fmla="*/ 87 w 323"/>
                <a:gd name="T91" fmla="*/ 314 h 336"/>
                <a:gd name="T92" fmla="*/ 85 w 323"/>
                <a:gd name="T93" fmla="*/ 319 h 336"/>
                <a:gd name="T94" fmla="*/ 85 w 323"/>
                <a:gd name="T95" fmla="*/ 324 h 336"/>
                <a:gd name="T96" fmla="*/ 77 w 323"/>
                <a:gd name="T97" fmla="*/ 315 h 336"/>
                <a:gd name="T98" fmla="*/ 65 w 323"/>
                <a:gd name="T99" fmla="*/ 310 h 336"/>
                <a:gd name="T100" fmla="*/ 52 w 323"/>
                <a:gd name="T101" fmla="*/ 308 h 336"/>
                <a:gd name="T102" fmla="*/ 38 w 323"/>
                <a:gd name="T103" fmla="*/ 309 h 336"/>
                <a:gd name="T104" fmla="*/ 25 w 323"/>
                <a:gd name="T105" fmla="*/ 312 h 336"/>
                <a:gd name="T106" fmla="*/ 13 w 323"/>
                <a:gd name="T107" fmla="*/ 317 h 336"/>
                <a:gd name="T108" fmla="*/ 5 w 323"/>
                <a:gd name="T109" fmla="*/ 325 h 336"/>
                <a:gd name="T110" fmla="*/ 2 w 323"/>
                <a:gd name="T111" fmla="*/ 331 h 336"/>
                <a:gd name="T112" fmla="*/ 0 w 323"/>
                <a:gd name="T113" fmla="*/ 336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23"/>
                <a:gd name="T172" fmla="*/ 0 h 336"/>
                <a:gd name="T173" fmla="*/ 323 w 323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23" h="336">
                  <a:moveTo>
                    <a:pt x="323" y="0"/>
                  </a:moveTo>
                  <a:lnTo>
                    <a:pt x="318" y="2"/>
                  </a:lnTo>
                  <a:lnTo>
                    <a:pt x="314" y="6"/>
                  </a:lnTo>
                  <a:lnTo>
                    <a:pt x="306" y="14"/>
                  </a:lnTo>
                  <a:lnTo>
                    <a:pt x="301" y="26"/>
                  </a:lnTo>
                  <a:lnTo>
                    <a:pt x="296" y="39"/>
                  </a:lnTo>
                  <a:lnTo>
                    <a:pt x="295" y="53"/>
                  </a:lnTo>
                  <a:lnTo>
                    <a:pt x="297" y="66"/>
                  </a:lnTo>
                  <a:lnTo>
                    <a:pt x="302" y="78"/>
                  </a:lnTo>
                  <a:lnTo>
                    <a:pt x="310" y="87"/>
                  </a:lnTo>
                  <a:lnTo>
                    <a:pt x="304" y="87"/>
                  </a:lnTo>
                  <a:lnTo>
                    <a:pt x="299" y="89"/>
                  </a:lnTo>
                  <a:lnTo>
                    <a:pt x="289" y="96"/>
                  </a:lnTo>
                  <a:lnTo>
                    <a:pt x="280" y="107"/>
                  </a:lnTo>
                  <a:lnTo>
                    <a:pt x="274" y="119"/>
                  </a:lnTo>
                  <a:lnTo>
                    <a:pt x="270" y="133"/>
                  </a:lnTo>
                  <a:lnTo>
                    <a:pt x="269" y="146"/>
                  </a:lnTo>
                  <a:lnTo>
                    <a:pt x="272" y="157"/>
                  </a:lnTo>
                  <a:lnTo>
                    <a:pt x="277" y="165"/>
                  </a:lnTo>
                  <a:lnTo>
                    <a:pt x="272" y="165"/>
                  </a:lnTo>
                  <a:lnTo>
                    <a:pt x="267" y="166"/>
                  </a:lnTo>
                  <a:lnTo>
                    <a:pt x="256" y="171"/>
                  </a:lnTo>
                  <a:lnTo>
                    <a:pt x="247" y="180"/>
                  </a:lnTo>
                  <a:lnTo>
                    <a:pt x="238" y="191"/>
                  </a:lnTo>
                  <a:lnTo>
                    <a:pt x="230" y="203"/>
                  </a:lnTo>
                  <a:lnTo>
                    <a:pt x="226" y="215"/>
                  </a:lnTo>
                  <a:lnTo>
                    <a:pt x="224" y="226"/>
                  </a:lnTo>
                  <a:lnTo>
                    <a:pt x="227" y="234"/>
                  </a:lnTo>
                  <a:lnTo>
                    <a:pt x="222" y="233"/>
                  </a:lnTo>
                  <a:lnTo>
                    <a:pt x="218" y="233"/>
                  </a:lnTo>
                  <a:lnTo>
                    <a:pt x="206" y="235"/>
                  </a:lnTo>
                  <a:lnTo>
                    <a:pt x="194" y="242"/>
                  </a:lnTo>
                  <a:lnTo>
                    <a:pt x="183" y="250"/>
                  </a:lnTo>
                  <a:lnTo>
                    <a:pt x="173" y="261"/>
                  </a:lnTo>
                  <a:lnTo>
                    <a:pt x="166" y="272"/>
                  </a:lnTo>
                  <a:lnTo>
                    <a:pt x="162" y="282"/>
                  </a:lnTo>
                  <a:lnTo>
                    <a:pt x="162" y="287"/>
                  </a:lnTo>
                  <a:lnTo>
                    <a:pt x="164" y="292"/>
                  </a:lnTo>
                  <a:lnTo>
                    <a:pt x="159" y="289"/>
                  </a:lnTo>
                  <a:lnTo>
                    <a:pt x="155" y="286"/>
                  </a:lnTo>
                  <a:lnTo>
                    <a:pt x="143" y="285"/>
                  </a:lnTo>
                  <a:lnTo>
                    <a:pt x="130" y="286"/>
                  </a:lnTo>
                  <a:lnTo>
                    <a:pt x="117" y="290"/>
                  </a:lnTo>
                  <a:lnTo>
                    <a:pt x="104" y="297"/>
                  </a:lnTo>
                  <a:lnTo>
                    <a:pt x="94" y="305"/>
                  </a:lnTo>
                  <a:lnTo>
                    <a:pt x="87" y="314"/>
                  </a:lnTo>
                  <a:lnTo>
                    <a:pt x="85" y="319"/>
                  </a:lnTo>
                  <a:lnTo>
                    <a:pt x="85" y="324"/>
                  </a:lnTo>
                  <a:lnTo>
                    <a:pt x="77" y="315"/>
                  </a:lnTo>
                  <a:lnTo>
                    <a:pt x="65" y="310"/>
                  </a:lnTo>
                  <a:lnTo>
                    <a:pt x="52" y="308"/>
                  </a:lnTo>
                  <a:lnTo>
                    <a:pt x="38" y="309"/>
                  </a:lnTo>
                  <a:lnTo>
                    <a:pt x="25" y="312"/>
                  </a:lnTo>
                  <a:lnTo>
                    <a:pt x="13" y="317"/>
                  </a:lnTo>
                  <a:lnTo>
                    <a:pt x="5" y="325"/>
                  </a:lnTo>
                  <a:lnTo>
                    <a:pt x="2" y="331"/>
                  </a:lnTo>
                  <a:lnTo>
                    <a:pt x="0" y="336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8" name="Freeform 44"/>
            <p:cNvSpPr/>
            <p:nvPr/>
          </p:nvSpPr>
          <p:spPr bwMode="auto">
            <a:xfrm>
              <a:off x="-960" y="1753"/>
              <a:ext cx="258" cy="269"/>
            </a:xfrm>
            <a:custGeom>
              <a:avLst/>
              <a:gdLst>
                <a:gd name="T0" fmla="*/ 258 w 258"/>
                <a:gd name="T1" fmla="*/ 0 h 269"/>
                <a:gd name="T2" fmla="*/ 251 w 258"/>
                <a:gd name="T3" fmla="*/ 4 h 269"/>
                <a:gd name="T4" fmla="*/ 244 w 258"/>
                <a:gd name="T5" fmla="*/ 11 h 269"/>
                <a:gd name="T6" fmla="*/ 240 w 258"/>
                <a:gd name="T7" fmla="*/ 21 h 269"/>
                <a:gd name="T8" fmla="*/ 237 w 258"/>
                <a:gd name="T9" fmla="*/ 32 h 269"/>
                <a:gd name="T10" fmla="*/ 236 w 258"/>
                <a:gd name="T11" fmla="*/ 43 h 269"/>
                <a:gd name="T12" fmla="*/ 238 w 258"/>
                <a:gd name="T13" fmla="*/ 53 h 269"/>
                <a:gd name="T14" fmla="*/ 241 w 258"/>
                <a:gd name="T15" fmla="*/ 62 h 269"/>
                <a:gd name="T16" fmla="*/ 248 w 258"/>
                <a:gd name="T17" fmla="*/ 69 h 269"/>
                <a:gd name="T18" fmla="*/ 238 w 258"/>
                <a:gd name="T19" fmla="*/ 71 h 269"/>
                <a:gd name="T20" fmla="*/ 230 w 258"/>
                <a:gd name="T21" fmla="*/ 78 h 269"/>
                <a:gd name="T22" fmla="*/ 224 w 258"/>
                <a:gd name="T23" fmla="*/ 85 h 269"/>
                <a:gd name="T24" fmla="*/ 218 w 258"/>
                <a:gd name="T25" fmla="*/ 96 h 269"/>
                <a:gd name="T26" fmla="*/ 216 w 258"/>
                <a:gd name="T27" fmla="*/ 106 h 269"/>
                <a:gd name="T28" fmla="*/ 215 w 258"/>
                <a:gd name="T29" fmla="*/ 117 h 269"/>
                <a:gd name="T30" fmla="*/ 216 w 258"/>
                <a:gd name="T31" fmla="*/ 126 h 269"/>
                <a:gd name="T32" fmla="*/ 221 w 258"/>
                <a:gd name="T33" fmla="*/ 133 h 269"/>
                <a:gd name="T34" fmla="*/ 213 w 258"/>
                <a:gd name="T35" fmla="*/ 133 h 269"/>
                <a:gd name="T36" fmla="*/ 204 w 258"/>
                <a:gd name="T37" fmla="*/ 137 h 269"/>
                <a:gd name="T38" fmla="*/ 197 w 258"/>
                <a:gd name="T39" fmla="*/ 143 h 269"/>
                <a:gd name="T40" fmla="*/ 189 w 258"/>
                <a:gd name="T41" fmla="*/ 152 h 269"/>
                <a:gd name="T42" fmla="*/ 184 w 258"/>
                <a:gd name="T43" fmla="*/ 162 h 269"/>
                <a:gd name="T44" fmla="*/ 181 w 258"/>
                <a:gd name="T45" fmla="*/ 172 h 269"/>
                <a:gd name="T46" fmla="*/ 178 w 258"/>
                <a:gd name="T47" fmla="*/ 181 h 269"/>
                <a:gd name="T48" fmla="*/ 181 w 258"/>
                <a:gd name="T49" fmla="*/ 187 h 269"/>
                <a:gd name="T50" fmla="*/ 173 w 258"/>
                <a:gd name="T51" fmla="*/ 186 h 269"/>
                <a:gd name="T52" fmla="*/ 164 w 258"/>
                <a:gd name="T53" fmla="*/ 188 h 269"/>
                <a:gd name="T54" fmla="*/ 155 w 258"/>
                <a:gd name="T55" fmla="*/ 194 h 269"/>
                <a:gd name="T56" fmla="*/ 146 w 258"/>
                <a:gd name="T57" fmla="*/ 200 h 269"/>
                <a:gd name="T58" fmla="*/ 138 w 258"/>
                <a:gd name="T59" fmla="*/ 208 h 269"/>
                <a:gd name="T60" fmla="*/ 132 w 258"/>
                <a:gd name="T61" fmla="*/ 217 h 269"/>
                <a:gd name="T62" fmla="*/ 130 w 258"/>
                <a:gd name="T63" fmla="*/ 226 h 269"/>
                <a:gd name="T64" fmla="*/ 130 w 258"/>
                <a:gd name="T65" fmla="*/ 233 h 269"/>
                <a:gd name="T66" fmla="*/ 123 w 258"/>
                <a:gd name="T67" fmla="*/ 229 h 269"/>
                <a:gd name="T68" fmla="*/ 114 w 258"/>
                <a:gd name="T69" fmla="*/ 228 h 269"/>
                <a:gd name="T70" fmla="*/ 104 w 258"/>
                <a:gd name="T71" fmla="*/ 229 h 269"/>
                <a:gd name="T72" fmla="*/ 93 w 258"/>
                <a:gd name="T73" fmla="*/ 232 h 269"/>
                <a:gd name="T74" fmla="*/ 83 w 258"/>
                <a:gd name="T75" fmla="*/ 238 h 269"/>
                <a:gd name="T76" fmla="*/ 75 w 258"/>
                <a:gd name="T77" fmla="*/ 244 h 269"/>
                <a:gd name="T78" fmla="*/ 69 w 258"/>
                <a:gd name="T79" fmla="*/ 252 h 269"/>
                <a:gd name="T80" fmla="*/ 67 w 258"/>
                <a:gd name="T81" fmla="*/ 259 h 269"/>
                <a:gd name="T82" fmla="*/ 61 w 258"/>
                <a:gd name="T83" fmla="*/ 253 h 269"/>
                <a:gd name="T84" fmla="*/ 52 w 258"/>
                <a:gd name="T85" fmla="*/ 249 h 269"/>
                <a:gd name="T86" fmla="*/ 41 w 258"/>
                <a:gd name="T87" fmla="*/ 246 h 269"/>
                <a:gd name="T88" fmla="*/ 30 w 258"/>
                <a:gd name="T89" fmla="*/ 246 h 269"/>
                <a:gd name="T90" fmla="*/ 20 w 258"/>
                <a:gd name="T91" fmla="*/ 250 h 269"/>
                <a:gd name="T92" fmla="*/ 10 w 258"/>
                <a:gd name="T93" fmla="*/ 254 h 269"/>
                <a:gd name="T94" fmla="*/ 3 w 258"/>
                <a:gd name="T95" fmla="*/ 261 h 269"/>
                <a:gd name="T96" fmla="*/ 0 w 258"/>
                <a:gd name="T97" fmla="*/ 269 h 2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58"/>
                <a:gd name="T148" fmla="*/ 0 h 269"/>
                <a:gd name="T149" fmla="*/ 258 w 258"/>
                <a:gd name="T150" fmla="*/ 269 h 26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58" h="269">
                  <a:moveTo>
                    <a:pt x="258" y="0"/>
                  </a:moveTo>
                  <a:lnTo>
                    <a:pt x="251" y="4"/>
                  </a:lnTo>
                  <a:lnTo>
                    <a:pt x="244" y="11"/>
                  </a:lnTo>
                  <a:lnTo>
                    <a:pt x="240" y="21"/>
                  </a:lnTo>
                  <a:lnTo>
                    <a:pt x="237" y="32"/>
                  </a:lnTo>
                  <a:lnTo>
                    <a:pt x="236" y="43"/>
                  </a:lnTo>
                  <a:lnTo>
                    <a:pt x="238" y="53"/>
                  </a:lnTo>
                  <a:lnTo>
                    <a:pt x="241" y="62"/>
                  </a:lnTo>
                  <a:lnTo>
                    <a:pt x="248" y="69"/>
                  </a:lnTo>
                  <a:lnTo>
                    <a:pt x="238" y="71"/>
                  </a:lnTo>
                  <a:lnTo>
                    <a:pt x="230" y="78"/>
                  </a:lnTo>
                  <a:lnTo>
                    <a:pt x="224" y="85"/>
                  </a:lnTo>
                  <a:lnTo>
                    <a:pt x="218" y="96"/>
                  </a:lnTo>
                  <a:lnTo>
                    <a:pt x="216" y="106"/>
                  </a:lnTo>
                  <a:lnTo>
                    <a:pt x="215" y="117"/>
                  </a:lnTo>
                  <a:lnTo>
                    <a:pt x="216" y="126"/>
                  </a:lnTo>
                  <a:lnTo>
                    <a:pt x="221" y="133"/>
                  </a:lnTo>
                  <a:lnTo>
                    <a:pt x="213" y="133"/>
                  </a:lnTo>
                  <a:lnTo>
                    <a:pt x="204" y="137"/>
                  </a:lnTo>
                  <a:lnTo>
                    <a:pt x="197" y="143"/>
                  </a:lnTo>
                  <a:lnTo>
                    <a:pt x="189" y="152"/>
                  </a:lnTo>
                  <a:lnTo>
                    <a:pt x="184" y="162"/>
                  </a:lnTo>
                  <a:lnTo>
                    <a:pt x="181" y="172"/>
                  </a:lnTo>
                  <a:lnTo>
                    <a:pt x="178" y="181"/>
                  </a:lnTo>
                  <a:lnTo>
                    <a:pt x="181" y="187"/>
                  </a:lnTo>
                  <a:lnTo>
                    <a:pt x="173" y="186"/>
                  </a:lnTo>
                  <a:lnTo>
                    <a:pt x="164" y="188"/>
                  </a:lnTo>
                  <a:lnTo>
                    <a:pt x="155" y="194"/>
                  </a:lnTo>
                  <a:lnTo>
                    <a:pt x="146" y="200"/>
                  </a:lnTo>
                  <a:lnTo>
                    <a:pt x="138" y="208"/>
                  </a:lnTo>
                  <a:lnTo>
                    <a:pt x="132" y="217"/>
                  </a:lnTo>
                  <a:lnTo>
                    <a:pt x="130" y="226"/>
                  </a:lnTo>
                  <a:lnTo>
                    <a:pt x="130" y="233"/>
                  </a:lnTo>
                  <a:lnTo>
                    <a:pt x="123" y="229"/>
                  </a:lnTo>
                  <a:lnTo>
                    <a:pt x="114" y="228"/>
                  </a:lnTo>
                  <a:lnTo>
                    <a:pt x="104" y="229"/>
                  </a:lnTo>
                  <a:lnTo>
                    <a:pt x="93" y="232"/>
                  </a:lnTo>
                  <a:lnTo>
                    <a:pt x="83" y="238"/>
                  </a:lnTo>
                  <a:lnTo>
                    <a:pt x="75" y="244"/>
                  </a:lnTo>
                  <a:lnTo>
                    <a:pt x="69" y="252"/>
                  </a:lnTo>
                  <a:lnTo>
                    <a:pt x="67" y="259"/>
                  </a:lnTo>
                  <a:lnTo>
                    <a:pt x="61" y="253"/>
                  </a:lnTo>
                  <a:lnTo>
                    <a:pt x="52" y="249"/>
                  </a:lnTo>
                  <a:lnTo>
                    <a:pt x="41" y="246"/>
                  </a:lnTo>
                  <a:lnTo>
                    <a:pt x="30" y="246"/>
                  </a:lnTo>
                  <a:lnTo>
                    <a:pt x="20" y="250"/>
                  </a:lnTo>
                  <a:lnTo>
                    <a:pt x="10" y="254"/>
                  </a:lnTo>
                  <a:lnTo>
                    <a:pt x="3" y="261"/>
                  </a:lnTo>
                  <a:lnTo>
                    <a:pt x="0" y="269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9" name="Freeform 45"/>
            <p:cNvSpPr/>
            <p:nvPr/>
          </p:nvSpPr>
          <p:spPr bwMode="auto">
            <a:xfrm>
              <a:off x="-963" y="1753"/>
              <a:ext cx="206" cy="216"/>
            </a:xfrm>
            <a:custGeom>
              <a:avLst/>
              <a:gdLst>
                <a:gd name="T0" fmla="*/ 206 w 206"/>
                <a:gd name="T1" fmla="*/ 0 h 216"/>
                <a:gd name="T2" fmla="*/ 201 w 206"/>
                <a:gd name="T3" fmla="*/ 3 h 216"/>
                <a:gd name="T4" fmla="*/ 195 w 206"/>
                <a:gd name="T5" fmla="*/ 9 h 216"/>
                <a:gd name="T6" fmla="*/ 192 w 206"/>
                <a:gd name="T7" fmla="*/ 17 h 216"/>
                <a:gd name="T8" fmla="*/ 190 w 206"/>
                <a:gd name="T9" fmla="*/ 25 h 216"/>
                <a:gd name="T10" fmla="*/ 189 w 206"/>
                <a:gd name="T11" fmla="*/ 34 h 216"/>
                <a:gd name="T12" fmla="*/ 190 w 206"/>
                <a:gd name="T13" fmla="*/ 43 h 216"/>
                <a:gd name="T14" fmla="*/ 193 w 206"/>
                <a:gd name="T15" fmla="*/ 49 h 216"/>
                <a:gd name="T16" fmla="*/ 199 w 206"/>
                <a:gd name="T17" fmla="*/ 55 h 216"/>
                <a:gd name="T18" fmla="*/ 191 w 206"/>
                <a:gd name="T19" fmla="*/ 57 h 216"/>
                <a:gd name="T20" fmla="*/ 185 w 206"/>
                <a:gd name="T21" fmla="*/ 62 h 216"/>
                <a:gd name="T22" fmla="*/ 179 w 206"/>
                <a:gd name="T23" fmla="*/ 69 h 216"/>
                <a:gd name="T24" fmla="*/ 175 w 206"/>
                <a:gd name="T25" fmla="*/ 77 h 216"/>
                <a:gd name="T26" fmla="*/ 173 w 206"/>
                <a:gd name="T27" fmla="*/ 85 h 216"/>
                <a:gd name="T28" fmla="*/ 172 w 206"/>
                <a:gd name="T29" fmla="*/ 93 h 216"/>
                <a:gd name="T30" fmla="*/ 174 w 206"/>
                <a:gd name="T31" fmla="*/ 101 h 216"/>
                <a:gd name="T32" fmla="*/ 177 w 206"/>
                <a:gd name="T33" fmla="*/ 106 h 216"/>
                <a:gd name="T34" fmla="*/ 171 w 206"/>
                <a:gd name="T35" fmla="*/ 106 h 216"/>
                <a:gd name="T36" fmla="*/ 164 w 206"/>
                <a:gd name="T37" fmla="*/ 110 h 216"/>
                <a:gd name="T38" fmla="*/ 158 w 206"/>
                <a:gd name="T39" fmla="*/ 115 h 216"/>
                <a:gd name="T40" fmla="*/ 152 w 206"/>
                <a:gd name="T41" fmla="*/ 123 h 216"/>
                <a:gd name="T42" fmla="*/ 147 w 206"/>
                <a:gd name="T43" fmla="*/ 130 h 216"/>
                <a:gd name="T44" fmla="*/ 145 w 206"/>
                <a:gd name="T45" fmla="*/ 138 h 216"/>
                <a:gd name="T46" fmla="*/ 144 w 206"/>
                <a:gd name="T47" fmla="*/ 145 h 216"/>
                <a:gd name="T48" fmla="*/ 145 w 206"/>
                <a:gd name="T49" fmla="*/ 150 h 216"/>
                <a:gd name="T50" fmla="*/ 138 w 206"/>
                <a:gd name="T51" fmla="*/ 149 h 216"/>
                <a:gd name="T52" fmla="*/ 132 w 206"/>
                <a:gd name="T53" fmla="*/ 151 h 216"/>
                <a:gd name="T54" fmla="*/ 124 w 206"/>
                <a:gd name="T55" fmla="*/ 154 h 216"/>
                <a:gd name="T56" fmla="*/ 117 w 206"/>
                <a:gd name="T57" fmla="*/ 160 h 216"/>
                <a:gd name="T58" fmla="*/ 110 w 206"/>
                <a:gd name="T59" fmla="*/ 166 h 216"/>
                <a:gd name="T60" fmla="*/ 106 w 206"/>
                <a:gd name="T61" fmla="*/ 174 h 216"/>
                <a:gd name="T62" fmla="*/ 104 w 206"/>
                <a:gd name="T63" fmla="*/ 181 h 216"/>
                <a:gd name="T64" fmla="*/ 105 w 206"/>
                <a:gd name="T65" fmla="*/ 187 h 216"/>
                <a:gd name="T66" fmla="*/ 98 w 206"/>
                <a:gd name="T67" fmla="*/ 183 h 216"/>
                <a:gd name="T68" fmla="*/ 92 w 206"/>
                <a:gd name="T69" fmla="*/ 182 h 216"/>
                <a:gd name="T70" fmla="*/ 83 w 206"/>
                <a:gd name="T71" fmla="*/ 183 h 216"/>
                <a:gd name="T72" fmla="*/ 74 w 206"/>
                <a:gd name="T73" fmla="*/ 186 h 216"/>
                <a:gd name="T74" fmla="*/ 66 w 206"/>
                <a:gd name="T75" fmla="*/ 191 h 216"/>
                <a:gd name="T76" fmla="*/ 59 w 206"/>
                <a:gd name="T77" fmla="*/ 196 h 216"/>
                <a:gd name="T78" fmla="*/ 55 w 206"/>
                <a:gd name="T79" fmla="*/ 201 h 216"/>
                <a:gd name="T80" fmla="*/ 54 w 206"/>
                <a:gd name="T81" fmla="*/ 208 h 216"/>
                <a:gd name="T82" fmla="*/ 49 w 206"/>
                <a:gd name="T83" fmla="*/ 203 h 216"/>
                <a:gd name="T84" fmla="*/ 42 w 206"/>
                <a:gd name="T85" fmla="*/ 199 h 216"/>
                <a:gd name="T86" fmla="*/ 33 w 206"/>
                <a:gd name="T87" fmla="*/ 197 h 216"/>
                <a:gd name="T88" fmla="*/ 24 w 206"/>
                <a:gd name="T89" fmla="*/ 197 h 216"/>
                <a:gd name="T90" fmla="*/ 15 w 206"/>
                <a:gd name="T91" fmla="*/ 199 h 216"/>
                <a:gd name="T92" fmla="*/ 9 w 206"/>
                <a:gd name="T93" fmla="*/ 204 h 216"/>
                <a:gd name="T94" fmla="*/ 3 w 206"/>
                <a:gd name="T95" fmla="*/ 209 h 216"/>
                <a:gd name="T96" fmla="*/ 0 w 206"/>
                <a:gd name="T97" fmla="*/ 216 h 21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6"/>
                <a:gd name="T148" fmla="*/ 0 h 216"/>
                <a:gd name="T149" fmla="*/ 206 w 206"/>
                <a:gd name="T150" fmla="*/ 216 h 21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6" h="216">
                  <a:moveTo>
                    <a:pt x="206" y="0"/>
                  </a:moveTo>
                  <a:lnTo>
                    <a:pt x="201" y="3"/>
                  </a:lnTo>
                  <a:lnTo>
                    <a:pt x="195" y="9"/>
                  </a:lnTo>
                  <a:lnTo>
                    <a:pt x="192" y="17"/>
                  </a:lnTo>
                  <a:lnTo>
                    <a:pt x="190" y="25"/>
                  </a:lnTo>
                  <a:lnTo>
                    <a:pt x="189" y="34"/>
                  </a:lnTo>
                  <a:lnTo>
                    <a:pt x="190" y="43"/>
                  </a:lnTo>
                  <a:lnTo>
                    <a:pt x="193" y="49"/>
                  </a:lnTo>
                  <a:lnTo>
                    <a:pt x="199" y="55"/>
                  </a:lnTo>
                  <a:lnTo>
                    <a:pt x="191" y="57"/>
                  </a:lnTo>
                  <a:lnTo>
                    <a:pt x="185" y="62"/>
                  </a:lnTo>
                  <a:lnTo>
                    <a:pt x="179" y="69"/>
                  </a:lnTo>
                  <a:lnTo>
                    <a:pt x="175" y="77"/>
                  </a:lnTo>
                  <a:lnTo>
                    <a:pt x="173" y="85"/>
                  </a:lnTo>
                  <a:lnTo>
                    <a:pt x="172" y="93"/>
                  </a:lnTo>
                  <a:lnTo>
                    <a:pt x="174" y="101"/>
                  </a:lnTo>
                  <a:lnTo>
                    <a:pt x="177" y="106"/>
                  </a:lnTo>
                  <a:lnTo>
                    <a:pt x="171" y="106"/>
                  </a:lnTo>
                  <a:lnTo>
                    <a:pt x="164" y="110"/>
                  </a:lnTo>
                  <a:lnTo>
                    <a:pt x="158" y="115"/>
                  </a:lnTo>
                  <a:lnTo>
                    <a:pt x="152" y="123"/>
                  </a:lnTo>
                  <a:lnTo>
                    <a:pt x="147" y="130"/>
                  </a:lnTo>
                  <a:lnTo>
                    <a:pt x="145" y="138"/>
                  </a:lnTo>
                  <a:lnTo>
                    <a:pt x="144" y="145"/>
                  </a:lnTo>
                  <a:lnTo>
                    <a:pt x="145" y="150"/>
                  </a:lnTo>
                  <a:lnTo>
                    <a:pt x="138" y="149"/>
                  </a:lnTo>
                  <a:lnTo>
                    <a:pt x="132" y="151"/>
                  </a:lnTo>
                  <a:lnTo>
                    <a:pt x="124" y="154"/>
                  </a:lnTo>
                  <a:lnTo>
                    <a:pt x="117" y="160"/>
                  </a:lnTo>
                  <a:lnTo>
                    <a:pt x="110" y="166"/>
                  </a:lnTo>
                  <a:lnTo>
                    <a:pt x="106" y="174"/>
                  </a:lnTo>
                  <a:lnTo>
                    <a:pt x="104" y="181"/>
                  </a:lnTo>
                  <a:lnTo>
                    <a:pt x="105" y="187"/>
                  </a:lnTo>
                  <a:lnTo>
                    <a:pt x="98" y="183"/>
                  </a:lnTo>
                  <a:lnTo>
                    <a:pt x="92" y="182"/>
                  </a:lnTo>
                  <a:lnTo>
                    <a:pt x="83" y="183"/>
                  </a:lnTo>
                  <a:lnTo>
                    <a:pt x="74" y="186"/>
                  </a:lnTo>
                  <a:lnTo>
                    <a:pt x="66" y="191"/>
                  </a:lnTo>
                  <a:lnTo>
                    <a:pt x="59" y="196"/>
                  </a:lnTo>
                  <a:lnTo>
                    <a:pt x="55" y="201"/>
                  </a:lnTo>
                  <a:lnTo>
                    <a:pt x="54" y="208"/>
                  </a:lnTo>
                  <a:lnTo>
                    <a:pt x="49" y="203"/>
                  </a:lnTo>
                  <a:lnTo>
                    <a:pt x="42" y="199"/>
                  </a:lnTo>
                  <a:lnTo>
                    <a:pt x="33" y="197"/>
                  </a:lnTo>
                  <a:lnTo>
                    <a:pt x="24" y="197"/>
                  </a:lnTo>
                  <a:lnTo>
                    <a:pt x="15" y="199"/>
                  </a:lnTo>
                  <a:lnTo>
                    <a:pt x="9" y="204"/>
                  </a:lnTo>
                  <a:lnTo>
                    <a:pt x="3" y="209"/>
                  </a:lnTo>
                  <a:lnTo>
                    <a:pt x="0" y="216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0" name="Freeform 46"/>
            <p:cNvSpPr/>
            <p:nvPr/>
          </p:nvSpPr>
          <p:spPr bwMode="auto">
            <a:xfrm>
              <a:off x="-965" y="1753"/>
              <a:ext cx="165" cy="173"/>
            </a:xfrm>
            <a:custGeom>
              <a:avLst/>
              <a:gdLst>
                <a:gd name="T0" fmla="*/ 165 w 165"/>
                <a:gd name="T1" fmla="*/ 0 h 173"/>
                <a:gd name="T2" fmla="*/ 161 w 165"/>
                <a:gd name="T3" fmla="*/ 3 h 173"/>
                <a:gd name="T4" fmla="*/ 156 w 165"/>
                <a:gd name="T5" fmla="*/ 8 h 173"/>
                <a:gd name="T6" fmla="*/ 153 w 165"/>
                <a:gd name="T7" fmla="*/ 13 h 173"/>
                <a:gd name="T8" fmla="*/ 151 w 165"/>
                <a:gd name="T9" fmla="*/ 20 h 173"/>
                <a:gd name="T10" fmla="*/ 151 w 165"/>
                <a:gd name="T11" fmla="*/ 27 h 173"/>
                <a:gd name="T12" fmla="*/ 152 w 165"/>
                <a:gd name="T13" fmla="*/ 34 h 173"/>
                <a:gd name="T14" fmla="*/ 154 w 165"/>
                <a:gd name="T15" fmla="*/ 41 h 173"/>
                <a:gd name="T16" fmla="*/ 159 w 165"/>
                <a:gd name="T17" fmla="*/ 45 h 173"/>
                <a:gd name="T18" fmla="*/ 152 w 165"/>
                <a:gd name="T19" fmla="*/ 46 h 173"/>
                <a:gd name="T20" fmla="*/ 147 w 165"/>
                <a:gd name="T21" fmla="*/ 49 h 173"/>
                <a:gd name="T22" fmla="*/ 143 w 165"/>
                <a:gd name="T23" fmla="*/ 55 h 173"/>
                <a:gd name="T24" fmla="*/ 140 w 165"/>
                <a:gd name="T25" fmla="*/ 61 h 173"/>
                <a:gd name="T26" fmla="*/ 138 w 165"/>
                <a:gd name="T27" fmla="*/ 68 h 173"/>
                <a:gd name="T28" fmla="*/ 137 w 165"/>
                <a:gd name="T29" fmla="*/ 75 h 173"/>
                <a:gd name="T30" fmla="*/ 138 w 165"/>
                <a:gd name="T31" fmla="*/ 80 h 173"/>
                <a:gd name="T32" fmla="*/ 141 w 165"/>
                <a:gd name="T33" fmla="*/ 84 h 173"/>
                <a:gd name="T34" fmla="*/ 136 w 165"/>
                <a:gd name="T35" fmla="*/ 85 h 173"/>
                <a:gd name="T36" fmla="*/ 130 w 165"/>
                <a:gd name="T37" fmla="*/ 88 h 173"/>
                <a:gd name="T38" fmla="*/ 126 w 165"/>
                <a:gd name="T39" fmla="*/ 92 h 173"/>
                <a:gd name="T40" fmla="*/ 121 w 165"/>
                <a:gd name="T41" fmla="*/ 97 h 173"/>
                <a:gd name="T42" fmla="*/ 118 w 165"/>
                <a:gd name="T43" fmla="*/ 104 h 173"/>
                <a:gd name="T44" fmla="*/ 115 w 165"/>
                <a:gd name="T45" fmla="*/ 111 h 173"/>
                <a:gd name="T46" fmla="*/ 114 w 165"/>
                <a:gd name="T47" fmla="*/ 116 h 173"/>
                <a:gd name="T48" fmla="*/ 115 w 165"/>
                <a:gd name="T49" fmla="*/ 120 h 173"/>
                <a:gd name="T50" fmla="*/ 111 w 165"/>
                <a:gd name="T51" fmla="*/ 119 h 173"/>
                <a:gd name="T52" fmla="*/ 105 w 165"/>
                <a:gd name="T53" fmla="*/ 122 h 173"/>
                <a:gd name="T54" fmla="*/ 99 w 165"/>
                <a:gd name="T55" fmla="*/ 124 h 173"/>
                <a:gd name="T56" fmla="*/ 93 w 165"/>
                <a:gd name="T57" fmla="*/ 128 h 173"/>
                <a:gd name="T58" fmla="*/ 88 w 165"/>
                <a:gd name="T59" fmla="*/ 134 h 173"/>
                <a:gd name="T60" fmla="*/ 84 w 165"/>
                <a:gd name="T61" fmla="*/ 139 h 173"/>
                <a:gd name="T62" fmla="*/ 83 w 165"/>
                <a:gd name="T63" fmla="*/ 145 h 173"/>
                <a:gd name="T64" fmla="*/ 83 w 165"/>
                <a:gd name="T65" fmla="*/ 150 h 173"/>
                <a:gd name="T66" fmla="*/ 79 w 165"/>
                <a:gd name="T67" fmla="*/ 147 h 173"/>
                <a:gd name="T68" fmla="*/ 72 w 165"/>
                <a:gd name="T69" fmla="*/ 146 h 173"/>
                <a:gd name="T70" fmla="*/ 66 w 165"/>
                <a:gd name="T71" fmla="*/ 147 h 173"/>
                <a:gd name="T72" fmla="*/ 59 w 165"/>
                <a:gd name="T73" fmla="*/ 149 h 173"/>
                <a:gd name="T74" fmla="*/ 47 w 165"/>
                <a:gd name="T75" fmla="*/ 157 h 173"/>
                <a:gd name="T76" fmla="*/ 44 w 165"/>
                <a:gd name="T77" fmla="*/ 161 h 173"/>
                <a:gd name="T78" fmla="*/ 43 w 165"/>
                <a:gd name="T79" fmla="*/ 166 h 173"/>
                <a:gd name="T80" fmla="*/ 39 w 165"/>
                <a:gd name="T81" fmla="*/ 162 h 173"/>
                <a:gd name="T82" fmla="*/ 33 w 165"/>
                <a:gd name="T83" fmla="*/ 159 h 173"/>
                <a:gd name="T84" fmla="*/ 26 w 165"/>
                <a:gd name="T85" fmla="*/ 158 h 173"/>
                <a:gd name="T86" fmla="*/ 19 w 165"/>
                <a:gd name="T87" fmla="*/ 158 h 173"/>
                <a:gd name="T88" fmla="*/ 12 w 165"/>
                <a:gd name="T89" fmla="*/ 160 h 173"/>
                <a:gd name="T90" fmla="*/ 6 w 165"/>
                <a:gd name="T91" fmla="*/ 163 h 173"/>
                <a:gd name="T92" fmla="*/ 2 w 165"/>
                <a:gd name="T93" fmla="*/ 166 h 173"/>
                <a:gd name="T94" fmla="*/ 0 w 165"/>
                <a:gd name="T95" fmla="*/ 173 h 17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5"/>
                <a:gd name="T145" fmla="*/ 0 h 173"/>
                <a:gd name="T146" fmla="*/ 165 w 165"/>
                <a:gd name="T147" fmla="*/ 173 h 17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5" h="173">
                  <a:moveTo>
                    <a:pt x="165" y="0"/>
                  </a:moveTo>
                  <a:lnTo>
                    <a:pt x="161" y="3"/>
                  </a:lnTo>
                  <a:lnTo>
                    <a:pt x="156" y="8"/>
                  </a:lnTo>
                  <a:lnTo>
                    <a:pt x="153" y="13"/>
                  </a:lnTo>
                  <a:lnTo>
                    <a:pt x="151" y="20"/>
                  </a:lnTo>
                  <a:lnTo>
                    <a:pt x="151" y="27"/>
                  </a:lnTo>
                  <a:lnTo>
                    <a:pt x="152" y="34"/>
                  </a:lnTo>
                  <a:lnTo>
                    <a:pt x="154" y="41"/>
                  </a:lnTo>
                  <a:lnTo>
                    <a:pt x="159" y="45"/>
                  </a:lnTo>
                  <a:lnTo>
                    <a:pt x="152" y="46"/>
                  </a:lnTo>
                  <a:lnTo>
                    <a:pt x="147" y="49"/>
                  </a:lnTo>
                  <a:lnTo>
                    <a:pt x="143" y="55"/>
                  </a:lnTo>
                  <a:lnTo>
                    <a:pt x="140" y="61"/>
                  </a:lnTo>
                  <a:lnTo>
                    <a:pt x="138" y="68"/>
                  </a:lnTo>
                  <a:lnTo>
                    <a:pt x="137" y="75"/>
                  </a:lnTo>
                  <a:lnTo>
                    <a:pt x="138" y="80"/>
                  </a:lnTo>
                  <a:lnTo>
                    <a:pt x="141" y="84"/>
                  </a:lnTo>
                  <a:lnTo>
                    <a:pt x="136" y="85"/>
                  </a:lnTo>
                  <a:lnTo>
                    <a:pt x="130" y="88"/>
                  </a:lnTo>
                  <a:lnTo>
                    <a:pt x="126" y="92"/>
                  </a:lnTo>
                  <a:lnTo>
                    <a:pt x="121" y="97"/>
                  </a:lnTo>
                  <a:lnTo>
                    <a:pt x="118" y="104"/>
                  </a:lnTo>
                  <a:lnTo>
                    <a:pt x="115" y="111"/>
                  </a:lnTo>
                  <a:lnTo>
                    <a:pt x="114" y="116"/>
                  </a:lnTo>
                  <a:lnTo>
                    <a:pt x="115" y="120"/>
                  </a:lnTo>
                  <a:lnTo>
                    <a:pt x="111" y="119"/>
                  </a:lnTo>
                  <a:lnTo>
                    <a:pt x="105" y="122"/>
                  </a:lnTo>
                  <a:lnTo>
                    <a:pt x="99" y="124"/>
                  </a:lnTo>
                  <a:lnTo>
                    <a:pt x="93" y="128"/>
                  </a:lnTo>
                  <a:lnTo>
                    <a:pt x="88" y="134"/>
                  </a:lnTo>
                  <a:lnTo>
                    <a:pt x="84" y="139"/>
                  </a:lnTo>
                  <a:lnTo>
                    <a:pt x="83" y="145"/>
                  </a:lnTo>
                  <a:lnTo>
                    <a:pt x="83" y="150"/>
                  </a:lnTo>
                  <a:lnTo>
                    <a:pt x="79" y="147"/>
                  </a:lnTo>
                  <a:lnTo>
                    <a:pt x="72" y="146"/>
                  </a:lnTo>
                  <a:lnTo>
                    <a:pt x="66" y="147"/>
                  </a:lnTo>
                  <a:lnTo>
                    <a:pt x="59" y="149"/>
                  </a:lnTo>
                  <a:lnTo>
                    <a:pt x="47" y="157"/>
                  </a:lnTo>
                  <a:lnTo>
                    <a:pt x="44" y="161"/>
                  </a:lnTo>
                  <a:lnTo>
                    <a:pt x="43" y="166"/>
                  </a:lnTo>
                  <a:lnTo>
                    <a:pt x="39" y="162"/>
                  </a:lnTo>
                  <a:lnTo>
                    <a:pt x="33" y="159"/>
                  </a:lnTo>
                  <a:lnTo>
                    <a:pt x="26" y="158"/>
                  </a:lnTo>
                  <a:lnTo>
                    <a:pt x="19" y="158"/>
                  </a:lnTo>
                  <a:lnTo>
                    <a:pt x="12" y="160"/>
                  </a:lnTo>
                  <a:lnTo>
                    <a:pt x="6" y="163"/>
                  </a:lnTo>
                  <a:lnTo>
                    <a:pt x="2" y="166"/>
                  </a:lnTo>
                  <a:lnTo>
                    <a:pt x="0" y="173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1" name="Freeform 47"/>
            <p:cNvSpPr/>
            <p:nvPr/>
          </p:nvSpPr>
          <p:spPr bwMode="auto">
            <a:xfrm>
              <a:off x="-967" y="1753"/>
              <a:ext cx="132" cy="138"/>
            </a:xfrm>
            <a:custGeom>
              <a:avLst/>
              <a:gdLst>
                <a:gd name="T0" fmla="*/ 132 w 132"/>
                <a:gd name="T1" fmla="*/ 0 h 138"/>
                <a:gd name="T2" fmla="*/ 128 w 132"/>
                <a:gd name="T3" fmla="*/ 2 h 138"/>
                <a:gd name="T4" fmla="*/ 125 w 132"/>
                <a:gd name="T5" fmla="*/ 7 h 138"/>
                <a:gd name="T6" fmla="*/ 122 w 132"/>
                <a:gd name="T7" fmla="*/ 17 h 138"/>
                <a:gd name="T8" fmla="*/ 121 w 132"/>
                <a:gd name="T9" fmla="*/ 22 h 138"/>
                <a:gd name="T10" fmla="*/ 122 w 132"/>
                <a:gd name="T11" fmla="*/ 27 h 138"/>
                <a:gd name="T12" fmla="*/ 124 w 132"/>
                <a:gd name="T13" fmla="*/ 32 h 138"/>
                <a:gd name="T14" fmla="*/ 127 w 132"/>
                <a:gd name="T15" fmla="*/ 36 h 138"/>
                <a:gd name="T16" fmla="*/ 122 w 132"/>
                <a:gd name="T17" fmla="*/ 37 h 138"/>
                <a:gd name="T18" fmla="*/ 117 w 132"/>
                <a:gd name="T19" fmla="*/ 39 h 138"/>
                <a:gd name="T20" fmla="*/ 112 w 132"/>
                <a:gd name="T21" fmla="*/ 49 h 138"/>
                <a:gd name="T22" fmla="*/ 110 w 132"/>
                <a:gd name="T23" fmla="*/ 55 h 138"/>
                <a:gd name="T24" fmla="*/ 110 w 132"/>
                <a:gd name="T25" fmla="*/ 60 h 138"/>
                <a:gd name="T26" fmla="*/ 111 w 132"/>
                <a:gd name="T27" fmla="*/ 65 h 138"/>
                <a:gd name="T28" fmla="*/ 113 w 132"/>
                <a:gd name="T29" fmla="*/ 68 h 138"/>
                <a:gd name="T30" fmla="*/ 109 w 132"/>
                <a:gd name="T31" fmla="*/ 68 h 138"/>
                <a:gd name="T32" fmla="*/ 104 w 132"/>
                <a:gd name="T33" fmla="*/ 70 h 138"/>
                <a:gd name="T34" fmla="*/ 97 w 132"/>
                <a:gd name="T35" fmla="*/ 78 h 138"/>
                <a:gd name="T36" fmla="*/ 93 w 132"/>
                <a:gd name="T37" fmla="*/ 89 h 138"/>
                <a:gd name="T38" fmla="*/ 91 w 132"/>
                <a:gd name="T39" fmla="*/ 93 h 138"/>
                <a:gd name="T40" fmla="*/ 93 w 132"/>
                <a:gd name="T41" fmla="*/ 96 h 138"/>
                <a:gd name="T42" fmla="*/ 88 w 132"/>
                <a:gd name="T43" fmla="*/ 96 h 138"/>
                <a:gd name="T44" fmla="*/ 84 w 132"/>
                <a:gd name="T45" fmla="*/ 96 h 138"/>
                <a:gd name="T46" fmla="*/ 74 w 132"/>
                <a:gd name="T47" fmla="*/ 103 h 138"/>
                <a:gd name="T48" fmla="*/ 68 w 132"/>
                <a:gd name="T49" fmla="*/ 112 h 138"/>
                <a:gd name="T50" fmla="*/ 67 w 132"/>
                <a:gd name="T51" fmla="*/ 116 h 138"/>
                <a:gd name="T52" fmla="*/ 67 w 132"/>
                <a:gd name="T53" fmla="*/ 119 h 138"/>
                <a:gd name="T54" fmla="*/ 63 w 132"/>
                <a:gd name="T55" fmla="*/ 117 h 138"/>
                <a:gd name="T56" fmla="*/ 58 w 132"/>
                <a:gd name="T57" fmla="*/ 117 h 138"/>
                <a:gd name="T58" fmla="*/ 53 w 132"/>
                <a:gd name="T59" fmla="*/ 117 h 138"/>
                <a:gd name="T60" fmla="*/ 47 w 132"/>
                <a:gd name="T61" fmla="*/ 119 h 138"/>
                <a:gd name="T62" fmla="*/ 39 w 132"/>
                <a:gd name="T63" fmla="*/ 126 h 138"/>
                <a:gd name="T64" fmla="*/ 35 w 132"/>
                <a:gd name="T65" fmla="*/ 129 h 138"/>
                <a:gd name="T66" fmla="*/ 34 w 132"/>
                <a:gd name="T67" fmla="*/ 134 h 138"/>
                <a:gd name="T68" fmla="*/ 31 w 132"/>
                <a:gd name="T69" fmla="*/ 129 h 138"/>
                <a:gd name="T70" fmla="*/ 27 w 132"/>
                <a:gd name="T71" fmla="*/ 127 h 138"/>
                <a:gd name="T72" fmla="*/ 21 w 132"/>
                <a:gd name="T73" fmla="*/ 126 h 138"/>
                <a:gd name="T74" fmla="*/ 16 w 132"/>
                <a:gd name="T75" fmla="*/ 127 h 138"/>
                <a:gd name="T76" fmla="*/ 5 w 132"/>
                <a:gd name="T77" fmla="*/ 130 h 138"/>
                <a:gd name="T78" fmla="*/ 2 w 132"/>
                <a:gd name="T79" fmla="*/ 134 h 138"/>
                <a:gd name="T80" fmla="*/ 0 w 132"/>
                <a:gd name="T81" fmla="*/ 138 h 1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2"/>
                <a:gd name="T124" fmla="*/ 0 h 138"/>
                <a:gd name="T125" fmla="*/ 132 w 132"/>
                <a:gd name="T126" fmla="*/ 138 h 1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2" h="138">
                  <a:moveTo>
                    <a:pt x="132" y="0"/>
                  </a:moveTo>
                  <a:lnTo>
                    <a:pt x="128" y="2"/>
                  </a:lnTo>
                  <a:lnTo>
                    <a:pt x="125" y="7"/>
                  </a:lnTo>
                  <a:lnTo>
                    <a:pt x="122" y="17"/>
                  </a:lnTo>
                  <a:lnTo>
                    <a:pt x="121" y="22"/>
                  </a:lnTo>
                  <a:lnTo>
                    <a:pt x="122" y="27"/>
                  </a:lnTo>
                  <a:lnTo>
                    <a:pt x="124" y="32"/>
                  </a:lnTo>
                  <a:lnTo>
                    <a:pt x="127" y="36"/>
                  </a:lnTo>
                  <a:lnTo>
                    <a:pt x="122" y="37"/>
                  </a:lnTo>
                  <a:lnTo>
                    <a:pt x="117" y="39"/>
                  </a:lnTo>
                  <a:lnTo>
                    <a:pt x="112" y="49"/>
                  </a:lnTo>
                  <a:lnTo>
                    <a:pt x="110" y="55"/>
                  </a:lnTo>
                  <a:lnTo>
                    <a:pt x="110" y="60"/>
                  </a:lnTo>
                  <a:lnTo>
                    <a:pt x="111" y="65"/>
                  </a:lnTo>
                  <a:lnTo>
                    <a:pt x="113" y="68"/>
                  </a:lnTo>
                  <a:lnTo>
                    <a:pt x="109" y="68"/>
                  </a:lnTo>
                  <a:lnTo>
                    <a:pt x="104" y="70"/>
                  </a:lnTo>
                  <a:lnTo>
                    <a:pt x="97" y="78"/>
                  </a:lnTo>
                  <a:lnTo>
                    <a:pt x="93" y="89"/>
                  </a:lnTo>
                  <a:lnTo>
                    <a:pt x="91" y="93"/>
                  </a:lnTo>
                  <a:lnTo>
                    <a:pt x="93" y="96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74" y="103"/>
                  </a:lnTo>
                  <a:lnTo>
                    <a:pt x="68" y="112"/>
                  </a:lnTo>
                  <a:lnTo>
                    <a:pt x="67" y="116"/>
                  </a:lnTo>
                  <a:lnTo>
                    <a:pt x="67" y="119"/>
                  </a:lnTo>
                  <a:lnTo>
                    <a:pt x="63" y="117"/>
                  </a:lnTo>
                  <a:lnTo>
                    <a:pt x="58" y="117"/>
                  </a:lnTo>
                  <a:lnTo>
                    <a:pt x="53" y="117"/>
                  </a:lnTo>
                  <a:lnTo>
                    <a:pt x="47" y="119"/>
                  </a:lnTo>
                  <a:lnTo>
                    <a:pt x="39" y="126"/>
                  </a:lnTo>
                  <a:lnTo>
                    <a:pt x="35" y="129"/>
                  </a:lnTo>
                  <a:lnTo>
                    <a:pt x="34" y="134"/>
                  </a:lnTo>
                  <a:lnTo>
                    <a:pt x="31" y="129"/>
                  </a:lnTo>
                  <a:lnTo>
                    <a:pt x="27" y="127"/>
                  </a:lnTo>
                  <a:lnTo>
                    <a:pt x="21" y="126"/>
                  </a:lnTo>
                  <a:lnTo>
                    <a:pt x="16" y="127"/>
                  </a:lnTo>
                  <a:lnTo>
                    <a:pt x="5" y="130"/>
                  </a:lnTo>
                  <a:lnTo>
                    <a:pt x="2" y="134"/>
                  </a:lnTo>
                  <a:lnTo>
                    <a:pt x="0" y="138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2" name="Freeform 48"/>
            <p:cNvSpPr/>
            <p:nvPr/>
          </p:nvSpPr>
          <p:spPr bwMode="auto">
            <a:xfrm>
              <a:off x="-968" y="1753"/>
              <a:ext cx="105" cy="111"/>
            </a:xfrm>
            <a:custGeom>
              <a:avLst/>
              <a:gdLst>
                <a:gd name="T0" fmla="*/ 105 w 105"/>
                <a:gd name="T1" fmla="*/ 0 h 111"/>
                <a:gd name="T2" fmla="*/ 102 w 105"/>
                <a:gd name="T3" fmla="*/ 2 h 111"/>
                <a:gd name="T4" fmla="*/ 100 w 105"/>
                <a:gd name="T5" fmla="*/ 6 h 111"/>
                <a:gd name="T6" fmla="*/ 97 w 105"/>
                <a:gd name="T7" fmla="*/ 13 h 111"/>
                <a:gd name="T8" fmla="*/ 97 w 105"/>
                <a:gd name="T9" fmla="*/ 22 h 111"/>
                <a:gd name="T10" fmla="*/ 98 w 105"/>
                <a:gd name="T11" fmla="*/ 25 h 111"/>
                <a:gd name="T12" fmla="*/ 101 w 105"/>
                <a:gd name="T13" fmla="*/ 29 h 111"/>
                <a:gd name="T14" fmla="*/ 97 w 105"/>
                <a:gd name="T15" fmla="*/ 30 h 111"/>
                <a:gd name="T16" fmla="*/ 94 w 105"/>
                <a:gd name="T17" fmla="*/ 32 h 111"/>
                <a:gd name="T18" fmla="*/ 89 w 105"/>
                <a:gd name="T19" fmla="*/ 39 h 111"/>
                <a:gd name="T20" fmla="*/ 87 w 105"/>
                <a:gd name="T21" fmla="*/ 48 h 111"/>
                <a:gd name="T22" fmla="*/ 90 w 105"/>
                <a:gd name="T23" fmla="*/ 55 h 111"/>
                <a:gd name="T24" fmla="*/ 87 w 105"/>
                <a:gd name="T25" fmla="*/ 55 h 111"/>
                <a:gd name="T26" fmla="*/ 84 w 105"/>
                <a:gd name="T27" fmla="*/ 56 h 111"/>
                <a:gd name="T28" fmla="*/ 77 w 105"/>
                <a:gd name="T29" fmla="*/ 62 h 111"/>
                <a:gd name="T30" fmla="*/ 73 w 105"/>
                <a:gd name="T31" fmla="*/ 71 h 111"/>
                <a:gd name="T32" fmla="*/ 73 w 105"/>
                <a:gd name="T33" fmla="*/ 75 h 111"/>
                <a:gd name="T34" fmla="*/ 73 w 105"/>
                <a:gd name="T35" fmla="*/ 78 h 111"/>
                <a:gd name="T36" fmla="*/ 71 w 105"/>
                <a:gd name="T37" fmla="*/ 77 h 111"/>
                <a:gd name="T38" fmla="*/ 67 w 105"/>
                <a:gd name="T39" fmla="*/ 78 h 111"/>
                <a:gd name="T40" fmla="*/ 59 w 105"/>
                <a:gd name="T41" fmla="*/ 82 h 111"/>
                <a:gd name="T42" fmla="*/ 54 w 105"/>
                <a:gd name="T43" fmla="*/ 89 h 111"/>
                <a:gd name="T44" fmla="*/ 52 w 105"/>
                <a:gd name="T45" fmla="*/ 93 h 111"/>
                <a:gd name="T46" fmla="*/ 52 w 105"/>
                <a:gd name="T47" fmla="*/ 96 h 111"/>
                <a:gd name="T48" fmla="*/ 50 w 105"/>
                <a:gd name="T49" fmla="*/ 94 h 111"/>
                <a:gd name="T50" fmla="*/ 46 w 105"/>
                <a:gd name="T51" fmla="*/ 93 h 111"/>
                <a:gd name="T52" fmla="*/ 37 w 105"/>
                <a:gd name="T53" fmla="*/ 95 h 111"/>
                <a:gd name="T54" fmla="*/ 30 w 105"/>
                <a:gd name="T55" fmla="*/ 101 h 111"/>
                <a:gd name="T56" fmla="*/ 28 w 105"/>
                <a:gd name="T57" fmla="*/ 103 h 111"/>
                <a:gd name="T58" fmla="*/ 27 w 105"/>
                <a:gd name="T59" fmla="*/ 106 h 111"/>
                <a:gd name="T60" fmla="*/ 24 w 105"/>
                <a:gd name="T61" fmla="*/ 104 h 111"/>
                <a:gd name="T62" fmla="*/ 21 w 105"/>
                <a:gd name="T63" fmla="*/ 102 h 111"/>
                <a:gd name="T64" fmla="*/ 11 w 105"/>
                <a:gd name="T65" fmla="*/ 102 h 111"/>
                <a:gd name="T66" fmla="*/ 4 w 105"/>
                <a:gd name="T67" fmla="*/ 104 h 111"/>
                <a:gd name="T68" fmla="*/ 1 w 105"/>
                <a:gd name="T69" fmla="*/ 107 h 111"/>
                <a:gd name="T70" fmla="*/ 0 w 105"/>
                <a:gd name="T71" fmla="*/ 111 h 1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5"/>
                <a:gd name="T109" fmla="*/ 0 h 111"/>
                <a:gd name="T110" fmla="*/ 105 w 105"/>
                <a:gd name="T111" fmla="*/ 111 h 1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5" h="111">
                  <a:moveTo>
                    <a:pt x="105" y="0"/>
                  </a:moveTo>
                  <a:lnTo>
                    <a:pt x="102" y="2"/>
                  </a:lnTo>
                  <a:lnTo>
                    <a:pt x="100" y="6"/>
                  </a:lnTo>
                  <a:lnTo>
                    <a:pt x="97" y="13"/>
                  </a:lnTo>
                  <a:lnTo>
                    <a:pt x="97" y="22"/>
                  </a:lnTo>
                  <a:lnTo>
                    <a:pt x="98" y="25"/>
                  </a:lnTo>
                  <a:lnTo>
                    <a:pt x="101" y="29"/>
                  </a:lnTo>
                  <a:lnTo>
                    <a:pt x="97" y="30"/>
                  </a:lnTo>
                  <a:lnTo>
                    <a:pt x="94" y="32"/>
                  </a:lnTo>
                  <a:lnTo>
                    <a:pt x="89" y="39"/>
                  </a:lnTo>
                  <a:lnTo>
                    <a:pt x="87" y="48"/>
                  </a:lnTo>
                  <a:lnTo>
                    <a:pt x="90" y="55"/>
                  </a:lnTo>
                  <a:lnTo>
                    <a:pt x="87" y="55"/>
                  </a:lnTo>
                  <a:lnTo>
                    <a:pt x="84" y="56"/>
                  </a:lnTo>
                  <a:lnTo>
                    <a:pt x="77" y="62"/>
                  </a:lnTo>
                  <a:lnTo>
                    <a:pt x="73" y="71"/>
                  </a:lnTo>
                  <a:lnTo>
                    <a:pt x="73" y="75"/>
                  </a:lnTo>
                  <a:lnTo>
                    <a:pt x="73" y="78"/>
                  </a:lnTo>
                  <a:lnTo>
                    <a:pt x="71" y="77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4" y="89"/>
                  </a:lnTo>
                  <a:lnTo>
                    <a:pt x="52" y="93"/>
                  </a:lnTo>
                  <a:lnTo>
                    <a:pt x="52" y="96"/>
                  </a:lnTo>
                  <a:lnTo>
                    <a:pt x="50" y="94"/>
                  </a:lnTo>
                  <a:lnTo>
                    <a:pt x="46" y="93"/>
                  </a:lnTo>
                  <a:lnTo>
                    <a:pt x="37" y="95"/>
                  </a:lnTo>
                  <a:lnTo>
                    <a:pt x="30" y="101"/>
                  </a:lnTo>
                  <a:lnTo>
                    <a:pt x="28" y="103"/>
                  </a:lnTo>
                  <a:lnTo>
                    <a:pt x="27" y="106"/>
                  </a:lnTo>
                  <a:lnTo>
                    <a:pt x="24" y="104"/>
                  </a:lnTo>
                  <a:lnTo>
                    <a:pt x="21" y="102"/>
                  </a:lnTo>
                  <a:lnTo>
                    <a:pt x="11" y="102"/>
                  </a:lnTo>
                  <a:lnTo>
                    <a:pt x="4" y="104"/>
                  </a:lnTo>
                  <a:lnTo>
                    <a:pt x="1" y="107"/>
                  </a:lnTo>
                  <a:lnTo>
                    <a:pt x="0" y="111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3" name="Freeform 49"/>
            <p:cNvSpPr/>
            <p:nvPr/>
          </p:nvSpPr>
          <p:spPr bwMode="auto">
            <a:xfrm>
              <a:off x="-970" y="1753"/>
              <a:ext cx="85" cy="89"/>
            </a:xfrm>
            <a:custGeom>
              <a:avLst/>
              <a:gdLst>
                <a:gd name="T0" fmla="*/ 85 w 85"/>
                <a:gd name="T1" fmla="*/ 0 h 89"/>
                <a:gd name="T2" fmla="*/ 80 w 85"/>
                <a:gd name="T3" fmla="*/ 4 h 89"/>
                <a:gd name="T4" fmla="*/ 78 w 85"/>
                <a:gd name="T5" fmla="*/ 11 h 89"/>
                <a:gd name="T6" fmla="*/ 78 w 85"/>
                <a:gd name="T7" fmla="*/ 18 h 89"/>
                <a:gd name="T8" fmla="*/ 81 w 85"/>
                <a:gd name="T9" fmla="*/ 23 h 89"/>
                <a:gd name="T10" fmla="*/ 78 w 85"/>
                <a:gd name="T11" fmla="*/ 24 h 89"/>
                <a:gd name="T12" fmla="*/ 76 w 85"/>
                <a:gd name="T13" fmla="*/ 26 h 89"/>
                <a:gd name="T14" fmla="*/ 72 w 85"/>
                <a:gd name="T15" fmla="*/ 32 h 89"/>
                <a:gd name="T16" fmla="*/ 71 w 85"/>
                <a:gd name="T17" fmla="*/ 38 h 89"/>
                <a:gd name="T18" fmla="*/ 73 w 85"/>
                <a:gd name="T19" fmla="*/ 44 h 89"/>
                <a:gd name="T20" fmla="*/ 70 w 85"/>
                <a:gd name="T21" fmla="*/ 44 h 89"/>
                <a:gd name="T22" fmla="*/ 67 w 85"/>
                <a:gd name="T23" fmla="*/ 45 h 89"/>
                <a:gd name="T24" fmla="*/ 62 w 85"/>
                <a:gd name="T25" fmla="*/ 50 h 89"/>
                <a:gd name="T26" fmla="*/ 59 w 85"/>
                <a:gd name="T27" fmla="*/ 57 h 89"/>
                <a:gd name="T28" fmla="*/ 60 w 85"/>
                <a:gd name="T29" fmla="*/ 62 h 89"/>
                <a:gd name="T30" fmla="*/ 54 w 85"/>
                <a:gd name="T31" fmla="*/ 62 h 89"/>
                <a:gd name="T32" fmla="*/ 48 w 85"/>
                <a:gd name="T33" fmla="*/ 66 h 89"/>
                <a:gd name="T34" fmla="*/ 44 w 85"/>
                <a:gd name="T35" fmla="*/ 71 h 89"/>
                <a:gd name="T36" fmla="*/ 43 w 85"/>
                <a:gd name="T37" fmla="*/ 75 h 89"/>
                <a:gd name="T38" fmla="*/ 43 w 85"/>
                <a:gd name="T39" fmla="*/ 77 h 89"/>
                <a:gd name="T40" fmla="*/ 40 w 85"/>
                <a:gd name="T41" fmla="*/ 76 h 89"/>
                <a:gd name="T42" fmla="*/ 37 w 85"/>
                <a:gd name="T43" fmla="*/ 75 h 89"/>
                <a:gd name="T44" fmla="*/ 31 w 85"/>
                <a:gd name="T45" fmla="*/ 77 h 89"/>
                <a:gd name="T46" fmla="*/ 24 w 85"/>
                <a:gd name="T47" fmla="*/ 81 h 89"/>
                <a:gd name="T48" fmla="*/ 23 w 85"/>
                <a:gd name="T49" fmla="*/ 83 h 89"/>
                <a:gd name="T50" fmla="*/ 22 w 85"/>
                <a:gd name="T51" fmla="*/ 85 h 89"/>
                <a:gd name="T52" fmla="*/ 17 w 85"/>
                <a:gd name="T53" fmla="*/ 82 h 89"/>
                <a:gd name="T54" fmla="*/ 10 w 85"/>
                <a:gd name="T55" fmla="*/ 81 h 89"/>
                <a:gd name="T56" fmla="*/ 4 w 85"/>
                <a:gd name="T57" fmla="*/ 83 h 89"/>
                <a:gd name="T58" fmla="*/ 2 w 85"/>
                <a:gd name="T59" fmla="*/ 85 h 89"/>
                <a:gd name="T60" fmla="*/ 0 w 85"/>
                <a:gd name="T61" fmla="*/ 89 h 8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5"/>
                <a:gd name="T94" fmla="*/ 0 h 89"/>
                <a:gd name="T95" fmla="*/ 85 w 85"/>
                <a:gd name="T96" fmla="*/ 89 h 8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5" h="89">
                  <a:moveTo>
                    <a:pt x="85" y="0"/>
                  </a:moveTo>
                  <a:lnTo>
                    <a:pt x="80" y="4"/>
                  </a:lnTo>
                  <a:lnTo>
                    <a:pt x="78" y="11"/>
                  </a:lnTo>
                  <a:lnTo>
                    <a:pt x="78" y="18"/>
                  </a:lnTo>
                  <a:lnTo>
                    <a:pt x="81" y="23"/>
                  </a:lnTo>
                  <a:lnTo>
                    <a:pt x="78" y="24"/>
                  </a:lnTo>
                  <a:lnTo>
                    <a:pt x="76" y="26"/>
                  </a:lnTo>
                  <a:lnTo>
                    <a:pt x="72" y="32"/>
                  </a:lnTo>
                  <a:lnTo>
                    <a:pt x="71" y="38"/>
                  </a:lnTo>
                  <a:lnTo>
                    <a:pt x="73" y="44"/>
                  </a:lnTo>
                  <a:lnTo>
                    <a:pt x="70" y="44"/>
                  </a:lnTo>
                  <a:lnTo>
                    <a:pt x="67" y="45"/>
                  </a:lnTo>
                  <a:lnTo>
                    <a:pt x="62" y="50"/>
                  </a:lnTo>
                  <a:lnTo>
                    <a:pt x="59" y="57"/>
                  </a:lnTo>
                  <a:lnTo>
                    <a:pt x="60" y="62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4" y="71"/>
                  </a:lnTo>
                  <a:lnTo>
                    <a:pt x="43" y="75"/>
                  </a:lnTo>
                  <a:lnTo>
                    <a:pt x="43" y="77"/>
                  </a:lnTo>
                  <a:lnTo>
                    <a:pt x="40" y="76"/>
                  </a:lnTo>
                  <a:lnTo>
                    <a:pt x="37" y="75"/>
                  </a:lnTo>
                  <a:lnTo>
                    <a:pt x="31" y="77"/>
                  </a:lnTo>
                  <a:lnTo>
                    <a:pt x="24" y="81"/>
                  </a:lnTo>
                  <a:lnTo>
                    <a:pt x="23" y="83"/>
                  </a:lnTo>
                  <a:lnTo>
                    <a:pt x="22" y="85"/>
                  </a:lnTo>
                  <a:lnTo>
                    <a:pt x="17" y="82"/>
                  </a:lnTo>
                  <a:lnTo>
                    <a:pt x="10" y="81"/>
                  </a:lnTo>
                  <a:lnTo>
                    <a:pt x="4" y="83"/>
                  </a:lnTo>
                  <a:lnTo>
                    <a:pt x="2" y="85"/>
                  </a:lnTo>
                  <a:lnTo>
                    <a:pt x="0" y="89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4" name="Freeform 50"/>
            <p:cNvSpPr/>
            <p:nvPr/>
          </p:nvSpPr>
          <p:spPr bwMode="auto">
            <a:xfrm>
              <a:off x="-971" y="1753"/>
              <a:ext cx="68" cy="71"/>
            </a:xfrm>
            <a:custGeom>
              <a:avLst/>
              <a:gdLst>
                <a:gd name="T0" fmla="*/ 68 w 68"/>
                <a:gd name="T1" fmla="*/ 0 h 71"/>
                <a:gd name="T2" fmla="*/ 64 w 68"/>
                <a:gd name="T3" fmla="*/ 3 h 71"/>
                <a:gd name="T4" fmla="*/ 62 w 68"/>
                <a:gd name="T5" fmla="*/ 9 h 71"/>
                <a:gd name="T6" fmla="*/ 63 w 68"/>
                <a:gd name="T7" fmla="*/ 14 h 71"/>
                <a:gd name="T8" fmla="*/ 65 w 68"/>
                <a:gd name="T9" fmla="*/ 19 h 71"/>
                <a:gd name="T10" fmla="*/ 61 w 68"/>
                <a:gd name="T11" fmla="*/ 21 h 71"/>
                <a:gd name="T12" fmla="*/ 58 w 68"/>
                <a:gd name="T13" fmla="*/ 25 h 71"/>
                <a:gd name="T14" fmla="*/ 57 w 68"/>
                <a:gd name="T15" fmla="*/ 31 h 71"/>
                <a:gd name="T16" fmla="*/ 59 w 68"/>
                <a:gd name="T17" fmla="*/ 35 h 71"/>
                <a:gd name="T18" fmla="*/ 54 w 68"/>
                <a:gd name="T19" fmla="*/ 36 h 71"/>
                <a:gd name="T20" fmla="*/ 50 w 68"/>
                <a:gd name="T21" fmla="*/ 41 h 71"/>
                <a:gd name="T22" fmla="*/ 48 w 68"/>
                <a:gd name="T23" fmla="*/ 46 h 71"/>
                <a:gd name="T24" fmla="*/ 48 w 68"/>
                <a:gd name="T25" fmla="*/ 49 h 71"/>
                <a:gd name="T26" fmla="*/ 44 w 68"/>
                <a:gd name="T27" fmla="*/ 50 h 71"/>
                <a:gd name="T28" fmla="*/ 38 w 68"/>
                <a:gd name="T29" fmla="*/ 53 h 71"/>
                <a:gd name="T30" fmla="*/ 35 w 68"/>
                <a:gd name="T31" fmla="*/ 57 h 71"/>
                <a:gd name="T32" fmla="*/ 35 w 68"/>
                <a:gd name="T33" fmla="*/ 61 h 71"/>
                <a:gd name="T34" fmla="*/ 31 w 68"/>
                <a:gd name="T35" fmla="*/ 60 h 71"/>
                <a:gd name="T36" fmla="*/ 24 w 68"/>
                <a:gd name="T37" fmla="*/ 61 h 71"/>
                <a:gd name="T38" fmla="*/ 20 w 68"/>
                <a:gd name="T39" fmla="*/ 65 h 71"/>
                <a:gd name="T40" fmla="*/ 18 w 68"/>
                <a:gd name="T41" fmla="*/ 68 h 71"/>
                <a:gd name="T42" fmla="*/ 13 w 68"/>
                <a:gd name="T43" fmla="*/ 66 h 71"/>
                <a:gd name="T44" fmla="*/ 8 w 68"/>
                <a:gd name="T45" fmla="*/ 65 h 71"/>
                <a:gd name="T46" fmla="*/ 3 w 68"/>
                <a:gd name="T47" fmla="*/ 67 h 71"/>
                <a:gd name="T48" fmla="*/ 0 w 68"/>
                <a:gd name="T49" fmla="*/ 71 h 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8"/>
                <a:gd name="T76" fmla="*/ 0 h 71"/>
                <a:gd name="T77" fmla="*/ 68 w 68"/>
                <a:gd name="T78" fmla="*/ 71 h 7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8" h="71">
                  <a:moveTo>
                    <a:pt x="68" y="0"/>
                  </a:moveTo>
                  <a:lnTo>
                    <a:pt x="64" y="3"/>
                  </a:lnTo>
                  <a:lnTo>
                    <a:pt x="62" y="9"/>
                  </a:lnTo>
                  <a:lnTo>
                    <a:pt x="63" y="14"/>
                  </a:lnTo>
                  <a:lnTo>
                    <a:pt x="65" y="19"/>
                  </a:lnTo>
                  <a:lnTo>
                    <a:pt x="61" y="21"/>
                  </a:lnTo>
                  <a:lnTo>
                    <a:pt x="58" y="25"/>
                  </a:lnTo>
                  <a:lnTo>
                    <a:pt x="57" y="31"/>
                  </a:lnTo>
                  <a:lnTo>
                    <a:pt x="59" y="35"/>
                  </a:lnTo>
                  <a:lnTo>
                    <a:pt x="54" y="36"/>
                  </a:lnTo>
                  <a:lnTo>
                    <a:pt x="50" y="41"/>
                  </a:lnTo>
                  <a:lnTo>
                    <a:pt x="48" y="46"/>
                  </a:lnTo>
                  <a:lnTo>
                    <a:pt x="48" y="49"/>
                  </a:lnTo>
                  <a:lnTo>
                    <a:pt x="44" y="50"/>
                  </a:lnTo>
                  <a:lnTo>
                    <a:pt x="38" y="53"/>
                  </a:lnTo>
                  <a:lnTo>
                    <a:pt x="35" y="57"/>
                  </a:lnTo>
                  <a:lnTo>
                    <a:pt x="35" y="61"/>
                  </a:lnTo>
                  <a:lnTo>
                    <a:pt x="31" y="60"/>
                  </a:lnTo>
                  <a:lnTo>
                    <a:pt x="24" y="61"/>
                  </a:lnTo>
                  <a:lnTo>
                    <a:pt x="20" y="65"/>
                  </a:lnTo>
                  <a:lnTo>
                    <a:pt x="18" y="68"/>
                  </a:lnTo>
                  <a:lnTo>
                    <a:pt x="13" y="66"/>
                  </a:lnTo>
                  <a:lnTo>
                    <a:pt x="8" y="65"/>
                  </a:lnTo>
                  <a:lnTo>
                    <a:pt x="3" y="67"/>
                  </a:lnTo>
                  <a:lnTo>
                    <a:pt x="0" y="71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5" name="Freeform 51"/>
            <p:cNvSpPr/>
            <p:nvPr/>
          </p:nvSpPr>
          <p:spPr bwMode="auto">
            <a:xfrm>
              <a:off x="-972" y="1753"/>
              <a:ext cx="54" cy="57"/>
            </a:xfrm>
            <a:custGeom>
              <a:avLst/>
              <a:gdLst>
                <a:gd name="T0" fmla="*/ 54 w 54"/>
                <a:gd name="T1" fmla="*/ 0 h 57"/>
                <a:gd name="T2" fmla="*/ 52 w 54"/>
                <a:gd name="T3" fmla="*/ 3 h 57"/>
                <a:gd name="T4" fmla="*/ 50 w 54"/>
                <a:gd name="T5" fmla="*/ 7 h 57"/>
                <a:gd name="T6" fmla="*/ 50 w 54"/>
                <a:gd name="T7" fmla="*/ 12 h 57"/>
                <a:gd name="T8" fmla="*/ 52 w 54"/>
                <a:gd name="T9" fmla="*/ 15 h 57"/>
                <a:gd name="T10" fmla="*/ 49 w 54"/>
                <a:gd name="T11" fmla="*/ 17 h 57"/>
                <a:gd name="T12" fmla="*/ 47 w 54"/>
                <a:gd name="T13" fmla="*/ 21 h 57"/>
                <a:gd name="T14" fmla="*/ 46 w 54"/>
                <a:gd name="T15" fmla="*/ 25 h 57"/>
                <a:gd name="T16" fmla="*/ 47 w 54"/>
                <a:gd name="T17" fmla="*/ 29 h 57"/>
                <a:gd name="T18" fmla="*/ 44 w 54"/>
                <a:gd name="T19" fmla="*/ 30 h 57"/>
                <a:gd name="T20" fmla="*/ 40 w 54"/>
                <a:gd name="T21" fmla="*/ 33 h 57"/>
                <a:gd name="T22" fmla="*/ 38 w 54"/>
                <a:gd name="T23" fmla="*/ 36 h 57"/>
                <a:gd name="T24" fmla="*/ 38 w 54"/>
                <a:gd name="T25" fmla="*/ 39 h 57"/>
                <a:gd name="T26" fmla="*/ 35 w 54"/>
                <a:gd name="T27" fmla="*/ 41 h 57"/>
                <a:gd name="T28" fmla="*/ 32 w 54"/>
                <a:gd name="T29" fmla="*/ 43 h 57"/>
                <a:gd name="T30" fmla="*/ 28 w 54"/>
                <a:gd name="T31" fmla="*/ 46 h 57"/>
                <a:gd name="T32" fmla="*/ 28 w 54"/>
                <a:gd name="T33" fmla="*/ 49 h 57"/>
                <a:gd name="T34" fmla="*/ 24 w 54"/>
                <a:gd name="T35" fmla="*/ 48 h 57"/>
                <a:gd name="T36" fmla="*/ 20 w 54"/>
                <a:gd name="T37" fmla="*/ 49 h 57"/>
                <a:gd name="T38" fmla="*/ 17 w 54"/>
                <a:gd name="T39" fmla="*/ 52 h 57"/>
                <a:gd name="T40" fmla="*/ 14 w 54"/>
                <a:gd name="T41" fmla="*/ 55 h 57"/>
                <a:gd name="T42" fmla="*/ 11 w 54"/>
                <a:gd name="T43" fmla="*/ 53 h 57"/>
                <a:gd name="T44" fmla="*/ 7 w 54"/>
                <a:gd name="T45" fmla="*/ 52 h 57"/>
                <a:gd name="T46" fmla="*/ 2 w 54"/>
                <a:gd name="T47" fmla="*/ 54 h 57"/>
                <a:gd name="T48" fmla="*/ 0 w 54"/>
                <a:gd name="T49" fmla="*/ 57 h 5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4"/>
                <a:gd name="T76" fmla="*/ 0 h 57"/>
                <a:gd name="T77" fmla="*/ 54 w 54"/>
                <a:gd name="T78" fmla="*/ 57 h 5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4" h="57">
                  <a:moveTo>
                    <a:pt x="54" y="0"/>
                  </a:moveTo>
                  <a:lnTo>
                    <a:pt x="52" y="3"/>
                  </a:lnTo>
                  <a:lnTo>
                    <a:pt x="50" y="7"/>
                  </a:lnTo>
                  <a:lnTo>
                    <a:pt x="50" y="12"/>
                  </a:lnTo>
                  <a:lnTo>
                    <a:pt x="52" y="15"/>
                  </a:lnTo>
                  <a:lnTo>
                    <a:pt x="49" y="17"/>
                  </a:lnTo>
                  <a:lnTo>
                    <a:pt x="47" y="21"/>
                  </a:lnTo>
                  <a:lnTo>
                    <a:pt x="46" y="25"/>
                  </a:lnTo>
                  <a:lnTo>
                    <a:pt x="47" y="29"/>
                  </a:lnTo>
                  <a:lnTo>
                    <a:pt x="44" y="30"/>
                  </a:lnTo>
                  <a:lnTo>
                    <a:pt x="40" y="33"/>
                  </a:lnTo>
                  <a:lnTo>
                    <a:pt x="38" y="36"/>
                  </a:lnTo>
                  <a:lnTo>
                    <a:pt x="38" y="39"/>
                  </a:lnTo>
                  <a:lnTo>
                    <a:pt x="35" y="41"/>
                  </a:lnTo>
                  <a:lnTo>
                    <a:pt x="32" y="43"/>
                  </a:lnTo>
                  <a:lnTo>
                    <a:pt x="28" y="46"/>
                  </a:lnTo>
                  <a:lnTo>
                    <a:pt x="28" y="49"/>
                  </a:lnTo>
                  <a:lnTo>
                    <a:pt x="24" y="48"/>
                  </a:lnTo>
                  <a:lnTo>
                    <a:pt x="20" y="49"/>
                  </a:lnTo>
                  <a:lnTo>
                    <a:pt x="17" y="52"/>
                  </a:lnTo>
                  <a:lnTo>
                    <a:pt x="14" y="55"/>
                  </a:lnTo>
                  <a:lnTo>
                    <a:pt x="11" y="53"/>
                  </a:lnTo>
                  <a:lnTo>
                    <a:pt x="7" y="52"/>
                  </a:lnTo>
                  <a:lnTo>
                    <a:pt x="2" y="54"/>
                  </a:lnTo>
                  <a:lnTo>
                    <a:pt x="0" y="57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6" name="Freeform 52"/>
            <p:cNvSpPr/>
            <p:nvPr/>
          </p:nvSpPr>
          <p:spPr bwMode="auto">
            <a:xfrm>
              <a:off x="-972" y="1753"/>
              <a:ext cx="44" cy="46"/>
            </a:xfrm>
            <a:custGeom>
              <a:avLst/>
              <a:gdLst>
                <a:gd name="T0" fmla="*/ 44 w 44"/>
                <a:gd name="T1" fmla="*/ 0 h 46"/>
                <a:gd name="T2" fmla="*/ 41 w 44"/>
                <a:gd name="T3" fmla="*/ 2 h 46"/>
                <a:gd name="T4" fmla="*/ 39 w 44"/>
                <a:gd name="T5" fmla="*/ 6 h 46"/>
                <a:gd name="T6" fmla="*/ 40 w 44"/>
                <a:gd name="T7" fmla="*/ 10 h 46"/>
                <a:gd name="T8" fmla="*/ 41 w 44"/>
                <a:gd name="T9" fmla="*/ 12 h 46"/>
                <a:gd name="T10" fmla="*/ 38 w 44"/>
                <a:gd name="T11" fmla="*/ 13 h 46"/>
                <a:gd name="T12" fmla="*/ 37 w 44"/>
                <a:gd name="T13" fmla="*/ 17 h 46"/>
                <a:gd name="T14" fmla="*/ 36 w 44"/>
                <a:gd name="T15" fmla="*/ 20 h 46"/>
                <a:gd name="T16" fmla="*/ 37 w 44"/>
                <a:gd name="T17" fmla="*/ 23 h 46"/>
                <a:gd name="T18" fmla="*/ 35 w 44"/>
                <a:gd name="T19" fmla="*/ 23 h 46"/>
                <a:gd name="T20" fmla="*/ 32 w 44"/>
                <a:gd name="T21" fmla="*/ 26 h 46"/>
                <a:gd name="T22" fmla="*/ 31 w 44"/>
                <a:gd name="T23" fmla="*/ 30 h 46"/>
                <a:gd name="T24" fmla="*/ 31 w 44"/>
                <a:gd name="T25" fmla="*/ 32 h 46"/>
                <a:gd name="T26" fmla="*/ 27 w 44"/>
                <a:gd name="T27" fmla="*/ 32 h 46"/>
                <a:gd name="T28" fmla="*/ 24 w 44"/>
                <a:gd name="T29" fmla="*/ 34 h 46"/>
                <a:gd name="T30" fmla="*/ 22 w 44"/>
                <a:gd name="T31" fmla="*/ 37 h 46"/>
                <a:gd name="T32" fmla="*/ 22 w 44"/>
                <a:gd name="T33" fmla="*/ 39 h 46"/>
                <a:gd name="T34" fmla="*/ 19 w 44"/>
                <a:gd name="T35" fmla="*/ 38 h 46"/>
                <a:gd name="T36" fmla="*/ 15 w 44"/>
                <a:gd name="T37" fmla="*/ 39 h 46"/>
                <a:gd name="T38" fmla="*/ 12 w 44"/>
                <a:gd name="T39" fmla="*/ 42 h 46"/>
                <a:gd name="T40" fmla="*/ 11 w 44"/>
                <a:gd name="T41" fmla="*/ 44 h 46"/>
                <a:gd name="T42" fmla="*/ 9 w 44"/>
                <a:gd name="T43" fmla="*/ 42 h 46"/>
                <a:gd name="T44" fmla="*/ 5 w 44"/>
                <a:gd name="T45" fmla="*/ 42 h 46"/>
                <a:gd name="T46" fmla="*/ 1 w 44"/>
                <a:gd name="T47" fmla="*/ 43 h 46"/>
                <a:gd name="T48" fmla="*/ 0 w 44"/>
                <a:gd name="T49" fmla="*/ 46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4"/>
                <a:gd name="T76" fmla="*/ 0 h 46"/>
                <a:gd name="T77" fmla="*/ 44 w 44"/>
                <a:gd name="T78" fmla="*/ 46 h 4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4" h="46">
                  <a:moveTo>
                    <a:pt x="44" y="0"/>
                  </a:moveTo>
                  <a:lnTo>
                    <a:pt x="41" y="2"/>
                  </a:lnTo>
                  <a:lnTo>
                    <a:pt x="39" y="6"/>
                  </a:lnTo>
                  <a:lnTo>
                    <a:pt x="40" y="10"/>
                  </a:lnTo>
                  <a:lnTo>
                    <a:pt x="41" y="12"/>
                  </a:lnTo>
                  <a:lnTo>
                    <a:pt x="38" y="13"/>
                  </a:lnTo>
                  <a:lnTo>
                    <a:pt x="37" y="17"/>
                  </a:lnTo>
                  <a:lnTo>
                    <a:pt x="36" y="20"/>
                  </a:lnTo>
                  <a:lnTo>
                    <a:pt x="37" y="23"/>
                  </a:lnTo>
                  <a:lnTo>
                    <a:pt x="35" y="23"/>
                  </a:lnTo>
                  <a:lnTo>
                    <a:pt x="32" y="26"/>
                  </a:lnTo>
                  <a:lnTo>
                    <a:pt x="31" y="30"/>
                  </a:lnTo>
                  <a:lnTo>
                    <a:pt x="31" y="32"/>
                  </a:lnTo>
                  <a:lnTo>
                    <a:pt x="27" y="32"/>
                  </a:lnTo>
                  <a:lnTo>
                    <a:pt x="24" y="34"/>
                  </a:lnTo>
                  <a:lnTo>
                    <a:pt x="22" y="37"/>
                  </a:lnTo>
                  <a:lnTo>
                    <a:pt x="22" y="39"/>
                  </a:lnTo>
                  <a:lnTo>
                    <a:pt x="19" y="38"/>
                  </a:lnTo>
                  <a:lnTo>
                    <a:pt x="15" y="39"/>
                  </a:lnTo>
                  <a:lnTo>
                    <a:pt x="12" y="42"/>
                  </a:lnTo>
                  <a:lnTo>
                    <a:pt x="11" y="44"/>
                  </a:lnTo>
                  <a:lnTo>
                    <a:pt x="9" y="42"/>
                  </a:lnTo>
                  <a:lnTo>
                    <a:pt x="5" y="42"/>
                  </a:lnTo>
                  <a:lnTo>
                    <a:pt x="1" y="43"/>
                  </a:lnTo>
                  <a:lnTo>
                    <a:pt x="0" y="46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4" name="Group 32"/>
          <p:cNvGrpSpPr/>
          <p:nvPr/>
        </p:nvGrpSpPr>
        <p:grpSpPr bwMode="auto">
          <a:xfrm rot="16200000" flipH="1">
            <a:off x="1595786" y="152351"/>
            <a:ext cx="936625" cy="865188"/>
            <a:chOff x="-975" y="1753"/>
            <a:chExt cx="689" cy="696"/>
          </a:xfrm>
        </p:grpSpPr>
        <p:sp>
          <p:nvSpPr>
            <p:cNvPr id="26" name="Line 33"/>
            <p:cNvSpPr>
              <a:spLocks noChangeShapeType="1"/>
            </p:cNvSpPr>
            <p:nvPr/>
          </p:nvSpPr>
          <p:spPr bwMode="auto">
            <a:xfrm>
              <a:off x="-975" y="1753"/>
              <a:ext cx="689" cy="1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7" name="Line 34"/>
            <p:cNvSpPr>
              <a:spLocks noChangeShapeType="1"/>
            </p:cNvSpPr>
            <p:nvPr/>
          </p:nvSpPr>
          <p:spPr bwMode="auto">
            <a:xfrm>
              <a:off x="-975" y="1753"/>
              <a:ext cx="668" cy="175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Line 35"/>
            <p:cNvSpPr>
              <a:spLocks noChangeShapeType="1"/>
            </p:cNvSpPr>
            <p:nvPr/>
          </p:nvSpPr>
          <p:spPr bwMode="auto">
            <a:xfrm>
              <a:off x="-975" y="1753"/>
              <a:ext cx="603" cy="338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Line 36"/>
            <p:cNvSpPr>
              <a:spLocks noChangeShapeType="1"/>
            </p:cNvSpPr>
            <p:nvPr/>
          </p:nvSpPr>
          <p:spPr bwMode="auto">
            <a:xfrm>
              <a:off x="-975" y="1753"/>
              <a:ext cx="501" cy="479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" name="Line 37"/>
            <p:cNvSpPr>
              <a:spLocks noChangeShapeType="1"/>
            </p:cNvSpPr>
            <p:nvPr/>
          </p:nvSpPr>
          <p:spPr bwMode="auto">
            <a:xfrm>
              <a:off x="-975" y="1753"/>
              <a:ext cx="366" cy="590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1" name="Line 38"/>
            <p:cNvSpPr>
              <a:spLocks noChangeShapeType="1"/>
            </p:cNvSpPr>
            <p:nvPr/>
          </p:nvSpPr>
          <p:spPr bwMode="auto">
            <a:xfrm>
              <a:off x="-975" y="1753"/>
              <a:ext cx="209" cy="664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2" name="Line 39"/>
            <p:cNvSpPr>
              <a:spLocks noChangeShapeType="1"/>
            </p:cNvSpPr>
            <p:nvPr/>
          </p:nvSpPr>
          <p:spPr bwMode="auto">
            <a:xfrm>
              <a:off x="-975" y="1753"/>
              <a:ext cx="38" cy="696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3" name="Freeform 40"/>
            <p:cNvSpPr/>
            <p:nvPr/>
          </p:nvSpPr>
          <p:spPr bwMode="auto">
            <a:xfrm>
              <a:off x="-939" y="1753"/>
              <a:ext cx="629" cy="657"/>
            </a:xfrm>
            <a:custGeom>
              <a:avLst/>
              <a:gdLst>
                <a:gd name="T0" fmla="*/ 620 w 629"/>
                <a:gd name="T1" fmla="*/ 4 h 657"/>
                <a:gd name="T2" fmla="*/ 603 w 629"/>
                <a:gd name="T3" fmla="*/ 18 h 657"/>
                <a:gd name="T4" fmla="*/ 585 w 629"/>
                <a:gd name="T5" fmla="*/ 50 h 657"/>
                <a:gd name="T6" fmla="*/ 578 w 629"/>
                <a:gd name="T7" fmla="*/ 76 h 657"/>
                <a:gd name="T8" fmla="*/ 575 w 629"/>
                <a:gd name="T9" fmla="*/ 103 h 657"/>
                <a:gd name="T10" fmla="*/ 579 w 629"/>
                <a:gd name="T11" fmla="*/ 128 h 657"/>
                <a:gd name="T12" fmla="*/ 588 w 629"/>
                <a:gd name="T13" fmla="*/ 151 h 657"/>
                <a:gd name="T14" fmla="*/ 605 w 629"/>
                <a:gd name="T15" fmla="*/ 168 h 657"/>
                <a:gd name="T16" fmla="*/ 581 w 629"/>
                <a:gd name="T17" fmla="*/ 174 h 657"/>
                <a:gd name="T18" fmla="*/ 561 w 629"/>
                <a:gd name="T19" fmla="*/ 188 h 657"/>
                <a:gd name="T20" fmla="*/ 545 w 629"/>
                <a:gd name="T21" fmla="*/ 209 h 657"/>
                <a:gd name="T22" fmla="*/ 533 w 629"/>
                <a:gd name="T23" fmla="*/ 233 h 657"/>
                <a:gd name="T24" fmla="*/ 527 w 629"/>
                <a:gd name="T25" fmla="*/ 259 h 657"/>
                <a:gd name="T26" fmla="*/ 525 w 629"/>
                <a:gd name="T27" fmla="*/ 284 h 657"/>
                <a:gd name="T28" fmla="*/ 529 w 629"/>
                <a:gd name="T29" fmla="*/ 305 h 657"/>
                <a:gd name="T30" fmla="*/ 539 w 629"/>
                <a:gd name="T31" fmla="*/ 322 h 657"/>
                <a:gd name="T32" fmla="*/ 519 w 629"/>
                <a:gd name="T33" fmla="*/ 324 h 657"/>
                <a:gd name="T34" fmla="*/ 500 w 629"/>
                <a:gd name="T35" fmla="*/ 334 h 657"/>
                <a:gd name="T36" fmla="*/ 480 w 629"/>
                <a:gd name="T37" fmla="*/ 350 h 657"/>
                <a:gd name="T38" fmla="*/ 449 w 629"/>
                <a:gd name="T39" fmla="*/ 395 h 657"/>
                <a:gd name="T40" fmla="*/ 439 w 629"/>
                <a:gd name="T41" fmla="*/ 418 h 657"/>
                <a:gd name="T42" fmla="*/ 437 w 629"/>
                <a:gd name="T43" fmla="*/ 440 h 657"/>
                <a:gd name="T44" fmla="*/ 441 w 629"/>
                <a:gd name="T45" fmla="*/ 458 h 657"/>
                <a:gd name="T46" fmla="*/ 423 w 629"/>
                <a:gd name="T47" fmla="*/ 455 h 657"/>
                <a:gd name="T48" fmla="*/ 400 w 629"/>
                <a:gd name="T49" fmla="*/ 460 h 657"/>
                <a:gd name="T50" fmla="*/ 378 w 629"/>
                <a:gd name="T51" fmla="*/ 472 h 657"/>
                <a:gd name="T52" fmla="*/ 337 w 629"/>
                <a:gd name="T53" fmla="*/ 508 h 657"/>
                <a:gd name="T54" fmla="*/ 323 w 629"/>
                <a:gd name="T55" fmla="*/ 529 h 657"/>
                <a:gd name="T56" fmla="*/ 316 w 629"/>
                <a:gd name="T57" fmla="*/ 549 h 657"/>
                <a:gd name="T58" fmla="*/ 318 w 629"/>
                <a:gd name="T59" fmla="*/ 569 h 657"/>
                <a:gd name="T60" fmla="*/ 300 w 629"/>
                <a:gd name="T61" fmla="*/ 558 h 657"/>
                <a:gd name="T62" fmla="*/ 278 w 629"/>
                <a:gd name="T63" fmla="*/ 555 h 657"/>
                <a:gd name="T64" fmla="*/ 252 w 629"/>
                <a:gd name="T65" fmla="*/ 558 h 657"/>
                <a:gd name="T66" fmla="*/ 227 w 629"/>
                <a:gd name="T67" fmla="*/ 567 h 657"/>
                <a:gd name="T68" fmla="*/ 192 w 629"/>
                <a:gd name="T69" fmla="*/ 588 h 657"/>
                <a:gd name="T70" fmla="*/ 175 w 629"/>
                <a:gd name="T71" fmla="*/ 604 h 657"/>
                <a:gd name="T72" fmla="*/ 165 w 629"/>
                <a:gd name="T73" fmla="*/ 623 h 657"/>
                <a:gd name="T74" fmla="*/ 156 w 629"/>
                <a:gd name="T75" fmla="*/ 623 h 657"/>
                <a:gd name="T76" fmla="*/ 138 w 629"/>
                <a:gd name="T77" fmla="*/ 610 h 657"/>
                <a:gd name="T78" fmla="*/ 114 w 629"/>
                <a:gd name="T79" fmla="*/ 602 h 657"/>
                <a:gd name="T80" fmla="*/ 87 w 629"/>
                <a:gd name="T81" fmla="*/ 601 h 657"/>
                <a:gd name="T82" fmla="*/ 60 w 629"/>
                <a:gd name="T83" fmla="*/ 604 h 657"/>
                <a:gd name="T84" fmla="*/ 35 w 629"/>
                <a:gd name="T85" fmla="*/ 613 h 657"/>
                <a:gd name="T86" fmla="*/ 15 w 629"/>
                <a:gd name="T87" fmla="*/ 627 h 657"/>
                <a:gd name="T88" fmla="*/ 3 w 629"/>
                <a:gd name="T89" fmla="*/ 646 h 6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29"/>
                <a:gd name="T136" fmla="*/ 0 h 657"/>
                <a:gd name="T137" fmla="*/ 629 w 629"/>
                <a:gd name="T138" fmla="*/ 657 h 6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29" h="657">
                  <a:moveTo>
                    <a:pt x="629" y="0"/>
                  </a:moveTo>
                  <a:lnTo>
                    <a:pt x="620" y="4"/>
                  </a:lnTo>
                  <a:lnTo>
                    <a:pt x="611" y="10"/>
                  </a:lnTo>
                  <a:lnTo>
                    <a:pt x="603" y="18"/>
                  </a:lnTo>
                  <a:lnTo>
                    <a:pt x="596" y="27"/>
                  </a:lnTo>
                  <a:lnTo>
                    <a:pt x="585" y="50"/>
                  </a:lnTo>
                  <a:lnTo>
                    <a:pt x="581" y="62"/>
                  </a:lnTo>
                  <a:lnTo>
                    <a:pt x="578" y="76"/>
                  </a:lnTo>
                  <a:lnTo>
                    <a:pt x="576" y="90"/>
                  </a:lnTo>
                  <a:lnTo>
                    <a:pt x="575" y="103"/>
                  </a:lnTo>
                  <a:lnTo>
                    <a:pt x="576" y="116"/>
                  </a:lnTo>
                  <a:lnTo>
                    <a:pt x="579" y="128"/>
                  </a:lnTo>
                  <a:lnTo>
                    <a:pt x="583" y="140"/>
                  </a:lnTo>
                  <a:lnTo>
                    <a:pt x="588" y="151"/>
                  </a:lnTo>
                  <a:lnTo>
                    <a:pt x="596" y="160"/>
                  </a:lnTo>
                  <a:lnTo>
                    <a:pt x="605" y="168"/>
                  </a:lnTo>
                  <a:lnTo>
                    <a:pt x="593" y="170"/>
                  </a:lnTo>
                  <a:lnTo>
                    <a:pt x="581" y="174"/>
                  </a:lnTo>
                  <a:lnTo>
                    <a:pt x="571" y="180"/>
                  </a:lnTo>
                  <a:lnTo>
                    <a:pt x="561" y="188"/>
                  </a:lnTo>
                  <a:lnTo>
                    <a:pt x="553" y="198"/>
                  </a:lnTo>
                  <a:lnTo>
                    <a:pt x="545" y="209"/>
                  </a:lnTo>
                  <a:lnTo>
                    <a:pt x="539" y="220"/>
                  </a:lnTo>
                  <a:lnTo>
                    <a:pt x="533" y="233"/>
                  </a:lnTo>
                  <a:lnTo>
                    <a:pt x="530" y="246"/>
                  </a:lnTo>
                  <a:lnTo>
                    <a:pt x="527" y="259"/>
                  </a:lnTo>
                  <a:lnTo>
                    <a:pt x="526" y="272"/>
                  </a:lnTo>
                  <a:lnTo>
                    <a:pt x="525" y="284"/>
                  </a:lnTo>
                  <a:lnTo>
                    <a:pt x="526" y="296"/>
                  </a:lnTo>
                  <a:lnTo>
                    <a:pt x="529" y="305"/>
                  </a:lnTo>
                  <a:lnTo>
                    <a:pt x="532" y="314"/>
                  </a:lnTo>
                  <a:lnTo>
                    <a:pt x="539" y="322"/>
                  </a:lnTo>
                  <a:lnTo>
                    <a:pt x="529" y="322"/>
                  </a:lnTo>
                  <a:lnTo>
                    <a:pt x="519" y="324"/>
                  </a:lnTo>
                  <a:lnTo>
                    <a:pt x="509" y="327"/>
                  </a:lnTo>
                  <a:lnTo>
                    <a:pt x="500" y="334"/>
                  </a:lnTo>
                  <a:lnTo>
                    <a:pt x="490" y="342"/>
                  </a:lnTo>
                  <a:lnTo>
                    <a:pt x="480" y="350"/>
                  </a:lnTo>
                  <a:lnTo>
                    <a:pt x="463" y="371"/>
                  </a:lnTo>
                  <a:lnTo>
                    <a:pt x="449" y="395"/>
                  </a:lnTo>
                  <a:lnTo>
                    <a:pt x="444" y="407"/>
                  </a:lnTo>
                  <a:lnTo>
                    <a:pt x="439" y="418"/>
                  </a:lnTo>
                  <a:lnTo>
                    <a:pt x="437" y="429"/>
                  </a:lnTo>
                  <a:lnTo>
                    <a:pt x="437" y="440"/>
                  </a:lnTo>
                  <a:lnTo>
                    <a:pt x="438" y="450"/>
                  </a:lnTo>
                  <a:lnTo>
                    <a:pt x="441" y="458"/>
                  </a:lnTo>
                  <a:lnTo>
                    <a:pt x="433" y="455"/>
                  </a:lnTo>
                  <a:lnTo>
                    <a:pt x="423" y="455"/>
                  </a:lnTo>
                  <a:lnTo>
                    <a:pt x="412" y="456"/>
                  </a:lnTo>
                  <a:lnTo>
                    <a:pt x="400" y="460"/>
                  </a:lnTo>
                  <a:lnTo>
                    <a:pt x="390" y="465"/>
                  </a:lnTo>
                  <a:lnTo>
                    <a:pt x="378" y="472"/>
                  </a:lnTo>
                  <a:lnTo>
                    <a:pt x="356" y="488"/>
                  </a:lnTo>
                  <a:lnTo>
                    <a:pt x="337" y="508"/>
                  </a:lnTo>
                  <a:lnTo>
                    <a:pt x="329" y="518"/>
                  </a:lnTo>
                  <a:lnTo>
                    <a:pt x="323" y="529"/>
                  </a:lnTo>
                  <a:lnTo>
                    <a:pt x="318" y="540"/>
                  </a:lnTo>
                  <a:lnTo>
                    <a:pt x="316" y="549"/>
                  </a:lnTo>
                  <a:lnTo>
                    <a:pt x="315" y="560"/>
                  </a:lnTo>
                  <a:lnTo>
                    <a:pt x="318" y="569"/>
                  </a:lnTo>
                  <a:lnTo>
                    <a:pt x="310" y="563"/>
                  </a:lnTo>
                  <a:lnTo>
                    <a:pt x="300" y="558"/>
                  </a:lnTo>
                  <a:lnTo>
                    <a:pt x="289" y="556"/>
                  </a:lnTo>
                  <a:lnTo>
                    <a:pt x="278" y="555"/>
                  </a:lnTo>
                  <a:lnTo>
                    <a:pt x="265" y="556"/>
                  </a:lnTo>
                  <a:lnTo>
                    <a:pt x="252" y="558"/>
                  </a:lnTo>
                  <a:lnTo>
                    <a:pt x="239" y="562"/>
                  </a:lnTo>
                  <a:lnTo>
                    <a:pt x="227" y="567"/>
                  </a:lnTo>
                  <a:lnTo>
                    <a:pt x="203" y="580"/>
                  </a:lnTo>
                  <a:lnTo>
                    <a:pt x="192" y="588"/>
                  </a:lnTo>
                  <a:lnTo>
                    <a:pt x="182" y="595"/>
                  </a:lnTo>
                  <a:lnTo>
                    <a:pt x="175" y="604"/>
                  </a:lnTo>
                  <a:lnTo>
                    <a:pt x="168" y="614"/>
                  </a:lnTo>
                  <a:lnTo>
                    <a:pt x="165" y="623"/>
                  </a:lnTo>
                  <a:lnTo>
                    <a:pt x="163" y="632"/>
                  </a:lnTo>
                  <a:lnTo>
                    <a:pt x="156" y="623"/>
                  </a:lnTo>
                  <a:lnTo>
                    <a:pt x="149" y="616"/>
                  </a:lnTo>
                  <a:lnTo>
                    <a:pt x="138" y="610"/>
                  </a:lnTo>
                  <a:lnTo>
                    <a:pt x="126" y="605"/>
                  </a:lnTo>
                  <a:lnTo>
                    <a:pt x="114" y="602"/>
                  </a:lnTo>
                  <a:lnTo>
                    <a:pt x="101" y="601"/>
                  </a:lnTo>
                  <a:lnTo>
                    <a:pt x="87" y="601"/>
                  </a:lnTo>
                  <a:lnTo>
                    <a:pt x="73" y="602"/>
                  </a:lnTo>
                  <a:lnTo>
                    <a:pt x="60" y="604"/>
                  </a:lnTo>
                  <a:lnTo>
                    <a:pt x="47" y="607"/>
                  </a:lnTo>
                  <a:lnTo>
                    <a:pt x="35" y="613"/>
                  </a:lnTo>
                  <a:lnTo>
                    <a:pt x="25" y="620"/>
                  </a:lnTo>
                  <a:lnTo>
                    <a:pt x="15" y="627"/>
                  </a:lnTo>
                  <a:lnTo>
                    <a:pt x="7" y="635"/>
                  </a:lnTo>
                  <a:lnTo>
                    <a:pt x="3" y="646"/>
                  </a:lnTo>
                  <a:lnTo>
                    <a:pt x="0" y="657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4" name="Freeform 41"/>
            <p:cNvSpPr/>
            <p:nvPr/>
          </p:nvSpPr>
          <p:spPr bwMode="auto">
            <a:xfrm>
              <a:off x="-946" y="1753"/>
              <a:ext cx="504" cy="525"/>
            </a:xfrm>
            <a:custGeom>
              <a:avLst/>
              <a:gdLst>
                <a:gd name="T0" fmla="*/ 496 w 504"/>
                <a:gd name="T1" fmla="*/ 3 h 525"/>
                <a:gd name="T2" fmla="*/ 483 w 504"/>
                <a:gd name="T3" fmla="*/ 14 h 525"/>
                <a:gd name="T4" fmla="*/ 468 w 504"/>
                <a:gd name="T5" fmla="*/ 41 h 525"/>
                <a:gd name="T6" fmla="*/ 460 w 504"/>
                <a:gd name="T7" fmla="*/ 82 h 525"/>
                <a:gd name="T8" fmla="*/ 464 w 504"/>
                <a:gd name="T9" fmla="*/ 103 h 525"/>
                <a:gd name="T10" fmla="*/ 471 w 504"/>
                <a:gd name="T11" fmla="*/ 120 h 525"/>
                <a:gd name="T12" fmla="*/ 484 w 504"/>
                <a:gd name="T13" fmla="*/ 135 h 525"/>
                <a:gd name="T14" fmla="*/ 466 w 504"/>
                <a:gd name="T15" fmla="*/ 139 h 525"/>
                <a:gd name="T16" fmla="*/ 450 w 504"/>
                <a:gd name="T17" fmla="*/ 151 h 525"/>
                <a:gd name="T18" fmla="*/ 427 w 504"/>
                <a:gd name="T19" fmla="*/ 186 h 525"/>
                <a:gd name="T20" fmla="*/ 419 w 504"/>
                <a:gd name="T21" fmla="*/ 228 h 525"/>
                <a:gd name="T22" fmla="*/ 423 w 504"/>
                <a:gd name="T23" fmla="*/ 245 h 525"/>
                <a:gd name="T24" fmla="*/ 431 w 504"/>
                <a:gd name="T25" fmla="*/ 257 h 525"/>
                <a:gd name="T26" fmla="*/ 416 w 504"/>
                <a:gd name="T27" fmla="*/ 259 h 525"/>
                <a:gd name="T28" fmla="*/ 400 w 504"/>
                <a:gd name="T29" fmla="*/ 267 h 525"/>
                <a:gd name="T30" fmla="*/ 384 w 504"/>
                <a:gd name="T31" fmla="*/ 280 h 525"/>
                <a:gd name="T32" fmla="*/ 359 w 504"/>
                <a:gd name="T33" fmla="*/ 316 h 525"/>
                <a:gd name="T34" fmla="*/ 351 w 504"/>
                <a:gd name="T35" fmla="*/ 335 h 525"/>
                <a:gd name="T36" fmla="*/ 349 w 504"/>
                <a:gd name="T37" fmla="*/ 352 h 525"/>
                <a:gd name="T38" fmla="*/ 353 w 504"/>
                <a:gd name="T39" fmla="*/ 367 h 525"/>
                <a:gd name="T40" fmla="*/ 338 w 504"/>
                <a:gd name="T41" fmla="*/ 365 h 525"/>
                <a:gd name="T42" fmla="*/ 321 w 504"/>
                <a:gd name="T43" fmla="*/ 368 h 525"/>
                <a:gd name="T44" fmla="*/ 303 w 504"/>
                <a:gd name="T45" fmla="*/ 378 h 525"/>
                <a:gd name="T46" fmla="*/ 269 w 504"/>
                <a:gd name="T47" fmla="*/ 406 h 525"/>
                <a:gd name="T48" fmla="*/ 258 w 504"/>
                <a:gd name="T49" fmla="*/ 423 h 525"/>
                <a:gd name="T50" fmla="*/ 253 w 504"/>
                <a:gd name="T51" fmla="*/ 440 h 525"/>
                <a:gd name="T52" fmla="*/ 254 w 504"/>
                <a:gd name="T53" fmla="*/ 455 h 525"/>
                <a:gd name="T54" fmla="*/ 240 w 504"/>
                <a:gd name="T55" fmla="*/ 447 h 525"/>
                <a:gd name="T56" fmla="*/ 223 w 504"/>
                <a:gd name="T57" fmla="*/ 443 h 525"/>
                <a:gd name="T58" fmla="*/ 202 w 504"/>
                <a:gd name="T59" fmla="*/ 447 h 525"/>
                <a:gd name="T60" fmla="*/ 162 w 504"/>
                <a:gd name="T61" fmla="*/ 464 h 525"/>
                <a:gd name="T62" fmla="*/ 140 w 504"/>
                <a:gd name="T63" fmla="*/ 484 h 525"/>
                <a:gd name="T64" fmla="*/ 132 w 504"/>
                <a:gd name="T65" fmla="*/ 498 h 525"/>
                <a:gd name="T66" fmla="*/ 126 w 504"/>
                <a:gd name="T67" fmla="*/ 498 h 525"/>
                <a:gd name="T68" fmla="*/ 110 w 504"/>
                <a:gd name="T69" fmla="*/ 488 h 525"/>
                <a:gd name="T70" fmla="*/ 91 w 504"/>
                <a:gd name="T71" fmla="*/ 482 h 525"/>
                <a:gd name="T72" fmla="*/ 69 w 504"/>
                <a:gd name="T73" fmla="*/ 481 h 525"/>
                <a:gd name="T74" fmla="*/ 37 w 504"/>
                <a:gd name="T75" fmla="*/ 486 h 525"/>
                <a:gd name="T76" fmla="*/ 12 w 504"/>
                <a:gd name="T77" fmla="*/ 501 h 525"/>
                <a:gd name="T78" fmla="*/ 1 w 504"/>
                <a:gd name="T79" fmla="*/ 517 h 52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04"/>
                <a:gd name="T121" fmla="*/ 0 h 525"/>
                <a:gd name="T122" fmla="*/ 504 w 504"/>
                <a:gd name="T123" fmla="*/ 525 h 52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04" h="525">
                  <a:moveTo>
                    <a:pt x="504" y="0"/>
                  </a:moveTo>
                  <a:lnTo>
                    <a:pt x="496" y="3"/>
                  </a:lnTo>
                  <a:lnTo>
                    <a:pt x="489" y="8"/>
                  </a:lnTo>
                  <a:lnTo>
                    <a:pt x="483" y="14"/>
                  </a:lnTo>
                  <a:lnTo>
                    <a:pt x="478" y="22"/>
                  </a:lnTo>
                  <a:lnTo>
                    <a:pt x="468" y="41"/>
                  </a:lnTo>
                  <a:lnTo>
                    <a:pt x="462" y="61"/>
                  </a:lnTo>
                  <a:lnTo>
                    <a:pt x="460" y="82"/>
                  </a:lnTo>
                  <a:lnTo>
                    <a:pt x="461" y="93"/>
                  </a:lnTo>
                  <a:lnTo>
                    <a:pt x="464" y="103"/>
                  </a:lnTo>
                  <a:lnTo>
                    <a:pt x="467" y="113"/>
                  </a:lnTo>
                  <a:lnTo>
                    <a:pt x="471" y="120"/>
                  </a:lnTo>
                  <a:lnTo>
                    <a:pt x="477" y="128"/>
                  </a:lnTo>
                  <a:lnTo>
                    <a:pt x="484" y="135"/>
                  </a:lnTo>
                  <a:lnTo>
                    <a:pt x="474" y="136"/>
                  </a:lnTo>
                  <a:lnTo>
                    <a:pt x="466" y="139"/>
                  </a:lnTo>
                  <a:lnTo>
                    <a:pt x="457" y="145"/>
                  </a:lnTo>
                  <a:lnTo>
                    <a:pt x="450" y="151"/>
                  </a:lnTo>
                  <a:lnTo>
                    <a:pt x="437" y="168"/>
                  </a:lnTo>
                  <a:lnTo>
                    <a:pt x="427" y="186"/>
                  </a:lnTo>
                  <a:lnTo>
                    <a:pt x="421" y="207"/>
                  </a:lnTo>
                  <a:lnTo>
                    <a:pt x="419" y="228"/>
                  </a:lnTo>
                  <a:lnTo>
                    <a:pt x="420" y="236"/>
                  </a:lnTo>
                  <a:lnTo>
                    <a:pt x="423" y="245"/>
                  </a:lnTo>
                  <a:lnTo>
                    <a:pt x="426" y="252"/>
                  </a:lnTo>
                  <a:lnTo>
                    <a:pt x="431" y="257"/>
                  </a:lnTo>
                  <a:lnTo>
                    <a:pt x="424" y="257"/>
                  </a:lnTo>
                  <a:lnTo>
                    <a:pt x="416" y="259"/>
                  </a:lnTo>
                  <a:lnTo>
                    <a:pt x="407" y="263"/>
                  </a:lnTo>
                  <a:lnTo>
                    <a:pt x="400" y="267"/>
                  </a:lnTo>
                  <a:lnTo>
                    <a:pt x="392" y="274"/>
                  </a:lnTo>
                  <a:lnTo>
                    <a:pt x="384" y="280"/>
                  </a:lnTo>
                  <a:lnTo>
                    <a:pt x="371" y="298"/>
                  </a:lnTo>
                  <a:lnTo>
                    <a:pt x="359" y="316"/>
                  </a:lnTo>
                  <a:lnTo>
                    <a:pt x="354" y="325"/>
                  </a:lnTo>
                  <a:lnTo>
                    <a:pt x="351" y="335"/>
                  </a:lnTo>
                  <a:lnTo>
                    <a:pt x="350" y="344"/>
                  </a:lnTo>
                  <a:lnTo>
                    <a:pt x="349" y="352"/>
                  </a:lnTo>
                  <a:lnTo>
                    <a:pt x="350" y="360"/>
                  </a:lnTo>
                  <a:lnTo>
                    <a:pt x="353" y="367"/>
                  </a:lnTo>
                  <a:lnTo>
                    <a:pt x="346" y="365"/>
                  </a:lnTo>
                  <a:lnTo>
                    <a:pt x="338" y="365"/>
                  </a:lnTo>
                  <a:lnTo>
                    <a:pt x="330" y="366"/>
                  </a:lnTo>
                  <a:lnTo>
                    <a:pt x="321" y="368"/>
                  </a:lnTo>
                  <a:lnTo>
                    <a:pt x="311" y="372"/>
                  </a:lnTo>
                  <a:lnTo>
                    <a:pt x="303" y="378"/>
                  </a:lnTo>
                  <a:lnTo>
                    <a:pt x="284" y="391"/>
                  </a:lnTo>
                  <a:lnTo>
                    <a:pt x="269" y="406"/>
                  </a:lnTo>
                  <a:lnTo>
                    <a:pt x="263" y="415"/>
                  </a:lnTo>
                  <a:lnTo>
                    <a:pt x="258" y="423"/>
                  </a:lnTo>
                  <a:lnTo>
                    <a:pt x="254" y="431"/>
                  </a:lnTo>
                  <a:lnTo>
                    <a:pt x="253" y="440"/>
                  </a:lnTo>
                  <a:lnTo>
                    <a:pt x="252" y="448"/>
                  </a:lnTo>
                  <a:lnTo>
                    <a:pt x="254" y="455"/>
                  </a:lnTo>
                  <a:lnTo>
                    <a:pt x="248" y="450"/>
                  </a:lnTo>
                  <a:lnTo>
                    <a:pt x="240" y="447"/>
                  </a:lnTo>
                  <a:lnTo>
                    <a:pt x="231" y="444"/>
                  </a:lnTo>
                  <a:lnTo>
                    <a:pt x="223" y="443"/>
                  </a:lnTo>
                  <a:lnTo>
                    <a:pt x="212" y="444"/>
                  </a:lnTo>
                  <a:lnTo>
                    <a:pt x="202" y="447"/>
                  </a:lnTo>
                  <a:lnTo>
                    <a:pt x="182" y="453"/>
                  </a:lnTo>
                  <a:lnTo>
                    <a:pt x="162" y="464"/>
                  </a:lnTo>
                  <a:lnTo>
                    <a:pt x="146" y="476"/>
                  </a:lnTo>
                  <a:lnTo>
                    <a:pt x="140" y="484"/>
                  </a:lnTo>
                  <a:lnTo>
                    <a:pt x="135" y="490"/>
                  </a:lnTo>
                  <a:lnTo>
                    <a:pt x="132" y="498"/>
                  </a:lnTo>
                  <a:lnTo>
                    <a:pt x="131" y="506"/>
                  </a:lnTo>
                  <a:lnTo>
                    <a:pt x="126" y="498"/>
                  </a:lnTo>
                  <a:lnTo>
                    <a:pt x="119" y="493"/>
                  </a:lnTo>
                  <a:lnTo>
                    <a:pt x="110" y="488"/>
                  </a:lnTo>
                  <a:lnTo>
                    <a:pt x="102" y="485"/>
                  </a:lnTo>
                  <a:lnTo>
                    <a:pt x="91" y="482"/>
                  </a:lnTo>
                  <a:lnTo>
                    <a:pt x="80" y="481"/>
                  </a:lnTo>
                  <a:lnTo>
                    <a:pt x="69" y="481"/>
                  </a:lnTo>
                  <a:lnTo>
                    <a:pt x="59" y="482"/>
                  </a:lnTo>
                  <a:lnTo>
                    <a:pt x="37" y="486"/>
                  </a:lnTo>
                  <a:lnTo>
                    <a:pt x="20" y="496"/>
                  </a:lnTo>
                  <a:lnTo>
                    <a:pt x="12" y="501"/>
                  </a:lnTo>
                  <a:lnTo>
                    <a:pt x="6" y="509"/>
                  </a:lnTo>
                  <a:lnTo>
                    <a:pt x="1" y="517"/>
                  </a:lnTo>
                  <a:lnTo>
                    <a:pt x="0" y="525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5" name="Freeform 42"/>
            <p:cNvSpPr/>
            <p:nvPr/>
          </p:nvSpPr>
          <p:spPr bwMode="auto">
            <a:xfrm>
              <a:off x="-952" y="1753"/>
              <a:ext cx="403" cy="420"/>
            </a:xfrm>
            <a:custGeom>
              <a:avLst/>
              <a:gdLst>
                <a:gd name="T0" fmla="*/ 397 w 403"/>
                <a:gd name="T1" fmla="*/ 3 h 420"/>
                <a:gd name="T2" fmla="*/ 382 w 403"/>
                <a:gd name="T3" fmla="*/ 18 h 420"/>
                <a:gd name="T4" fmla="*/ 370 w 403"/>
                <a:gd name="T5" fmla="*/ 48 h 420"/>
                <a:gd name="T6" fmla="*/ 371 w 403"/>
                <a:gd name="T7" fmla="*/ 82 h 420"/>
                <a:gd name="T8" fmla="*/ 382 w 403"/>
                <a:gd name="T9" fmla="*/ 103 h 420"/>
                <a:gd name="T10" fmla="*/ 380 w 403"/>
                <a:gd name="T11" fmla="*/ 108 h 420"/>
                <a:gd name="T12" fmla="*/ 366 w 403"/>
                <a:gd name="T13" fmla="*/ 115 h 420"/>
                <a:gd name="T14" fmla="*/ 350 w 403"/>
                <a:gd name="T15" fmla="*/ 134 h 420"/>
                <a:gd name="T16" fmla="*/ 338 w 403"/>
                <a:gd name="T17" fmla="*/ 166 h 420"/>
                <a:gd name="T18" fmla="*/ 339 w 403"/>
                <a:gd name="T19" fmla="*/ 196 h 420"/>
                <a:gd name="T20" fmla="*/ 345 w 403"/>
                <a:gd name="T21" fmla="*/ 206 h 420"/>
                <a:gd name="T22" fmla="*/ 332 w 403"/>
                <a:gd name="T23" fmla="*/ 207 h 420"/>
                <a:gd name="T24" fmla="*/ 321 w 403"/>
                <a:gd name="T25" fmla="*/ 214 h 420"/>
                <a:gd name="T26" fmla="*/ 297 w 403"/>
                <a:gd name="T27" fmla="*/ 238 h 420"/>
                <a:gd name="T28" fmla="*/ 282 w 403"/>
                <a:gd name="T29" fmla="*/ 268 h 420"/>
                <a:gd name="T30" fmla="*/ 279 w 403"/>
                <a:gd name="T31" fmla="*/ 281 h 420"/>
                <a:gd name="T32" fmla="*/ 283 w 403"/>
                <a:gd name="T33" fmla="*/ 293 h 420"/>
                <a:gd name="T34" fmla="*/ 271 w 403"/>
                <a:gd name="T35" fmla="*/ 291 h 420"/>
                <a:gd name="T36" fmla="*/ 257 w 403"/>
                <a:gd name="T37" fmla="*/ 294 h 420"/>
                <a:gd name="T38" fmla="*/ 228 w 403"/>
                <a:gd name="T39" fmla="*/ 312 h 420"/>
                <a:gd name="T40" fmla="*/ 207 w 403"/>
                <a:gd name="T41" fmla="*/ 338 h 420"/>
                <a:gd name="T42" fmla="*/ 202 w 403"/>
                <a:gd name="T43" fmla="*/ 352 h 420"/>
                <a:gd name="T44" fmla="*/ 204 w 403"/>
                <a:gd name="T45" fmla="*/ 365 h 420"/>
                <a:gd name="T46" fmla="*/ 192 w 403"/>
                <a:gd name="T47" fmla="*/ 357 h 420"/>
                <a:gd name="T48" fmla="*/ 178 w 403"/>
                <a:gd name="T49" fmla="*/ 355 h 420"/>
                <a:gd name="T50" fmla="*/ 146 w 403"/>
                <a:gd name="T51" fmla="*/ 362 h 420"/>
                <a:gd name="T52" fmla="*/ 116 w 403"/>
                <a:gd name="T53" fmla="*/ 381 h 420"/>
                <a:gd name="T54" fmla="*/ 108 w 403"/>
                <a:gd name="T55" fmla="*/ 393 h 420"/>
                <a:gd name="T56" fmla="*/ 105 w 403"/>
                <a:gd name="T57" fmla="*/ 405 h 420"/>
                <a:gd name="T58" fmla="*/ 95 w 403"/>
                <a:gd name="T59" fmla="*/ 394 h 420"/>
                <a:gd name="T60" fmla="*/ 65 w 403"/>
                <a:gd name="T61" fmla="*/ 384 h 420"/>
                <a:gd name="T62" fmla="*/ 30 w 403"/>
                <a:gd name="T63" fmla="*/ 389 h 420"/>
                <a:gd name="T64" fmla="*/ 9 w 403"/>
                <a:gd name="T65" fmla="*/ 402 h 420"/>
                <a:gd name="T66" fmla="*/ 2 w 403"/>
                <a:gd name="T67" fmla="*/ 413 h 4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03"/>
                <a:gd name="T103" fmla="*/ 0 h 420"/>
                <a:gd name="T104" fmla="*/ 403 w 403"/>
                <a:gd name="T105" fmla="*/ 420 h 42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03" h="420">
                  <a:moveTo>
                    <a:pt x="403" y="0"/>
                  </a:moveTo>
                  <a:lnTo>
                    <a:pt x="397" y="3"/>
                  </a:lnTo>
                  <a:lnTo>
                    <a:pt x="392" y="7"/>
                  </a:lnTo>
                  <a:lnTo>
                    <a:pt x="382" y="18"/>
                  </a:lnTo>
                  <a:lnTo>
                    <a:pt x="375" y="32"/>
                  </a:lnTo>
                  <a:lnTo>
                    <a:pt x="370" y="48"/>
                  </a:lnTo>
                  <a:lnTo>
                    <a:pt x="369" y="66"/>
                  </a:lnTo>
                  <a:lnTo>
                    <a:pt x="371" y="82"/>
                  </a:lnTo>
                  <a:lnTo>
                    <a:pt x="377" y="96"/>
                  </a:lnTo>
                  <a:lnTo>
                    <a:pt x="382" y="103"/>
                  </a:lnTo>
                  <a:lnTo>
                    <a:pt x="387" y="107"/>
                  </a:lnTo>
                  <a:lnTo>
                    <a:pt x="380" y="108"/>
                  </a:lnTo>
                  <a:lnTo>
                    <a:pt x="372" y="112"/>
                  </a:lnTo>
                  <a:lnTo>
                    <a:pt x="366" y="115"/>
                  </a:lnTo>
                  <a:lnTo>
                    <a:pt x="359" y="120"/>
                  </a:lnTo>
                  <a:lnTo>
                    <a:pt x="350" y="134"/>
                  </a:lnTo>
                  <a:lnTo>
                    <a:pt x="342" y="149"/>
                  </a:lnTo>
                  <a:lnTo>
                    <a:pt x="338" y="166"/>
                  </a:lnTo>
                  <a:lnTo>
                    <a:pt x="337" y="182"/>
                  </a:lnTo>
                  <a:lnTo>
                    <a:pt x="339" y="196"/>
                  </a:lnTo>
                  <a:lnTo>
                    <a:pt x="341" y="201"/>
                  </a:lnTo>
                  <a:lnTo>
                    <a:pt x="345" y="206"/>
                  </a:lnTo>
                  <a:lnTo>
                    <a:pt x="339" y="206"/>
                  </a:lnTo>
                  <a:lnTo>
                    <a:pt x="332" y="207"/>
                  </a:lnTo>
                  <a:lnTo>
                    <a:pt x="326" y="210"/>
                  </a:lnTo>
                  <a:lnTo>
                    <a:pt x="321" y="214"/>
                  </a:lnTo>
                  <a:lnTo>
                    <a:pt x="308" y="224"/>
                  </a:lnTo>
                  <a:lnTo>
                    <a:pt x="297" y="238"/>
                  </a:lnTo>
                  <a:lnTo>
                    <a:pt x="287" y="253"/>
                  </a:lnTo>
                  <a:lnTo>
                    <a:pt x="282" y="268"/>
                  </a:lnTo>
                  <a:lnTo>
                    <a:pt x="281" y="275"/>
                  </a:lnTo>
                  <a:lnTo>
                    <a:pt x="279" y="281"/>
                  </a:lnTo>
                  <a:lnTo>
                    <a:pt x="281" y="288"/>
                  </a:lnTo>
                  <a:lnTo>
                    <a:pt x="283" y="293"/>
                  </a:lnTo>
                  <a:lnTo>
                    <a:pt x="277" y="291"/>
                  </a:lnTo>
                  <a:lnTo>
                    <a:pt x="271" y="291"/>
                  </a:lnTo>
                  <a:lnTo>
                    <a:pt x="264" y="292"/>
                  </a:lnTo>
                  <a:lnTo>
                    <a:pt x="257" y="294"/>
                  </a:lnTo>
                  <a:lnTo>
                    <a:pt x="242" y="302"/>
                  </a:lnTo>
                  <a:lnTo>
                    <a:pt x="228" y="312"/>
                  </a:lnTo>
                  <a:lnTo>
                    <a:pt x="216" y="325"/>
                  </a:lnTo>
                  <a:lnTo>
                    <a:pt x="207" y="338"/>
                  </a:lnTo>
                  <a:lnTo>
                    <a:pt x="204" y="345"/>
                  </a:lnTo>
                  <a:lnTo>
                    <a:pt x="202" y="352"/>
                  </a:lnTo>
                  <a:lnTo>
                    <a:pt x="202" y="358"/>
                  </a:lnTo>
                  <a:lnTo>
                    <a:pt x="204" y="365"/>
                  </a:lnTo>
                  <a:lnTo>
                    <a:pt x="198" y="360"/>
                  </a:lnTo>
                  <a:lnTo>
                    <a:pt x="192" y="357"/>
                  </a:lnTo>
                  <a:lnTo>
                    <a:pt x="186" y="356"/>
                  </a:lnTo>
                  <a:lnTo>
                    <a:pt x="178" y="355"/>
                  </a:lnTo>
                  <a:lnTo>
                    <a:pt x="162" y="357"/>
                  </a:lnTo>
                  <a:lnTo>
                    <a:pt x="146" y="362"/>
                  </a:lnTo>
                  <a:lnTo>
                    <a:pt x="129" y="371"/>
                  </a:lnTo>
                  <a:lnTo>
                    <a:pt x="116" y="381"/>
                  </a:lnTo>
                  <a:lnTo>
                    <a:pt x="112" y="388"/>
                  </a:lnTo>
                  <a:lnTo>
                    <a:pt x="108" y="393"/>
                  </a:lnTo>
                  <a:lnTo>
                    <a:pt x="106" y="398"/>
                  </a:lnTo>
                  <a:lnTo>
                    <a:pt x="105" y="405"/>
                  </a:lnTo>
                  <a:lnTo>
                    <a:pt x="100" y="400"/>
                  </a:lnTo>
                  <a:lnTo>
                    <a:pt x="95" y="394"/>
                  </a:lnTo>
                  <a:lnTo>
                    <a:pt x="81" y="388"/>
                  </a:lnTo>
                  <a:lnTo>
                    <a:pt x="65" y="384"/>
                  </a:lnTo>
                  <a:lnTo>
                    <a:pt x="47" y="385"/>
                  </a:lnTo>
                  <a:lnTo>
                    <a:pt x="30" y="389"/>
                  </a:lnTo>
                  <a:lnTo>
                    <a:pt x="16" y="396"/>
                  </a:lnTo>
                  <a:lnTo>
                    <a:pt x="9" y="402"/>
                  </a:lnTo>
                  <a:lnTo>
                    <a:pt x="5" y="407"/>
                  </a:lnTo>
                  <a:lnTo>
                    <a:pt x="2" y="413"/>
                  </a:lnTo>
                  <a:lnTo>
                    <a:pt x="0" y="420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6" name="Freeform 43"/>
            <p:cNvSpPr/>
            <p:nvPr/>
          </p:nvSpPr>
          <p:spPr bwMode="auto">
            <a:xfrm>
              <a:off x="-957" y="1753"/>
              <a:ext cx="323" cy="336"/>
            </a:xfrm>
            <a:custGeom>
              <a:avLst/>
              <a:gdLst>
                <a:gd name="T0" fmla="*/ 323 w 323"/>
                <a:gd name="T1" fmla="*/ 0 h 336"/>
                <a:gd name="T2" fmla="*/ 318 w 323"/>
                <a:gd name="T3" fmla="*/ 2 h 336"/>
                <a:gd name="T4" fmla="*/ 314 w 323"/>
                <a:gd name="T5" fmla="*/ 6 h 336"/>
                <a:gd name="T6" fmla="*/ 306 w 323"/>
                <a:gd name="T7" fmla="*/ 14 h 336"/>
                <a:gd name="T8" fmla="*/ 301 w 323"/>
                <a:gd name="T9" fmla="*/ 26 h 336"/>
                <a:gd name="T10" fmla="*/ 296 w 323"/>
                <a:gd name="T11" fmla="*/ 39 h 336"/>
                <a:gd name="T12" fmla="*/ 295 w 323"/>
                <a:gd name="T13" fmla="*/ 53 h 336"/>
                <a:gd name="T14" fmla="*/ 297 w 323"/>
                <a:gd name="T15" fmla="*/ 66 h 336"/>
                <a:gd name="T16" fmla="*/ 302 w 323"/>
                <a:gd name="T17" fmla="*/ 78 h 336"/>
                <a:gd name="T18" fmla="*/ 310 w 323"/>
                <a:gd name="T19" fmla="*/ 87 h 336"/>
                <a:gd name="T20" fmla="*/ 304 w 323"/>
                <a:gd name="T21" fmla="*/ 87 h 336"/>
                <a:gd name="T22" fmla="*/ 299 w 323"/>
                <a:gd name="T23" fmla="*/ 89 h 336"/>
                <a:gd name="T24" fmla="*/ 289 w 323"/>
                <a:gd name="T25" fmla="*/ 96 h 336"/>
                <a:gd name="T26" fmla="*/ 280 w 323"/>
                <a:gd name="T27" fmla="*/ 107 h 336"/>
                <a:gd name="T28" fmla="*/ 274 w 323"/>
                <a:gd name="T29" fmla="*/ 119 h 336"/>
                <a:gd name="T30" fmla="*/ 270 w 323"/>
                <a:gd name="T31" fmla="*/ 133 h 336"/>
                <a:gd name="T32" fmla="*/ 269 w 323"/>
                <a:gd name="T33" fmla="*/ 146 h 336"/>
                <a:gd name="T34" fmla="*/ 272 w 323"/>
                <a:gd name="T35" fmla="*/ 157 h 336"/>
                <a:gd name="T36" fmla="*/ 277 w 323"/>
                <a:gd name="T37" fmla="*/ 165 h 336"/>
                <a:gd name="T38" fmla="*/ 272 w 323"/>
                <a:gd name="T39" fmla="*/ 165 h 336"/>
                <a:gd name="T40" fmla="*/ 267 w 323"/>
                <a:gd name="T41" fmla="*/ 166 h 336"/>
                <a:gd name="T42" fmla="*/ 256 w 323"/>
                <a:gd name="T43" fmla="*/ 171 h 336"/>
                <a:gd name="T44" fmla="*/ 247 w 323"/>
                <a:gd name="T45" fmla="*/ 180 h 336"/>
                <a:gd name="T46" fmla="*/ 238 w 323"/>
                <a:gd name="T47" fmla="*/ 191 h 336"/>
                <a:gd name="T48" fmla="*/ 230 w 323"/>
                <a:gd name="T49" fmla="*/ 203 h 336"/>
                <a:gd name="T50" fmla="*/ 226 w 323"/>
                <a:gd name="T51" fmla="*/ 215 h 336"/>
                <a:gd name="T52" fmla="*/ 224 w 323"/>
                <a:gd name="T53" fmla="*/ 226 h 336"/>
                <a:gd name="T54" fmla="*/ 227 w 323"/>
                <a:gd name="T55" fmla="*/ 234 h 336"/>
                <a:gd name="T56" fmla="*/ 222 w 323"/>
                <a:gd name="T57" fmla="*/ 233 h 336"/>
                <a:gd name="T58" fmla="*/ 218 w 323"/>
                <a:gd name="T59" fmla="*/ 233 h 336"/>
                <a:gd name="T60" fmla="*/ 206 w 323"/>
                <a:gd name="T61" fmla="*/ 235 h 336"/>
                <a:gd name="T62" fmla="*/ 194 w 323"/>
                <a:gd name="T63" fmla="*/ 242 h 336"/>
                <a:gd name="T64" fmla="*/ 183 w 323"/>
                <a:gd name="T65" fmla="*/ 250 h 336"/>
                <a:gd name="T66" fmla="*/ 173 w 323"/>
                <a:gd name="T67" fmla="*/ 261 h 336"/>
                <a:gd name="T68" fmla="*/ 166 w 323"/>
                <a:gd name="T69" fmla="*/ 272 h 336"/>
                <a:gd name="T70" fmla="*/ 162 w 323"/>
                <a:gd name="T71" fmla="*/ 282 h 336"/>
                <a:gd name="T72" fmla="*/ 162 w 323"/>
                <a:gd name="T73" fmla="*/ 287 h 336"/>
                <a:gd name="T74" fmla="*/ 164 w 323"/>
                <a:gd name="T75" fmla="*/ 292 h 336"/>
                <a:gd name="T76" fmla="*/ 159 w 323"/>
                <a:gd name="T77" fmla="*/ 289 h 336"/>
                <a:gd name="T78" fmla="*/ 155 w 323"/>
                <a:gd name="T79" fmla="*/ 286 h 336"/>
                <a:gd name="T80" fmla="*/ 143 w 323"/>
                <a:gd name="T81" fmla="*/ 285 h 336"/>
                <a:gd name="T82" fmla="*/ 130 w 323"/>
                <a:gd name="T83" fmla="*/ 286 h 336"/>
                <a:gd name="T84" fmla="*/ 117 w 323"/>
                <a:gd name="T85" fmla="*/ 290 h 336"/>
                <a:gd name="T86" fmla="*/ 104 w 323"/>
                <a:gd name="T87" fmla="*/ 297 h 336"/>
                <a:gd name="T88" fmla="*/ 94 w 323"/>
                <a:gd name="T89" fmla="*/ 305 h 336"/>
                <a:gd name="T90" fmla="*/ 87 w 323"/>
                <a:gd name="T91" fmla="*/ 314 h 336"/>
                <a:gd name="T92" fmla="*/ 85 w 323"/>
                <a:gd name="T93" fmla="*/ 319 h 336"/>
                <a:gd name="T94" fmla="*/ 85 w 323"/>
                <a:gd name="T95" fmla="*/ 324 h 336"/>
                <a:gd name="T96" fmla="*/ 77 w 323"/>
                <a:gd name="T97" fmla="*/ 315 h 336"/>
                <a:gd name="T98" fmla="*/ 65 w 323"/>
                <a:gd name="T99" fmla="*/ 310 h 336"/>
                <a:gd name="T100" fmla="*/ 52 w 323"/>
                <a:gd name="T101" fmla="*/ 308 h 336"/>
                <a:gd name="T102" fmla="*/ 38 w 323"/>
                <a:gd name="T103" fmla="*/ 309 h 336"/>
                <a:gd name="T104" fmla="*/ 25 w 323"/>
                <a:gd name="T105" fmla="*/ 312 h 336"/>
                <a:gd name="T106" fmla="*/ 13 w 323"/>
                <a:gd name="T107" fmla="*/ 317 h 336"/>
                <a:gd name="T108" fmla="*/ 5 w 323"/>
                <a:gd name="T109" fmla="*/ 325 h 336"/>
                <a:gd name="T110" fmla="*/ 2 w 323"/>
                <a:gd name="T111" fmla="*/ 331 h 336"/>
                <a:gd name="T112" fmla="*/ 0 w 323"/>
                <a:gd name="T113" fmla="*/ 336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23"/>
                <a:gd name="T172" fmla="*/ 0 h 336"/>
                <a:gd name="T173" fmla="*/ 323 w 323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23" h="336">
                  <a:moveTo>
                    <a:pt x="323" y="0"/>
                  </a:moveTo>
                  <a:lnTo>
                    <a:pt x="318" y="2"/>
                  </a:lnTo>
                  <a:lnTo>
                    <a:pt x="314" y="6"/>
                  </a:lnTo>
                  <a:lnTo>
                    <a:pt x="306" y="14"/>
                  </a:lnTo>
                  <a:lnTo>
                    <a:pt x="301" y="26"/>
                  </a:lnTo>
                  <a:lnTo>
                    <a:pt x="296" y="39"/>
                  </a:lnTo>
                  <a:lnTo>
                    <a:pt x="295" y="53"/>
                  </a:lnTo>
                  <a:lnTo>
                    <a:pt x="297" y="66"/>
                  </a:lnTo>
                  <a:lnTo>
                    <a:pt x="302" y="78"/>
                  </a:lnTo>
                  <a:lnTo>
                    <a:pt x="310" y="87"/>
                  </a:lnTo>
                  <a:lnTo>
                    <a:pt x="304" y="87"/>
                  </a:lnTo>
                  <a:lnTo>
                    <a:pt x="299" y="89"/>
                  </a:lnTo>
                  <a:lnTo>
                    <a:pt x="289" y="96"/>
                  </a:lnTo>
                  <a:lnTo>
                    <a:pt x="280" y="107"/>
                  </a:lnTo>
                  <a:lnTo>
                    <a:pt x="274" y="119"/>
                  </a:lnTo>
                  <a:lnTo>
                    <a:pt x="270" y="133"/>
                  </a:lnTo>
                  <a:lnTo>
                    <a:pt x="269" y="146"/>
                  </a:lnTo>
                  <a:lnTo>
                    <a:pt x="272" y="157"/>
                  </a:lnTo>
                  <a:lnTo>
                    <a:pt x="277" y="165"/>
                  </a:lnTo>
                  <a:lnTo>
                    <a:pt x="272" y="165"/>
                  </a:lnTo>
                  <a:lnTo>
                    <a:pt x="267" y="166"/>
                  </a:lnTo>
                  <a:lnTo>
                    <a:pt x="256" y="171"/>
                  </a:lnTo>
                  <a:lnTo>
                    <a:pt x="247" y="180"/>
                  </a:lnTo>
                  <a:lnTo>
                    <a:pt x="238" y="191"/>
                  </a:lnTo>
                  <a:lnTo>
                    <a:pt x="230" y="203"/>
                  </a:lnTo>
                  <a:lnTo>
                    <a:pt x="226" y="215"/>
                  </a:lnTo>
                  <a:lnTo>
                    <a:pt x="224" y="226"/>
                  </a:lnTo>
                  <a:lnTo>
                    <a:pt x="227" y="234"/>
                  </a:lnTo>
                  <a:lnTo>
                    <a:pt x="222" y="233"/>
                  </a:lnTo>
                  <a:lnTo>
                    <a:pt x="218" y="233"/>
                  </a:lnTo>
                  <a:lnTo>
                    <a:pt x="206" y="235"/>
                  </a:lnTo>
                  <a:lnTo>
                    <a:pt x="194" y="242"/>
                  </a:lnTo>
                  <a:lnTo>
                    <a:pt x="183" y="250"/>
                  </a:lnTo>
                  <a:lnTo>
                    <a:pt x="173" y="261"/>
                  </a:lnTo>
                  <a:lnTo>
                    <a:pt x="166" y="272"/>
                  </a:lnTo>
                  <a:lnTo>
                    <a:pt x="162" y="282"/>
                  </a:lnTo>
                  <a:lnTo>
                    <a:pt x="162" y="287"/>
                  </a:lnTo>
                  <a:lnTo>
                    <a:pt x="164" y="292"/>
                  </a:lnTo>
                  <a:lnTo>
                    <a:pt x="159" y="289"/>
                  </a:lnTo>
                  <a:lnTo>
                    <a:pt x="155" y="286"/>
                  </a:lnTo>
                  <a:lnTo>
                    <a:pt x="143" y="285"/>
                  </a:lnTo>
                  <a:lnTo>
                    <a:pt x="130" y="286"/>
                  </a:lnTo>
                  <a:lnTo>
                    <a:pt x="117" y="290"/>
                  </a:lnTo>
                  <a:lnTo>
                    <a:pt x="104" y="297"/>
                  </a:lnTo>
                  <a:lnTo>
                    <a:pt x="94" y="305"/>
                  </a:lnTo>
                  <a:lnTo>
                    <a:pt x="87" y="314"/>
                  </a:lnTo>
                  <a:lnTo>
                    <a:pt x="85" y="319"/>
                  </a:lnTo>
                  <a:lnTo>
                    <a:pt x="85" y="324"/>
                  </a:lnTo>
                  <a:lnTo>
                    <a:pt x="77" y="315"/>
                  </a:lnTo>
                  <a:lnTo>
                    <a:pt x="65" y="310"/>
                  </a:lnTo>
                  <a:lnTo>
                    <a:pt x="52" y="308"/>
                  </a:lnTo>
                  <a:lnTo>
                    <a:pt x="38" y="309"/>
                  </a:lnTo>
                  <a:lnTo>
                    <a:pt x="25" y="312"/>
                  </a:lnTo>
                  <a:lnTo>
                    <a:pt x="13" y="317"/>
                  </a:lnTo>
                  <a:lnTo>
                    <a:pt x="5" y="325"/>
                  </a:lnTo>
                  <a:lnTo>
                    <a:pt x="2" y="331"/>
                  </a:lnTo>
                  <a:lnTo>
                    <a:pt x="0" y="336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Freeform 44"/>
            <p:cNvSpPr/>
            <p:nvPr/>
          </p:nvSpPr>
          <p:spPr bwMode="auto">
            <a:xfrm>
              <a:off x="-960" y="1753"/>
              <a:ext cx="258" cy="269"/>
            </a:xfrm>
            <a:custGeom>
              <a:avLst/>
              <a:gdLst>
                <a:gd name="T0" fmla="*/ 258 w 258"/>
                <a:gd name="T1" fmla="*/ 0 h 269"/>
                <a:gd name="T2" fmla="*/ 251 w 258"/>
                <a:gd name="T3" fmla="*/ 4 h 269"/>
                <a:gd name="T4" fmla="*/ 244 w 258"/>
                <a:gd name="T5" fmla="*/ 11 h 269"/>
                <a:gd name="T6" fmla="*/ 240 w 258"/>
                <a:gd name="T7" fmla="*/ 21 h 269"/>
                <a:gd name="T8" fmla="*/ 237 w 258"/>
                <a:gd name="T9" fmla="*/ 32 h 269"/>
                <a:gd name="T10" fmla="*/ 236 w 258"/>
                <a:gd name="T11" fmla="*/ 43 h 269"/>
                <a:gd name="T12" fmla="*/ 238 w 258"/>
                <a:gd name="T13" fmla="*/ 53 h 269"/>
                <a:gd name="T14" fmla="*/ 241 w 258"/>
                <a:gd name="T15" fmla="*/ 62 h 269"/>
                <a:gd name="T16" fmla="*/ 248 w 258"/>
                <a:gd name="T17" fmla="*/ 69 h 269"/>
                <a:gd name="T18" fmla="*/ 238 w 258"/>
                <a:gd name="T19" fmla="*/ 71 h 269"/>
                <a:gd name="T20" fmla="*/ 230 w 258"/>
                <a:gd name="T21" fmla="*/ 78 h 269"/>
                <a:gd name="T22" fmla="*/ 224 w 258"/>
                <a:gd name="T23" fmla="*/ 85 h 269"/>
                <a:gd name="T24" fmla="*/ 218 w 258"/>
                <a:gd name="T25" fmla="*/ 96 h 269"/>
                <a:gd name="T26" fmla="*/ 216 w 258"/>
                <a:gd name="T27" fmla="*/ 106 h 269"/>
                <a:gd name="T28" fmla="*/ 215 w 258"/>
                <a:gd name="T29" fmla="*/ 117 h 269"/>
                <a:gd name="T30" fmla="*/ 216 w 258"/>
                <a:gd name="T31" fmla="*/ 126 h 269"/>
                <a:gd name="T32" fmla="*/ 221 w 258"/>
                <a:gd name="T33" fmla="*/ 133 h 269"/>
                <a:gd name="T34" fmla="*/ 213 w 258"/>
                <a:gd name="T35" fmla="*/ 133 h 269"/>
                <a:gd name="T36" fmla="*/ 204 w 258"/>
                <a:gd name="T37" fmla="*/ 137 h 269"/>
                <a:gd name="T38" fmla="*/ 197 w 258"/>
                <a:gd name="T39" fmla="*/ 143 h 269"/>
                <a:gd name="T40" fmla="*/ 189 w 258"/>
                <a:gd name="T41" fmla="*/ 152 h 269"/>
                <a:gd name="T42" fmla="*/ 184 w 258"/>
                <a:gd name="T43" fmla="*/ 162 h 269"/>
                <a:gd name="T44" fmla="*/ 181 w 258"/>
                <a:gd name="T45" fmla="*/ 172 h 269"/>
                <a:gd name="T46" fmla="*/ 178 w 258"/>
                <a:gd name="T47" fmla="*/ 181 h 269"/>
                <a:gd name="T48" fmla="*/ 181 w 258"/>
                <a:gd name="T49" fmla="*/ 187 h 269"/>
                <a:gd name="T50" fmla="*/ 173 w 258"/>
                <a:gd name="T51" fmla="*/ 186 h 269"/>
                <a:gd name="T52" fmla="*/ 164 w 258"/>
                <a:gd name="T53" fmla="*/ 188 h 269"/>
                <a:gd name="T54" fmla="*/ 155 w 258"/>
                <a:gd name="T55" fmla="*/ 194 h 269"/>
                <a:gd name="T56" fmla="*/ 146 w 258"/>
                <a:gd name="T57" fmla="*/ 200 h 269"/>
                <a:gd name="T58" fmla="*/ 138 w 258"/>
                <a:gd name="T59" fmla="*/ 208 h 269"/>
                <a:gd name="T60" fmla="*/ 132 w 258"/>
                <a:gd name="T61" fmla="*/ 217 h 269"/>
                <a:gd name="T62" fmla="*/ 130 w 258"/>
                <a:gd name="T63" fmla="*/ 226 h 269"/>
                <a:gd name="T64" fmla="*/ 130 w 258"/>
                <a:gd name="T65" fmla="*/ 233 h 269"/>
                <a:gd name="T66" fmla="*/ 123 w 258"/>
                <a:gd name="T67" fmla="*/ 229 h 269"/>
                <a:gd name="T68" fmla="*/ 114 w 258"/>
                <a:gd name="T69" fmla="*/ 228 h 269"/>
                <a:gd name="T70" fmla="*/ 104 w 258"/>
                <a:gd name="T71" fmla="*/ 229 h 269"/>
                <a:gd name="T72" fmla="*/ 93 w 258"/>
                <a:gd name="T73" fmla="*/ 232 h 269"/>
                <a:gd name="T74" fmla="*/ 83 w 258"/>
                <a:gd name="T75" fmla="*/ 238 h 269"/>
                <a:gd name="T76" fmla="*/ 75 w 258"/>
                <a:gd name="T77" fmla="*/ 244 h 269"/>
                <a:gd name="T78" fmla="*/ 69 w 258"/>
                <a:gd name="T79" fmla="*/ 252 h 269"/>
                <a:gd name="T80" fmla="*/ 67 w 258"/>
                <a:gd name="T81" fmla="*/ 259 h 269"/>
                <a:gd name="T82" fmla="*/ 61 w 258"/>
                <a:gd name="T83" fmla="*/ 253 h 269"/>
                <a:gd name="T84" fmla="*/ 52 w 258"/>
                <a:gd name="T85" fmla="*/ 249 h 269"/>
                <a:gd name="T86" fmla="*/ 41 w 258"/>
                <a:gd name="T87" fmla="*/ 246 h 269"/>
                <a:gd name="T88" fmla="*/ 30 w 258"/>
                <a:gd name="T89" fmla="*/ 246 h 269"/>
                <a:gd name="T90" fmla="*/ 20 w 258"/>
                <a:gd name="T91" fmla="*/ 250 h 269"/>
                <a:gd name="T92" fmla="*/ 10 w 258"/>
                <a:gd name="T93" fmla="*/ 254 h 269"/>
                <a:gd name="T94" fmla="*/ 3 w 258"/>
                <a:gd name="T95" fmla="*/ 261 h 269"/>
                <a:gd name="T96" fmla="*/ 0 w 258"/>
                <a:gd name="T97" fmla="*/ 269 h 2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58"/>
                <a:gd name="T148" fmla="*/ 0 h 269"/>
                <a:gd name="T149" fmla="*/ 258 w 258"/>
                <a:gd name="T150" fmla="*/ 269 h 26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58" h="269">
                  <a:moveTo>
                    <a:pt x="258" y="0"/>
                  </a:moveTo>
                  <a:lnTo>
                    <a:pt x="251" y="4"/>
                  </a:lnTo>
                  <a:lnTo>
                    <a:pt x="244" y="11"/>
                  </a:lnTo>
                  <a:lnTo>
                    <a:pt x="240" y="21"/>
                  </a:lnTo>
                  <a:lnTo>
                    <a:pt x="237" y="32"/>
                  </a:lnTo>
                  <a:lnTo>
                    <a:pt x="236" y="43"/>
                  </a:lnTo>
                  <a:lnTo>
                    <a:pt x="238" y="53"/>
                  </a:lnTo>
                  <a:lnTo>
                    <a:pt x="241" y="62"/>
                  </a:lnTo>
                  <a:lnTo>
                    <a:pt x="248" y="69"/>
                  </a:lnTo>
                  <a:lnTo>
                    <a:pt x="238" y="71"/>
                  </a:lnTo>
                  <a:lnTo>
                    <a:pt x="230" y="78"/>
                  </a:lnTo>
                  <a:lnTo>
                    <a:pt x="224" y="85"/>
                  </a:lnTo>
                  <a:lnTo>
                    <a:pt x="218" y="96"/>
                  </a:lnTo>
                  <a:lnTo>
                    <a:pt x="216" y="106"/>
                  </a:lnTo>
                  <a:lnTo>
                    <a:pt x="215" y="117"/>
                  </a:lnTo>
                  <a:lnTo>
                    <a:pt x="216" y="126"/>
                  </a:lnTo>
                  <a:lnTo>
                    <a:pt x="221" y="133"/>
                  </a:lnTo>
                  <a:lnTo>
                    <a:pt x="213" y="133"/>
                  </a:lnTo>
                  <a:lnTo>
                    <a:pt x="204" y="137"/>
                  </a:lnTo>
                  <a:lnTo>
                    <a:pt x="197" y="143"/>
                  </a:lnTo>
                  <a:lnTo>
                    <a:pt x="189" y="152"/>
                  </a:lnTo>
                  <a:lnTo>
                    <a:pt x="184" y="162"/>
                  </a:lnTo>
                  <a:lnTo>
                    <a:pt x="181" y="172"/>
                  </a:lnTo>
                  <a:lnTo>
                    <a:pt x="178" y="181"/>
                  </a:lnTo>
                  <a:lnTo>
                    <a:pt x="181" y="187"/>
                  </a:lnTo>
                  <a:lnTo>
                    <a:pt x="173" y="186"/>
                  </a:lnTo>
                  <a:lnTo>
                    <a:pt x="164" y="188"/>
                  </a:lnTo>
                  <a:lnTo>
                    <a:pt x="155" y="194"/>
                  </a:lnTo>
                  <a:lnTo>
                    <a:pt x="146" y="200"/>
                  </a:lnTo>
                  <a:lnTo>
                    <a:pt x="138" y="208"/>
                  </a:lnTo>
                  <a:lnTo>
                    <a:pt x="132" y="217"/>
                  </a:lnTo>
                  <a:lnTo>
                    <a:pt x="130" y="226"/>
                  </a:lnTo>
                  <a:lnTo>
                    <a:pt x="130" y="233"/>
                  </a:lnTo>
                  <a:lnTo>
                    <a:pt x="123" y="229"/>
                  </a:lnTo>
                  <a:lnTo>
                    <a:pt x="114" y="228"/>
                  </a:lnTo>
                  <a:lnTo>
                    <a:pt x="104" y="229"/>
                  </a:lnTo>
                  <a:lnTo>
                    <a:pt x="93" y="232"/>
                  </a:lnTo>
                  <a:lnTo>
                    <a:pt x="83" y="238"/>
                  </a:lnTo>
                  <a:lnTo>
                    <a:pt x="75" y="244"/>
                  </a:lnTo>
                  <a:lnTo>
                    <a:pt x="69" y="252"/>
                  </a:lnTo>
                  <a:lnTo>
                    <a:pt x="67" y="259"/>
                  </a:lnTo>
                  <a:lnTo>
                    <a:pt x="61" y="253"/>
                  </a:lnTo>
                  <a:lnTo>
                    <a:pt x="52" y="249"/>
                  </a:lnTo>
                  <a:lnTo>
                    <a:pt x="41" y="246"/>
                  </a:lnTo>
                  <a:lnTo>
                    <a:pt x="30" y="246"/>
                  </a:lnTo>
                  <a:lnTo>
                    <a:pt x="20" y="250"/>
                  </a:lnTo>
                  <a:lnTo>
                    <a:pt x="10" y="254"/>
                  </a:lnTo>
                  <a:lnTo>
                    <a:pt x="3" y="261"/>
                  </a:lnTo>
                  <a:lnTo>
                    <a:pt x="0" y="269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8" name="Freeform 45"/>
            <p:cNvSpPr/>
            <p:nvPr/>
          </p:nvSpPr>
          <p:spPr bwMode="auto">
            <a:xfrm>
              <a:off x="-963" y="1753"/>
              <a:ext cx="206" cy="216"/>
            </a:xfrm>
            <a:custGeom>
              <a:avLst/>
              <a:gdLst>
                <a:gd name="T0" fmla="*/ 206 w 206"/>
                <a:gd name="T1" fmla="*/ 0 h 216"/>
                <a:gd name="T2" fmla="*/ 201 w 206"/>
                <a:gd name="T3" fmla="*/ 3 h 216"/>
                <a:gd name="T4" fmla="*/ 195 w 206"/>
                <a:gd name="T5" fmla="*/ 9 h 216"/>
                <a:gd name="T6" fmla="*/ 192 w 206"/>
                <a:gd name="T7" fmla="*/ 17 h 216"/>
                <a:gd name="T8" fmla="*/ 190 w 206"/>
                <a:gd name="T9" fmla="*/ 25 h 216"/>
                <a:gd name="T10" fmla="*/ 189 w 206"/>
                <a:gd name="T11" fmla="*/ 34 h 216"/>
                <a:gd name="T12" fmla="*/ 190 w 206"/>
                <a:gd name="T13" fmla="*/ 43 h 216"/>
                <a:gd name="T14" fmla="*/ 193 w 206"/>
                <a:gd name="T15" fmla="*/ 49 h 216"/>
                <a:gd name="T16" fmla="*/ 199 w 206"/>
                <a:gd name="T17" fmla="*/ 55 h 216"/>
                <a:gd name="T18" fmla="*/ 191 w 206"/>
                <a:gd name="T19" fmla="*/ 57 h 216"/>
                <a:gd name="T20" fmla="*/ 185 w 206"/>
                <a:gd name="T21" fmla="*/ 62 h 216"/>
                <a:gd name="T22" fmla="*/ 179 w 206"/>
                <a:gd name="T23" fmla="*/ 69 h 216"/>
                <a:gd name="T24" fmla="*/ 175 w 206"/>
                <a:gd name="T25" fmla="*/ 77 h 216"/>
                <a:gd name="T26" fmla="*/ 173 w 206"/>
                <a:gd name="T27" fmla="*/ 85 h 216"/>
                <a:gd name="T28" fmla="*/ 172 w 206"/>
                <a:gd name="T29" fmla="*/ 93 h 216"/>
                <a:gd name="T30" fmla="*/ 174 w 206"/>
                <a:gd name="T31" fmla="*/ 101 h 216"/>
                <a:gd name="T32" fmla="*/ 177 w 206"/>
                <a:gd name="T33" fmla="*/ 106 h 216"/>
                <a:gd name="T34" fmla="*/ 171 w 206"/>
                <a:gd name="T35" fmla="*/ 106 h 216"/>
                <a:gd name="T36" fmla="*/ 164 w 206"/>
                <a:gd name="T37" fmla="*/ 110 h 216"/>
                <a:gd name="T38" fmla="*/ 158 w 206"/>
                <a:gd name="T39" fmla="*/ 115 h 216"/>
                <a:gd name="T40" fmla="*/ 152 w 206"/>
                <a:gd name="T41" fmla="*/ 123 h 216"/>
                <a:gd name="T42" fmla="*/ 147 w 206"/>
                <a:gd name="T43" fmla="*/ 130 h 216"/>
                <a:gd name="T44" fmla="*/ 145 w 206"/>
                <a:gd name="T45" fmla="*/ 138 h 216"/>
                <a:gd name="T46" fmla="*/ 144 w 206"/>
                <a:gd name="T47" fmla="*/ 145 h 216"/>
                <a:gd name="T48" fmla="*/ 145 w 206"/>
                <a:gd name="T49" fmla="*/ 150 h 216"/>
                <a:gd name="T50" fmla="*/ 138 w 206"/>
                <a:gd name="T51" fmla="*/ 149 h 216"/>
                <a:gd name="T52" fmla="*/ 132 w 206"/>
                <a:gd name="T53" fmla="*/ 151 h 216"/>
                <a:gd name="T54" fmla="*/ 124 w 206"/>
                <a:gd name="T55" fmla="*/ 154 h 216"/>
                <a:gd name="T56" fmla="*/ 117 w 206"/>
                <a:gd name="T57" fmla="*/ 160 h 216"/>
                <a:gd name="T58" fmla="*/ 110 w 206"/>
                <a:gd name="T59" fmla="*/ 166 h 216"/>
                <a:gd name="T60" fmla="*/ 106 w 206"/>
                <a:gd name="T61" fmla="*/ 174 h 216"/>
                <a:gd name="T62" fmla="*/ 104 w 206"/>
                <a:gd name="T63" fmla="*/ 181 h 216"/>
                <a:gd name="T64" fmla="*/ 105 w 206"/>
                <a:gd name="T65" fmla="*/ 187 h 216"/>
                <a:gd name="T66" fmla="*/ 98 w 206"/>
                <a:gd name="T67" fmla="*/ 183 h 216"/>
                <a:gd name="T68" fmla="*/ 92 w 206"/>
                <a:gd name="T69" fmla="*/ 182 h 216"/>
                <a:gd name="T70" fmla="*/ 83 w 206"/>
                <a:gd name="T71" fmla="*/ 183 h 216"/>
                <a:gd name="T72" fmla="*/ 74 w 206"/>
                <a:gd name="T73" fmla="*/ 186 h 216"/>
                <a:gd name="T74" fmla="*/ 66 w 206"/>
                <a:gd name="T75" fmla="*/ 191 h 216"/>
                <a:gd name="T76" fmla="*/ 59 w 206"/>
                <a:gd name="T77" fmla="*/ 196 h 216"/>
                <a:gd name="T78" fmla="*/ 55 w 206"/>
                <a:gd name="T79" fmla="*/ 201 h 216"/>
                <a:gd name="T80" fmla="*/ 54 w 206"/>
                <a:gd name="T81" fmla="*/ 208 h 216"/>
                <a:gd name="T82" fmla="*/ 49 w 206"/>
                <a:gd name="T83" fmla="*/ 203 h 216"/>
                <a:gd name="T84" fmla="*/ 42 w 206"/>
                <a:gd name="T85" fmla="*/ 199 h 216"/>
                <a:gd name="T86" fmla="*/ 33 w 206"/>
                <a:gd name="T87" fmla="*/ 197 h 216"/>
                <a:gd name="T88" fmla="*/ 24 w 206"/>
                <a:gd name="T89" fmla="*/ 197 h 216"/>
                <a:gd name="T90" fmla="*/ 15 w 206"/>
                <a:gd name="T91" fmla="*/ 199 h 216"/>
                <a:gd name="T92" fmla="*/ 9 w 206"/>
                <a:gd name="T93" fmla="*/ 204 h 216"/>
                <a:gd name="T94" fmla="*/ 3 w 206"/>
                <a:gd name="T95" fmla="*/ 209 h 216"/>
                <a:gd name="T96" fmla="*/ 0 w 206"/>
                <a:gd name="T97" fmla="*/ 216 h 21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6"/>
                <a:gd name="T148" fmla="*/ 0 h 216"/>
                <a:gd name="T149" fmla="*/ 206 w 206"/>
                <a:gd name="T150" fmla="*/ 216 h 21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6" h="216">
                  <a:moveTo>
                    <a:pt x="206" y="0"/>
                  </a:moveTo>
                  <a:lnTo>
                    <a:pt x="201" y="3"/>
                  </a:lnTo>
                  <a:lnTo>
                    <a:pt x="195" y="9"/>
                  </a:lnTo>
                  <a:lnTo>
                    <a:pt x="192" y="17"/>
                  </a:lnTo>
                  <a:lnTo>
                    <a:pt x="190" y="25"/>
                  </a:lnTo>
                  <a:lnTo>
                    <a:pt x="189" y="34"/>
                  </a:lnTo>
                  <a:lnTo>
                    <a:pt x="190" y="43"/>
                  </a:lnTo>
                  <a:lnTo>
                    <a:pt x="193" y="49"/>
                  </a:lnTo>
                  <a:lnTo>
                    <a:pt x="199" y="55"/>
                  </a:lnTo>
                  <a:lnTo>
                    <a:pt x="191" y="57"/>
                  </a:lnTo>
                  <a:lnTo>
                    <a:pt x="185" y="62"/>
                  </a:lnTo>
                  <a:lnTo>
                    <a:pt x="179" y="69"/>
                  </a:lnTo>
                  <a:lnTo>
                    <a:pt x="175" y="77"/>
                  </a:lnTo>
                  <a:lnTo>
                    <a:pt x="173" y="85"/>
                  </a:lnTo>
                  <a:lnTo>
                    <a:pt x="172" y="93"/>
                  </a:lnTo>
                  <a:lnTo>
                    <a:pt x="174" y="101"/>
                  </a:lnTo>
                  <a:lnTo>
                    <a:pt x="177" y="106"/>
                  </a:lnTo>
                  <a:lnTo>
                    <a:pt x="171" y="106"/>
                  </a:lnTo>
                  <a:lnTo>
                    <a:pt x="164" y="110"/>
                  </a:lnTo>
                  <a:lnTo>
                    <a:pt x="158" y="115"/>
                  </a:lnTo>
                  <a:lnTo>
                    <a:pt x="152" y="123"/>
                  </a:lnTo>
                  <a:lnTo>
                    <a:pt x="147" y="130"/>
                  </a:lnTo>
                  <a:lnTo>
                    <a:pt x="145" y="138"/>
                  </a:lnTo>
                  <a:lnTo>
                    <a:pt x="144" y="145"/>
                  </a:lnTo>
                  <a:lnTo>
                    <a:pt x="145" y="150"/>
                  </a:lnTo>
                  <a:lnTo>
                    <a:pt x="138" y="149"/>
                  </a:lnTo>
                  <a:lnTo>
                    <a:pt x="132" y="151"/>
                  </a:lnTo>
                  <a:lnTo>
                    <a:pt x="124" y="154"/>
                  </a:lnTo>
                  <a:lnTo>
                    <a:pt x="117" y="160"/>
                  </a:lnTo>
                  <a:lnTo>
                    <a:pt x="110" y="166"/>
                  </a:lnTo>
                  <a:lnTo>
                    <a:pt x="106" y="174"/>
                  </a:lnTo>
                  <a:lnTo>
                    <a:pt x="104" y="181"/>
                  </a:lnTo>
                  <a:lnTo>
                    <a:pt x="105" y="187"/>
                  </a:lnTo>
                  <a:lnTo>
                    <a:pt x="98" y="183"/>
                  </a:lnTo>
                  <a:lnTo>
                    <a:pt x="92" y="182"/>
                  </a:lnTo>
                  <a:lnTo>
                    <a:pt x="83" y="183"/>
                  </a:lnTo>
                  <a:lnTo>
                    <a:pt x="74" y="186"/>
                  </a:lnTo>
                  <a:lnTo>
                    <a:pt x="66" y="191"/>
                  </a:lnTo>
                  <a:lnTo>
                    <a:pt x="59" y="196"/>
                  </a:lnTo>
                  <a:lnTo>
                    <a:pt x="55" y="201"/>
                  </a:lnTo>
                  <a:lnTo>
                    <a:pt x="54" y="208"/>
                  </a:lnTo>
                  <a:lnTo>
                    <a:pt x="49" y="203"/>
                  </a:lnTo>
                  <a:lnTo>
                    <a:pt x="42" y="199"/>
                  </a:lnTo>
                  <a:lnTo>
                    <a:pt x="33" y="197"/>
                  </a:lnTo>
                  <a:lnTo>
                    <a:pt x="24" y="197"/>
                  </a:lnTo>
                  <a:lnTo>
                    <a:pt x="15" y="199"/>
                  </a:lnTo>
                  <a:lnTo>
                    <a:pt x="9" y="204"/>
                  </a:lnTo>
                  <a:lnTo>
                    <a:pt x="3" y="209"/>
                  </a:lnTo>
                  <a:lnTo>
                    <a:pt x="0" y="216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9" name="Freeform 46"/>
            <p:cNvSpPr/>
            <p:nvPr/>
          </p:nvSpPr>
          <p:spPr bwMode="auto">
            <a:xfrm>
              <a:off x="-965" y="1753"/>
              <a:ext cx="165" cy="173"/>
            </a:xfrm>
            <a:custGeom>
              <a:avLst/>
              <a:gdLst>
                <a:gd name="T0" fmla="*/ 165 w 165"/>
                <a:gd name="T1" fmla="*/ 0 h 173"/>
                <a:gd name="T2" fmla="*/ 161 w 165"/>
                <a:gd name="T3" fmla="*/ 3 h 173"/>
                <a:gd name="T4" fmla="*/ 156 w 165"/>
                <a:gd name="T5" fmla="*/ 8 h 173"/>
                <a:gd name="T6" fmla="*/ 153 w 165"/>
                <a:gd name="T7" fmla="*/ 13 h 173"/>
                <a:gd name="T8" fmla="*/ 151 w 165"/>
                <a:gd name="T9" fmla="*/ 20 h 173"/>
                <a:gd name="T10" fmla="*/ 151 w 165"/>
                <a:gd name="T11" fmla="*/ 27 h 173"/>
                <a:gd name="T12" fmla="*/ 152 w 165"/>
                <a:gd name="T13" fmla="*/ 34 h 173"/>
                <a:gd name="T14" fmla="*/ 154 w 165"/>
                <a:gd name="T15" fmla="*/ 41 h 173"/>
                <a:gd name="T16" fmla="*/ 159 w 165"/>
                <a:gd name="T17" fmla="*/ 45 h 173"/>
                <a:gd name="T18" fmla="*/ 152 w 165"/>
                <a:gd name="T19" fmla="*/ 46 h 173"/>
                <a:gd name="T20" fmla="*/ 147 w 165"/>
                <a:gd name="T21" fmla="*/ 49 h 173"/>
                <a:gd name="T22" fmla="*/ 143 w 165"/>
                <a:gd name="T23" fmla="*/ 55 h 173"/>
                <a:gd name="T24" fmla="*/ 140 w 165"/>
                <a:gd name="T25" fmla="*/ 61 h 173"/>
                <a:gd name="T26" fmla="*/ 138 w 165"/>
                <a:gd name="T27" fmla="*/ 68 h 173"/>
                <a:gd name="T28" fmla="*/ 137 w 165"/>
                <a:gd name="T29" fmla="*/ 75 h 173"/>
                <a:gd name="T30" fmla="*/ 138 w 165"/>
                <a:gd name="T31" fmla="*/ 80 h 173"/>
                <a:gd name="T32" fmla="*/ 141 w 165"/>
                <a:gd name="T33" fmla="*/ 84 h 173"/>
                <a:gd name="T34" fmla="*/ 136 w 165"/>
                <a:gd name="T35" fmla="*/ 85 h 173"/>
                <a:gd name="T36" fmla="*/ 130 w 165"/>
                <a:gd name="T37" fmla="*/ 88 h 173"/>
                <a:gd name="T38" fmla="*/ 126 w 165"/>
                <a:gd name="T39" fmla="*/ 92 h 173"/>
                <a:gd name="T40" fmla="*/ 121 w 165"/>
                <a:gd name="T41" fmla="*/ 97 h 173"/>
                <a:gd name="T42" fmla="*/ 118 w 165"/>
                <a:gd name="T43" fmla="*/ 104 h 173"/>
                <a:gd name="T44" fmla="*/ 115 w 165"/>
                <a:gd name="T45" fmla="*/ 111 h 173"/>
                <a:gd name="T46" fmla="*/ 114 w 165"/>
                <a:gd name="T47" fmla="*/ 116 h 173"/>
                <a:gd name="T48" fmla="*/ 115 w 165"/>
                <a:gd name="T49" fmla="*/ 120 h 173"/>
                <a:gd name="T50" fmla="*/ 111 w 165"/>
                <a:gd name="T51" fmla="*/ 119 h 173"/>
                <a:gd name="T52" fmla="*/ 105 w 165"/>
                <a:gd name="T53" fmla="*/ 122 h 173"/>
                <a:gd name="T54" fmla="*/ 99 w 165"/>
                <a:gd name="T55" fmla="*/ 124 h 173"/>
                <a:gd name="T56" fmla="*/ 93 w 165"/>
                <a:gd name="T57" fmla="*/ 128 h 173"/>
                <a:gd name="T58" fmla="*/ 88 w 165"/>
                <a:gd name="T59" fmla="*/ 134 h 173"/>
                <a:gd name="T60" fmla="*/ 84 w 165"/>
                <a:gd name="T61" fmla="*/ 139 h 173"/>
                <a:gd name="T62" fmla="*/ 83 w 165"/>
                <a:gd name="T63" fmla="*/ 145 h 173"/>
                <a:gd name="T64" fmla="*/ 83 w 165"/>
                <a:gd name="T65" fmla="*/ 150 h 173"/>
                <a:gd name="T66" fmla="*/ 79 w 165"/>
                <a:gd name="T67" fmla="*/ 147 h 173"/>
                <a:gd name="T68" fmla="*/ 72 w 165"/>
                <a:gd name="T69" fmla="*/ 146 h 173"/>
                <a:gd name="T70" fmla="*/ 66 w 165"/>
                <a:gd name="T71" fmla="*/ 147 h 173"/>
                <a:gd name="T72" fmla="*/ 59 w 165"/>
                <a:gd name="T73" fmla="*/ 149 h 173"/>
                <a:gd name="T74" fmla="*/ 47 w 165"/>
                <a:gd name="T75" fmla="*/ 157 h 173"/>
                <a:gd name="T76" fmla="*/ 44 w 165"/>
                <a:gd name="T77" fmla="*/ 161 h 173"/>
                <a:gd name="T78" fmla="*/ 43 w 165"/>
                <a:gd name="T79" fmla="*/ 166 h 173"/>
                <a:gd name="T80" fmla="*/ 39 w 165"/>
                <a:gd name="T81" fmla="*/ 162 h 173"/>
                <a:gd name="T82" fmla="*/ 33 w 165"/>
                <a:gd name="T83" fmla="*/ 159 h 173"/>
                <a:gd name="T84" fmla="*/ 26 w 165"/>
                <a:gd name="T85" fmla="*/ 158 h 173"/>
                <a:gd name="T86" fmla="*/ 19 w 165"/>
                <a:gd name="T87" fmla="*/ 158 h 173"/>
                <a:gd name="T88" fmla="*/ 12 w 165"/>
                <a:gd name="T89" fmla="*/ 160 h 173"/>
                <a:gd name="T90" fmla="*/ 6 w 165"/>
                <a:gd name="T91" fmla="*/ 163 h 173"/>
                <a:gd name="T92" fmla="*/ 2 w 165"/>
                <a:gd name="T93" fmla="*/ 166 h 173"/>
                <a:gd name="T94" fmla="*/ 0 w 165"/>
                <a:gd name="T95" fmla="*/ 173 h 17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5"/>
                <a:gd name="T145" fmla="*/ 0 h 173"/>
                <a:gd name="T146" fmla="*/ 165 w 165"/>
                <a:gd name="T147" fmla="*/ 173 h 17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5" h="173">
                  <a:moveTo>
                    <a:pt x="165" y="0"/>
                  </a:moveTo>
                  <a:lnTo>
                    <a:pt x="161" y="3"/>
                  </a:lnTo>
                  <a:lnTo>
                    <a:pt x="156" y="8"/>
                  </a:lnTo>
                  <a:lnTo>
                    <a:pt x="153" y="13"/>
                  </a:lnTo>
                  <a:lnTo>
                    <a:pt x="151" y="20"/>
                  </a:lnTo>
                  <a:lnTo>
                    <a:pt x="151" y="27"/>
                  </a:lnTo>
                  <a:lnTo>
                    <a:pt x="152" y="34"/>
                  </a:lnTo>
                  <a:lnTo>
                    <a:pt x="154" y="41"/>
                  </a:lnTo>
                  <a:lnTo>
                    <a:pt x="159" y="45"/>
                  </a:lnTo>
                  <a:lnTo>
                    <a:pt x="152" y="46"/>
                  </a:lnTo>
                  <a:lnTo>
                    <a:pt x="147" y="49"/>
                  </a:lnTo>
                  <a:lnTo>
                    <a:pt x="143" y="55"/>
                  </a:lnTo>
                  <a:lnTo>
                    <a:pt x="140" y="61"/>
                  </a:lnTo>
                  <a:lnTo>
                    <a:pt x="138" y="68"/>
                  </a:lnTo>
                  <a:lnTo>
                    <a:pt x="137" y="75"/>
                  </a:lnTo>
                  <a:lnTo>
                    <a:pt x="138" y="80"/>
                  </a:lnTo>
                  <a:lnTo>
                    <a:pt x="141" y="84"/>
                  </a:lnTo>
                  <a:lnTo>
                    <a:pt x="136" y="85"/>
                  </a:lnTo>
                  <a:lnTo>
                    <a:pt x="130" y="88"/>
                  </a:lnTo>
                  <a:lnTo>
                    <a:pt x="126" y="92"/>
                  </a:lnTo>
                  <a:lnTo>
                    <a:pt x="121" y="97"/>
                  </a:lnTo>
                  <a:lnTo>
                    <a:pt x="118" y="104"/>
                  </a:lnTo>
                  <a:lnTo>
                    <a:pt x="115" y="111"/>
                  </a:lnTo>
                  <a:lnTo>
                    <a:pt x="114" y="116"/>
                  </a:lnTo>
                  <a:lnTo>
                    <a:pt x="115" y="120"/>
                  </a:lnTo>
                  <a:lnTo>
                    <a:pt x="111" y="119"/>
                  </a:lnTo>
                  <a:lnTo>
                    <a:pt x="105" y="122"/>
                  </a:lnTo>
                  <a:lnTo>
                    <a:pt x="99" y="124"/>
                  </a:lnTo>
                  <a:lnTo>
                    <a:pt x="93" y="128"/>
                  </a:lnTo>
                  <a:lnTo>
                    <a:pt x="88" y="134"/>
                  </a:lnTo>
                  <a:lnTo>
                    <a:pt x="84" y="139"/>
                  </a:lnTo>
                  <a:lnTo>
                    <a:pt x="83" y="145"/>
                  </a:lnTo>
                  <a:lnTo>
                    <a:pt x="83" y="150"/>
                  </a:lnTo>
                  <a:lnTo>
                    <a:pt x="79" y="147"/>
                  </a:lnTo>
                  <a:lnTo>
                    <a:pt x="72" y="146"/>
                  </a:lnTo>
                  <a:lnTo>
                    <a:pt x="66" y="147"/>
                  </a:lnTo>
                  <a:lnTo>
                    <a:pt x="59" y="149"/>
                  </a:lnTo>
                  <a:lnTo>
                    <a:pt x="47" y="157"/>
                  </a:lnTo>
                  <a:lnTo>
                    <a:pt x="44" y="161"/>
                  </a:lnTo>
                  <a:lnTo>
                    <a:pt x="43" y="166"/>
                  </a:lnTo>
                  <a:lnTo>
                    <a:pt x="39" y="162"/>
                  </a:lnTo>
                  <a:lnTo>
                    <a:pt x="33" y="159"/>
                  </a:lnTo>
                  <a:lnTo>
                    <a:pt x="26" y="158"/>
                  </a:lnTo>
                  <a:lnTo>
                    <a:pt x="19" y="158"/>
                  </a:lnTo>
                  <a:lnTo>
                    <a:pt x="12" y="160"/>
                  </a:lnTo>
                  <a:lnTo>
                    <a:pt x="6" y="163"/>
                  </a:lnTo>
                  <a:lnTo>
                    <a:pt x="2" y="166"/>
                  </a:lnTo>
                  <a:lnTo>
                    <a:pt x="0" y="173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0" name="Freeform 47"/>
            <p:cNvSpPr/>
            <p:nvPr/>
          </p:nvSpPr>
          <p:spPr bwMode="auto">
            <a:xfrm>
              <a:off x="-967" y="1753"/>
              <a:ext cx="132" cy="138"/>
            </a:xfrm>
            <a:custGeom>
              <a:avLst/>
              <a:gdLst>
                <a:gd name="T0" fmla="*/ 132 w 132"/>
                <a:gd name="T1" fmla="*/ 0 h 138"/>
                <a:gd name="T2" fmla="*/ 128 w 132"/>
                <a:gd name="T3" fmla="*/ 2 h 138"/>
                <a:gd name="T4" fmla="*/ 125 w 132"/>
                <a:gd name="T5" fmla="*/ 7 h 138"/>
                <a:gd name="T6" fmla="*/ 122 w 132"/>
                <a:gd name="T7" fmla="*/ 17 h 138"/>
                <a:gd name="T8" fmla="*/ 121 w 132"/>
                <a:gd name="T9" fmla="*/ 22 h 138"/>
                <a:gd name="T10" fmla="*/ 122 w 132"/>
                <a:gd name="T11" fmla="*/ 27 h 138"/>
                <a:gd name="T12" fmla="*/ 124 w 132"/>
                <a:gd name="T13" fmla="*/ 32 h 138"/>
                <a:gd name="T14" fmla="*/ 127 w 132"/>
                <a:gd name="T15" fmla="*/ 36 h 138"/>
                <a:gd name="T16" fmla="*/ 122 w 132"/>
                <a:gd name="T17" fmla="*/ 37 h 138"/>
                <a:gd name="T18" fmla="*/ 117 w 132"/>
                <a:gd name="T19" fmla="*/ 39 h 138"/>
                <a:gd name="T20" fmla="*/ 112 w 132"/>
                <a:gd name="T21" fmla="*/ 49 h 138"/>
                <a:gd name="T22" fmla="*/ 110 w 132"/>
                <a:gd name="T23" fmla="*/ 55 h 138"/>
                <a:gd name="T24" fmla="*/ 110 w 132"/>
                <a:gd name="T25" fmla="*/ 60 h 138"/>
                <a:gd name="T26" fmla="*/ 111 w 132"/>
                <a:gd name="T27" fmla="*/ 65 h 138"/>
                <a:gd name="T28" fmla="*/ 113 w 132"/>
                <a:gd name="T29" fmla="*/ 68 h 138"/>
                <a:gd name="T30" fmla="*/ 109 w 132"/>
                <a:gd name="T31" fmla="*/ 68 h 138"/>
                <a:gd name="T32" fmla="*/ 104 w 132"/>
                <a:gd name="T33" fmla="*/ 70 h 138"/>
                <a:gd name="T34" fmla="*/ 97 w 132"/>
                <a:gd name="T35" fmla="*/ 78 h 138"/>
                <a:gd name="T36" fmla="*/ 93 w 132"/>
                <a:gd name="T37" fmla="*/ 89 h 138"/>
                <a:gd name="T38" fmla="*/ 91 w 132"/>
                <a:gd name="T39" fmla="*/ 93 h 138"/>
                <a:gd name="T40" fmla="*/ 93 w 132"/>
                <a:gd name="T41" fmla="*/ 96 h 138"/>
                <a:gd name="T42" fmla="*/ 88 w 132"/>
                <a:gd name="T43" fmla="*/ 96 h 138"/>
                <a:gd name="T44" fmla="*/ 84 w 132"/>
                <a:gd name="T45" fmla="*/ 96 h 138"/>
                <a:gd name="T46" fmla="*/ 74 w 132"/>
                <a:gd name="T47" fmla="*/ 103 h 138"/>
                <a:gd name="T48" fmla="*/ 68 w 132"/>
                <a:gd name="T49" fmla="*/ 112 h 138"/>
                <a:gd name="T50" fmla="*/ 67 w 132"/>
                <a:gd name="T51" fmla="*/ 116 h 138"/>
                <a:gd name="T52" fmla="*/ 67 w 132"/>
                <a:gd name="T53" fmla="*/ 119 h 138"/>
                <a:gd name="T54" fmla="*/ 63 w 132"/>
                <a:gd name="T55" fmla="*/ 117 h 138"/>
                <a:gd name="T56" fmla="*/ 58 w 132"/>
                <a:gd name="T57" fmla="*/ 117 h 138"/>
                <a:gd name="T58" fmla="*/ 53 w 132"/>
                <a:gd name="T59" fmla="*/ 117 h 138"/>
                <a:gd name="T60" fmla="*/ 47 w 132"/>
                <a:gd name="T61" fmla="*/ 119 h 138"/>
                <a:gd name="T62" fmla="*/ 39 w 132"/>
                <a:gd name="T63" fmla="*/ 126 h 138"/>
                <a:gd name="T64" fmla="*/ 35 w 132"/>
                <a:gd name="T65" fmla="*/ 129 h 138"/>
                <a:gd name="T66" fmla="*/ 34 w 132"/>
                <a:gd name="T67" fmla="*/ 134 h 138"/>
                <a:gd name="T68" fmla="*/ 31 w 132"/>
                <a:gd name="T69" fmla="*/ 129 h 138"/>
                <a:gd name="T70" fmla="*/ 27 w 132"/>
                <a:gd name="T71" fmla="*/ 127 h 138"/>
                <a:gd name="T72" fmla="*/ 21 w 132"/>
                <a:gd name="T73" fmla="*/ 126 h 138"/>
                <a:gd name="T74" fmla="*/ 16 w 132"/>
                <a:gd name="T75" fmla="*/ 127 h 138"/>
                <a:gd name="T76" fmla="*/ 5 w 132"/>
                <a:gd name="T77" fmla="*/ 130 h 138"/>
                <a:gd name="T78" fmla="*/ 2 w 132"/>
                <a:gd name="T79" fmla="*/ 134 h 138"/>
                <a:gd name="T80" fmla="*/ 0 w 132"/>
                <a:gd name="T81" fmla="*/ 138 h 1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2"/>
                <a:gd name="T124" fmla="*/ 0 h 138"/>
                <a:gd name="T125" fmla="*/ 132 w 132"/>
                <a:gd name="T126" fmla="*/ 138 h 1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2" h="138">
                  <a:moveTo>
                    <a:pt x="132" y="0"/>
                  </a:moveTo>
                  <a:lnTo>
                    <a:pt x="128" y="2"/>
                  </a:lnTo>
                  <a:lnTo>
                    <a:pt x="125" y="7"/>
                  </a:lnTo>
                  <a:lnTo>
                    <a:pt x="122" y="17"/>
                  </a:lnTo>
                  <a:lnTo>
                    <a:pt x="121" y="22"/>
                  </a:lnTo>
                  <a:lnTo>
                    <a:pt x="122" y="27"/>
                  </a:lnTo>
                  <a:lnTo>
                    <a:pt x="124" y="32"/>
                  </a:lnTo>
                  <a:lnTo>
                    <a:pt x="127" y="36"/>
                  </a:lnTo>
                  <a:lnTo>
                    <a:pt x="122" y="37"/>
                  </a:lnTo>
                  <a:lnTo>
                    <a:pt x="117" y="39"/>
                  </a:lnTo>
                  <a:lnTo>
                    <a:pt x="112" y="49"/>
                  </a:lnTo>
                  <a:lnTo>
                    <a:pt x="110" y="55"/>
                  </a:lnTo>
                  <a:lnTo>
                    <a:pt x="110" y="60"/>
                  </a:lnTo>
                  <a:lnTo>
                    <a:pt x="111" y="65"/>
                  </a:lnTo>
                  <a:lnTo>
                    <a:pt x="113" y="68"/>
                  </a:lnTo>
                  <a:lnTo>
                    <a:pt x="109" y="68"/>
                  </a:lnTo>
                  <a:lnTo>
                    <a:pt x="104" y="70"/>
                  </a:lnTo>
                  <a:lnTo>
                    <a:pt x="97" y="78"/>
                  </a:lnTo>
                  <a:lnTo>
                    <a:pt x="93" y="89"/>
                  </a:lnTo>
                  <a:lnTo>
                    <a:pt x="91" y="93"/>
                  </a:lnTo>
                  <a:lnTo>
                    <a:pt x="93" y="96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74" y="103"/>
                  </a:lnTo>
                  <a:lnTo>
                    <a:pt x="68" y="112"/>
                  </a:lnTo>
                  <a:lnTo>
                    <a:pt x="67" y="116"/>
                  </a:lnTo>
                  <a:lnTo>
                    <a:pt x="67" y="119"/>
                  </a:lnTo>
                  <a:lnTo>
                    <a:pt x="63" y="117"/>
                  </a:lnTo>
                  <a:lnTo>
                    <a:pt x="58" y="117"/>
                  </a:lnTo>
                  <a:lnTo>
                    <a:pt x="53" y="117"/>
                  </a:lnTo>
                  <a:lnTo>
                    <a:pt x="47" y="119"/>
                  </a:lnTo>
                  <a:lnTo>
                    <a:pt x="39" y="126"/>
                  </a:lnTo>
                  <a:lnTo>
                    <a:pt x="35" y="129"/>
                  </a:lnTo>
                  <a:lnTo>
                    <a:pt x="34" y="134"/>
                  </a:lnTo>
                  <a:lnTo>
                    <a:pt x="31" y="129"/>
                  </a:lnTo>
                  <a:lnTo>
                    <a:pt x="27" y="127"/>
                  </a:lnTo>
                  <a:lnTo>
                    <a:pt x="21" y="126"/>
                  </a:lnTo>
                  <a:lnTo>
                    <a:pt x="16" y="127"/>
                  </a:lnTo>
                  <a:lnTo>
                    <a:pt x="5" y="130"/>
                  </a:lnTo>
                  <a:lnTo>
                    <a:pt x="2" y="134"/>
                  </a:lnTo>
                  <a:lnTo>
                    <a:pt x="0" y="138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1" name="Freeform 48"/>
            <p:cNvSpPr/>
            <p:nvPr/>
          </p:nvSpPr>
          <p:spPr bwMode="auto">
            <a:xfrm>
              <a:off x="-968" y="1753"/>
              <a:ext cx="105" cy="111"/>
            </a:xfrm>
            <a:custGeom>
              <a:avLst/>
              <a:gdLst>
                <a:gd name="T0" fmla="*/ 105 w 105"/>
                <a:gd name="T1" fmla="*/ 0 h 111"/>
                <a:gd name="T2" fmla="*/ 102 w 105"/>
                <a:gd name="T3" fmla="*/ 2 h 111"/>
                <a:gd name="T4" fmla="*/ 100 w 105"/>
                <a:gd name="T5" fmla="*/ 6 h 111"/>
                <a:gd name="T6" fmla="*/ 97 w 105"/>
                <a:gd name="T7" fmla="*/ 13 h 111"/>
                <a:gd name="T8" fmla="*/ 97 w 105"/>
                <a:gd name="T9" fmla="*/ 22 h 111"/>
                <a:gd name="T10" fmla="*/ 98 w 105"/>
                <a:gd name="T11" fmla="*/ 25 h 111"/>
                <a:gd name="T12" fmla="*/ 101 w 105"/>
                <a:gd name="T13" fmla="*/ 29 h 111"/>
                <a:gd name="T14" fmla="*/ 97 w 105"/>
                <a:gd name="T15" fmla="*/ 30 h 111"/>
                <a:gd name="T16" fmla="*/ 94 w 105"/>
                <a:gd name="T17" fmla="*/ 32 h 111"/>
                <a:gd name="T18" fmla="*/ 89 w 105"/>
                <a:gd name="T19" fmla="*/ 39 h 111"/>
                <a:gd name="T20" fmla="*/ 87 w 105"/>
                <a:gd name="T21" fmla="*/ 48 h 111"/>
                <a:gd name="T22" fmla="*/ 90 w 105"/>
                <a:gd name="T23" fmla="*/ 55 h 111"/>
                <a:gd name="T24" fmla="*/ 87 w 105"/>
                <a:gd name="T25" fmla="*/ 55 h 111"/>
                <a:gd name="T26" fmla="*/ 84 w 105"/>
                <a:gd name="T27" fmla="*/ 56 h 111"/>
                <a:gd name="T28" fmla="*/ 77 w 105"/>
                <a:gd name="T29" fmla="*/ 62 h 111"/>
                <a:gd name="T30" fmla="*/ 73 w 105"/>
                <a:gd name="T31" fmla="*/ 71 h 111"/>
                <a:gd name="T32" fmla="*/ 73 w 105"/>
                <a:gd name="T33" fmla="*/ 75 h 111"/>
                <a:gd name="T34" fmla="*/ 73 w 105"/>
                <a:gd name="T35" fmla="*/ 78 h 111"/>
                <a:gd name="T36" fmla="*/ 71 w 105"/>
                <a:gd name="T37" fmla="*/ 77 h 111"/>
                <a:gd name="T38" fmla="*/ 67 w 105"/>
                <a:gd name="T39" fmla="*/ 78 h 111"/>
                <a:gd name="T40" fmla="*/ 59 w 105"/>
                <a:gd name="T41" fmla="*/ 82 h 111"/>
                <a:gd name="T42" fmla="*/ 54 w 105"/>
                <a:gd name="T43" fmla="*/ 89 h 111"/>
                <a:gd name="T44" fmla="*/ 52 w 105"/>
                <a:gd name="T45" fmla="*/ 93 h 111"/>
                <a:gd name="T46" fmla="*/ 52 w 105"/>
                <a:gd name="T47" fmla="*/ 96 h 111"/>
                <a:gd name="T48" fmla="*/ 50 w 105"/>
                <a:gd name="T49" fmla="*/ 94 h 111"/>
                <a:gd name="T50" fmla="*/ 46 w 105"/>
                <a:gd name="T51" fmla="*/ 93 h 111"/>
                <a:gd name="T52" fmla="*/ 37 w 105"/>
                <a:gd name="T53" fmla="*/ 95 h 111"/>
                <a:gd name="T54" fmla="*/ 30 w 105"/>
                <a:gd name="T55" fmla="*/ 101 h 111"/>
                <a:gd name="T56" fmla="*/ 28 w 105"/>
                <a:gd name="T57" fmla="*/ 103 h 111"/>
                <a:gd name="T58" fmla="*/ 27 w 105"/>
                <a:gd name="T59" fmla="*/ 106 h 111"/>
                <a:gd name="T60" fmla="*/ 24 w 105"/>
                <a:gd name="T61" fmla="*/ 104 h 111"/>
                <a:gd name="T62" fmla="*/ 21 w 105"/>
                <a:gd name="T63" fmla="*/ 102 h 111"/>
                <a:gd name="T64" fmla="*/ 11 w 105"/>
                <a:gd name="T65" fmla="*/ 102 h 111"/>
                <a:gd name="T66" fmla="*/ 4 w 105"/>
                <a:gd name="T67" fmla="*/ 104 h 111"/>
                <a:gd name="T68" fmla="*/ 1 w 105"/>
                <a:gd name="T69" fmla="*/ 107 h 111"/>
                <a:gd name="T70" fmla="*/ 0 w 105"/>
                <a:gd name="T71" fmla="*/ 111 h 1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5"/>
                <a:gd name="T109" fmla="*/ 0 h 111"/>
                <a:gd name="T110" fmla="*/ 105 w 105"/>
                <a:gd name="T111" fmla="*/ 111 h 1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5" h="111">
                  <a:moveTo>
                    <a:pt x="105" y="0"/>
                  </a:moveTo>
                  <a:lnTo>
                    <a:pt x="102" y="2"/>
                  </a:lnTo>
                  <a:lnTo>
                    <a:pt x="100" y="6"/>
                  </a:lnTo>
                  <a:lnTo>
                    <a:pt x="97" y="13"/>
                  </a:lnTo>
                  <a:lnTo>
                    <a:pt x="97" y="22"/>
                  </a:lnTo>
                  <a:lnTo>
                    <a:pt x="98" y="25"/>
                  </a:lnTo>
                  <a:lnTo>
                    <a:pt x="101" y="29"/>
                  </a:lnTo>
                  <a:lnTo>
                    <a:pt x="97" y="30"/>
                  </a:lnTo>
                  <a:lnTo>
                    <a:pt x="94" y="32"/>
                  </a:lnTo>
                  <a:lnTo>
                    <a:pt x="89" y="39"/>
                  </a:lnTo>
                  <a:lnTo>
                    <a:pt x="87" y="48"/>
                  </a:lnTo>
                  <a:lnTo>
                    <a:pt x="90" y="55"/>
                  </a:lnTo>
                  <a:lnTo>
                    <a:pt x="87" y="55"/>
                  </a:lnTo>
                  <a:lnTo>
                    <a:pt x="84" y="56"/>
                  </a:lnTo>
                  <a:lnTo>
                    <a:pt x="77" y="62"/>
                  </a:lnTo>
                  <a:lnTo>
                    <a:pt x="73" y="71"/>
                  </a:lnTo>
                  <a:lnTo>
                    <a:pt x="73" y="75"/>
                  </a:lnTo>
                  <a:lnTo>
                    <a:pt x="73" y="78"/>
                  </a:lnTo>
                  <a:lnTo>
                    <a:pt x="71" y="77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4" y="89"/>
                  </a:lnTo>
                  <a:lnTo>
                    <a:pt x="52" y="93"/>
                  </a:lnTo>
                  <a:lnTo>
                    <a:pt x="52" y="96"/>
                  </a:lnTo>
                  <a:lnTo>
                    <a:pt x="50" y="94"/>
                  </a:lnTo>
                  <a:lnTo>
                    <a:pt x="46" y="93"/>
                  </a:lnTo>
                  <a:lnTo>
                    <a:pt x="37" y="95"/>
                  </a:lnTo>
                  <a:lnTo>
                    <a:pt x="30" y="101"/>
                  </a:lnTo>
                  <a:lnTo>
                    <a:pt x="28" y="103"/>
                  </a:lnTo>
                  <a:lnTo>
                    <a:pt x="27" y="106"/>
                  </a:lnTo>
                  <a:lnTo>
                    <a:pt x="24" y="104"/>
                  </a:lnTo>
                  <a:lnTo>
                    <a:pt x="21" y="102"/>
                  </a:lnTo>
                  <a:lnTo>
                    <a:pt x="11" y="102"/>
                  </a:lnTo>
                  <a:lnTo>
                    <a:pt x="4" y="104"/>
                  </a:lnTo>
                  <a:lnTo>
                    <a:pt x="1" y="107"/>
                  </a:lnTo>
                  <a:lnTo>
                    <a:pt x="0" y="111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2" name="Freeform 49"/>
            <p:cNvSpPr/>
            <p:nvPr/>
          </p:nvSpPr>
          <p:spPr bwMode="auto">
            <a:xfrm>
              <a:off x="-970" y="1753"/>
              <a:ext cx="85" cy="89"/>
            </a:xfrm>
            <a:custGeom>
              <a:avLst/>
              <a:gdLst>
                <a:gd name="T0" fmla="*/ 85 w 85"/>
                <a:gd name="T1" fmla="*/ 0 h 89"/>
                <a:gd name="T2" fmla="*/ 80 w 85"/>
                <a:gd name="T3" fmla="*/ 4 h 89"/>
                <a:gd name="T4" fmla="*/ 78 w 85"/>
                <a:gd name="T5" fmla="*/ 11 h 89"/>
                <a:gd name="T6" fmla="*/ 78 w 85"/>
                <a:gd name="T7" fmla="*/ 18 h 89"/>
                <a:gd name="T8" fmla="*/ 81 w 85"/>
                <a:gd name="T9" fmla="*/ 23 h 89"/>
                <a:gd name="T10" fmla="*/ 78 w 85"/>
                <a:gd name="T11" fmla="*/ 24 h 89"/>
                <a:gd name="T12" fmla="*/ 76 w 85"/>
                <a:gd name="T13" fmla="*/ 26 h 89"/>
                <a:gd name="T14" fmla="*/ 72 w 85"/>
                <a:gd name="T15" fmla="*/ 32 h 89"/>
                <a:gd name="T16" fmla="*/ 71 w 85"/>
                <a:gd name="T17" fmla="*/ 38 h 89"/>
                <a:gd name="T18" fmla="*/ 73 w 85"/>
                <a:gd name="T19" fmla="*/ 44 h 89"/>
                <a:gd name="T20" fmla="*/ 70 w 85"/>
                <a:gd name="T21" fmla="*/ 44 h 89"/>
                <a:gd name="T22" fmla="*/ 67 w 85"/>
                <a:gd name="T23" fmla="*/ 45 h 89"/>
                <a:gd name="T24" fmla="*/ 62 w 85"/>
                <a:gd name="T25" fmla="*/ 50 h 89"/>
                <a:gd name="T26" fmla="*/ 59 w 85"/>
                <a:gd name="T27" fmla="*/ 57 h 89"/>
                <a:gd name="T28" fmla="*/ 60 w 85"/>
                <a:gd name="T29" fmla="*/ 62 h 89"/>
                <a:gd name="T30" fmla="*/ 54 w 85"/>
                <a:gd name="T31" fmla="*/ 62 h 89"/>
                <a:gd name="T32" fmla="*/ 48 w 85"/>
                <a:gd name="T33" fmla="*/ 66 h 89"/>
                <a:gd name="T34" fmla="*/ 44 w 85"/>
                <a:gd name="T35" fmla="*/ 71 h 89"/>
                <a:gd name="T36" fmla="*/ 43 w 85"/>
                <a:gd name="T37" fmla="*/ 75 h 89"/>
                <a:gd name="T38" fmla="*/ 43 w 85"/>
                <a:gd name="T39" fmla="*/ 77 h 89"/>
                <a:gd name="T40" fmla="*/ 40 w 85"/>
                <a:gd name="T41" fmla="*/ 76 h 89"/>
                <a:gd name="T42" fmla="*/ 37 w 85"/>
                <a:gd name="T43" fmla="*/ 75 h 89"/>
                <a:gd name="T44" fmla="*/ 31 w 85"/>
                <a:gd name="T45" fmla="*/ 77 h 89"/>
                <a:gd name="T46" fmla="*/ 24 w 85"/>
                <a:gd name="T47" fmla="*/ 81 h 89"/>
                <a:gd name="T48" fmla="*/ 23 w 85"/>
                <a:gd name="T49" fmla="*/ 83 h 89"/>
                <a:gd name="T50" fmla="*/ 22 w 85"/>
                <a:gd name="T51" fmla="*/ 85 h 89"/>
                <a:gd name="T52" fmla="*/ 17 w 85"/>
                <a:gd name="T53" fmla="*/ 82 h 89"/>
                <a:gd name="T54" fmla="*/ 10 w 85"/>
                <a:gd name="T55" fmla="*/ 81 h 89"/>
                <a:gd name="T56" fmla="*/ 4 w 85"/>
                <a:gd name="T57" fmla="*/ 83 h 89"/>
                <a:gd name="T58" fmla="*/ 2 w 85"/>
                <a:gd name="T59" fmla="*/ 85 h 89"/>
                <a:gd name="T60" fmla="*/ 0 w 85"/>
                <a:gd name="T61" fmla="*/ 89 h 8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5"/>
                <a:gd name="T94" fmla="*/ 0 h 89"/>
                <a:gd name="T95" fmla="*/ 85 w 85"/>
                <a:gd name="T96" fmla="*/ 89 h 8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5" h="89">
                  <a:moveTo>
                    <a:pt x="85" y="0"/>
                  </a:moveTo>
                  <a:lnTo>
                    <a:pt x="80" y="4"/>
                  </a:lnTo>
                  <a:lnTo>
                    <a:pt x="78" y="11"/>
                  </a:lnTo>
                  <a:lnTo>
                    <a:pt x="78" y="18"/>
                  </a:lnTo>
                  <a:lnTo>
                    <a:pt x="81" y="23"/>
                  </a:lnTo>
                  <a:lnTo>
                    <a:pt x="78" y="24"/>
                  </a:lnTo>
                  <a:lnTo>
                    <a:pt x="76" y="26"/>
                  </a:lnTo>
                  <a:lnTo>
                    <a:pt x="72" y="32"/>
                  </a:lnTo>
                  <a:lnTo>
                    <a:pt x="71" y="38"/>
                  </a:lnTo>
                  <a:lnTo>
                    <a:pt x="73" y="44"/>
                  </a:lnTo>
                  <a:lnTo>
                    <a:pt x="70" y="44"/>
                  </a:lnTo>
                  <a:lnTo>
                    <a:pt x="67" y="45"/>
                  </a:lnTo>
                  <a:lnTo>
                    <a:pt x="62" y="50"/>
                  </a:lnTo>
                  <a:lnTo>
                    <a:pt x="59" y="57"/>
                  </a:lnTo>
                  <a:lnTo>
                    <a:pt x="60" y="62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4" y="71"/>
                  </a:lnTo>
                  <a:lnTo>
                    <a:pt x="43" y="75"/>
                  </a:lnTo>
                  <a:lnTo>
                    <a:pt x="43" y="77"/>
                  </a:lnTo>
                  <a:lnTo>
                    <a:pt x="40" y="76"/>
                  </a:lnTo>
                  <a:lnTo>
                    <a:pt x="37" y="75"/>
                  </a:lnTo>
                  <a:lnTo>
                    <a:pt x="31" y="77"/>
                  </a:lnTo>
                  <a:lnTo>
                    <a:pt x="24" y="81"/>
                  </a:lnTo>
                  <a:lnTo>
                    <a:pt x="23" y="83"/>
                  </a:lnTo>
                  <a:lnTo>
                    <a:pt x="22" y="85"/>
                  </a:lnTo>
                  <a:lnTo>
                    <a:pt x="17" y="82"/>
                  </a:lnTo>
                  <a:lnTo>
                    <a:pt x="10" y="81"/>
                  </a:lnTo>
                  <a:lnTo>
                    <a:pt x="4" y="83"/>
                  </a:lnTo>
                  <a:lnTo>
                    <a:pt x="2" y="85"/>
                  </a:lnTo>
                  <a:lnTo>
                    <a:pt x="0" y="89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3" name="Freeform 50"/>
            <p:cNvSpPr/>
            <p:nvPr/>
          </p:nvSpPr>
          <p:spPr bwMode="auto">
            <a:xfrm>
              <a:off x="-971" y="1753"/>
              <a:ext cx="68" cy="71"/>
            </a:xfrm>
            <a:custGeom>
              <a:avLst/>
              <a:gdLst>
                <a:gd name="T0" fmla="*/ 68 w 68"/>
                <a:gd name="T1" fmla="*/ 0 h 71"/>
                <a:gd name="T2" fmla="*/ 64 w 68"/>
                <a:gd name="T3" fmla="*/ 3 h 71"/>
                <a:gd name="T4" fmla="*/ 62 w 68"/>
                <a:gd name="T5" fmla="*/ 9 h 71"/>
                <a:gd name="T6" fmla="*/ 63 w 68"/>
                <a:gd name="T7" fmla="*/ 14 h 71"/>
                <a:gd name="T8" fmla="*/ 65 w 68"/>
                <a:gd name="T9" fmla="*/ 19 h 71"/>
                <a:gd name="T10" fmla="*/ 61 w 68"/>
                <a:gd name="T11" fmla="*/ 21 h 71"/>
                <a:gd name="T12" fmla="*/ 58 w 68"/>
                <a:gd name="T13" fmla="*/ 25 h 71"/>
                <a:gd name="T14" fmla="*/ 57 w 68"/>
                <a:gd name="T15" fmla="*/ 31 h 71"/>
                <a:gd name="T16" fmla="*/ 59 w 68"/>
                <a:gd name="T17" fmla="*/ 35 h 71"/>
                <a:gd name="T18" fmla="*/ 54 w 68"/>
                <a:gd name="T19" fmla="*/ 36 h 71"/>
                <a:gd name="T20" fmla="*/ 50 w 68"/>
                <a:gd name="T21" fmla="*/ 41 h 71"/>
                <a:gd name="T22" fmla="*/ 48 w 68"/>
                <a:gd name="T23" fmla="*/ 46 h 71"/>
                <a:gd name="T24" fmla="*/ 48 w 68"/>
                <a:gd name="T25" fmla="*/ 49 h 71"/>
                <a:gd name="T26" fmla="*/ 44 w 68"/>
                <a:gd name="T27" fmla="*/ 50 h 71"/>
                <a:gd name="T28" fmla="*/ 38 w 68"/>
                <a:gd name="T29" fmla="*/ 53 h 71"/>
                <a:gd name="T30" fmla="*/ 35 w 68"/>
                <a:gd name="T31" fmla="*/ 57 h 71"/>
                <a:gd name="T32" fmla="*/ 35 w 68"/>
                <a:gd name="T33" fmla="*/ 61 h 71"/>
                <a:gd name="T34" fmla="*/ 31 w 68"/>
                <a:gd name="T35" fmla="*/ 60 h 71"/>
                <a:gd name="T36" fmla="*/ 24 w 68"/>
                <a:gd name="T37" fmla="*/ 61 h 71"/>
                <a:gd name="T38" fmla="*/ 20 w 68"/>
                <a:gd name="T39" fmla="*/ 65 h 71"/>
                <a:gd name="T40" fmla="*/ 18 w 68"/>
                <a:gd name="T41" fmla="*/ 68 h 71"/>
                <a:gd name="T42" fmla="*/ 13 w 68"/>
                <a:gd name="T43" fmla="*/ 66 h 71"/>
                <a:gd name="T44" fmla="*/ 8 w 68"/>
                <a:gd name="T45" fmla="*/ 65 h 71"/>
                <a:gd name="T46" fmla="*/ 3 w 68"/>
                <a:gd name="T47" fmla="*/ 67 h 71"/>
                <a:gd name="T48" fmla="*/ 0 w 68"/>
                <a:gd name="T49" fmla="*/ 71 h 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8"/>
                <a:gd name="T76" fmla="*/ 0 h 71"/>
                <a:gd name="T77" fmla="*/ 68 w 68"/>
                <a:gd name="T78" fmla="*/ 71 h 7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8" h="71">
                  <a:moveTo>
                    <a:pt x="68" y="0"/>
                  </a:moveTo>
                  <a:lnTo>
                    <a:pt x="64" y="3"/>
                  </a:lnTo>
                  <a:lnTo>
                    <a:pt x="62" y="9"/>
                  </a:lnTo>
                  <a:lnTo>
                    <a:pt x="63" y="14"/>
                  </a:lnTo>
                  <a:lnTo>
                    <a:pt x="65" y="19"/>
                  </a:lnTo>
                  <a:lnTo>
                    <a:pt x="61" y="21"/>
                  </a:lnTo>
                  <a:lnTo>
                    <a:pt x="58" y="25"/>
                  </a:lnTo>
                  <a:lnTo>
                    <a:pt x="57" y="31"/>
                  </a:lnTo>
                  <a:lnTo>
                    <a:pt x="59" y="35"/>
                  </a:lnTo>
                  <a:lnTo>
                    <a:pt x="54" y="36"/>
                  </a:lnTo>
                  <a:lnTo>
                    <a:pt x="50" y="41"/>
                  </a:lnTo>
                  <a:lnTo>
                    <a:pt x="48" y="46"/>
                  </a:lnTo>
                  <a:lnTo>
                    <a:pt x="48" y="49"/>
                  </a:lnTo>
                  <a:lnTo>
                    <a:pt x="44" y="50"/>
                  </a:lnTo>
                  <a:lnTo>
                    <a:pt x="38" y="53"/>
                  </a:lnTo>
                  <a:lnTo>
                    <a:pt x="35" y="57"/>
                  </a:lnTo>
                  <a:lnTo>
                    <a:pt x="35" y="61"/>
                  </a:lnTo>
                  <a:lnTo>
                    <a:pt x="31" y="60"/>
                  </a:lnTo>
                  <a:lnTo>
                    <a:pt x="24" y="61"/>
                  </a:lnTo>
                  <a:lnTo>
                    <a:pt x="20" y="65"/>
                  </a:lnTo>
                  <a:lnTo>
                    <a:pt x="18" y="68"/>
                  </a:lnTo>
                  <a:lnTo>
                    <a:pt x="13" y="66"/>
                  </a:lnTo>
                  <a:lnTo>
                    <a:pt x="8" y="65"/>
                  </a:lnTo>
                  <a:lnTo>
                    <a:pt x="3" y="67"/>
                  </a:lnTo>
                  <a:lnTo>
                    <a:pt x="0" y="71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4" name="Freeform 51"/>
            <p:cNvSpPr/>
            <p:nvPr/>
          </p:nvSpPr>
          <p:spPr bwMode="auto">
            <a:xfrm>
              <a:off x="-972" y="1753"/>
              <a:ext cx="54" cy="57"/>
            </a:xfrm>
            <a:custGeom>
              <a:avLst/>
              <a:gdLst>
                <a:gd name="T0" fmla="*/ 54 w 54"/>
                <a:gd name="T1" fmla="*/ 0 h 57"/>
                <a:gd name="T2" fmla="*/ 52 w 54"/>
                <a:gd name="T3" fmla="*/ 3 h 57"/>
                <a:gd name="T4" fmla="*/ 50 w 54"/>
                <a:gd name="T5" fmla="*/ 7 h 57"/>
                <a:gd name="T6" fmla="*/ 50 w 54"/>
                <a:gd name="T7" fmla="*/ 12 h 57"/>
                <a:gd name="T8" fmla="*/ 52 w 54"/>
                <a:gd name="T9" fmla="*/ 15 h 57"/>
                <a:gd name="T10" fmla="*/ 49 w 54"/>
                <a:gd name="T11" fmla="*/ 17 h 57"/>
                <a:gd name="T12" fmla="*/ 47 w 54"/>
                <a:gd name="T13" fmla="*/ 21 h 57"/>
                <a:gd name="T14" fmla="*/ 46 w 54"/>
                <a:gd name="T15" fmla="*/ 25 h 57"/>
                <a:gd name="T16" fmla="*/ 47 w 54"/>
                <a:gd name="T17" fmla="*/ 29 h 57"/>
                <a:gd name="T18" fmla="*/ 44 w 54"/>
                <a:gd name="T19" fmla="*/ 30 h 57"/>
                <a:gd name="T20" fmla="*/ 40 w 54"/>
                <a:gd name="T21" fmla="*/ 33 h 57"/>
                <a:gd name="T22" fmla="*/ 38 w 54"/>
                <a:gd name="T23" fmla="*/ 36 h 57"/>
                <a:gd name="T24" fmla="*/ 38 w 54"/>
                <a:gd name="T25" fmla="*/ 39 h 57"/>
                <a:gd name="T26" fmla="*/ 35 w 54"/>
                <a:gd name="T27" fmla="*/ 41 h 57"/>
                <a:gd name="T28" fmla="*/ 32 w 54"/>
                <a:gd name="T29" fmla="*/ 43 h 57"/>
                <a:gd name="T30" fmla="*/ 28 w 54"/>
                <a:gd name="T31" fmla="*/ 46 h 57"/>
                <a:gd name="T32" fmla="*/ 28 w 54"/>
                <a:gd name="T33" fmla="*/ 49 h 57"/>
                <a:gd name="T34" fmla="*/ 24 w 54"/>
                <a:gd name="T35" fmla="*/ 48 h 57"/>
                <a:gd name="T36" fmla="*/ 20 w 54"/>
                <a:gd name="T37" fmla="*/ 49 h 57"/>
                <a:gd name="T38" fmla="*/ 17 w 54"/>
                <a:gd name="T39" fmla="*/ 52 h 57"/>
                <a:gd name="T40" fmla="*/ 14 w 54"/>
                <a:gd name="T41" fmla="*/ 55 h 57"/>
                <a:gd name="T42" fmla="*/ 11 w 54"/>
                <a:gd name="T43" fmla="*/ 53 h 57"/>
                <a:gd name="T44" fmla="*/ 7 w 54"/>
                <a:gd name="T45" fmla="*/ 52 h 57"/>
                <a:gd name="T46" fmla="*/ 2 w 54"/>
                <a:gd name="T47" fmla="*/ 54 h 57"/>
                <a:gd name="T48" fmla="*/ 0 w 54"/>
                <a:gd name="T49" fmla="*/ 57 h 5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4"/>
                <a:gd name="T76" fmla="*/ 0 h 57"/>
                <a:gd name="T77" fmla="*/ 54 w 54"/>
                <a:gd name="T78" fmla="*/ 57 h 5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4" h="57">
                  <a:moveTo>
                    <a:pt x="54" y="0"/>
                  </a:moveTo>
                  <a:lnTo>
                    <a:pt x="52" y="3"/>
                  </a:lnTo>
                  <a:lnTo>
                    <a:pt x="50" y="7"/>
                  </a:lnTo>
                  <a:lnTo>
                    <a:pt x="50" y="12"/>
                  </a:lnTo>
                  <a:lnTo>
                    <a:pt x="52" y="15"/>
                  </a:lnTo>
                  <a:lnTo>
                    <a:pt x="49" y="17"/>
                  </a:lnTo>
                  <a:lnTo>
                    <a:pt x="47" y="21"/>
                  </a:lnTo>
                  <a:lnTo>
                    <a:pt x="46" y="25"/>
                  </a:lnTo>
                  <a:lnTo>
                    <a:pt x="47" y="29"/>
                  </a:lnTo>
                  <a:lnTo>
                    <a:pt x="44" y="30"/>
                  </a:lnTo>
                  <a:lnTo>
                    <a:pt x="40" y="33"/>
                  </a:lnTo>
                  <a:lnTo>
                    <a:pt x="38" y="36"/>
                  </a:lnTo>
                  <a:lnTo>
                    <a:pt x="38" y="39"/>
                  </a:lnTo>
                  <a:lnTo>
                    <a:pt x="35" y="41"/>
                  </a:lnTo>
                  <a:lnTo>
                    <a:pt x="32" y="43"/>
                  </a:lnTo>
                  <a:lnTo>
                    <a:pt x="28" y="46"/>
                  </a:lnTo>
                  <a:lnTo>
                    <a:pt x="28" y="49"/>
                  </a:lnTo>
                  <a:lnTo>
                    <a:pt x="24" y="48"/>
                  </a:lnTo>
                  <a:lnTo>
                    <a:pt x="20" y="49"/>
                  </a:lnTo>
                  <a:lnTo>
                    <a:pt x="17" y="52"/>
                  </a:lnTo>
                  <a:lnTo>
                    <a:pt x="14" y="55"/>
                  </a:lnTo>
                  <a:lnTo>
                    <a:pt x="11" y="53"/>
                  </a:lnTo>
                  <a:lnTo>
                    <a:pt x="7" y="52"/>
                  </a:lnTo>
                  <a:lnTo>
                    <a:pt x="2" y="54"/>
                  </a:lnTo>
                  <a:lnTo>
                    <a:pt x="0" y="57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5" name="Freeform 52"/>
            <p:cNvSpPr/>
            <p:nvPr/>
          </p:nvSpPr>
          <p:spPr bwMode="auto">
            <a:xfrm>
              <a:off x="-972" y="1753"/>
              <a:ext cx="44" cy="46"/>
            </a:xfrm>
            <a:custGeom>
              <a:avLst/>
              <a:gdLst>
                <a:gd name="T0" fmla="*/ 44 w 44"/>
                <a:gd name="T1" fmla="*/ 0 h 46"/>
                <a:gd name="T2" fmla="*/ 41 w 44"/>
                <a:gd name="T3" fmla="*/ 2 h 46"/>
                <a:gd name="T4" fmla="*/ 39 w 44"/>
                <a:gd name="T5" fmla="*/ 6 h 46"/>
                <a:gd name="T6" fmla="*/ 40 w 44"/>
                <a:gd name="T7" fmla="*/ 10 h 46"/>
                <a:gd name="T8" fmla="*/ 41 w 44"/>
                <a:gd name="T9" fmla="*/ 12 h 46"/>
                <a:gd name="T10" fmla="*/ 38 w 44"/>
                <a:gd name="T11" fmla="*/ 13 h 46"/>
                <a:gd name="T12" fmla="*/ 37 w 44"/>
                <a:gd name="T13" fmla="*/ 17 h 46"/>
                <a:gd name="T14" fmla="*/ 36 w 44"/>
                <a:gd name="T15" fmla="*/ 20 h 46"/>
                <a:gd name="T16" fmla="*/ 37 w 44"/>
                <a:gd name="T17" fmla="*/ 23 h 46"/>
                <a:gd name="T18" fmla="*/ 35 w 44"/>
                <a:gd name="T19" fmla="*/ 23 h 46"/>
                <a:gd name="T20" fmla="*/ 32 w 44"/>
                <a:gd name="T21" fmla="*/ 26 h 46"/>
                <a:gd name="T22" fmla="*/ 31 w 44"/>
                <a:gd name="T23" fmla="*/ 30 h 46"/>
                <a:gd name="T24" fmla="*/ 31 w 44"/>
                <a:gd name="T25" fmla="*/ 32 h 46"/>
                <a:gd name="T26" fmla="*/ 27 w 44"/>
                <a:gd name="T27" fmla="*/ 32 h 46"/>
                <a:gd name="T28" fmla="*/ 24 w 44"/>
                <a:gd name="T29" fmla="*/ 34 h 46"/>
                <a:gd name="T30" fmla="*/ 22 w 44"/>
                <a:gd name="T31" fmla="*/ 37 h 46"/>
                <a:gd name="T32" fmla="*/ 22 w 44"/>
                <a:gd name="T33" fmla="*/ 39 h 46"/>
                <a:gd name="T34" fmla="*/ 19 w 44"/>
                <a:gd name="T35" fmla="*/ 38 h 46"/>
                <a:gd name="T36" fmla="*/ 15 w 44"/>
                <a:gd name="T37" fmla="*/ 39 h 46"/>
                <a:gd name="T38" fmla="*/ 12 w 44"/>
                <a:gd name="T39" fmla="*/ 42 h 46"/>
                <a:gd name="T40" fmla="*/ 11 w 44"/>
                <a:gd name="T41" fmla="*/ 44 h 46"/>
                <a:gd name="T42" fmla="*/ 9 w 44"/>
                <a:gd name="T43" fmla="*/ 42 h 46"/>
                <a:gd name="T44" fmla="*/ 5 w 44"/>
                <a:gd name="T45" fmla="*/ 42 h 46"/>
                <a:gd name="T46" fmla="*/ 1 w 44"/>
                <a:gd name="T47" fmla="*/ 43 h 46"/>
                <a:gd name="T48" fmla="*/ 0 w 44"/>
                <a:gd name="T49" fmla="*/ 46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4"/>
                <a:gd name="T76" fmla="*/ 0 h 46"/>
                <a:gd name="T77" fmla="*/ 44 w 44"/>
                <a:gd name="T78" fmla="*/ 46 h 4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4" h="46">
                  <a:moveTo>
                    <a:pt x="44" y="0"/>
                  </a:moveTo>
                  <a:lnTo>
                    <a:pt x="41" y="2"/>
                  </a:lnTo>
                  <a:lnTo>
                    <a:pt x="39" y="6"/>
                  </a:lnTo>
                  <a:lnTo>
                    <a:pt x="40" y="10"/>
                  </a:lnTo>
                  <a:lnTo>
                    <a:pt x="41" y="12"/>
                  </a:lnTo>
                  <a:lnTo>
                    <a:pt x="38" y="13"/>
                  </a:lnTo>
                  <a:lnTo>
                    <a:pt x="37" y="17"/>
                  </a:lnTo>
                  <a:lnTo>
                    <a:pt x="36" y="20"/>
                  </a:lnTo>
                  <a:lnTo>
                    <a:pt x="37" y="23"/>
                  </a:lnTo>
                  <a:lnTo>
                    <a:pt x="35" y="23"/>
                  </a:lnTo>
                  <a:lnTo>
                    <a:pt x="32" y="26"/>
                  </a:lnTo>
                  <a:lnTo>
                    <a:pt x="31" y="30"/>
                  </a:lnTo>
                  <a:lnTo>
                    <a:pt x="31" y="32"/>
                  </a:lnTo>
                  <a:lnTo>
                    <a:pt x="27" y="32"/>
                  </a:lnTo>
                  <a:lnTo>
                    <a:pt x="24" y="34"/>
                  </a:lnTo>
                  <a:lnTo>
                    <a:pt x="22" y="37"/>
                  </a:lnTo>
                  <a:lnTo>
                    <a:pt x="22" y="39"/>
                  </a:lnTo>
                  <a:lnTo>
                    <a:pt x="19" y="38"/>
                  </a:lnTo>
                  <a:lnTo>
                    <a:pt x="15" y="39"/>
                  </a:lnTo>
                  <a:lnTo>
                    <a:pt x="12" y="42"/>
                  </a:lnTo>
                  <a:lnTo>
                    <a:pt x="11" y="44"/>
                  </a:lnTo>
                  <a:lnTo>
                    <a:pt x="9" y="42"/>
                  </a:lnTo>
                  <a:lnTo>
                    <a:pt x="5" y="42"/>
                  </a:lnTo>
                  <a:lnTo>
                    <a:pt x="1" y="43"/>
                  </a:lnTo>
                  <a:lnTo>
                    <a:pt x="0" y="46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" name="3 Documento"/>
          <p:cNvSpPr/>
          <p:nvPr/>
        </p:nvSpPr>
        <p:spPr>
          <a:xfrm rot="10800000">
            <a:off x="1523999" y="4628190"/>
            <a:ext cx="9171517" cy="222980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65 w 21665"/>
              <a:gd name="connsiteY0-2" fmla="*/ 0 h 31981"/>
              <a:gd name="connsiteX1-3" fmla="*/ 21665 w 21665"/>
              <a:gd name="connsiteY1-4" fmla="*/ 0 h 31981"/>
              <a:gd name="connsiteX2-5" fmla="*/ 21665 w 21665"/>
              <a:gd name="connsiteY2-6" fmla="*/ 17322 h 31981"/>
              <a:gd name="connsiteX3-7" fmla="*/ 0 w 21665"/>
              <a:gd name="connsiteY3-8" fmla="*/ 31465 h 31981"/>
              <a:gd name="connsiteX4-9" fmla="*/ 65 w 21665"/>
              <a:gd name="connsiteY4-10" fmla="*/ 0 h 31981"/>
              <a:gd name="connsiteX0-11" fmla="*/ 65 w 21665"/>
              <a:gd name="connsiteY0-12" fmla="*/ 0 h 33359"/>
              <a:gd name="connsiteX1-13" fmla="*/ 21665 w 21665"/>
              <a:gd name="connsiteY1-14" fmla="*/ 0 h 33359"/>
              <a:gd name="connsiteX2-15" fmla="*/ 21665 w 21665"/>
              <a:gd name="connsiteY2-16" fmla="*/ 32239 h 33359"/>
              <a:gd name="connsiteX3-17" fmla="*/ 0 w 21665"/>
              <a:gd name="connsiteY3-18" fmla="*/ 31465 h 33359"/>
              <a:gd name="connsiteX4-19" fmla="*/ 65 w 21665"/>
              <a:gd name="connsiteY4-20" fmla="*/ 0 h 33359"/>
              <a:gd name="connsiteX0-21" fmla="*/ 65 w 21665"/>
              <a:gd name="connsiteY0-22" fmla="*/ 0 h 32239"/>
              <a:gd name="connsiteX1-23" fmla="*/ 21665 w 21665"/>
              <a:gd name="connsiteY1-24" fmla="*/ 0 h 32239"/>
              <a:gd name="connsiteX2-25" fmla="*/ 21665 w 21665"/>
              <a:gd name="connsiteY2-26" fmla="*/ 32239 h 32239"/>
              <a:gd name="connsiteX3-27" fmla="*/ 0 w 21665"/>
              <a:gd name="connsiteY3-28" fmla="*/ 31465 h 32239"/>
              <a:gd name="connsiteX4-29" fmla="*/ 65 w 21665"/>
              <a:gd name="connsiteY4-30" fmla="*/ 0 h 32239"/>
              <a:gd name="connsiteX0-31" fmla="*/ 65 w 21665"/>
              <a:gd name="connsiteY0-32" fmla="*/ 0 h 31707"/>
              <a:gd name="connsiteX1-33" fmla="*/ 21665 w 21665"/>
              <a:gd name="connsiteY1-34" fmla="*/ 0 h 31707"/>
              <a:gd name="connsiteX2-35" fmla="*/ 21665 w 21665"/>
              <a:gd name="connsiteY2-36" fmla="*/ 15509 h 31707"/>
              <a:gd name="connsiteX3-37" fmla="*/ 0 w 21665"/>
              <a:gd name="connsiteY3-38" fmla="*/ 31465 h 31707"/>
              <a:gd name="connsiteX4-39" fmla="*/ 65 w 21665"/>
              <a:gd name="connsiteY4-40" fmla="*/ 0 h 31707"/>
              <a:gd name="connsiteX0-41" fmla="*/ 65 w 21665"/>
              <a:gd name="connsiteY0-42" fmla="*/ 0 h 33853"/>
              <a:gd name="connsiteX1-43" fmla="*/ 21665 w 21665"/>
              <a:gd name="connsiteY1-44" fmla="*/ 0 h 33853"/>
              <a:gd name="connsiteX2-45" fmla="*/ 21665 w 21665"/>
              <a:gd name="connsiteY2-46" fmla="*/ 15509 h 33853"/>
              <a:gd name="connsiteX3-47" fmla="*/ 0 w 21665"/>
              <a:gd name="connsiteY3-48" fmla="*/ 31465 h 33853"/>
              <a:gd name="connsiteX4-49" fmla="*/ 65 w 21665"/>
              <a:gd name="connsiteY4-50" fmla="*/ 0 h 33853"/>
              <a:gd name="connsiteX0-51" fmla="*/ 65 w 21665"/>
              <a:gd name="connsiteY0-52" fmla="*/ 0 h 34236"/>
              <a:gd name="connsiteX1-53" fmla="*/ 21665 w 21665"/>
              <a:gd name="connsiteY1-54" fmla="*/ 0 h 34236"/>
              <a:gd name="connsiteX2-55" fmla="*/ 21600 w 21665"/>
              <a:gd name="connsiteY2-56" fmla="*/ 23592 h 34236"/>
              <a:gd name="connsiteX3-57" fmla="*/ 0 w 21665"/>
              <a:gd name="connsiteY3-58" fmla="*/ 31465 h 34236"/>
              <a:gd name="connsiteX4-59" fmla="*/ 65 w 21665"/>
              <a:gd name="connsiteY4-60" fmla="*/ 0 h 342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665" h="34236">
                <a:moveTo>
                  <a:pt x="65" y="0"/>
                </a:moveTo>
                <a:lnTo>
                  <a:pt x="21665" y="0"/>
                </a:lnTo>
                <a:cubicBezTo>
                  <a:pt x="21643" y="7864"/>
                  <a:pt x="21622" y="15728"/>
                  <a:pt x="21600" y="23592"/>
                </a:cubicBezTo>
                <a:cubicBezTo>
                  <a:pt x="11356" y="1983"/>
                  <a:pt x="17084" y="45253"/>
                  <a:pt x="0" y="31465"/>
                </a:cubicBezTo>
                <a:cubicBezTo>
                  <a:pt x="22" y="20977"/>
                  <a:pt x="43" y="10488"/>
                  <a:pt x="65" y="0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rgbClr val="003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263817" y="2242706"/>
                  <a:pt x="238417" y="4551794"/>
                  <a:pt x="136817" y="6721183"/>
                </a:cubicBezTo>
                <a:cubicBezTo>
                  <a:pt x="3093606" y="6657683"/>
                  <a:pt x="6050395" y="6644983"/>
                  <a:pt x="9007184" y="6721183"/>
                </a:cubicBezTo>
                <a:cubicBezTo>
                  <a:pt x="8930984" y="4526394"/>
                  <a:pt x="8943684" y="2357006"/>
                  <a:pt x="9007184" y="136817"/>
                </a:cubicBezTo>
                <a:cubicBezTo>
                  <a:pt x="6024995" y="225717"/>
                  <a:pt x="3106306" y="251117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8575225" y="1988840"/>
            <a:ext cx="1224136" cy="12241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chemeClr val="bg1">
                <a:alpha val="60000"/>
              </a:schemeClr>
            </a:glow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30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105" y="2177340"/>
            <a:ext cx="2251373" cy="254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30"/>
          <p:cNvSpPr/>
          <p:nvPr/>
        </p:nvSpPr>
        <p:spPr bwMode="auto">
          <a:xfrm>
            <a:off x="2207568" y="796218"/>
            <a:ext cx="743883" cy="956871"/>
          </a:xfrm>
          <a:custGeom>
            <a:avLst/>
            <a:gdLst>
              <a:gd name="T0" fmla="*/ 626203267 w 199"/>
              <a:gd name="T1" fmla="*/ 1633286276 h 256"/>
              <a:gd name="T2" fmla="*/ 743619311 w 199"/>
              <a:gd name="T3" fmla="*/ 1847759114 h 256"/>
              <a:gd name="T4" fmla="*/ 1066504833 w 199"/>
              <a:gd name="T5" fmla="*/ 2078727988 h 256"/>
              <a:gd name="T6" fmla="*/ 1360037126 w 199"/>
              <a:gd name="T7" fmla="*/ 2147483647 h 256"/>
              <a:gd name="T8" fmla="*/ 1408961260 w 199"/>
              <a:gd name="T9" fmla="*/ 2128220157 h 256"/>
              <a:gd name="T10" fmla="*/ 1360037126 w 199"/>
              <a:gd name="T11" fmla="*/ 1649786374 h 256"/>
              <a:gd name="T12" fmla="*/ 1281762891 w 199"/>
              <a:gd name="T13" fmla="*/ 989871824 h 256"/>
              <a:gd name="T14" fmla="*/ 1242624209 w 199"/>
              <a:gd name="T15" fmla="*/ 791895022 h 256"/>
              <a:gd name="T16" fmla="*/ 1174132298 w 199"/>
              <a:gd name="T17" fmla="*/ 593922282 h 256"/>
              <a:gd name="T18" fmla="*/ 1242624209 w 199"/>
              <a:gd name="T19" fmla="*/ 511433979 h 256"/>
              <a:gd name="T20" fmla="*/ 1438314489 w 199"/>
              <a:gd name="T21" fmla="*/ 511433979 h 256"/>
              <a:gd name="T22" fmla="*/ 1761200011 w 199"/>
              <a:gd name="T23" fmla="*/ 659914550 h 256"/>
              <a:gd name="T24" fmla="*/ 1947104839 w 199"/>
              <a:gd name="T25" fmla="*/ 956875691 h 256"/>
              <a:gd name="T26" fmla="*/ 1947104839 w 199"/>
              <a:gd name="T27" fmla="*/ 1682778446 h 256"/>
              <a:gd name="T28" fmla="*/ 1927537062 w 199"/>
              <a:gd name="T29" fmla="*/ 2147483647 h 256"/>
              <a:gd name="T30" fmla="*/ 1917751610 w 199"/>
              <a:gd name="T31" fmla="*/ 2147483647 h 256"/>
              <a:gd name="T32" fmla="*/ 1888398381 w 199"/>
              <a:gd name="T33" fmla="*/ 2147483647 h 256"/>
              <a:gd name="T34" fmla="*/ 1819906470 w 199"/>
              <a:gd name="T35" fmla="*/ 2147483647 h 256"/>
              <a:gd name="T36" fmla="*/ 1790553241 w 199"/>
              <a:gd name="T37" fmla="*/ 2147483647 h 256"/>
              <a:gd name="T38" fmla="*/ 1731846782 w 199"/>
              <a:gd name="T39" fmla="*/ 2147483647 h 256"/>
              <a:gd name="T40" fmla="*/ 1634001642 w 199"/>
              <a:gd name="T41" fmla="*/ 2147483647 h 256"/>
              <a:gd name="T42" fmla="*/ 1555727406 w 199"/>
              <a:gd name="T43" fmla="*/ 2147483647 h 256"/>
              <a:gd name="T44" fmla="*/ 1506803273 w 199"/>
              <a:gd name="T45" fmla="*/ 2147483647 h 256"/>
              <a:gd name="T46" fmla="*/ 1497020948 w 199"/>
              <a:gd name="T47" fmla="*/ 2147483647 h 256"/>
              <a:gd name="T48" fmla="*/ 1487235496 w 199"/>
              <a:gd name="T49" fmla="*/ 2147483647 h 256"/>
              <a:gd name="T50" fmla="*/ 1428529037 w 199"/>
              <a:gd name="T51" fmla="*/ 2147483647 h 256"/>
              <a:gd name="T52" fmla="*/ 1340469349 w 199"/>
              <a:gd name="T53" fmla="*/ 2147483647 h 256"/>
              <a:gd name="T54" fmla="*/ 1232838757 w 199"/>
              <a:gd name="T55" fmla="*/ 2147483647 h 256"/>
              <a:gd name="T56" fmla="*/ 1115425840 w 199"/>
              <a:gd name="T57" fmla="*/ 2147483647 h 256"/>
              <a:gd name="T58" fmla="*/ 1037151604 w 199"/>
              <a:gd name="T59" fmla="*/ 2147483647 h 256"/>
              <a:gd name="T60" fmla="*/ 988230598 w 199"/>
              <a:gd name="T61" fmla="*/ 2147483647 h 256"/>
              <a:gd name="T62" fmla="*/ 939306464 w 199"/>
              <a:gd name="T63" fmla="*/ 2147483647 h 256"/>
              <a:gd name="T64" fmla="*/ 909953235 w 199"/>
              <a:gd name="T65" fmla="*/ 2147483647 h 256"/>
              <a:gd name="T66" fmla="*/ 851246776 w 199"/>
              <a:gd name="T67" fmla="*/ 2147483647 h 256"/>
              <a:gd name="T68" fmla="*/ 714266082 w 199"/>
              <a:gd name="T69" fmla="*/ 2147483647 h 256"/>
              <a:gd name="T70" fmla="*/ 665341948 w 199"/>
              <a:gd name="T71" fmla="*/ 2147483647 h 256"/>
              <a:gd name="T72" fmla="*/ 684909726 w 199"/>
              <a:gd name="T73" fmla="*/ 2147483647 h 256"/>
              <a:gd name="T74" fmla="*/ 626203267 w 199"/>
              <a:gd name="T75" fmla="*/ 2147483647 h 256"/>
              <a:gd name="T76" fmla="*/ 528361254 w 199"/>
              <a:gd name="T77" fmla="*/ 2147483647 h 256"/>
              <a:gd name="T78" fmla="*/ 518575802 w 199"/>
              <a:gd name="T79" fmla="*/ 2147483647 h 256"/>
              <a:gd name="T80" fmla="*/ 528361254 w 199"/>
              <a:gd name="T81" fmla="*/ 2147483647 h 256"/>
              <a:gd name="T82" fmla="*/ 518575802 w 199"/>
              <a:gd name="T83" fmla="*/ 2147483647 h 256"/>
              <a:gd name="T84" fmla="*/ 459869344 w 199"/>
              <a:gd name="T85" fmla="*/ 2147483647 h 256"/>
              <a:gd name="T86" fmla="*/ 401162885 w 199"/>
              <a:gd name="T87" fmla="*/ 2147483647 h 256"/>
              <a:gd name="T88" fmla="*/ 362024204 w 199"/>
              <a:gd name="T89" fmla="*/ 2147483647 h 256"/>
              <a:gd name="T90" fmla="*/ 322885522 w 199"/>
              <a:gd name="T91" fmla="*/ 2147483647 h 256"/>
              <a:gd name="T92" fmla="*/ 97845140 w 199"/>
              <a:gd name="T93" fmla="*/ 593922282 h 256"/>
              <a:gd name="T94" fmla="*/ 9785452 w 199"/>
              <a:gd name="T95" fmla="*/ 247468972 h 256"/>
              <a:gd name="T96" fmla="*/ 39138681 w 199"/>
              <a:gd name="T97" fmla="*/ 16496036 h 256"/>
              <a:gd name="T98" fmla="*/ 107627465 w 199"/>
              <a:gd name="T99" fmla="*/ 0 h 256"/>
              <a:gd name="T100" fmla="*/ 459869344 w 199"/>
              <a:gd name="T101" fmla="*/ 115484437 h 256"/>
              <a:gd name="T102" fmla="*/ 655556496 w 199"/>
              <a:gd name="T103" fmla="*/ 214472838 h 256"/>
              <a:gd name="T104" fmla="*/ 792540318 w 199"/>
              <a:gd name="T105" fmla="*/ 313457177 h 25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99" h="256">
                <a:moveTo>
                  <a:pt x="84" y="25"/>
                </a:moveTo>
                <a:lnTo>
                  <a:pt x="64" y="99"/>
                </a:lnTo>
                <a:lnTo>
                  <a:pt x="67" y="106"/>
                </a:lnTo>
                <a:lnTo>
                  <a:pt x="76" y="112"/>
                </a:lnTo>
                <a:lnTo>
                  <a:pt x="90" y="120"/>
                </a:lnTo>
                <a:lnTo>
                  <a:pt x="109" y="126"/>
                </a:lnTo>
                <a:lnTo>
                  <a:pt x="123" y="129"/>
                </a:lnTo>
                <a:lnTo>
                  <a:pt x="139" y="133"/>
                </a:lnTo>
                <a:lnTo>
                  <a:pt x="143" y="132"/>
                </a:lnTo>
                <a:lnTo>
                  <a:pt x="144" y="129"/>
                </a:lnTo>
                <a:lnTo>
                  <a:pt x="142" y="115"/>
                </a:lnTo>
                <a:lnTo>
                  <a:pt x="139" y="100"/>
                </a:lnTo>
                <a:lnTo>
                  <a:pt x="136" y="81"/>
                </a:lnTo>
                <a:lnTo>
                  <a:pt x="131" y="60"/>
                </a:lnTo>
                <a:lnTo>
                  <a:pt x="130" y="55"/>
                </a:lnTo>
                <a:lnTo>
                  <a:pt x="127" y="48"/>
                </a:lnTo>
                <a:lnTo>
                  <a:pt x="121" y="40"/>
                </a:lnTo>
                <a:lnTo>
                  <a:pt x="120" y="36"/>
                </a:lnTo>
                <a:lnTo>
                  <a:pt x="121" y="33"/>
                </a:lnTo>
                <a:lnTo>
                  <a:pt x="127" y="31"/>
                </a:lnTo>
                <a:lnTo>
                  <a:pt x="147" y="31"/>
                </a:lnTo>
                <a:lnTo>
                  <a:pt x="164" y="36"/>
                </a:lnTo>
                <a:lnTo>
                  <a:pt x="180" y="40"/>
                </a:lnTo>
                <a:lnTo>
                  <a:pt x="195" y="48"/>
                </a:lnTo>
                <a:lnTo>
                  <a:pt x="199" y="58"/>
                </a:lnTo>
                <a:lnTo>
                  <a:pt x="199" y="82"/>
                </a:lnTo>
                <a:lnTo>
                  <a:pt x="199" y="102"/>
                </a:lnTo>
                <a:lnTo>
                  <a:pt x="199" y="120"/>
                </a:lnTo>
                <a:lnTo>
                  <a:pt x="197" y="133"/>
                </a:lnTo>
                <a:lnTo>
                  <a:pt x="197" y="145"/>
                </a:lnTo>
                <a:lnTo>
                  <a:pt x="196" y="152"/>
                </a:lnTo>
                <a:lnTo>
                  <a:pt x="195" y="158"/>
                </a:lnTo>
                <a:lnTo>
                  <a:pt x="193" y="161"/>
                </a:lnTo>
                <a:lnTo>
                  <a:pt x="187" y="146"/>
                </a:lnTo>
                <a:lnTo>
                  <a:pt x="186" y="151"/>
                </a:lnTo>
                <a:lnTo>
                  <a:pt x="185" y="158"/>
                </a:lnTo>
                <a:lnTo>
                  <a:pt x="183" y="167"/>
                </a:lnTo>
                <a:lnTo>
                  <a:pt x="180" y="181"/>
                </a:lnTo>
                <a:lnTo>
                  <a:pt x="177" y="218"/>
                </a:lnTo>
                <a:lnTo>
                  <a:pt x="173" y="239"/>
                </a:lnTo>
                <a:lnTo>
                  <a:pt x="167" y="256"/>
                </a:lnTo>
                <a:lnTo>
                  <a:pt x="163" y="251"/>
                </a:lnTo>
                <a:lnTo>
                  <a:pt x="159" y="245"/>
                </a:lnTo>
                <a:lnTo>
                  <a:pt x="156" y="236"/>
                </a:lnTo>
                <a:lnTo>
                  <a:pt x="154" y="227"/>
                </a:lnTo>
                <a:lnTo>
                  <a:pt x="154" y="220"/>
                </a:lnTo>
                <a:lnTo>
                  <a:pt x="153" y="211"/>
                </a:lnTo>
                <a:lnTo>
                  <a:pt x="152" y="200"/>
                </a:lnTo>
                <a:lnTo>
                  <a:pt x="152" y="187"/>
                </a:lnTo>
                <a:lnTo>
                  <a:pt x="149" y="178"/>
                </a:lnTo>
                <a:lnTo>
                  <a:pt x="146" y="169"/>
                </a:lnTo>
                <a:lnTo>
                  <a:pt x="143" y="163"/>
                </a:lnTo>
                <a:lnTo>
                  <a:pt x="137" y="158"/>
                </a:lnTo>
                <a:lnTo>
                  <a:pt x="130" y="167"/>
                </a:lnTo>
                <a:lnTo>
                  <a:pt x="126" y="164"/>
                </a:lnTo>
                <a:lnTo>
                  <a:pt x="120" y="158"/>
                </a:lnTo>
                <a:lnTo>
                  <a:pt x="114" y="154"/>
                </a:lnTo>
                <a:lnTo>
                  <a:pt x="109" y="151"/>
                </a:lnTo>
                <a:lnTo>
                  <a:pt x="106" y="155"/>
                </a:lnTo>
                <a:lnTo>
                  <a:pt x="104" y="158"/>
                </a:lnTo>
                <a:lnTo>
                  <a:pt x="101" y="164"/>
                </a:lnTo>
                <a:lnTo>
                  <a:pt x="98" y="169"/>
                </a:lnTo>
                <a:lnTo>
                  <a:pt x="96" y="172"/>
                </a:lnTo>
                <a:lnTo>
                  <a:pt x="94" y="169"/>
                </a:lnTo>
                <a:lnTo>
                  <a:pt x="93" y="166"/>
                </a:lnTo>
                <a:lnTo>
                  <a:pt x="90" y="160"/>
                </a:lnTo>
                <a:lnTo>
                  <a:pt x="87" y="154"/>
                </a:lnTo>
                <a:lnTo>
                  <a:pt x="81" y="145"/>
                </a:lnTo>
                <a:lnTo>
                  <a:pt x="73" y="142"/>
                </a:lnTo>
                <a:lnTo>
                  <a:pt x="70" y="143"/>
                </a:lnTo>
                <a:lnTo>
                  <a:pt x="68" y="146"/>
                </a:lnTo>
                <a:lnTo>
                  <a:pt x="70" y="157"/>
                </a:lnTo>
                <a:lnTo>
                  <a:pt x="70" y="164"/>
                </a:lnTo>
                <a:lnTo>
                  <a:pt x="70" y="170"/>
                </a:lnTo>
                <a:lnTo>
                  <a:pt x="64" y="175"/>
                </a:lnTo>
                <a:lnTo>
                  <a:pt x="57" y="181"/>
                </a:lnTo>
                <a:lnTo>
                  <a:pt x="54" y="187"/>
                </a:lnTo>
                <a:lnTo>
                  <a:pt x="53" y="193"/>
                </a:lnTo>
                <a:lnTo>
                  <a:pt x="53" y="196"/>
                </a:lnTo>
                <a:lnTo>
                  <a:pt x="54" y="200"/>
                </a:lnTo>
                <a:lnTo>
                  <a:pt x="54" y="208"/>
                </a:lnTo>
                <a:lnTo>
                  <a:pt x="53" y="212"/>
                </a:lnTo>
                <a:lnTo>
                  <a:pt x="53" y="215"/>
                </a:lnTo>
                <a:lnTo>
                  <a:pt x="51" y="217"/>
                </a:lnTo>
                <a:lnTo>
                  <a:pt x="47" y="221"/>
                </a:lnTo>
                <a:lnTo>
                  <a:pt x="44" y="220"/>
                </a:lnTo>
                <a:lnTo>
                  <a:pt x="41" y="217"/>
                </a:lnTo>
                <a:lnTo>
                  <a:pt x="40" y="211"/>
                </a:lnTo>
                <a:lnTo>
                  <a:pt x="37" y="202"/>
                </a:lnTo>
                <a:lnTo>
                  <a:pt x="34" y="190"/>
                </a:lnTo>
                <a:lnTo>
                  <a:pt x="33" y="176"/>
                </a:lnTo>
                <a:lnTo>
                  <a:pt x="12" y="45"/>
                </a:lnTo>
                <a:lnTo>
                  <a:pt x="10" y="36"/>
                </a:lnTo>
                <a:lnTo>
                  <a:pt x="4" y="22"/>
                </a:lnTo>
                <a:lnTo>
                  <a:pt x="1" y="15"/>
                </a:lnTo>
                <a:lnTo>
                  <a:pt x="0" y="9"/>
                </a:lnTo>
                <a:lnTo>
                  <a:pt x="4" y="1"/>
                </a:lnTo>
                <a:lnTo>
                  <a:pt x="8" y="1"/>
                </a:lnTo>
                <a:lnTo>
                  <a:pt x="11" y="0"/>
                </a:lnTo>
                <a:lnTo>
                  <a:pt x="27" y="3"/>
                </a:lnTo>
                <a:lnTo>
                  <a:pt x="47" y="7"/>
                </a:lnTo>
                <a:lnTo>
                  <a:pt x="58" y="10"/>
                </a:lnTo>
                <a:lnTo>
                  <a:pt x="67" y="13"/>
                </a:lnTo>
                <a:lnTo>
                  <a:pt x="76" y="16"/>
                </a:lnTo>
                <a:lnTo>
                  <a:pt x="81" y="19"/>
                </a:lnTo>
                <a:lnTo>
                  <a:pt x="84" y="25"/>
                </a:lnTo>
                <a:close/>
              </a:path>
            </a:pathLst>
          </a:custGeom>
          <a:solidFill>
            <a:srgbClr val="FF6600"/>
          </a:solidFill>
          <a:ln w="28575" cmpd="sng">
            <a:solidFill>
              <a:srgbClr val="990000"/>
            </a:solidFill>
            <a:prstDash val="solid"/>
            <a:rou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endParaRPr lang="es-ES"/>
          </a:p>
        </p:txBody>
      </p:sp>
      <p:sp>
        <p:nvSpPr>
          <p:cNvPr id="15" name="Freeform 31"/>
          <p:cNvSpPr>
            <a:spLocks noEditPoints="1"/>
          </p:cNvSpPr>
          <p:nvPr/>
        </p:nvSpPr>
        <p:spPr bwMode="auto">
          <a:xfrm>
            <a:off x="3215680" y="890448"/>
            <a:ext cx="662286" cy="882368"/>
          </a:xfrm>
          <a:custGeom>
            <a:avLst/>
            <a:gdLst>
              <a:gd name="T0" fmla="*/ 1567018615 w 177"/>
              <a:gd name="T1" fmla="*/ 2147483647 h 236"/>
              <a:gd name="T2" fmla="*/ 1664958061 w 177"/>
              <a:gd name="T3" fmla="*/ 2147483647 h 236"/>
              <a:gd name="T4" fmla="*/ 1713929350 w 177"/>
              <a:gd name="T5" fmla="*/ 2147483647 h 236"/>
              <a:gd name="T6" fmla="*/ 1733515987 w 177"/>
              <a:gd name="T7" fmla="*/ 2147483647 h 236"/>
              <a:gd name="T8" fmla="*/ 1704134466 w 177"/>
              <a:gd name="T9" fmla="*/ 2147483647 h 236"/>
              <a:gd name="T10" fmla="*/ 1606195020 w 177"/>
              <a:gd name="T11" fmla="*/ 1963803148 h 236"/>
              <a:gd name="T12" fmla="*/ 1116500920 w 177"/>
              <a:gd name="T13" fmla="*/ 247539509 h 236"/>
              <a:gd name="T14" fmla="*/ 861862117 w 177"/>
              <a:gd name="T15" fmla="*/ 16500738 h 236"/>
              <a:gd name="T16" fmla="*/ 665983225 w 177"/>
              <a:gd name="T17" fmla="*/ 16500738 h 236"/>
              <a:gd name="T18" fmla="*/ 519075621 w 177"/>
              <a:gd name="T19" fmla="*/ 214533971 h 236"/>
              <a:gd name="T20" fmla="*/ 313404975 w 177"/>
              <a:gd name="T21" fmla="*/ 709608926 h 236"/>
              <a:gd name="T22" fmla="*/ 97939446 w 177"/>
              <a:gd name="T23" fmla="*/ 1353206775 h 236"/>
              <a:gd name="T24" fmla="*/ 19586637 w 177"/>
              <a:gd name="T25" fmla="*/ 1749269178 h 236"/>
              <a:gd name="T26" fmla="*/ 19586637 w 177"/>
              <a:gd name="T27" fmla="*/ 1996808687 h 236"/>
              <a:gd name="T28" fmla="*/ 78349679 w 177"/>
              <a:gd name="T29" fmla="*/ 2147483647 h 236"/>
              <a:gd name="T30" fmla="*/ 97939446 w 177"/>
              <a:gd name="T31" fmla="*/ 2147483647 h 236"/>
              <a:gd name="T32" fmla="*/ 97939446 w 177"/>
              <a:gd name="T33" fmla="*/ 2147483647 h 236"/>
              <a:gd name="T34" fmla="*/ 117526083 w 177"/>
              <a:gd name="T35" fmla="*/ 2147483647 h 236"/>
              <a:gd name="T36" fmla="*/ 176289125 w 177"/>
              <a:gd name="T37" fmla="*/ 2147483647 h 236"/>
              <a:gd name="T38" fmla="*/ 284023454 w 177"/>
              <a:gd name="T39" fmla="*/ 2147483647 h 236"/>
              <a:gd name="T40" fmla="*/ 372168017 w 177"/>
              <a:gd name="T41" fmla="*/ 2147483647 h 236"/>
              <a:gd name="T42" fmla="*/ 372168017 w 177"/>
              <a:gd name="T43" fmla="*/ 2147483647 h 236"/>
              <a:gd name="T44" fmla="*/ 372168017 w 177"/>
              <a:gd name="T45" fmla="*/ 2147483647 h 236"/>
              <a:gd name="T46" fmla="*/ 440725942 w 177"/>
              <a:gd name="T47" fmla="*/ 2147483647 h 236"/>
              <a:gd name="T48" fmla="*/ 538662258 w 177"/>
              <a:gd name="T49" fmla="*/ 2147483647 h 236"/>
              <a:gd name="T50" fmla="*/ 675778108 w 177"/>
              <a:gd name="T51" fmla="*/ 2147483647 h 236"/>
              <a:gd name="T52" fmla="*/ 803099075 w 177"/>
              <a:gd name="T53" fmla="*/ 2147483647 h 236"/>
              <a:gd name="T54" fmla="*/ 1116500920 w 177"/>
              <a:gd name="T55" fmla="*/ 2147483647 h 236"/>
              <a:gd name="T56" fmla="*/ 1390729491 w 177"/>
              <a:gd name="T57" fmla="*/ 2147483647 h 236"/>
              <a:gd name="T58" fmla="*/ 1420111011 w 177"/>
              <a:gd name="T59" fmla="*/ 2147483647 h 236"/>
              <a:gd name="T60" fmla="*/ 1469082300 w 177"/>
              <a:gd name="T61" fmla="*/ 2147483647 h 236"/>
              <a:gd name="T62" fmla="*/ 1518050458 w 177"/>
              <a:gd name="T63" fmla="*/ 2147483647 h 236"/>
              <a:gd name="T64" fmla="*/ 568043779 w 177"/>
              <a:gd name="T65" fmla="*/ 1551240008 h 236"/>
              <a:gd name="T66" fmla="*/ 636601704 w 177"/>
              <a:gd name="T67" fmla="*/ 1584245547 h 236"/>
              <a:gd name="T68" fmla="*/ 744336034 w 177"/>
              <a:gd name="T69" fmla="*/ 1336706037 h 236"/>
              <a:gd name="T70" fmla="*/ 871653870 w 177"/>
              <a:gd name="T71" fmla="*/ 1188183144 h 236"/>
              <a:gd name="T72" fmla="*/ 998974837 w 177"/>
              <a:gd name="T73" fmla="*/ 1303700499 h 236"/>
              <a:gd name="T74" fmla="*/ 1067532762 w 177"/>
              <a:gd name="T75" fmla="*/ 1501729668 h 236"/>
              <a:gd name="T76" fmla="*/ 1057737878 w 177"/>
              <a:gd name="T77" fmla="*/ 1650252561 h 236"/>
              <a:gd name="T78" fmla="*/ 1087119399 w 177"/>
              <a:gd name="T79" fmla="*/ 1782274717 h 236"/>
              <a:gd name="T80" fmla="*/ 1165472208 w 177"/>
              <a:gd name="T81" fmla="*/ 1897792071 h 236"/>
              <a:gd name="T82" fmla="*/ 1273203408 w 177"/>
              <a:gd name="T83" fmla="*/ 2062819765 h 236"/>
              <a:gd name="T84" fmla="*/ 1292790045 w 177"/>
              <a:gd name="T85" fmla="*/ 2147483647 h 236"/>
              <a:gd name="T86" fmla="*/ 1273203408 w 177"/>
              <a:gd name="T87" fmla="*/ 2147483647 h 236"/>
              <a:gd name="T88" fmla="*/ 832480596 w 177"/>
              <a:gd name="T89" fmla="*/ 1996808687 h 236"/>
              <a:gd name="T90" fmla="*/ 724746266 w 177"/>
              <a:gd name="T91" fmla="*/ 1996808687 h 236"/>
              <a:gd name="T92" fmla="*/ 597425299 w 177"/>
              <a:gd name="T93" fmla="*/ 1914296872 h 236"/>
              <a:gd name="T94" fmla="*/ 519075621 w 177"/>
              <a:gd name="T95" fmla="*/ 1650252561 h 2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77" h="236">
                <a:moveTo>
                  <a:pt x="155" y="235"/>
                </a:moveTo>
                <a:lnTo>
                  <a:pt x="160" y="229"/>
                </a:lnTo>
                <a:lnTo>
                  <a:pt x="164" y="220"/>
                </a:lnTo>
                <a:lnTo>
                  <a:pt x="170" y="208"/>
                </a:lnTo>
                <a:lnTo>
                  <a:pt x="173" y="196"/>
                </a:lnTo>
                <a:lnTo>
                  <a:pt x="175" y="185"/>
                </a:lnTo>
                <a:lnTo>
                  <a:pt x="177" y="178"/>
                </a:lnTo>
                <a:lnTo>
                  <a:pt x="177" y="172"/>
                </a:lnTo>
                <a:lnTo>
                  <a:pt x="177" y="160"/>
                </a:lnTo>
                <a:lnTo>
                  <a:pt x="174" y="148"/>
                </a:lnTo>
                <a:lnTo>
                  <a:pt x="170" y="134"/>
                </a:lnTo>
                <a:lnTo>
                  <a:pt x="164" y="119"/>
                </a:lnTo>
                <a:lnTo>
                  <a:pt x="121" y="28"/>
                </a:lnTo>
                <a:lnTo>
                  <a:pt x="114" y="15"/>
                </a:lnTo>
                <a:lnTo>
                  <a:pt x="101" y="6"/>
                </a:lnTo>
                <a:lnTo>
                  <a:pt x="88" y="1"/>
                </a:lnTo>
                <a:lnTo>
                  <a:pt x="74" y="0"/>
                </a:lnTo>
                <a:lnTo>
                  <a:pt x="68" y="1"/>
                </a:lnTo>
                <a:lnTo>
                  <a:pt x="62" y="6"/>
                </a:lnTo>
                <a:lnTo>
                  <a:pt x="53" y="13"/>
                </a:lnTo>
                <a:lnTo>
                  <a:pt x="45" y="24"/>
                </a:lnTo>
                <a:lnTo>
                  <a:pt x="32" y="43"/>
                </a:lnTo>
                <a:lnTo>
                  <a:pt x="18" y="67"/>
                </a:lnTo>
                <a:lnTo>
                  <a:pt x="10" y="82"/>
                </a:lnTo>
                <a:lnTo>
                  <a:pt x="5" y="96"/>
                </a:lnTo>
                <a:lnTo>
                  <a:pt x="2" y="106"/>
                </a:lnTo>
                <a:lnTo>
                  <a:pt x="0" y="114"/>
                </a:lnTo>
                <a:lnTo>
                  <a:pt x="2" y="121"/>
                </a:lnTo>
                <a:lnTo>
                  <a:pt x="3" y="133"/>
                </a:lnTo>
                <a:lnTo>
                  <a:pt x="8" y="145"/>
                </a:lnTo>
                <a:lnTo>
                  <a:pt x="9" y="151"/>
                </a:lnTo>
                <a:lnTo>
                  <a:pt x="10" y="166"/>
                </a:lnTo>
                <a:lnTo>
                  <a:pt x="10" y="178"/>
                </a:lnTo>
                <a:lnTo>
                  <a:pt x="10" y="184"/>
                </a:lnTo>
                <a:lnTo>
                  <a:pt x="12" y="187"/>
                </a:lnTo>
                <a:lnTo>
                  <a:pt x="12" y="194"/>
                </a:lnTo>
                <a:lnTo>
                  <a:pt x="15" y="199"/>
                </a:lnTo>
                <a:lnTo>
                  <a:pt x="18" y="202"/>
                </a:lnTo>
                <a:lnTo>
                  <a:pt x="22" y="203"/>
                </a:lnTo>
                <a:lnTo>
                  <a:pt x="29" y="200"/>
                </a:lnTo>
                <a:lnTo>
                  <a:pt x="33" y="193"/>
                </a:lnTo>
                <a:lnTo>
                  <a:pt x="38" y="181"/>
                </a:lnTo>
                <a:lnTo>
                  <a:pt x="38" y="163"/>
                </a:lnTo>
                <a:lnTo>
                  <a:pt x="38" y="155"/>
                </a:lnTo>
                <a:lnTo>
                  <a:pt x="38" y="148"/>
                </a:lnTo>
                <a:lnTo>
                  <a:pt x="38" y="143"/>
                </a:lnTo>
                <a:lnTo>
                  <a:pt x="41" y="140"/>
                </a:lnTo>
                <a:lnTo>
                  <a:pt x="45" y="139"/>
                </a:lnTo>
                <a:lnTo>
                  <a:pt x="51" y="137"/>
                </a:lnTo>
                <a:lnTo>
                  <a:pt x="55" y="139"/>
                </a:lnTo>
                <a:lnTo>
                  <a:pt x="61" y="145"/>
                </a:lnTo>
                <a:lnTo>
                  <a:pt x="69" y="155"/>
                </a:lnTo>
                <a:lnTo>
                  <a:pt x="78" y="151"/>
                </a:lnTo>
                <a:lnTo>
                  <a:pt x="82" y="151"/>
                </a:lnTo>
                <a:lnTo>
                  <a:pt x="98" y="152"/>
                </a:lnTo>
                <a:lnTo>
                  <a:pt x="114" y="158"/>
                </a:lnTo>
                <a:lnTo>
                  <a:pt x="128" y="167"/>
                </a:lnTo>
                <a:lnTo>
                  <a:pt x="142" y="181"/>
                </a:lnTo>
                <a:lnTo>
                  <a:pt x="144" y="211"/>
                </a:lnTo>
                <a:lnTo>
                  <a:pt x="145" y="223"/>
                </a:lnTo>
                <a:lnTo>
                  <a:pt x="148" y="230"/>
                </a:lnTo>
                <a:lnTo>
                  <a:pt x="150" y="235"/>
                </a:lnTo>
                <a:lnTo>
                  <a:pt x="152" y="236"/>
                </a:lnTo>
                <a:lnTo>
                  <a:pt x="155" y="235"/>
                </a:lnTo>
                <a:close/>
                <a:moveTo>
                  <a:pt x="55" y="97"/>
                </a:moveTo>
                <a:lnTo>
                  <a:pt x="58" y="94"/>
                </a:lnTo>
                <a:lnTo>
                  <a:pt x="61" y="94"/>
                </a:lnTo>
                <a:lnTo>
                  <a:pt x="65" y="96"/>
                </a:lnTo>
                <a:lnTo>
                  <a:pt x="68" y="94"/>
                </a:lnTo>
                <a:lnTo>
                  <a:pt x="76" y="81"/>
                </a:lnTo>
                <a:lnTo>
                  <a:pt x="84" y="75"/>
                </a:lnTo>
                <a:lnTo>
                  <a:pt x="89" y="72"/>
                </a:lnTo>
                <a:lnTo>
                  <a:pt x="95" y="73"/>
                </a:lnTo>
                <a:lnTo>
                  <a:pt x="102" y="79"/>
                </a:lnTo>
                <a:lnTo>
                  <a:pt x="107" y="85"/>
                </a:lnTo>
                <a:lnTo>
                  <a:pt x="109" y="91"/>
                </a:lnTo>
                <a:lnTo>
                  <a:pt x="108" y="96"/>
                </a:lnTo>
                <a:lnTo>
                  <a:pt x="108" y="100"/>
                </a:lnTo>
                <a:lnTo>
                  <a:pt x="108" y="103"/>
                </a:lnTo>
                <a:lnTo>
                  <a:pt x="111" y="108"/>
                </a:lnTo>
                <a:lnTo>
                  <a:pt x="114" y="111"/>
                </a:lnTo>
                <a:lnTo>
                  <a:pt x="119" y="115"/>
                </a:lnTo>
                <a:lnTo>
                  <a:pt x="125" y="121"/>
                </a:lnTo>
                <a:lnTo>
                  <a:pt x="130" y="125"/>
                </a:lnTo>
                <a:lnTo>
                  <a:pt x="131" y="128"/>
                </a:lnTo>
                <a:lnTo>
                  <a:pt x="132" y="131"/>
                </a:lnTo>
                <a:lnTo>
                  <a:pt x="131" y="133"/>
                </a:lnTo>
                <a:lnTo>
                  <a:pt x="130" y="133"/>
                </a:lnTo>
                <a:lnTo>
                  <a:pt x="94" y="122"/>
                </a:lnTo>
                <a:lnTo>
                  <a:pt x="85" y="121"/>
                </a:lnTo>
                <a:lnTo>
                  <a:pt x="78" y="121"/>
                </a:lnTo>
                <a:lnTo>
                  <a:pt x="74" y="121"/>
                </a:lnTo>
                <a:lnTo>
                  <a:pt x="71" y="121"/>
                </a:lnTo>
                <a:lnTo>
                  <a:pt x="61" y="116"/>
                </a:lnTo>
                <a:lnTo>
                  <a:pt x="55" y="106"/>
                </a:lnTo>
                <a:lnTo>
                  <a:pt x="53" y="100"/>
                </a:lnTo>
                <a:lnTo>
                  <a:pt x="55" y="97"/>
                </a:lnTo>
                <a:close/>
              </a:path>
            </a:pathLst>
          </a:custGeom>
          <a:solidFill>
            <a:srgbClr val="FF6600"/>
          </a:solidFill>
          <a:ln w="28575" cmpd="sng">
            <a:solidFill>
              <a:srgbClr val="990000"/>
            </a:solidFill>
            <a:prstDash val="solid"/>
            <a:rou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endParaRPr lang="es-ES">
              <a:effectLst>
                <a:outerShdw blurRad="50800" dist="15113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16" name="Freeform 32"/>
          <p:cNvSpPr/>
          <p:nvPr/>
        </p:nvSpPr>
        <p:spPr bwMode="auto">
          <a:xfrm>
            <a:off x="4013271" y="871457"/>
            <a:ext cx="624331" cy="901359"/>
          </a:xfrm>
          <a:custGeom>
            <a:avLst/>
            <a:gdLst>
              <a:gd name="T0" fmla="*/ 1604820326 w 167"/>
              <a:gd name="T1" fmla="*/ 2147483647 h 241"/>
              <a:gd name="T2" fmla="*/ 1634176642 w 167"/>
              <a:gd name="T3" fmla="*/ 2147483647 h 241"/>
              <a:gd name="T4" fmla="*/ 1614606807 w 167"/>
              <a:gd name="T5" fmla="*/ 2147483647 h 241"/>
              <a:gd name="T6" fmla="*/ 1536321211 w 167"/>
              <a:gd name="T7" fmla="*/ 2147483647 h 241"/>
              <a:gd name="T8" fmla="*/ 1506964894 w 167"/>
              <a:gd name="T9" fmla="*/ 2147483647 h 241"/>
              <a:gd name="T10" fmla="*/ 1448252260 w 167"/>
              <a:gd name="T11" fmla="*/ 2147483647 h 241"/>
              <a:gd name="T12" fmla="*/ 1379753145 w 167"/>
              <a:gd name="T13" fmla="*/ 2147483647 h 241"/>
              <a:gd name="T14" fmla="*/ 1321040511 w 167"/>
              <a:gd name="T15" fmla="*/ 2147483647 h 241"/>
              <a:gd name="T16" fmla="*/ 1252541396 w 167"/>
              <a:gd name="T17" fmla="*/ 2147483647 h 241"/>
              <a:gd name="T18" fmla="*/ 1066617014 w 167"/>
              <a:gd name="T19" fmla="*/ 2147483647 h 241"/>
              <a:gd name="T20" fmla="*/ 900265595 w 167"/>
              <a:gd name="T21" fmla="*/ 2147483647 h 241"/>
              <a:gd name="T22" fmla="*/ 802410163 w 167"/>
              <a:gd name="T23" fmla="*/ 2147483647 h 241"/>
              <a:gd name="T24" fmla="*/ 714341212 w 167"/>
              <a:gd name="T25" fmla="*/ 2147483647 h 241"/>
              <a:gd name="T26" fmla="*/ 645842097 w 167"/>
              <a:gd name="T27" fmla="*/ 2147483647 h 241"/>
              <a:gd name="T28" fmla="*/ 587129464 w 167"/>
              <a:gd name="T29" fmla="*/ 2147483647 h 241"/>
              <a:gd name="T30" fmla="*/ 508843867 w 167"/>
              <a:gd name="T31" fmla="*/ 2147483647 h 241"/>
              <a:gd name="T32" fmla="*/ 469704197 w 167"/>
              <a:gd name="T33" fmla="*/ 2147483647 h 241"/>
              <a:gd name="T34" fmla="*/ 420774917 w 167"/>
              <a:gd name="T35" fmla="*/ 2147483647 h 241"/>
              <a:gd name="T36" fmla="*/ 381635246 w 167"/>
              <a:gd name="T37" fmla="*/ 2147483647 h 241"/>
              <a:gd name="T38" fmla="*/ 322922612 w 167"/>
              <a:gd name="T39" fmla="*/ 2147483647 h 241"/>
              <a:gd name="T40" fmla="*/ 283779814 w 167"/>
              <a:gd name="T41" fmla="*/ 2147483647 h 241"/>
              <a:gd name="T42" fmla="*/ 283779814 w 167"/>
              <a:gd name="T43" fmla="*/ 2147483647 h 241"/>
              <a:gd name="T44" fmla="*/ 264206851 w 167"/>
              <a:gd name="T45" fmla="*/ 2147483647 h 241"/>
              <a:gd name="T46" fmla="*/ 97855432 w 167"/>
              <a:gd name="T47" fmla="*/ 594287471 h 241"/>
              <a:gd name="T48" fmla="*/ 19569835 w 167"/>
              <a:gd name="T49" fmla="*/ 247621134 h 241"/>
              <a:gd name="T50" fmla="*/ 48926152 w 167"/>
              <a:gd name="T51" fmla="*/ 16506179 h 241"/>
              <a:gd name="T52" fmla="*/ 117425267 w 167"/>
              <a:gd name="T53" fmla="*/ 0 h 241"/>
              <a:gd name="T54" fmla="*/ 469704197 w 167"/>
              <a:gd name="T55" fmla="*/ 99049267 h 241"/>
              <a:gd name="T56" fmla="*/ 802410163 w 167"/>
              <a:gd name="T57" fmla="*/ 313649914 h 241"/>
              <a:gd name="T58" fmla="*/ 665411933 w 167"/>
              <a:gd name="T59" fmla="*/ 1683813146 h 241"/>
              <a:gd name="T60" fmla="*/ 694768249 w 167"/>
              <a:gd name="T61" fmla="*/ 1947940460 h 241"/>
              <a:gd name="T62" fmla="*/ 694768249 w 167"/>
              <a:gd name="T63" fmla="*/ 2129528750 h 241"/>
              <a:gd name="T64" fmla="*/ 675198414 w 167"/>
              <a:gd name="T65" fmla="*/ 2147483647 h 241"/>
              <a:gd name="T66" fmla="*/ 694768249 w 167"/>
              <a:gd name="T67" fmla="*/ 2147483647 h 241"/>
              <a:gd name="T68" fmla="*/ 743697529 w 167"/>
              <a:gd name="T69" fmla="*/ 2147483647 h 241"/>
              <a:gd name="T70" fmla="*/ 861122796 w 167"/>
              <a:gd name="T71" fmla="*/ 2147483647 h 241"/>
              <a:gd name="T72" fmla="*/ 1066617014 w 167"/>
              <a:gd name="T73" fmla="*/ 2147483647 h 241"/>
              <a:gd name="T74" fmla="*/ 1409109462 w 167"/>
              <a:gd name="T75" fmla="*/ 2147483647 h 24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67" h="241">
                <a:moveTo>
                  <a:pt x="157" y="184"/>
                </a:moveTo>
                <a:lnTo>
                  <a:pt x="164" y="185"/>
                </a:lnTo>
                <a:lnTo>
                  <a:pt x="167" y="193"/>
                </a:lnTo>
                <a:lnTo>
                  <a:pt x="167" y="196"/>
                </a:lnTo>
                <a:lnTo>
                  <a:pt x="167" y="200"/>
                </a:lnTo>
                <a:lnTo>
                  <a:pt x="165" y="209"/>
                </a:lnTo>
                <a:lnTo>
                  <a:pt x="165" y="221"/>
                </a:lnTo>
                <a:lnTo>
                  <a:pt x="157" y="226"/>
                </a:lnTo>
                <a:lnTo>
                  <a:pt x="155" y="227"/>
                </a:lnTo>
                <a:lnTo>
                  <a:pt x="154" y="233"/>
                </a:lnTo>
                <a:lnTo>
                  <a:pt x="151" y="238"/>
                </a:lnTo>
                <a:lnTo>
                  <a:pt x="148" y="241"/>
                </a:lnTo>
                <a:lnTo>
                  <a:pt x="144" y="238"/>
                </a:lnTo>
                <a:lnTo>
                  <a:pt x="141" y="232"/>
                </a:lnTo>
                <a:lnTo>
                  <a:pt x="138" y="224"/>
                </a:lnTo>
                <a:lnTo>
                  <a:pt x="135" y="221"/>
                </a:lnTo>
                <a:lnTo>
                  <a:pt x="132" y="220"/>
                </a:lnTo>
                <a:lnTo>
                  <a:pt x="128" y="217"/>
                </a:lnTo>
                <a:lnTo>
                  <a:pt x="119" y="214"/>
                </a:lnTo>
                <a:lnTo>
                  <a:pt x="109" y="211"/>
                </a:lnTo>
                <a:lnTo>
                  <a:pt x="99" y="208"/>
                </a:lnTo>
                <a:lnTo>
                  <a:pt x="92" y="206"/>
                </a:lnTo>
                <a:lnTo>
                  <a:pt x="85" y="205"/>
                </a:lnTo>
                <a:lnTo>
                  <a:pt x="82" y="205"/>
                </a:lnTo>
                <a:lnTo>
                  <a:pt x="79" y="205"/>
                </a:lnTo>
                <a:lnTo>
                  <a:pt x="73" y="206"/>
                </a:lnTo>
                <a:lnTo>
                  <a:pt x="69" y="218"/>
                </a:lnTo>
                <a:lnTo>
                  <a:pt x="66" y="221"/>
                </a:lnTo>
                <a:lnTo>
                  <a:pt x="65" y="223"/>
                </a:lnTo>
                <a:lnTo>
                  <a:pt x="60" y="221"/>
                </a:lnTo>
                <a:lnTo>
                  <a:pt x="56" y="215"/>
                </a:lnTo>
                <a:lnTo>
                  <a:pt x="52" y="205"/>
                </a:lnTo>
                <a:lnTo>
                  <a:pt x="49" y="191"/>
                </a:lnTo>
                <a:lnTo>
                  <a:pt x="48" y="182"/>
                </a:lnTo>
                <a:lnTo>
                  <a:pt x="45" y="176"/>
                </a:lnTo>
                <a:lnTo>
                  <a:pt x="43" y="172"/>
                </a:lnTo>
                <a:lnTo>
                  <a:pt x="42" y="169"/>
                </a:lnTo>
                <a:lnTo>
                  <a:pt x="39" y="169"/>
                </a:lnTo>
                <a:lnTo>
                  <a:pt x="35" y="172"/>
                </a:lnTo>
                <a:lnTo>
                  <a:pt x="33" y="173"/>
                </a:lnTo>
                <a:lnTo>
                  <a:pt x="29" y="169"/>
                </a:lnTo>
                <a:lnTo>
                  <a:pt x="29" y="163"/>
                </a:lnTo>
                <a:lnTo>
                  <a:pt x="29" y="155"/>
                </a:lnTo>
                <a:lnTo>
                  <a:pt x="29" y="149"/>
                </a:lnTo>
                <a:lnTo>
                  <a:pt x="29" y="142"/>
                </a:lnTo>
                <a:lnTo>
                  <a:pt x="27" y="139"/>
                </a:lnTo>
                <a:lnTo>
                  <a:pt x="13" y="45"/>
                </a:lnTo>
                <a:lnTo>
                  <a:pt x="10" y="36"/>
                </a:lnTo>
                <a:lnTo>
                  <a:pt x="5" y="22"/>
                </a:lnTo>
                <a:lnTo>
                  <a:pt x="2" y="15"/>
                </a:lnTo>
                <a:lnTo>
                  <a:pt x="0" y="9"/>
                </a:lnTo>
                <a:lnTo>
                  <a:pt x="5" y="1"/>
                </a:lnTo>
                <a:lnTo>
                  <a:pt x="9" y="1"/>
                </a:lnTo>
                <a:lnTo>
                  <a:pt x="12" y="0"/>
                </a:lnTo>
                <a:lnTo>
                  <a:pt x="29" y="1"/>
                </a:lnTo>
                <a:lnTo>
                  <a:pt x="48" y="6"/>
                </a:lnTo>
                <a:lnTo>
                  <a:pt x="68" y="12"/>
                </a:lnTo>
                <a:lnTo>
                  <a:pt x="82" y="19"/>
                </a:lnTo>
                <a:lnTo>
                  <a:pt x="85" y="25"/>
                </a:lnTo>
                <a:lnTo>
                  <a:pt x="68" y="102"/>
                </a:lnTo>
                <a:lnTo>
                  <a:pt x="69" y="109"/>
                </a:lnTo>
                <a:lnTo>
                  <a:pt x="71" y="118"/>
                </a:lnTo>
                <a:lnTo>
                  <a:pt x="72" y="123"/>
                </a:lnTo>
                <a:lnTo>
                  <a:pt x="71" y="129"/>
                </a:lnTo>
                <a:lnTo>
                  <a:pt x="71" y="134"/>
                </a:lnTo>
                <a:lnTo>
                  <a:pt x="69" y="140"/>
                </a:lnTo>
                <a:lnTo>
                  <a:pt x="69" y="146"/>
                </a:lnTo>
                <a:lnTo>
                  <a:pt x="71" y="163"/>
                </a:lnTo>
                <a:lnTo>
                  <a:pt x="73" y="175"/>
                </a:lnTo>
                <a:lnTo>
                  <a:pt x="76" y="179"/>
                </a:lnTo>
                <a:lnTo>
                  <a:pt x="82" y="184"/>
                </a:lnTo>
                <a:lnTo>
                  <a:pt x="88" y="187"/>
                </a:lnTo>
                <a:lnTo>
                  <a:pt x="96" y="187"/>
                </a:lnTo>
                <a:lnTo>
                  <a:pt x="109" y="187"/>
                </a:lnTo>
                <a:lnTo>
                  <a:pt x="126" y="185"/>
                </a:lnTo>
                <a:lnTo>
                  <a:pt x="144" y="184"/>
                </a:lnTo>
                <a:lnTo>
                  <a:pt x="157" y="184"/>
                </a:lnTo>
                <a:close/>
              </a:path>
            </a:pathLst>
          </a:custGeom>
          <a:solidFill>
            <a:srgbClr val="FF6600"/>
          </a:solidFill>
          <a:ln w="28575" cmpd="sng">
            <a:solidFill>
              <a:srgbClr val="990000"/>
            </a:solidFill>
            <a:prstDash val="solid"/>
            <a:rou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endParaRPr lang="es-ES">
              <a:effectLst>
                <a:outerShdw blurRad="50800" dist="15113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17" name="Freeform 33"/>
          <p:cNvSpPr/>
          <p:nvPr/>
        </p:nvSpPr>
        <p:spPr bwMode="auto">
          <a:xfrm>
            <a:off x="4725404" y="796218"/>
            <a:ext cx="624336" cy="899897"/>
          </a:xfrm>
          <a:custGeom>
            <a:avLst/>
            <a:gdLst>
              <a:gd name="T0" fmla="*/ 1614609898 w 167"/>
              <a:gd name="T1" fmla="*/ 2147483647 h 241"/>
              <a:gd name="T2" fmla="*/ 1634179771 w 167"/>
              <a:gd name="T3" fmla="*/ 2147483647 h 241"/>
              <a:gd name="T4" fmla="*/ 1634179771 w 167"/>
              <a:gd name="T5" fmla="*/ 2147483647 h 241"/>
              <a:gd name="T6" fmla="*/ 1536324152 w 167"/>
              <a:gd name="T7" fmla="*/ 2147483647 h 241"/>
              <a:gd name="T8" fmla="*/ 1506967779 w 167"/>
              <a:gd name="T9" fmla="*/ 2147483647 h 241"/>
              <a:gd name="T10" fmla="*/ 1467824906 w 167"/>
              <a:gd name="T11" fmla="*/ 2147483647 h 241"/>
              <a:gd name="T12" fmla="*/ 1389542287 w 167"/>
              <a:gd name="T13" fmla="*/ 2147483647 h 241"/>
              <a:gd name="T14" fmla="*/ 1340616041 w 167"/>
              <a:gd name="T15" fmla="*/ 2147483647 h 241"/>
              <a:gd name="T16" fmla="*/ 1252543794 w 167"/>
              <a:gd name="T17" fmla="*/ 2147483647 h 241"/>
              <a:gd name="T18" fmla="*/ 1086192057 w 167"/>
              <a:gd name="T19" fmla="*/ 2147483647 h 241"/>
              <a:gd name="T20" fmla="*/ 900267318 w 167"/>
              <a:gd name="T21" fmla="*/ 2147483647 h 241"/>
              <a:gd name="T22" fmla="*/ 802411699 w 167"/>
              <a:gd name="T23" fmla="*/ 2147483647 h 241"/>
              <a:gd name="T24" fmla="*/ 733912453 w 167"/>
              <a:gd name="T25" fmla="*/ 2147483647 h 241"/>
              <a:gd name="T26" fmla="*/ 645843334 w 167"/>
              <a:gd name="T27" fmla="*/ 2147483647 h 241"/>
              <a:gd name="T28" fmla="*/ 596917088 w 167"/>
              <a:gd name="T29" fmla="*/ 2147483647 h 241"/>
              <a:gd name="T30" fmla="*/ 518631342 w 167"/>
              <a:gd name="T31" fmla="*/ 2147483647 h 241"/>
              <a:gd name="T32" fmla="*/ 469705096 w 167"/>
              <a:gd name="T33" fmla="*/ 2147483647 h 241"/>
              <a:gd name="T34" fmla="*/ 440348723 w 167"/>
              <a:gd name="T35" fmla="*/ 2147483647 h 241"/>
              <a:gd name="T36" fmla="*/ 381635977 w 167"/>
              <a:gd name="T37" fmla="*/ 2147483647 h 241"/>
              <a:gd name="T38" fmla="*/ 322923231 w 167"/>
              <a:gd name="T39" fmla="*/ 2147483647 h 241"/>
              <a:gd name="T40" fmla="*/ 283780358 w 167"/>
              <a:gd name="T41" fmla="*/ 2147483647 h 241"/>
              <a:gd name="T42" fmla="*/ 283780358 w 167"/>
              <a:gd name="T43" fmla="*/ 2147483647 h 241"/>
              <a:gd name="T44" fmla="*/ 283780358 w 167"/>
              <a:gd name="T45" fmla="*/ 2147483647 h 241"/>
              <a:gd name="T46" fmla="*/ 117425492 w 167"/>
              <a:gd name="T47" fmla="*/ 593324049 h 241"/>
              <a:gd name="T48" fmla="*/ 19569873 w 167"/>
              <a:gd name="T49" fmla="*/ 247219706 h 241"/>
              <a:gd name="T50" fmla="*/ 48926246 w 167"/>
              <a:gd name="T51" fmla="*/ 16479420 h 241"/>
              <a:gd name="T52" fmla="*/ 117425492 w 167"/>
              <a:gd name="T53" fmla="*/ 0 h 241"/>
              <a:gd name="T54" fmla="*/ 469705096 w 167"/>
              <a:gd name="T55" fmla="*/ 98888694 h 241"/>
              <a:gd name="T56" fmla="*/ 802411699 w 167"/>
              <a:gd name="T57" fmla="*/ 313141445 h 241"/>
              <a:gd name="T58" fmla="*/ 665413207 w 167"/>
              <a:gd name="T59" fmla="*/ 1681083453 h 241"/>
              <a:gd name="T60" fmla="*/ 704556080 w 167"/>
              <a:gd name="T61" fmla="*/ 1944782580 h 241"/>
              <a:gd name="T62" fmla="*/ 704556080 w 167"/>
              <a:gd name="T63" fmla="*/ 2126076490 h 241"/>
              <a:gd name="T64" fmla="*/ 694769580 w 167"/>
              <a:gd name="T65" fmla="*/ 2147483647 h 241"/>
              <a:gd name="T66" fmla="*/ 694769580 w 167"/>
              <a:gd name="T67" fmla="*/ 2147483647 h 241"/>
              <a:gd name="T68" fmla="*/ 763268826 w 167"/>
              <a:gd name="T69" fmla="*/ 2147483647 h 241"/>
              <a:gd name="T70" fmla="*/ 870910945 w 167"/>
              <a:gd name="T71" fmla="*/ 2147483647 h 241"/>
              <a:gd name="T72" fmla="*/ 1066619056 w 167"/>
              <a:gd name="T73" fmla="*/ 2147483647 h 241"/>
              <a:gd name="T74" fmla="*/ 1418898660 w 167"/>
              <a:gd name="T75" fmla="*/ 2147483647 h 24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67" h="241">
                <a:moveTo>
                  <a:pt x="158" y="184"/>
                </a:moveTo>
                <a:lnTo>
                  <a:pt x="165" y="185"/>
                </a:lnTo>
                <a:lnTo>
                  <a:pt x="167" y="193"/>
                </a:lnTo>
                <a:lnTo>
                  <a:pt x="167" y="196"/>
                </a:lnTo>
                <a:lnTo>
                  <a:pt x="167" y="200"/>
                </a:lnTo>
                <a:lnTo>
                  <a:pt x="167" y="209"/>
                </a:lnTo>
                <a:lnTo>
                  <a:pt x="165" y="221"/>
                </a:lnTo>
                <a:lnTo>
                  <a:pt x="157" y="226"/>
                </a:lnTo>
                <a:lnTo>
                  <a:pt x="157" y="227"/>
                </a:lnTo>
                <a:lnTo>
                  <a:pt x="154" y="233"/>
                </a:lnTo>
                <a:lnTo>
                  <a:pt x="152" y="238"/>
                </a:lnTo>
                <a:lnTo>
                  <a:pt x="150" y="241"/>
                </a:lnTo>
                <a:lnTo>
                  <a:pt x="145" y="238"/>
                </a:lnTo>
                <a:lnTo>
                  <a:pt x="142" y="232"/>
                </a:lnTo>
                <a:lnTo>
                  <a:pt x="138" y="224"/>
                </a:lnTo>
                <a:lnTo>
                  <a:pt x="137" y="221"/>
                </a:lnTo>
                <a:lnTo>
                  <a:pt x="134" y="220"/>
                </a:lnTo>
                <a:lnTo>
                  <a:pt x="128" y="217"/>
                </a:lnTo>
                <a:lnTo>
                  <a:pt x="121" y="214"/>
                </a:lnTo>
                <a:lnTo>
                  <a:pt x="111" y="211"/>
                </a:lnTo>
                <a:lnTo>
                  <a:pt x="101" y="208"/>
                </a:lnTo>
                <a:lnTo>
                  <a:pt x="92" y="206"/>
                </a:lnTo>
                <a:lnTo>
                  <a:pt x="86" y="205"/>
                </a:lnTo>
                <a:lnTo>
                  <a:pt x="82" y="205"/>
                </a:lnTo>
                <a:lnTo>
                  <a:pt x="79" y="205"/>
                </a:lnTo>
                <a:lnTo>
                  <a:pt x="75" y="206"/>
                </a:lnTo>
                <a:lnTo>
                  <a:pt x="69" y="218"/>
                </a:lnTo>
                <a:lnTo>
                  <a:pt x="66" y="221"/>
                </a:lnTo>
                <a:lnTo>
                  <a:pt x="65" y="223"/>
                </a:lnTo>
                <a:lnTo>
                  <a:pt x="61" y="221"/>
                </a:lnTo>
                <a:lnTo>
                  <a:pt x="56" y="215"/>
                </a:lnTo>
                <a:lnTo>
                  <a:pt x="53" y="205"/>
                </a:lnTo>
                <a:lnTo>
                  <a:pt x="51" y="191"/>
                </a:lnTo>
                <a:lnTo>
                  <a:pt x="48" y="182"/>
                </a:lnTo>
                <a:lnTo>
                  <a:pt x="46" y="176"/>
                </a:lnTo>
                <a:lnTo>
                  <a:pt x="45" y="172"/>
                </a:lnTo>
                <a:lnTo>
                  <a:pt x="42" y="169"/>
                </a:lnTo>
                <a:lnTo>
                  <a:pt x="39" y="169"/>
                </a:lnTo>
                <a:lnTo>
                  <a:pt x="36" y="172"/>
                </a:lnTo>
                <a:lnTo>
                  <a:pt x="33" y="173"/>
                </a:lnTo>
                <a:lnTo>
                  <a:pt x="30" y="169"/>
                </a:lnTo>
                <a:lnTo>
                  <a:pt x="29" y="163"/>
                </a:lnTo>
                <a:lnTo>
                  <a:pt x="29" y="155"/>
                </a:lnTo>
                <a:lnTo>
                  <a:pt x="29" y="149"/>
                </a:lnTo>
                <a:lnTo>
                  <a:pt x="29" y="142"/>
                </a:lnTo>
                <a:lnTo>
                  <a:pt x="29" y="139"/>
                </a:lnTo>
                <a:lnTo>
                  <a:pt x="15" y="45"/>
                </a:lnTo>
                <a:lnTo>
                  <a:pt x="12" y="36"/>
                </a:lnTo>
                <a:lnTo>
                  <a:pt x="6" y="22"/>
                </a:lnTo>
                <a:lnTo>
                  <a:pt x="2" y="15"/>
                </a:lnTo>
                <a:lnTo>
                  <a:pt x="0" y="9"/>
                </a:lnTo>
                <a:lnTo>
                  <a:pt x="5" y="1"/>
                </a:lnTo>
                <a:lnTo>
                  <a:pt x="10" y="1"/>
                </a:lnTo>
                <a:lnTo>
                  <a:pt x="12" y="0"/>
                </a:lnTo>
                <a:lnTo>
                  <a:pt x="29" y="1"/>
                </a:lnTo>
                <a:lnTo>
                  <a:pt x="48" y="6"/>
                </a:lnTo>
                <a:lnTo>
                  <a:pt x="68" y="12"/>
                </a:lnTo>
                <a:lnTo>
                  <a:pt x="82" y="19"/>
                </a:lnTo>
                <a:lnTo>
                  <a:pt x="85" y="25"/>
                </a:lnTo>
                <a:lnTo>
                  <a:pt x="68" y="102"/>
                </a:lnTo>
                <a:lnTo>
                  <a:pt x="69" y="109"/>
                </a:lnTo>
                <a:lnTo>
                  <a:pt x="72" y="118"/>
                </a:lnTo>
                <a:lnTo>
                  <a:pt x="72" y="123"/>
                </a:lnTo>
                <a:lnTo>
                  <a:pt x="72" y="129"/>
                </a:lnTo>
                <a:lnTo>
                  <a:pt x="71" y="134"/>
                </a:lnTo>
                <a:lnTo>
                  <a:pt x="71" y="140"/>
                </a:lnTo>
                <a:lnTo>
                  <a:pt x="71" y="146"/>
                </a:lnTo>
                <a:lnTo>
                  <a:pt x="71" y="163"/>
                </a:lnTo>
                <a:lnTo>
                  <a:pt x="74" y="175"/>
                </a:lnTo>
                <a:lnTo>
                  <a:pt x="78" y="179"/>
                </a:lnTo>
                <a:lnTo>
                  <a:pt x="82" y="184"/>
                </a:lnTo>
                <a:lnTo>
                  <a:pt x="89" y="187"/>
                </a:lnTo>
                <a:lnTo>
                  <a:pt x="96" y="187"/>
                </a:lnTo>
                <a:lnTo>
                  <a:pt x="109" y="187"/>
                </a:lnTo>
                <a:lnTo>
                  <a:pt x="128" y="185"/>
                </a:lnTo>
                <a:lnTo>
                  <a:pt x="145" y="184"/>
                </a:lnTo>
                <a:lnTo>
                  <a:pt x="158" y="184"/>
                </a:lnTo>
                <a:close/>
              </a:path>
            </a:pathLst>
          </a:custGeom>
          <a:solidFill>
            <a:srgbClr val="FF6600"/>
          </a:solidFill>
          <a:ln w="28575" cmpd="sng">
            <a:solidFill>
              <a:srgbClr val="990000"/>
            </a:solidFill>
            <a:prstDash val="solid"/>
            <a:rou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endParaRPr lang="es-ES">
              <a:effectLst>
                <a:outerShdw blurRad="50800" dist="15113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18" name="Freeform 34"/>
          <p:cNvSpPr>
            <a:spLocks noEditPoints="1"/>
          </p:cNvSpPr>
          <p:nvPr/>
        </p:nvSpPr>
        <p:spPr bwMode="auto">
          <a:xfrm>
            <a:off x="5394424" y="865608"/>
            <a:ext cx="781839" cy="818090"/>
          </a:xfrm>
          <a:custGeom>
            <a:avLst/>
            <a:gdLst>
              <a:gd name="T0" fmla="*/ 1938741041 w 209"/>
              <a:gd name="T1" fmla="*/ 2147483647 h 219"/>
              <a:gd name="T2" fmla="*/ 2036654694 w 209"/>
              <a:gd name="T3" fmla="*/ 2147483647 h 219"/>
              <a:gd name="T4" fmla="*/ 2017072590 w 209"/>
              <a:gd name="T5" fmla="*/ 1714758746 h 219"/>
              <a:gd name="T6" fmla="*/ 1811449536 w 209"/>
              <a:gd name="T7" fmla="*/ 939818838 h 219"/>
              <a:gd name="T8" fmla="*/ 1409992915 w 209"/>
              <a:gd name="T9" fmla="*/ 346248191 h 219"/>
              <a:gd name="T10" fmla="*/ 979161573 w 209"/>
              <a:gd name="T11" fmla="*/ 49462867 h 219"/>
              <a:gd name="T12" fmla="*/ 587497570 w 209"/>
              <a:gd name="T13" fmla="*/ 32976598 h 219"/>
              <a:gd name="T14" fmla="*/ 323121942 w 209"/>
              <a:gd name="T15" fmla="*/ 181369260 h 219"/>
              <a:gd name="T16" fmla="*/ 117498888 w 209"/>
              <a:gd name="T17" fmla="*/ 494640853 h 219"/>
              <a:gd name="T18" fmla="*/ 9792617 w 209"/>
              <a:gd name="T19" fmla="*/ 972795437 h 219"/>
              <a:gd name="T20" fmla="*/ 19582105 w 209"/>
              <a:gd name="T21" fmla="*/ 1483926618 h 219"/>
              <a:gd name="T22" fmla="*/ 146873610 w 209"/>
              <a:gd name="T23" fmla="*/ 2028030339 h 219"/>
              <a:gd name="T24" fmla="*/ 264372498 w 209"/>
              <a:gd name="T25" fmla="*/ 2147483647 h 219"/>
              <a:gd name="T26" fmla="*/ 293747220 w 209"/>
              <a:gd name="T27" fmla="*/ 2147483647 h 219"/>
              <a:gd name="T28" fmla="*/ 303539837 w 209"/>
              <a:gd name="T29" fmla="*/ 2147483647 h 219"/>
              <a:gd name="T30" fmla="*/ 342707176 w 209"/>
              <a:gd name="T31" fmla="*/ 2147483647 h 219"/>
              <a:gd name="T32" fmla="*/ 401456620 w 209"/>
              <a:gd name="T33" fmla="*/ 2147483647 h 219"/>
              <a:gd name="T34" fmla="*/ 469998682 w 209"/>
              <a:gd name="T35" fmla="*/ 2147483647 h 219"/>
              <a:gd name="T36" fmla="*/ 528748126 w 209"/>
              <a:gd name="T37" fmla="*/ 2147483647 h 219"/>
              <a:gd name="T38" fmla="*/ 656039631 w 209"/>
              <a:gd name="T39" fmla="*/ 2147483647 h 219"/>
              <a:gd name="T40" fmla="*/ 1018328912 w 209"/>
              <a:gd name="T41" fmla="*/ 2147483647 h 219"/>
              <a:gd name="T42" fmla="*/ 1135827800 w 209"/>
              <a:gd name="T43" fmla="*/ 2147483647 h 219"/>
              <a:gd name="T44" fmla="*/ 1204369861 w 209"/>
              <a:gd name="T45" fmla="*/ 2147483647 h 219"/>
              <a:gd name="T46" fmla="*/ 1468742359 w 209"/>
              <a:gd name="T47" fmla="*/ 2147483647 h 219"/>
              <a:gd name="T48" fmla="*/ 1723325370 w 209"/>
              <a:gd name="T49" fmla="*/ 2147483647 h 219"/>
              <a:gd name="T50" fmla="*/ 1782074814 w 209"/>
              <a:gd name="T51" fmla="*/ 2147483647 h 219"/>
              <a:gd name="T52" fmla="*/ 1889781084 w 209"/>
              <a:gd name="T53" fmla="*/ 2147483647 h 219"/>
              <a:gd name="T54" fmla="*/ 1919155806 w 209"/>
              <a:gd name="T55" fmla="*/ 2147483647 h 219"/>
              <a:gd name="T56" fmla="*/ 1331658237 w 209"/>
              <a:gd name="T57" fmla="*/ 1236604162 h 219"/>
              <a:gd name="T58" fmla="*/ 1400200298 w 209"/>
              <a:gd name="T59" fmla="*/ 1170650966 h 219"/>
              <a:gd name="T60" fmla="*/ 1488324464 w 209"/>
              <a:gd name="T61" fmla="*/ 1269580760 h 219"/>
              <a:gd name="T62" fmla="*/ 1527491803 w 209"/>
              <a:gd name="T63" fmla="*/ 1434463751 h 219"/>
              <a:gd name="T64" fmla="*/ 1537284420 w 209"/>
              <a:gd name="T65" fmla="*/ 1681782148 h 219"/>
              <a:gd name="T66" fmla="*/ 1625408586 w 209"/>
              <a:gd name="T67" fmla="*/ 1945590873 h 219"/>
              <a:gd name="T68" fmla="*/ 1733114857 w 209"/>
              <a:gd name="T69" fmla="*/ 2147483647 h 219"/>
              <a:gd name="T70" fmla="*/ 1625408586 w 209"/>
              <a:gd name="T71" fmla="*/ 2147483647 h 219"/>
              <a:gd name="T72" fmla="*/ 1312076132 w 209"/>
              <a:gd name="T73" fmla="*/ 2147483647 h 219"/>
              <a:gd name="T74" fmla="*/ 988954190 w 209"/>
              <a:gd name="T75" fmla="*/ 2147483647 h 219"/>
              <a:gd name="T76" fmla="*/ 656039631 w 209"/>
              <a:gd name="T77" fmla="*/ 2147483647 h 219"/>
              <a:gd name="T78" fmla="*/ 391664003 w 209"/>
              <a:gd name="T79" fmla="*/ 2147483647 h 219"/>
              <a:gd name="T80" fmla="*/ 293747220 w 209"/>
              <a:gd name="T81" fmla="*/ 1714758746 h 219"/>
              <a:gd name="T82" fmla="*/ 372081898 w 209"/>
              <a:gd name="T83" fmla="*/ 1170650966 h 219"/>
              <a:gd name="T84" fmla="*/ 489580786 w 209"/>
              <a:gd name="T85" fmla="*/ 923332569 h 219"/>
              <a:gd name="T86" fmla="*/ 616872292 w 209"/>
              <a:gd name="T87" fmla="*/ 840893104 h 219"/>
              <a:gd name="T88" fmla="*/ 724578562 w 209"/>
              <a:gd name="T89" fmla="*/ 923332569 h 219"/>
              <a:gd name="T90" fmla="*/ 851870068 w 209"/>
              <a:gd name="T91" fmla="*/ 1088211500 h 219"/>
              <a:gd name="T92" fmla="*/ 969368956 w 209"/>
              <a:gd name="T93" fmla="*/ 1220117893 h 219"/>
              <a:gd name="T94" fmla="*/ 1008536295 w 209"/>
              <a:gd name="T95" fmla="*/ 1170650966 h 219"/>
              <a:gd name="T96" fmla="*/ 1047703634 w 209"/>
              <a:gd name="T97" fmla="*/ 1022258304 h 219"/>
              <a:gd name="T98" fmla="*/ 1077078356 w 209"/>
              <a:gd name="T99" fmla="*/ 840893104 h 219"/>
              <a:gd name="T100" fmla="*/ 1106453078 w 209"/>
              <a:gd name="T101" fmla="*/ 791426177 h 219"/>
              <a:gd name="T102" fmla="*/ 1174995139 w 209"/>
              <a:gd name="T103" fmla="*/ 972795437 h 219"/>
              <a:gd name="T104" fmla="*/ 1174995139 w 209"/>
              <a:gd name="T105" fmla="*/ 1137678427 h 219"/>
              <a:gd name="T106" fmla="*/ 1184784627 w 209"/>
              <a:gd name="T107" fmla="*/ 1286071089 h 219"/>
              <a:gd name="T108" fmla="*/ 1263119305 w 209"/>
              <a:gd name="T109" fmla="*/ 1319043628 h 21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09" h="219">
                <a:moveTo>
                  <a:pt x="196" y="183"/>
                </a:moveTo>
                <a:lnTo>
                  <a:pt x="198" y="168"/>
                </a:lnTo>
                <a:lnTo>
                  <a:pt x="205" y="148"/>
                </a:lnTo>
                <a:lnTo>
                  <a:pt x="208" y="138"/>
                </a:lnTo>
                <a:lnTo>
                  <a:pt x="209" y="129"/>
                </a:lnTo>
                <a:lnTo>
                  <a:pt x="206" y="104"/>
                </a:lnTo>
                <a:lnTo>
                  <a:pt x="198" y="80"/>
                </a:lnTo>
                <a:lnTo>
                  <a:pt x="185" y="57"/>
                </a:lnTo>
                <a:lnTo>
                  <a:pt x="166" y="36"/>
                </a:lnTo>
                <a:lnTo>
                  <a:pt x="144" y="21"/>
                </a:lnTo>
                <a:lnTo>
                  <a:pt x="123" y="9"/>
                </a:lnTo>
                <a:lnTo>
                  <a:pt x="100" y="3"/>
                </a:lnTo>
                <a:lnTo>
                  <a:pt x="74" y="0"/>
                </a:lnTo>
                <a:lnTo>
                  <a:pt x="60" y="2"/>
                </a:lnTo>
                <a:lnTo>
                  <a:pt x="45" y="5"/>
                </a:lnTo>
                <a:lnTo>
                  <a:pt x="33" y="11"/>
                </a:lnTo>
                <a:lnTo>
                  <a:pt x="21" y="20"/>
                </a:lnTo>
                <a:lnTo>
                  <a:pt x="12" y="30"/>
                </a:lnTo>
                <a:lnTo>
                  <a:pt x="5" y="44"/>
                </a:lnTo>
                <a:lnTo>
                  <a:pt x="1" y="59"/>
                </a:lnTo>
                <a:lnTo>
                  <a:pt x="0" y="75"/>
                </a:lnTo>
                <a:lnTo>
                  <a:pt x="2" y="90"/>
                </a:lnTo>
                <a:lnTo>
                  <a:pt x="7" y="105"/>
                </a:lnTo>
                <a:lnTo>
                  <a:pt x="15" y="123"/>
                </a:lnTo>
                <a:lnTo>
                  <a:pt x="23" y="136"/>
                </a:lnTo>
                <a:lnTo>
                  <a:pt x="27" y="145"/>
                </a:lnTo>
                <a:lnTo>
                  <a:pt x="28" y="148"/>
                </a:lnTo>
                <a:lnTo>
                  <a:pt x="30" y="160"/>
                </a:lnTo>
                <a:lnTo>
                  <a:pt x="30" y="169"/>
                </a:lnTo>
                <a:lnTo>
                  <a:pt x="31" y="175"/>
                </a:lnTo>
                <a:lnTo>
                  <a:pt x="34" y="180"/>
                </a:lnTo>
                <a:lnTo>
                  <a:pt x="35" y="183"/>
                </a:lnTo>
                <a:lnTo>
                  <a:pt x="40" y="184"/>
                </a:lnTo>
                <a:lnTo>
                  <a:pt x="41" y="183"/>
                </a:lnTo>
                <a:lnTo>
                  <a:pt x="45" y="177"/>
                </a:lnTo>
                <a:lnTo>
                  <a:pt x="48" y="171"/>
                </a:lnTo>
                <a:lnTo>
                  <a:pt x="51" y="169"/>
                </a:lnTo>
                <a:lnTo>
                  <a:pt x="54" y="171"/>
                </a:lnTo>
                <a:lnTo>
                  <a:pt x="60" y="174"/>
                </a:lnTo>
                <a:lnTo>
                  <a:pt x="67" y="178"/>
                </a:lnTo>
                <a:lnTo>
                  <a:pt x="74" y="184"/>
                </a:lnTo>
                <a:lnTo>
                  <a:pt x="104" y="207"/>
                </a:lnTo>
                <a:lnTo>
                  <a:pt x="111" y="213"/>
                </a:lnTo>
                <a:lnTo>
                  <a:pt x="116" y="216"/>
                </a:lnTo>
                <a:lnTo>
                  <a:pt x="120" y="219"/>
                </a:lnTo>
                <a:lnTo>
                  <a:pt x="123" y="219"/>
                </a:lnTo>
                <a:lnTo>
                  <a:pt x="137" y="217"/>
                </a:lnTo>
                <a:lnTo>
                  <a:pt x="150" y="211"/>
                </a:lnTo>
                <a:lnTo>
                  <a:pt x="163" y="201"/>
                </a:lnTo>
                <a:lnTo>
                  <a:pt x="176" y="187"/>
                </a:lnTo>
                <a:lnTo>
                  <a:pt x="179" y="189"/>
                </a:lnTo>
                <a:lnTo>
                  <a:pt x="182" y="190"/>
                </a:lnTo>
                <a:lnTo>
                  <a:pt x="189" y="195"/>
                </a:lnTo>
                <a:lnTo>
                  <a:pt x="193" y="198"/>
                </a:lnTo>
                <a:lnTo>
                  <a:pt x="196" y="192"/>
                </a:lnTo>
                <a:lnTo>
                  <a:pt x="196" y="183"/>
                </a:lnTo>
                <a:close/>
                <a:moveTo>
                  <a:pt x="132" y="80"/>
                </a:moveTo>
                <a:lnTo>
                  <a:pt x="136" y="75"/>
                </a:lnTo>
                <a:lnTo>
                  <a:pt x="140" y="72"/>
                </a:lnTo>
                <a:lnTo>
                  <a:pt x="143" y="71"/>
                </a:lnTo>
                <a:lnTo>
                  <a:pt x="147" y="72"/>
                </a:lnTo>
                <a:lnTo>
                  <a:pt x="152" y="77"/>
                </a:lnTo>
                <a:lnTo>
                  <a:pt x="154" y="81"/>
                </a:lnTo>
                <a:lnTo>
                  <a:pt x="156" y="87"/>
                </a:lnTo>
                <a:lnTo>
                  <a:pt x="156" y="95"/>
                </a:lnTo>
                <a:lnTo>
                  <a:pt x="157" y="102"/>
                </a:lnTo>
                <a:lnTo>
                  <a:pt x="162" y="111"/>
                </a:lnTo>
                <a:lnTo>
                  <a:pt x="166" y="118"/>
                </a:lnTo>
                <a:lnTo>
                  <a:pt x="175" y="133"/>
                </a:lnTo>
                <a:lnTo>
                  <a:pt x="177" y="145"/>
                </a:lnTo>
                <a:lnTo>
                  <a:pt x="175" y="162"/>
                </a:lnTo>
                <a:lnTo>
                  <a:pt x="166" y="174"/>
                </a:lnTo>
                <a:lnTo>
                  <a:pt x="153" y="180"/>
                </a:lnTo>
                <a:lnTo>
                  <a:pt x="134" y="183"/>
                </a:lnTo>
                <a:lnTo>
                  <a:pt x="117" y="181"/>
                </a:lnTo>
                <a:lnTo>
                  <a:pt x="101" y="177"/>
                </a:lnTo>
                <a:lnTo>
                  <a:pt x="84" y="171"/>
                </a:lnTo>
                <a:lnTo>
                  <a:pt x="67" y="162"/>
                </a:lnTo>
                <a:lnTo>
                  <a:pt x="51" y="148"/>
                </a:lnTo>
                <a:lnTo>
                  <a:pt x="40" y="135"/>
                </a:lnTo>
                <a:lnTo>
                  <a:pt x="33" y="120"/>
                </a:lnTo>
                <a:lnTo>
                  <a:pt x="30" y="104"/>
                </a:lnTo>
                <a:lnTo>
                  <a:pt x="33" y="87"/>
                </a:lnTo>
                <a:lnTo>
                  <a:pt x="38" y="71"/>
                </a:lnTo>
                <a:lnTo>
                  <a:pt x="44" y="62"/>
                </a:lnTo>
                <a:lnTo>
                  <a:pt x="50" y="56"/>
                </a:lnTo>
                <a:lnTo>
                  <a:pt x="57" y="53"/>
                </a:lnTo>
                <a:lnTo>
                  <a:pt x="63" y="51"/>
                </a:lnTo>
                <a:lnTo>
                  <a:pt x="68" y="53"/>
                </a:lnTo>
                <a:lnTo>
                  <a:pt x="74" y="56"/>
                </a:lnTo>
                <a:lnTo>
                  <a:pt x="80" y="60"/>
                </a:lnTo>
                <a:lnTo>
                  <a:pt x="87" y="66"/>
                </a:lnTo>
                <a:lnTo>
                  <a:pt x="93" y="72"/>
                </a:lnTo>
                <a:lnTo>
                  <a:pt x="99" y="74"/>
                </a:lnTo>
                <a:lnTo>
                  <a:pt x="101" y="74"/>
                </a:lnTo>
                <a:lnTo>
                  <a:pt x="103" y="71"/>
                </a:lnTo>
                <a:lnTo>
                  <a:pt x="106" y="68"/>
                </a:lnTo>
                <a:lnTo>
                  <a:pt x="107" y="62"/>
                </a:lnTo>
                <a:lnTo>
                  <a:pt x="109" y="56"/>
                </a:lnTo>
                <a:lnTo>
                  <a:pt x="110" y="51"/>
                </a:lnTo>
                <a:lnTo>
                  <a:pt x="111" y="50"/>
                </a:lnTo>
                <a:lnTo>
                  <a:pt x="113" y="48"/>
                </a:lnTo>
                <a:lnTo>
                  <a:pt x="119" y="51"/>
                </a:lnTo>
                <a:lnTo>
                  <a:pt x="120" y="59"/>
                </a:lnTo>
                <a:lnTo>
                  <a:pt x="120" y="63"/>
                </a:lnTo>
                <a:lnTo>
                  <a:pt x="120" y="69"/>
                </a:lnTo>
                <a:lnTo>
                  <a:pt x="120" y="74"/>
                </a:lnTo>
                <a:lnTo>
                  <a:pt x="121" y="78"/>
                </a:lnTo>
                <a:lnTo>
                  <a:pt x="124" y="80"/>
                </a:lnTo>
                <a:lnTo>
                  <a:pt x="129" y="80"/>
                </a:lnTo>
                <a:lnTo>
                  <a:pt x="132" y="80"/>
                </a:lnTo>
                <a:close/>
              </a:path>
            </a:pathLst>
          </a:custGeom>
          <a:solidFill>
            <a:srgbClr val="FF6600"/>
          </a:solidFill>
          <a:ln w="28575" cmpd="sng">
            <a:solidFill>
              <a:srgbClr val="990000"/>
            </a:solidFill>
            <a:prstDash val="solid"/>
            <a:rou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endParaRPr lang="es-ES">
              <a:effectLst>
                <a:outerShdw blurRad="50800" dist="15113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19" name="Freeform 35"/>
          <p:cNvSpPr/>
          <p:nvPr/>
        </p:nvSpPr>
        <p:spPr bwMode="auto">
          <a:xfrm>
            <a:off x="6251870" y="777226"/>
            <a:ext cx="1140496" cy="994854"/>
          </a:xfrm>
          <a:custGeom>
            <a:avLst/>
            <a:gdLst>
              <a:gd name="T0" fmla="*/ 2035829756 w 305"/>
              <a:gd name="T1" fmla="*/ 2147483647 h 266"/>
              <a:gd name="T2" fmla="*/ 2104344054 w 305"/>
              <a:gd name="T3" fmla="*/ 2147483647 h 266"/>
              <a:gd name="T4" fmla="*/ 1977104108 w 305"/>
              <a:gd name="T5" fmla="*/ 1238090667 h 266"/>
              <a:gd name="T6" fmla="*/ 2147483647 w 305"/>
              <a:gd name="T7" fmla="*/ 907932343 h 266"/>
              <a:gd name="T8" fmla="*/ 2147483647 w 305"/>
              <a:gd name="T9" fmla="*/ 907932343 h 266"/>
              <a:gd name="T10" fmla="*/ 2147483647 w 305"/>
              <a:gd name="T11" fmla="*/ 1155552103 h 266"/>
              <a:gd name="T12" fmla="*/ 2147483647 w 305"/>
              <a:gd name="T13" fmla="*/ 1353645471 h 266"/>
              <a:gd name="T14" fmla="*/ 2147483647 w 305"/>
              <a:gd name="T15" fmla="*/ 1931423555 h 266"/>
              <a:gd name="T16" fmla="*/ 2147483647 w 305"/>
              <a:gd name="T17" fmla="*/ 2147483647 h 266"/>
              <a:gd name="T18" fmla="*/ 2147483647 w 305"/>
              <a:gd name="T19" fmla="*/ 1980945881 h 266"/>
              <a:gd name="T20" fmla="*/ 2147483647 w 305"/>
              <a:gd name="T21" fmla="*/ 2096500685 h 266"/>
              <a:gd name="T22" fmla="*/ 2147483647 w 305"/>
              <a:gd name="T23" fmla="*/ 2147483647 h 266"/>
              <a:gd name="T24" fmla="*/ 2147483647 w 305"/>
              <a:gd name="T25" fmla="*/ 2147483647 h 266"/>
              <a:gd name="T26" fmla="*/ 2147483647 w 305"/>
              <a:gd name="T27" fmla="*/ 2147483647 h 266"/>
              <a:gd name="T28" fmla="*/ 2147483647 w 305"/>
              <a:gd name="T29" fmla="*/ 2147483647 h 266"/>
              <a:gd name="T30" fmla="*/ 2104344054 w 305"/>
              <a:gd name="T31" fmla="*/ 2147483647 h 266"/>
              <a:gd name="T32" fmla="*/ 2016255583 w 305"/>
              <a:gd name="T33" fmla="*/ 2147483647 h 266"/>
              <a:gd name="T34" fmla="*/ 1918378460 w 305"/>
              <a:gd name="T35" fmla="*/ 2147483647 h 266"/>
              <a:gd name="T36" fmla="*/ 1800927165 w 305"/>
              <a:gd name="T37" fmla="*/ 2147483647 h 266"/>
              <a:gd name="T38" fmla="*/ 1644324394 w 305"/>
              <a:gd name="T39" fmla="*/ 2147483647 h 266"/>
              <a:gd name="T40" fmla="*/ 1497510275 w 305"/>
              <a:gd name="T41" fmla="*/ 2147483647 h 266"/>
              <a:gd name="T42" fmla="*/ 1458358800 w 305"/>
              <a:gd name="T43" fmla="*/ 2147483647 h 266"/>
              <a:gd name="T44" fmla="*/ 1331118854 w 305"/>
              <a:gd name="T45" fmla="*/ 2147483647 h 266"/>
              <a:gd name="T46" fmla="*/ 1135367738 w 305"/>
              <a:gd name="T47" fmla="*/ 2147483647 h 266"/>
              <a:gd name="T48" fmla="*/ 851525021 w 305"/>
              <a:gd name="T49" fmla="*/ 2147483647 h 266"/>
              <a:gd name="T50" fmla="*/ 714499552 w 305"/>
              <a:gd name="T51" fmla="*/ 2147483647 h 266"/>
              <a:gd name="T52" fmla="*/ 557896782 w 305"/>
              <a:gd name="T53" fmla="*/ 2147483647 h 266"/>
              <a:gd name="T54" fmla="*/ 420868185 w 305"/>
              <a:gd name="T55" fmla="*/ 1337139384 h 266"/>
              <a:gd name="T56" fmla="*/ 352353887 w 305"/>
              <a:gd name="T57" fmla="*/ 940948582 h 266"/>
              <a:gd name="T58" fmla="*/ 0 w 305"/>
              <a:gd name="T59" fmla="*/ 148571043 h 266"/>
              <a:gd name="T60" fmla="*/ 166391421 w 305"/>
              <a:gd name="T61" fmla="*/ 16506087 h 266"/>
              <a:gd name="T62" fmla="*/ 557896782 w 305"/>
              <a:gd name="T63" fmla="*/ 198093369 h 266"/>
              <a:gd name="T64" fmla="*/ 939613493 w 305"/>
              <a:gd name="T65" fmla="*/ 495235454 h 266"/>
              <a:gd name="T66" fmla="*/ 900462018 w 305"/>
              <a:gd name="T67" fmla="*/ 858410017 h 266"/>
              <a:gd name="T68" fmla="*/ 851525021 w 305"/>
              <a:gd name="T69" fmla="*/ 1436188101 h 266"/>
              <a:gd name="T70" fmla="*/ 1135367738 w 305"/>
              <a:gd name="T71" fmla="*/ 2147483647 h 266"/>
              <a:gd name="T72" fmla="*/ 1203878908 w 305"/>
              <a:gd name="T73" fmla="*/ 2147483647 h 266"/>
              <a:gd name="T74" fmla="*/ 1301756030 w 305"/>
              <a:gd name="T75" fmla="*/ 1749836273 h 266"/>
              <a:gd name="T76" fmla="*/ 1399633153 w 305"/>
              <a:gd name="T77" fmla="*/ 1254600819 h 266"/>
              <a:gd name="T78" fmla="*/ 1497510275 w 305"/>
              <a:gd name="T79" fmla="*/ 957458734 h 266"/>
              <a:gd name="T80" fmla="*/ 1595387397 w 305"/>
              <a:gd name="T81" fmla="*/ 990474973 h 266"/>
              <a:gd name="T82" fmla="*/ 1693261392 w 305"/>
              <a:gd name="T83" fmla="*/ 1551742904 h 266"/>
              <a:gd name="T84" fmla="*/ 1898804287 w 305"/>
              <a:gd name="T85" fmla="*/ 2147483647 h 26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05" h="266">
                <a:moveTo>
                  <a:pt x="205" y="188"/>
                </a:moveTo>
                <a:lnTo>
                  <a:pt x="209" y="184"/>
                </a:lnTo>
                <a:lnTo>
                  <a:pt x="208" y="172"/>
                </a:lnTo>
                <a:lnTo>
                  <a:pt x="208" y="161"/>
                </a:lnTo>
                <a:lnTo>
                  <a:pt x="209" y="152"/>
                </a:lnTo>
                <a:lnTo>
                  <a:pt x="215" y="143"/>
                </a:lnTo>
                <a:lnTo>
                  <a:pt x="215" y="90"/>
                </a:lnTo>
                <a:lnTo>
                  <a:pt x="209" y="84"/>
                </a:lnTo>
                <a:lnTo>
                  <a:pt x="202" y="75"/>
                </a:lnTo>
                <a:lnTo>
                  <a:pt x="204" y="72"/>
                </a:lnTo>
                <a:lnTo>
                  <a:pt x="222" y="69"/>
                </a:lnTo>
                <a:lnTo>
                  <a:pt x="225" y="55"/>
                </a:lnTo>
                <a:lnTo>
                  <a:pt x="234" y="51"/>
                </a:lnTo>
                <a:lnTo>
                  <a:pt x="239" y="52"/>
                </a:lnTo>
                <a:lnTo>
                  <a:pt x="248" y="55"/>
                </a:lnTo>
                <a:lnTo>
                  <a:pt x="260" y="60"/>
                </a:lnTo>
                <a:lnTo>
                  <a:pt x="272" y="64"/>
                </a:lnTo>
                <a:lnTo>
                  <a:pt x="287" y="70"/>
                </a:lnTo>
                <a:lnTo>
                  <a:pt x="297" y="75"/>
                </a:lnTo>
                <a:lnTo>
                  <a:pt x="303" y="79"/>
                </a:lnTo>
                <a:lnTo>
                  <a:pt x="305" y="82"/>
                </a:lnTo>
                <a:lnTo>
                  <a:pt x="294" y="106"/>
                </a:lnTo>
                <a:lnTo>
                  <a:pt x="294" y="111"/>
                </a:lnTo>
                <a:lnTo>
                  <a:pt x="293" y="117"/>
                </a:lnTo>
                <a:lnTo>
                  <a:pt x="291" y="129"/>
                </a:lnTo>
                <a:lnTo>
                  <a:pt x="290" y="142"/>
                </a:lnTo>
                <a:lnTo>
                  <a:pt x="288" y="146"/>
                </a:lnTo>
                <a:lnTo>
                  <a:pt x="283" y="140"/>
                </a:lnTo>
                <a:lnTo>
                  <a:pt x="278" y="130"/>
                </a:lnTo>
                <a:lnTo>
                  <a:pt x="274" y="120"/>
                </a:lnTo>
                <a:lnTo>
                  <a:pt x="268" y="114"/>
                </a:lnTo>
                <a:lnTo>
                  <a:pt x="267" y="118"/>
                </a:lnTo>
                <a:lnTo>
                  <a:pt x="264" y="127"/>
                </a:lnTo>
                <a:lnTo>
                  <a:pt x="262" y="136"/>
                </a:lnTo>
                <a:lnTo>
                  <a:pt x="260" y="151"/>
                </a:lnTo>
                <a:lnTo>
                  <a:pt x="258" y="163"/>
                </a:lnTo>
                <a:lnTo>
                  <a:pt x="255" y="172"/>
                </a:lnTo>
                <a:lnTo>
                  <a:pt x="252" y="179"/>
                </a:lnTo>
                <a:lnTo>
                  <a:pt x="250" y="185"/>
                </a:lnTo>
                <a:lnTo>
                  <a:pt x="250" y="187"/>
                </a:lnTo>
                <a:lnTo>
                  <a:pt x="247" y="190"/>
                </a:lnTo>
                <a:lnTo>
                  <a:pt x="244" y="196"/>
                </a:lnTo>
                <a:lnTo>
                  <a:pt x="241" y="202"/>
                </a:lnTo>
                <a:lnTo>
                  <a:pt x="237" y="209"/>
                </a:lnTo>
                <a:lnTo>
                  <a:pt x="232" y="220"/>
                </a:lnTo>
                <a:lnTo>
                  <a:pt x="227" y="232"/>
                </a:lnTo>
                <a:lnTo>
                  <a:pt x="219" y="245"/>
                </a:lnTo>
                <a:lnTo>
                  <a:pt x="215" y="254"/>
                </a:lnTo>
                <a:lnTo>
                  <a:pt x="211" y="260"/>
                </a:lnTo>
                <a:lnTo>
                  <a:pt x="208" y="265"/>
                </a:lnTo>
                <a:lnTo>
                  <a:pt x="206" y="266"/>
                </a:lnTo>
                <a:lnTo>
                  <a:pt x="204" y="265"/>
                </a:lnTo>
                <a:lnTo>
                  <a:pt x="201" y="259"/>
                </a:lnTo>
                <a:lnTo>
                  <a:pt x="196" y="250"/>
                </a:lnTo>
                <a:lnTo>
                  <a:pt x="192" y="238"/>
                </a:lnTo>
                <a:lnTo>
                  <a:pt x="188" y="226"/>
                </a:lnTo>
                <a:lnTo>
                  <a:pt x="184" y="214"/>
                </a:lnTo>
                <a:lnTo>
                  <a:pt x="179" y="197"/>
                </a:lnTo>
                <a:lnTo>
                  <a:pt x="173" y="179"/>
                </a:lnTo>
                <a:lnTo>
                  <a:pt x="168" y="166"/>
                </a:lnTo>
                <a:lnTo>
                  <a:pt x="162" y="157"/>
                </a:lnTo>
                <a:lnTo>
                  <a:pt x="158" y="149"/>
                </a:lnTo>
                <a:lnTo>
                  <a:pt x="153" y="146"/>
                </a:lnTo>
                <a:lnTo>
                  <a:pt x="151" y="149"/>
                </a:lnTo>
                <a:lnTo>
                  <a:pt x="151" y="167"/>
                </a:lnTo>
                <a:lnTo>
                  <a:pt x="149" y="179"/>
                </a:lnTo>
                <a:lnTo>
                  <a:pt x="146" y="194"/>
                </a:lnTo>
                <a:lnTo>
                  <a:pt x="142" y="209"/>
                </a:lnTo>
                <a:lnTo>
                  <a:pt x="136" y="221"/>
                </a:lnTo>
                <a:lnTo>
                  <a:pt x="129" y="230"/>
                </a:lnTo>
                <a:lnTo>
                  <a:pt x="123" y="236"/>
                </a:lnTo>
                <a:lnTo>
                  <a:pt x="116" y="238"/>
                </a:lnTo>
                <a:lnTo>
                  <a:pt x="105" y="214"/>
                </a:lnTo>
                <a:lnTo>
                  <a:pt x="96" y="193"/>
                </a:lnTo>
                <a:lnTo>
                  <a:pt x="87" y="176"/>
                </a:lnTo>
                <a:lnTo>
                  <a:pt x="82" y="164"/>
                </a:lnTo>
                <a:lnTo>
                  <a:pt x="76" y="157"/>
                </a:lnTo>
                <a:lnTo>
                  <a:pt x="73" y="152"/>
                </a:lnTo>
                <a:lnTo>
                  <a:pt x="60" y="160"/>
                </a:lnTo>
                <a:lnTo>
                  <a:pt x="59" y="154"/>
                </a:lnTo>
                <a:lnTo>
                  <a:pt x="57" y="146"/>
                </a:lnTo>
                <a:lnTo>
                  <a:pt x="54" y="137"/>
                </a:lnTo>
                <a:lnTo>
                  <a:pt x="53" y="126"/>
                </a:lnTo>
                <a:lnTo>
                  <a:pt x="43" y="81"/>
                </a:lnTo>
                <a:lnTo>
                  <a:pt x="40" y="70"/>
                </a:lnTo>
                <a:lnTo>
                  <a:pt x="39" y="63"/>
                </a:lnTo>
                <a:lnTo>
                  <a:pt x="36" y="57"/>
                </a:lnTo>
                <a:lnTo>
                  <a:pt x="34" y="52"/>
                </a:lnTo>
                <a:lnTo>
                  <a:pt x="26" y="66"/>
                </a:lnTo>
                <a:lnTo>
                  <a:pt x="0" y="9"/>
                </a:lnTo>
                <a:lnTo>
                  <a:pt x="4" y="1"/>
                </a:lnTo>
                <a:lnTo>
                  <a:pt x="10" y="0"/>
                </a:lnTo>
                <a:lnTo>
                  <a:pt x="17" y="1"/>
                </a:lnTo>
                <a:lnTo>
                  <a:pt x="27" y="4"/>
                </a:lnTo>
                <a:lnTo>
                  <a:pt x="42" y="7"/>
                </a:lnTo>
                <a:lnTo>
                  <a:pt x="57" y="12"/>
                </a:lnTo>
                <a:lnTo>
                  <a:pt x="75" y="19"/>
                </a:lnTo>
                <a:lnTo>
                  <a:pt x="87" y="25"/>
                </a:lnTo>
                <a:lnTo>
                  <a:pt x="96" y="30"/>
                </a:lnTo>
                <a:lnTo>
                  <a:pt x="100" y="34"/>
                </a:lnTo>
                <a:lnTo>
                  <a:pt x="97" y="40"/>
                </a:lnTo>
                <a:lnTo>
                  <a:pt x="92" y="52"/>
                </a:lnTo>
                <a:lnTo>
                  <a:pt x="87" y="61"/>
                </a:lnTo>
                <a:lnTo>
                  <a:pt x="86" y="69"/>
                </a:lnTo>
                <a:lnTo>
                  <a:pt x="87" y="87"/>
                </a:lnTo>
                <a:lnTo>
                  <a:pt x="93" y="108"/>
                </a:lnTo>
                <a:lnTo>
                  <a:pt x="110" y="170"/>
                </a:lnTo>
                <a:lnTo>
                  <a:pt x="116" y="178"/>
                </a:lnTo>
                <a:lnTo>
                  <a:pt x="119" y="178"/>
                </a:lnTo>
                <a:lnTo>
                  <a:pt x="123" y="172"/>
                </a:lnTo>
                <a:lnTo>
                  <a:pt x="123" y="158"/>
                </a:lnTo>
                <a:lnTo>
                  <a:pt x="125" y="143"/>
                </a:lnTo>
                <a:lnTo>
                  <a:pt x="129" y="127"/>
                </a:lnTo>
                <a:lnTo>
                  <a:pt x="133" y="106"/>
                </a:lnTo>
                <a:lnTo>
                  <a:pt x="136" y="94"/>
                </a:lnTo>
                <a:lnTo>
                  <a:pt x="141" y="84"/>
                </a:lnTo>
                <a:lnTo>
                  <a:pt x="143" y="76"/>
                </a:lnTo>
                <a:lnTo>
                  <a:pt x="146" y="69"/>
                </a:lnTo>
                <a:lnTo>
                  <a:pt x="149" y="63"/>
                </a:lnTo>
                <a:lnTo>
                  <a:pt x="153" y="58"/>
                </a:lnTo>
                <a:lnTo>
                  <a:pt x="156" y="57"/>
                </a:lnTo>
                <a:lnTo>
                  <a:pt x="161" y="55"/>
                </a:lnTo>
                <a:lnTo>
                  <a:pt x="163" y="60"/>
                </a:lnTo>
                <a:lnTo>
                  <a:pt x="166" y="69"/>
                </a:lnTo>
                <a:lnTo>
                  <a:pt x="169" y="79"/>
                </a:lnTo>
                <a:lnTo>
                  <a:pt x="173" y="94"/>
                </a:lnTo>
                <a:lnTo>
                  <a:pt x="185" y="151"/>
                </a:lnTo>
                <a:lnTo>
                  <a:pt x="189" y="164"/>
                </a:lnTo>
                <a:lnTo>
                  <a:pt x="194" y="176"/>
                </a:lnTo>
                <a:lnTo>
                  <a:pt x="199" y="184"/>
                </a:lnTo>
                <a:lnTo>
                  <a:pt x="205" y="188"/>
                </a:lnTo>
                <a:close/>
              </a:path>
            </a:pathLst>
          </a:custGeom>
          <a:solidFill>
            <a:srgbClr val="FF6600"/>
          </a:solidFill>
          <a:ln w="28575" cmpd="sng">
            <a:solidFill>
              <a:srgbClr val="990000"/>
            </a:solidFill>
            <a:prstDash val="solid"/>
            <a:rou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endParaRPr lang="es-ES">
              <a:effectLst>
                <a:outerShdw blurRad="50800" dist="15113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20" name="Freeform 36"/>
          <p:cNvSpPr/>
          <p:nvPr/>
        </p:nvSpPr>
        <p:spPr bwMode="auto">
          <a:xfrm>
            <a:off x="7535258" y="817400"/>
            <a:ext cx="639514" cy="866298"/>
          </a:xfrm>
          <a:custGeom>
            <a:avLst/>
            <a:gdLst>
              <a:gd name="T0" fmla="*/ 1487923993 w 171"/>
              <a:gd name="T1" fmla="*/ 1631652814 h 232"/>
              <a:gd name="T2" fmla="*/ 1390033557 w 171"/>
              <a:gd name="T3" fmla="*/ 1302025532 h 232"/>
              <a:gd name="T4" fmla="*/ 1262779432 w 171"/>
              <a:gd name="T5" fmla="*/ 1137213920 h 232"/>
              <a:gd name="T6" fmla="*/ 1096365377 w 171"/>
              <a:gd name="T7" fmla="*/ 1203136130 h 232"/>
              <a:gd name="T8" fmla="*/ 929951323 w 171"/>
              <a:gd name="T9" fmla="*/ 1038324518 h 232"/>
              <a:gd name="T10" fmla="*/ 802697197 w 171"/>
              <a:gd name="T11" fmla="*/ 906471982 h 232"/>
              <a:gd name="T12" fmla="*/ 616706307 w 171"/>
              <a:gd name="T13" fmla="*/ 1153693458 h 232"/>
              <a:gd name="T14" fmla="*/ 646073125 w 171"/>
              <a:gd name="T15" fmla="*/ 1532763412 h 232"/>
              <a:gd name="T16" fmla="*/ 861430833 w 171"/>
              <a:gd name="T17" fmla="*/ 1648132352 h 232"/>
              <a:gd name="T18" fmla="*/ 1164888995 w 171"/>
              <a:gd name="T19" fmla="*/ 1747021754 h 232"/>
              <a:gd name="T20" fmla="*/ 1419400375 w 171"/>
              <a:gd name="T21" fmla="*/ 1977759634 h 232"/>
              <a:gd name="T22" fmla="*/ 1390033557 w 171"/>
              <a:gd name="T23" fmla="*/ 2147483647 h 232"/>
              <a:gd name="T24" fmla="*/ 1282356267 w 171"/>
              <a:gd name="T25" fmla="*/ 2147483647 h 232"/>
              <a:gd name="T26" fmla="*/ 1223622631 w 171"/>
              <a:gd name="T27" fmla="*/ 2147483647 h 232"/>
              <a:gd name="T28" fmla="*/ 1125732195 w 171"/>
              <a:gd name="T29" fmla="*/ 2147483647 h 232"/>
              <a:gd name="T30" fmla="*/ 978898105 w 171"/>
              <a:gd name="T31" fmla="*/ 1994243230 h 232"/>
              <a:gd name="T32" fmla="*/ 734173579 w 171"/>
              <a:gd name="T33" fmla="*/ 1944796500 h 232"/>
              <a:gd name="T34" fmla="*/ 616706307 w 171"/>
              <a:gd name="T35" fmla="*/ 2093128574 h 232"/>
              <a:gd name="T36" fmla="*/ 675439943 w 171"/>
              <a:gd name="T37" fmla="*/ 2147483647 h 232"/>
              <a:gd name="T38" fmla="*/ 832064015 w 171"/>
              <a:gd name="T39" fmla="*/ 2147483647 h 232"/>
              <a:gd name="T40" fmla="*/ 1184465831 w 171"/>
              <a:gd name="T41" fmla="*/ 2147483647 h 232"/>
              <a:gd name="T42" fmla="*/ 1419400375 w 171"/>
              <a:gd name="T43" fmla="*/ 2147483647 h 232"/>
              <a:gd name="T44" fmla="*/ 1390033557 w 171"/>
              <a:gd name="T45" fmla="*/ 2147483647 h 232"/>
              <a:gd name="T46" fmla="*/ 1282356267 w 171"/>
              <a:gd name="T47" fmla="*/ 2147483647 h 232"/>
              <a:gd name="T48" fmla="*/ 1194255813 w 171"/>
              <a:gd name="T49" fmla="*/ 2147483647 h 232"/>
              <a:gd name="T50" fmla="*/ 1096365377 w 171"/>
              <a:gd name="T51" fmla="*/ 2147483647 h 232"/>
              <a:gd name="T52" fmla="*/ 959318141 w 171"/>
              <a:gd name="T53" fmla="*/ 2147483647 h 232"/>
              <a:gd name="T54" fmla="*/ 841850869 w 171"/>
              <a:gd name="T55" fmla="*/ 2147483647 h 232"/>
              <a:gd name="T56" fmla="*/ 685226796 w 171"/>
              <a:gd name="T57" fmla="*/ 2147483647 h 232"/>
              <a:gd name="T58" fmla="*/ 587339489 w 171"/>
              <a:gd name="T59" fmla="*/ 2147483647 h 232"/>
              <a:gd name="T60" fmla="*/ 420925434 w 171"/>
              <a:gd name="T61" fmla="*/ 2147483647 h 232"/>
              <a:gd name="T62" fmla="*/ 352401816 w 171"/>
              <a:gd name="T63" fmla="*/ 2147483647 h 232"/>
              <a:gd name="T64" fmla="*/ 264301362 w 171"/>
              <a:gd name="T65" fmla="*/ 2147483647 h 232"/>
              <a:gd name="T66" fmla="*/ 215357708 w 171"/>
              <a:gd name="T67" fmla="*/ 1928316962 h 232"/>
              <a:gd name="T68" fmla="*/ 215357708 w 171"/>
              <a:gd name="T69" fmla="*/ 1598689680 h 232"/>
              <a:gd name="T70" fmla="*/ 156624072 w 171"/>
              <a:gd name="T71" fmla="*/ 1351468204 h 232"/>
              <a:gd name="T72" fmla="*/ 58733636 w 171"/>
              <a:gd name="T73" fmla="*/ 758139908 h 232"/>
              <a:gd name="T74" fmla="*/ 0 w 171"/>
              <a:gd name="T75" fmla="*/ 164811612 h 232"/>
              <a:gd name="T76" fmla="*/ 97890436 w 171"/>
              <a:gd name="T77" fmla="*/ 0 h 232"/>
              <a:gd name="T78" fmla="*/ 734173579 w 171"/>
              <a:gd name="T79" fmla="*/ 164811612 h 232"/>
              <a:gd name="T80" fmla="*/ 1507500829 w 171"/>
              <a:gd name="T81" fmla="*/ 560365162 h 232"/>
              <a:gd name="T82" fmla="*/ 1624971230 w 171"/>
              <a:gd name="T83" fmla="*/ 889992444 h 232"/>
              <a:gd name="T84" fmla="*/ 1673914884 w 171"/>
              <a:gd name="T85" fmla="*/ 1532763412 h 232"/>
              <a:gd name="T86" fmla="*/ 1576024447 w 171"/>
              <a:gd name="T87" fmla="*/ 1697579082 h 23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71" h="232">
                <a:moveTo>
                  <a:pt x="161" y="103"/>
                </a:moveTo>
                <a:lnTo>
                  <a:pt x="156" y="102"/>
                </a:lnTo>
                <a:lnTo>
                  <a:pt x="152" y="99"/>
                </a:lnTo>
                <a:lnTo>
                  <a:pt x="149" y="94"/>
                </a:lnTo>
                <a:lnTo>
                  <a:pt x="145" y="87"/>
                </a:lnTo>
                <a:lnTo>
                  <a:pt x="142" y="79"/>
                </a:lnTo>
                <a:lnTo>
                  <a:pt x="138" y="73"/>
                </a:lnTo>
                <a:lnTo>
                  <a:pt x="133" y="70"/>
                </a:lnTo>
                <a:lnTo>
                  <a:pt x="129" y="69"/>
                </a:lnTo>
                <a:lnTo>
                  <a:pt x="121" y="72"/>
                </a:lnTo>
                <a:lnTo>
                  <a:pt x="116" y="73"/>
                </a:lnTo>
                <a:lnTo>
                  <a:pt x="112" y="73"/>
                </a:lnTo>
                <a:lnTo>
                  <a:pt x="106" y="73"/>
                </a:lnTo>
                <a:lnTo>
                  <a:pt x="102" y="69"/>
                </a:lnTo>
                <a:lnTo>
                  <a:pt x="95" y="63"/>
                </a:lnTo>
                <a:lnTo>
                  <a:pt x="90" y="58"/>
                </a:lnTo>
                <a:lnTo>
                  <a:pt x="86" y="57"/>
                </a:lnTo>
                <a:lnTo>
                  <a:pt x="82" y="55"/>
                </a:lnTo>
                <a:lnTo>
                  <a:pt x="73" y="57"/>
                </a:lnTo>
                <a:lnTo>
                  <a:pt x="67" y="63"/>
                </a:lnTo>
                <a:lnTo>
                  <a:pt x="63" y="70"/>
                </a:lnTo>
                <a:lnTo>
                  <a:pt x="62" y="82"/>
                </a:lnTo>
                <a:lnTo>
                  <a:pt x="63" y="88"/>
                </a:lnTo>
                <a:lnTo>
                  <a:pt x="66" y="93"/>
                </a:lnTo>
                <a:lnTo>
                  <a:pt x="72" y="96"/>
                </a:lnTo>
                <a:lnTo>
                  <a:pt x="80" y="99"/>
                </a:lnTo>
                <a:lnTo>
                  <a:pt x="88" y="100"/>
                </a:lnTo>
                <a:lnTo>
                  <a:pt x="96" y="102"/>
                </a:lnTo>
                <a:lnTo>
                  <a:pt x="108" y="103"/>
                </a:lnTo>
                <a:lnTo>
                  <a:pt x="119" y="106"/>
                </a:lnTo>
                <a:lnTo>
                  <a:pt x="129" y="109"/>
                </a:lnTo>
                <a:lnTo>
                  <a:pt x="138" y="114"/>
                </a:lnTo>
                <a:lnTo>
                  <a:pt x="145" y="120"/>
                </a:lnTo>
                <a:lnTo>
                  <a:pt x="149" y="126"/>
                </a:lnTo>
                <a:lnTo>
                  <a:pt x="146" y="130"/>
                </a:lnTo>
                <a:lnTo>
                  <a:pt x="142" y="131"/>
                </a:lnTo>
                <a:lnTo>
                  <a:pt x="141" y="133"/>
                </a:lnTo>
                <a:lnTo>
                  <a:pt x="133" y="136"/>
                </a:lnTo>
                <a:lnTo>
                  <a:pt x="131" y="145"/>
                </a:lnTo>
                <a:lnTo>
                  <a:pt x="129" y="151"/>
                </a:lnTo>
                <a:lnTo>
                  <a:pt x="126" y="154"/>
                </a:lnTo>
                <a:lnTo>
                  <a:pt x="125" y="155"/>
                </a:lnTo>
                <a:lnTo>
                  <a:pt x="121" y="152"/>
                </a:lnTo>
                <a:lnTo>
                  <a:pt x="118" y="145"/>
                </a:lnTo>
                <a:lnTo>
                  <a:pt x="115" y="136"/>
                </a:lnTo>
                <a:lnTo>
                  <a:pt x="115" y="131"/>
                </a:lnTo>
                <a:lnTo>
                  <a:pt x="108" y="126"/>
                </a:lnTo>
                <a:lnTo>
                  <a:pt x="100" y="121"/>
                </a:lnTo>
                <a:lnTo>
                  <a:pt x="92" y="118"/>
                </a:lnTo>
                <a:lnTo>
                  <a:pt x="82" y="117"/>
                </a:lnTo>
                <a:lnTo>
                  <a:pt x="75" y="118"/>
                </a:lnTo>
                <a:lnTo>
                  <a:pt x="67" y="120"/>
                </a:lnTo>
                <a:lnTo>
                  <a:pt x="65" y="123"/>
                </a:lnTo>
                <a:lnTo>
                  <a:pt x="63" y="127"/>
                </a:lnTo>
                <a:lnTo>
                  <a:pt x="63" y="143"/>
                </a:lnTo>
                <a:lnTo>
                  <a:pt x="66" y="158"/>
                </a:lnTo>
                <a:lnTo>
                  <a:pt x="69" y="169"/>
                </a:lnTo>
                <a:lnTo>
                  <a:pt x="73" y="178"/>
                </a:lnTo>
                <a:lnTo>
                  <a:pt x="78" y="181"/>
                </a:lnTo>
                <a:lnTo>
                  <a:pt x="85" y="184"/>
                </a:lnTo>
                <a:lnTo>
                  <a:pt x="95" y="187"/>
                </a:lnTo>
                <a:lnTo>
                  <a:pt x="106" y="188"/>
                </a:lnTo>
                <a:lnTo>
                  <a:pt x="121" y="191"/>
                </a:lnTo>
                <a:lnTo>
                  <a:pt x="132" y="193"/>
                </a:lnTo>
                <a:lnTo>
                  <a:pt x="139" y="196"/>
                </a:lnTo>
                <a:lnTo>
                  <a:pt x="145" y="197"/>
                </a:lnTo>
                <a:lnTo>
                  <a:pt x="149" y="205"/>
                </a:lnTo>
                <a:lnTo>
                  <a:pt x="146" y="206"/>
                </a:lnTo>
                <a:lnTo>
                  <a:pt x="142" y="209"/>
                </a:lnTo>
                <a:lnTo>
                  <a:pt x="133" y="211"/>
                </a:lnTo>
                <a:lnTo>
                  <a:pt x="131" y="218"/>
                </a:lnTo>
                <a:lnTo>
                  <a:pt x="131" y="223"/>
                </a:lnTo>
                <a:lnTo>
                  <a:pt x="126" y="229"/>
                </a:lnTo>
                <a:lnTo>
                  <a:pt x="123" y="232"/>
                </a:lnTo>
                <a:lnTo>
                  <a:pt x="122" y="230"/>
                </a:lnTo>
                <a:lnTo>
                  <a:pt x="119" y="227"/>
                </a:lnTo>
                <a:lnTo>
                  <a:pt x="115" y="221"/>
                </a:lnTo>
                <a:lnTo>
                  <a:pt x="112" y="215"/>
                </a:lnTo>
                <a:lnTo>
                  <a:pt x="106" y="209"/>
                </a:lnTo>
                <a:lnTo>
                  <a:pt x="102" y="208"/>
                </a:lnTo>
                <a:lnTo>
                  <a:pt x="98" y="209"/>
                </a:lnTo>
                <a:lnTo>
                  <a:pt x="92" y="218"/>
                </a:lnTo>
                <a:lnTo>
                  <a:pt x="88" y="223"/>
                </a:lnTo>
                <a:lnTo>
                  <a:pt x="86" y="224"/>
                </a:lnTo>
                <a:lnTo>
                  <a:pt x="79" y="220"/>
                </a:lnTo>
                <a:lnTo>
                  <a:pt x="73" y="212"/>
                </a:lnTo>
                <a:lnTo>
                  <a:pt x="70" y="209"/>
                </a:lnTo>
                <a:lnTo>
                  <a:pt x="67" y="212"/>
                </a:lnTo>
                <a:lnTo>
                  <a:pt x="65" y="217"/>
                </a:lnTo>
                <a:lnTo>
                  <a:pt x="60" y="221"/>
                </a:lnTo>
                <a:lnTo>
                  <a:pt x="53" y="217"/>
                </a:lnTo>
                <a:lnTo>
                  <a:pt x="47" y="209"/>
                </a:lnTo>
                <a:lnTo>
                  <a:pt x="43" y="197"/>
                </a:lnTo>
                <a:lnTo>
                  <a:pt x="39" y="182"/>
                </a:lnTo>
                <a:lnTo>
                  <a:pt x="37" y="176"/>
                </a:lnTo>
                <a:lnTo>
                  <a:pt x="36" y="166"/>
                </a:lnTo>
                <a:lnTo>
                  <a:pt x="33" y="152"/>
                </a:lnTo>
                <a:lnTo>
                  <a:pt x="30" y="134"/>
                </a:lnTo>
                <a:lnTo>
                  <a:pt x="27" y="131"/>
                </a:lnTo>
                <a:lnTo>
                  <a:pt x="26" y="127"/>
                </a:lnTo>
                <a:lnTo>
                  <a:pt x="22" y="121"/>
                </a:lnTo>
                <a:lnTo>
                  <a:pt x="22" y="117"/>
                </a:lnTo>
                <a:lnTo>
                  <a:pt x="30" y="108"/>
                </a:lnTo>
                <a:lnTo>
                  <a:pt x="26" y="102"/>
                </a:lnTo>
                <a:lnTo>
                  <a:pt x="22" y="97"/>
                </a:lnTo>
                <a:lnTo>
                  <a:pt x="20" y="94"/>
                </a:lnTo>
                <a:lnTo>
                  <a:pt x="19" y="90"/>
                </a:lnTo>
                <a:lnTo>
                  <a:pt x="16" y="82"/>
                </a:lnTo>
                <a:lnTo>
                  <a:pt x="14" y="75"/>
                </a:lnTo>
                <a:lnTo>
                  <a:pt x="10" y="63"/>
                </a:lnTo>
                <a:lnTo>
                  <a:pt x="6" y="46"/>
                </a:lnTo>
                <a:lnTo>
                  <a:pt x="1" y="31"/>
                </a:lnTo>
                <a:lnTo>
                  <a:pt x="0" y="19"/>
                </a:lnTo>
                <a:lnTo>
                  <a:pt x="0" y="10"/>
                </a:lnTo>
                <a:lnTo>
                  <a:pt x="3" y="3"/>
                </a:lnTo>
                <a:lnTo>
                  <a:pt x="7" y="1"/>
                </a:lnTo>
                <a:lnTo>
                  <a:pt x="10" y="0"/>
                </a:lnTo>
                <a:lnTo>
                  <a:pt x="27" y="1"/>
                </a:lnTo>
                <a:lnTo>
                  <a:pt x="49" y="4"/>
                </a:lnTo>
                <a:lnTo>
                  <a:pt x="75" y="10"/>
                </a:lnTo>
                <a:lnTo>
                  <a:pt x="103" y="19"/>
                </a:lnTo>
                <a:lnTo>
                  <a:pt x="148" y="31"/>
                </a:lnTo>
                <a:lnTo>
                  <a:pt x="154" y="34"/>
                </a:lnTo>
                <a:lnTo>
                  <a:pt x="158" y="39"/>
                </a:lnTo>
                <a:lnTo>
                  <a:pt x="162" y="46"/>
                </a:lnTo>
                <a:lnTo>
                  <a:pt x="166" y="54"/>
                </a:lnTo>
                <a:lnTo>
                  <a:pt x="169" y="69"/>
                </a:lnTo>
                <a:lnTo>
                  <a:pt x="171" y="85"/>
                </a:lnTo>
                <a:lnTo>
                  <a:pt x="171" y="93"/>
                </a:lnTo>
                <a:lnTo>
                  <a:pt x="168" y="99"/>
                </a:lnTo>
                <a:lnTo>
                  <a:pt x="165" y="102"/>
                </a:lnTo>
                <a:lnTo>
                  <a:pt x="161" y="103"/>
                </a:lnTo>
                <a:close/>
              </a:path>
            </a:pathLst>
          </a:custGeom>
          <a:solidFill>
            <a:srgbClr val="FF6600"/>
          </a:solidFill>
          <a:ln w="28575" cmpd="sng">
            <a:solidFill>
              <a:srgbClr val="990000"/>
            </a:solidFill>
            <a:prstDash val="solid"/>
            <a:rou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endParaRPr lang="es-ES"/>
          </a:p>
        </p:txBody>
      </p:sp>
      <p:sp>
        <p:nvSpPr>
          <p:cNvPr id="21" name="Freeform 37"/>
          <p:cNvSpPr/>
          <p:nvPr/>
        </p:nvSpPr>
        <p:spPr bwMode="auto">
          <a:xfrm>
            <a:off x="8318315" y="786277"/>
            <a:ext cx="643309" cy="867758"/>
          </a:xfrm>
          <a:custGeom>
            <a:avLst/>
            <a:gdLst>
              <a:gd name="T0" fmla="*/ 1507630604 w 172"/>
              <a:gd name="T1" fmla="*/ 1634405003 h 232"/>
              <a:gd name="T2" fmla="*/ 1390153464 w 172"/>
              <a:gd name="T3" fmla="*/ 1304221722 h 232"/>
              <a:gd name="T4" fmla="*/ 1282463999 w 172"/>
              <a:gd name="T5" fmla="*/ 1139132114 h 232"/>
              <a:gd name="T6" fmla="*/ 1116039093 w 172"/>
              <a:gd name="T7" fmla="*/ 1205165519 h 232"/>
              <a:gd name="T8" fmla="*/ 939820253 w 172"/>
              <a:gd name="T9" fmla="*/ 1040075911 h 232"/>
              <a:gd name="T10" fmla="*/ 822343113 w 172"/>
              <a:gd name="T11" fmla="*/ 908000973 h 232"/>
              <a:gd name="T12" fmla="*/ 616758117 w 172"/>
              <a:gd name="T13" fmla="*/ 1155639449 h 232"/>
              <a:gd name="T14" fmla="*/ 665705882 w 172"/>
              <a:gd name="T15" fmla="*/ 1535348799 h 232"/>
              <a:gd name="T16" fmla="*/ 871294007 w 172"/>
              <a:gd name="T17" fmla="*/ 1650912338 h 232"/>
              <a:gd name="T18" fmla="*/ 1184565339 w 172"/>
              <a:gd name="T19" fmla="*/ 1749968541 h 232"/>
              <a:gd name="T20" fmla="*/ 1419522749 w 172"/>
              <a:gd name="T21" fmla="*/ 1981095618 h 232"/>
              <a:gd name="T22" fmla="*/ 1409731944 w 172"/>
              <a:gd name="T23" fmla="*/ 2147483647 h 232"/>
              <a:gd name="T24" fmla="*/ 1292254804 w 172"/>
              <a:gd name="T25" fmla="*/ 2147483647 h 232"/>
              <a:gd name="T26" fmla="*/ 1223725429 w 172"/>
              <a:gd name="T27" fmla="*/ 2147483647 h 232"/>
              <a:gd name="T28" fmla="*/ 1145408378 w 172"/>
              <a:gd name="T29" fmla="*/ 2147483647 h 232"/>
              <a:gd name="T30" fmla="*/ 998558823 w 172"/>
              <a:gd name="T31" fmla="*/ 1997607018 h 232"/>
              <a:gd name="T32" fmla="*/ 734235257 w 172"/>
              <a:gd name="T33" fmla="*/ 1948076884 h 232"/>
              <a:gd name="T34" fmla="*/ 636336597 w 172"/>
              <a:gd name="T35" fmla="*/ 2096659157 h 232"/>
              <a:gd name="T36" fmla="*/ 695075167 w 172"/>
              <a:gd name="T37" fmla="*/ 2147483647 h 232"/>
              <a:gd name="T38" fmla="*/ 832133917 w 172"/>
              <a:gd name="T39" fmla="*/ 2147483647 h 232"/>
              <a:gd name="T40" fmla="*/ 1184565339 w 172"/>
              <a:gd name="T41" fmla="*/ 2147483647 h 232"/>
              <a:gd name="T42" fmla="*/ 1419522749 w 172"/>
              <a:gd name="T43" fmla="*/ 2147483647 h 232"/>
              <a:gd name="T44" fmla="*/ 1409731944 w 172"/>
              <a:gd name="T45" fmla="*/ 2147483647 h 232"/>
              <a:gd name="T46" fmla="*/ 1282463999 w 172"/>
              <a:gd name="T47" fmla="*/ 2147483647 h 232"/>
              <a:gd name="T48" fmla="*/ 1194356144 w 172"/>
              <a:gd name="T49" fmla="*/ 2147483647 h 232"/>
              <a:gd name="T50" fmla="*/ 1096457484 w 172"/>
              <a:gd name="T51" fmla="*/ 2147483647 h 232"/>
              <a:gd name="T52" fmla="*/ 969189538 w 172"/>
              <a:gd name="T53" fmla="*/ 2147483647 h 232"/>
              <a:gd name="T54" fmla="*/ 841924722 w 172"/>
              <a:gd name="T55" fmla="*/ 2147483647 h 232"/>
              <a:gd name="T56" fmla="*/ 704865972 w 172"/>
              <a:gd name="T57" fmla="*/ 2147483647 h 232"/>
              <a:gd name="T58" fmla="*/ 606967312 w 172"/>
              <a:gd name="T59" fmla="*/ 2147483647 h 232"/>
              <a:gd name="T60" fmla="*/ 440542406 w 172"/>
              <a:gd name="T61" fmla="*/ 2147483647 h 232"/>
              <a:gd name="T62" fmla="*/ 352431422 w 172"/>
              <a:gd name="T63" fmla="*/ 2147483647 h 232"/>
              <a:gd name="T64" fmla="*/ 283905176 w 172"/>
              <a:gd name="T65" fmla="*/ 2147483647 h 232"/>
              <a:gd name="T66" fmla="*/ 215375801 w 172"/>
              <a:gd name="T67" fmla="*/ 1931569549 h 232"/>
              <a:gd name="T68" fmla="*/ 215375801 w 172"/>
              <a:gd name="T69" fmla="*/ 1601386268 h 232"/>
              <a:gd name="T70" fmla="*/ 176215711 w 172"/>
              <a:gd name="T71" fmla="*/ 1353747792 h 232"/>
              <a:gd name="T72" fmla="*/ 58738570 w 172"/>
              <a:gd name="T73" fmla="*/ 759418700 h 232"/>
              <a:gd name="T74" fmla="*/ 0 w 172"/>
              <a:gd name="T75" fmla="*/ 165089608 h 232"/>
              <a:gd name="T76" fmla="*/ 117477141 w 172"/>
              <a:gd name="T77" fmla="*/ 0 h 232"/>
              <a:gd name="T78" fmla="*/ 734235257 w 172"/>
              <a:gd name="T79" fmla="*/ 165089608 h 232"/>
              <a:gd name="T80" fmla="*/ 1507630604 w 172"/>
              <a:gd name="T81" fmla="*/ 561310357 h 232"/>
              <a:gd name="T82" fmla="*/ 1634898550 w 172"/>
              <a:gd name="T83" fmla="*/ 891493638 h 232"/>
              <a:gd name="T84" fmla="*/ 1674055510 w 172"/>
              <a:gd name="T85" fmla="*/ 1535348799 h 232"/>
              <a:gd name="T86" fmla="*/ 1576159979 w 172"/>
              <a:gd name="T87" fmla="*/ 1700442472 h 23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72" h="232">
                <a:moveTo>
                  <a:pt x="161" y="103"/>
                </a:moveTo>
                <a:lnTo>
                  <a:pt x="158" y="102"/>
                </a:lnTo>
                <a:lnTo>
                  <a:pt x="154" y="99"/>
                </a:lnTo>
                <a:lnTo>
                  <a:pt x="150" y="94"/>
                </a:lnTo>
                <a:lnTo>
                  <a:pt x="147" y="87"/>
                </a:lnTo>
                <a:lnTo>
                  <a:pt x="142" y="79"/>
                </a:lnTo>
                <a:lnTo>
                  <a:pt x="138" y="73"/>
                </a:lnTo>
                <a:lnTo>
                  <a:pt x="135" y="70"/>
                </a:lnTo>
                <a:lnTo>
                  <a:pt x="131" y="69"/>
                </a:lnTo>
                <a:lnTo>
                  <a:pt x="122" y="72"/>
                </a:lnTo>
                <a:lnTo>
                  <a:pt x="117" y="73"/>
                </a:lnTo>
                <a:lnTo>
                  <a:pt x="114" y="73"/>
                </a:lnTo>
                <a:lnTo>
                  <a:pt x="108" y="73"/>
                </a:lnTo>
                <a:lnTo>
                  <a:pt x="102" y="69"/>
                </a:lnTo>
                <a:lnTo>
                  <a:pt x="96" y="63"/>
                </a:lnTo>
                <a:lnTo>
                  <a:pt x="91" y="58"/>
                </a:lnTo>
                <a:lnTo>
                  <a:pt x="86" y="57"/>
                </a:lnTo>
                <a:lnTo>
                  <a:pt x="84" y="55"/>
                </a:lnTo>
                <a:lnTo>
                  <a:pt x="75" y="57"/>
                </a:lnTo>
                <a:lnTo>
                  <a:pt x="68" y="63"/>
                </a:lnTo>
                <a:lnTo>
                  <a:pt x="63" y="70"/>
                </a:lnTo>
                <a:lnTo>
                  <a:pt x="63" y="82"/>
                </a:lnTo>
                <a:lnTo>
                  <a:pt x="63" y="88"/>
                </a:lnTo>
                <a:lnTo>
                  <a:pt x="68" y="93"/>
                </a:lnTo>
                <a:lnTo>
                  <a:pt x="73" y="96"/>
                </a:lnTo>
                <a:lnTo>
                  <a:pt x="82" y="99"/>
                </a:lnTo>
                <a:lnTo>
                  <a:pt x="89" y="100"/>
                </a:lnTo>
                <a:lnTo>
                  <a:pt x="98" y="102"/>
                </a:lnTo>
                <a:lnTo>
                  <a:pt x="108" y="103"/>
                </a:lnTo>
                <a:lnTo>
                  <a:pt x="121" y="106"/>
                </a:lnTo>
                <a:lnTo>
                  <a:pt x="131" y="109"/>
                </a:lnTo>
                <a:lnTo>
                  <a:pt x="139" y="114"/>
                </a:lnTo>
                <a:lnTo>
                  <a:pt x="145" y="120"/>
                </a:lnTo>
                <a:lnTo>
                  <a:pt x="151" y="126"/>
                </a:lnTo>
                <a:lnTo>
                  <a:pt x="148" y="130"/>
                </a:lnTo>
                <a:lnTo>
                  <a:pt x="144" y="131"/>
                </a:lnTo>
                <a:lnTo>
                  <a:pt x="141" y="133"/>
                </a:lnTo>
                <a:lnTo>
                  <a:pt x="134" y="136"/>
                </a:lnTo>
                <a:lnTo>
                  <a:pt x="132" y="145"/>
                </a:lnTo>
                <a:lnTo>
                  <a:pt x="129" y="151"/>
                </a:lnTo>
                <a:lnTo>
                  <a:pt x="128" y="154"/>
                </a:lnTo>
                <a:lnTo>
                  <a:pt x="125" y="155"/>
                </a:lnTo>
                <a:lnTo>
                  <a:pt x="121" y="152"/>
                </a:lnTo>
                <a:lnTo>
                  <a:pt x="119" y="145"/>
                </a:lnTo>
                <a:lnTo>
                  <a:pt x="117" y="136"/>
                </a:lnTo>
                <a:lnTo>
                  <a:pt x="115" y="131"/>
                </a:lnTo>
                <a:lnTo>
                  <a:pt x="109" y="126"/>
                </a:lnTo>
                <a:lnTo>
                  <a:pt x="102" y="121"/>
                </a:lnTo>
                <a:lnTo>
                  <a:pt x="94" y="118"/>
                </a:lnTo>
                <a:lnTo>
                  <a:pt x="84" y="117"/>
                </a:lnTo>
                <a:lnTo>
                  <a:pt x="75" y="118"/>
                </a:lnTo>
                <a:lnTo>
                  <a:pt x="69" y="120"/>
                </a:lnTo>
                <a:lnTo>
                  <a:pt x="65" y="123"/>
                </a:lnTo>
                <a:lnTo>
                  <a:pt x="65" y="127"/>
                </a:lnTo>
                <a:lnTo>
                  <a:pt x="65" y="143"/>
                </a:lnTo>
                <a:lnTo>
                  <a:pt x="66" y="158"/>
                </a:lnTo>
                <a:lnTo>
                  <a:pt x="71" y="169"/>
                </a:lnTo>
                <a:lnTo>
                  <a:pt x="75" y="178"/>
                </a:lnTo>
                <a:lnTo>
                  <a:pt x="79" y="181"/>
                </a:lnTo>
                <a:lnTo>
                  <a:pt x="85" y="184"/>
                </a:lnTo>
                <a:lnTo>
                  <a:pt x="95" y="187"/>
                </a:lnTo>
                <a:lnTo>
                  <a:pt x="108" y="188"/>
                </a:lnTo>
                <a:lnTo>
                  <a:pt x="121" y="191"/>
                </a:lnTo>
                <a:lnTo>
                  <a:pt x="132" y="193"/>
                </a:lnTo>
                <a:lnTo>
                  <a:pt x="141" y="196"/>
                </a:lnTo>
                <a:lnTo>
                  <a:pt x="145" y="197"/>
                </a:lnTo>
                <a:lnTo>
                  <a:pt x="151" y="205"/>
                </a:lnTo>
                <a:lnTo>
                  <a:pt x="148" y="206"/>
                </a:lnTo>
                <a:lnTo>
                  <a:pt x="144" y="209"/>
                </a:lnTo>
                <a:lnTo>
                  <a:pt x="134" y="211"/>
                </a:lnTo>
                <a:lnTo>
                  <a:pt x="132" y="218"/>
                </a:lnTo>
                <a:lnTo>
                  <a:pt x="131" y="223"/>
                </a:lnTo>
                <a:lnTo>
                  <a:pt x="128" y="229"/>
                </a:lnTo>
                <a:lnTo>
                  <a:pt x="124" y="232"/>
                </a:lnTo>
                <a:lnTo>
                  <a:pt x="122" y="230"/>
                </a:lnTo>
                <a:lnTo>
                  <a:pt x="119" y="227"/>
                </a:lnTo>
                <a:lnTo>
                  <a:pt x="117" y="221"/>
                </a:lnTo>
                <a:lnTo>
                  <a:pt x="112" y="215"/>
                </a:lnTo>
                <a:lnTo>
                  <a:pt x="108" y="209"/>
                </a:lnTo>
                <a:lnTo>
                  <a:pt x="102" y="208"/>
                </a:lnTo>
                <a:lnTo>
                  <a:pt x="99" y="209"/>
                </a:lnTo>
                <a:lnTo>
                  <a:pt x="92" y="218"/>
                </a:lnTo>
                <a:lnTo>
                  <a:pt x="89" y="223"/>
                </a:lnTo>
                <a:lnTo>
                  <a:pt x="86" y="224"/>
                </a:lnTo>
                <a:lnTo>
                  <a:pt x="81" y="220"/>
                </a:lnTo>
                <a:lnTo>
                  <a:pt x="75" y="212"/>
                </a:lnTo>
                <a:lnTo>
                  <a:pt x="72" y="209"/>
                </a:lnTo>
                <a:lnTo>
                  <a:pt x="69" y="212"/>
                </a:lnTo>
                <a:lnTo>
                  <a:pt x="65" y="217"/>
                </a:lnTo>
                <a:lnTo>
                  <a:pt x="62" y="221"/>
                </a:lnTo>
                <a:lnTo>
                  <a:pt x="55" y="217"/>
                </a:lnTo>
                <a:lnTo>
                  <a:pt x="49" y="209"/>
                </a:lnTo>
                <a:lnTo>
                  <a:pt x="45" y="197"/>
                </a:lnTo>
                <a:lnTo>
                  <a:pt x="41" y="182"/>
                </a:lnTo>
                <a:lnTo>
                  <a:pt x="39" y="176"/>
                </a:lnTo>
                <a:lnTo>
                  <a:pt x="36" y="166"/>
                </a:lnTo>
                <a:lnTo>
                  <a:pt x="35" y="152"/>
                </a:lnTo>
                <a:lnTo>
                  <a:pt x="30" y="134"/>
                </a:lnTo>
                <a:lnTo>
                  <a:pt x="29" y="131"/>
                </a:lnTo>
                <a:lnTo>
                  <a:pt x="26" y="127"/>
                </a:lnTo>
                <a:lnTo>
                  <a:pt x="23" y="121"/>
                </a:lnTo>
                <a:lnTo>
                  <a:pt x="22" y="117"/>
                </a:lnTo>
                <a:lnTo>
                  <a:pt x="30" y="108"/>
                </a:lnTo>
                <a:lnTo>
                  <a:pt x="28" y="102"/>
                </a:lnTo>
                <a:lnTo>
                  <a:pt x="22" y="97"/>
                </a:lnTo>
                <a:lnTo>
                  <a:pt x="20" y="94"/>
                </a:lnTo>
                <a:lnTo>
                  <a:pt x="19" y="90"/>
                </a:lnTo>
                <a:lnTo>
                  <a:pt x="18" y="82"/>
                </a:lnTo>
                <a:lnTo>
                  <a:pt x="15" y="75"/>
                </a:lnTo>
                <a:lnTo>
                  <a:pt x="12" y="63"/>
                </a:lnTo>
                <a:lnTo>
                  <a:pt x="6" y="46"/>
                </a:lnTo>
                <a:lnTo>
                  <a:pt x="3" y="31"/>
                </a:lnTo>
                <a:lnTo>
                  <a:pt x="2" y="19"/>
                </a:lnTo>
                <a:lnTo>
                  <a:pt x="0" y="10"/>
                </a:lnTo>
                <a:lnTo>
                  <a:pt x="3" y="3"/>
                </a:lnTo>
                <a:lnTo>
                  <a:pt x="9" y="1"/>
                </a:lnTo>
                <a:lnTo>
                  <a:pt x="12" y="0"/>
                </a:lnTo>
                <a:lnTo>
                  <a:pt x="29" y="1"/>
                </a:lnTo>
                <a:lnTo>
                  <a:pt x="49" y="4"/>
                </a:lnTo>
                <a:lnTo>
                  <a:pt x="75" y="10"/>
                </a:lnTo>
                <a:lnTo>
                  <a:pt x="105" y="19"/>
                </a:lnTo>
                <a:lnTo>
                  <a:pt x="150" y="31"/>
                </a:lnTo>
                <a:lnTo>
                  <a:pt x="154" y="34"/>
                </a:lnTo>
                <a:lnTo>
                  <a:pt x="160" y="39"/>
                </a:lnTo>
                <a:lnTo>
                  <a:pt x="164" y="46"/>
                </a:lnTo>
                <a:lnTo>
                  <a:pt x="167" y="54"/>
                </a:lnTo>
                <a:lnTo>
                  <a:pt x="171" y="69"/>
                </a:lnTo>
                <a:lnTo>
                  <a:pt x="172" y="85"/>
                </a:lnTo>
                <a:lnTo>
                  <a:pt x="171" y="93"/>
                </a:lnTo>
                <a:lnTo>
                  <a:pt x="170" y="99"/>
                </a:lnTo>
                <a:lnTo>
                  <a:pt x="167" y="102"/>
                </a:lnTo>
                <a:lnTo>
                  <a:pt x="161" y="103"/>
                </a:lnTo>
                <a:close/>
              </a:path>
            </a:pathLst>
          </a:custGeom>
          <a:solidFill>
            <a:srgbClr val="FF6600"/>
          </a:solidFill>
          <a:ln w="28575" cmpd="sng">
            <a:solidFill>
              <a:srgbClr val="990000"/>
            </a:solidFill>
            <a:prstDash val="solid"/>
            <a:rou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endParaRPr lang="es-ES"/>
          </a:p>
        </p:txBody>
      </p:sp>
      <p:sp>
        <p:nvSpPr>
          <p:cNvPr id="22" name="Freeform 38"/>
          <p:cNvSpPr/>
          <p:nvPr/>
        </p:nvSpPr>
        <p:spPr bwMode="auto">
          <a:xfrm>
            <a:off x="9076562" y="700044"/>
            <a:ext cx="878619" cy="908663"/>
          </a:xfrm>
          <a:custGeom>
            <a:avLst/>
            <a:gdLst>
              <a:gd name="T0" fmla="*/ 1546228425 w 235"/>
              <a:gd name="T1" fmla="*/ 2147483647 h 243"/>
              <a:gd name="T2" fmla="*/ 1507082570 w 235"/>
              <a:gd name="T3" fmla="*/ 1584461287 h 243"/>
              <a:gd name="T4" fmla="*/ 1477723961 w 235"/>
              <a:gd name="T5" fmla="*/ 990288813 h 243"/>
              <a:gd name="T6" fmla="*/ 1477723961 w 235"/>
              <a:gd name="T7" fmla="*/ 726212609 h 243"/>
              <a:gd name="T8" fmla="*/ 1526653934 w 235"/>
              <a:gd name="T9" fmla="*/ 627182508 h 243"/>
              <a:gd name="T10" fmla="*/ 1751738690 w 235"/>
              <a:gd name="T11" fmla="*/ 643685493 h 243"/>
              <a:gd name="T12" fmla="*/ 2104042000 w 235"/>
              <a:gd name="T13" fmla="*/ 825238645 h 243"/>
              <a:gd name="T14" fmla="*/ 2147483647 w 235"/>
              <a:gd name="T15" fmla="*/ 990288813 h 243"/>
              <a:gd name="T16" fmla="*/ 2147483647 w 235"/>
              <a:gd name="T17" fmla="*/ 1122324883 h 243"/>
              <a:gd name="T18" fmla="*/ 2147483647 w 235"/>
              <a:gd name="T19" fmla="*/ 1237857968 h 243"/>
              <a:gd name="T20" fmla="*/ 2074683391 w 235"/>
              <a:gd name="T21" fmla="*/ 1435918169 h 243"/>
              <a:gd name="T22" fmla="*/ 2025753418 w 235"/>
              <a:gd name="T23" fmla="*/ 1666984339 h 243"/>
              <a:gd name="T24" fmla="*/ 1967036200 w 235"/>
              <a:gd name="T25" fmla="*/ 2147483647 h 243"/>
              <a:gd name="T26" fmla="*/ 1898531735 w 235"/>
              <a:gd name="T27" fmla="*/ 2147483647 h 243"/>
              <a:gd name="T28" fmla="*/ 1839814517 w 235"/>
              <a:gd name="T29" fmla="*/ 2147483647 h 243"/>
              <a:gd name="T30" fmla="*/ 1771310053 w 235"/>
              <a:gd name="T31" fmla="*/ 2147483647 h 243"/>
              <a:gd name="T32" fmla="*/ 1712592835 w 235"/>
              <a:gd name="T33" fmla="*/ 2147483647 h 243"/>
              <a:gd name="T34" fmla="*/ 1604945644 w 235"/>
              <a:gd name="T35" fmla="*/ 2147483647 h 243"/>
              <a:gd name="T36" fmla="*/ 1556012543 w 235"/>
              <a:gd name="T37" fmla="*/ 2147483647 h 243"/>
              <a:gd name="T38" fmla="*/ 1556012543 w 235"/>
              <a:gd name="T39" fmla="*/ 2147483647 h 243"/>
              <a:gd name="T40" fmla="*/ 1458149470 w 235"/>
              <a:gd name="T41" fmla="*/ 2147483647 h 243"/>
              <a:gd name="T42" fmla="*/ 1330930915 w 235"/>
              <a:gd name="T43" fmla="*/ 2147483647 h 243"/>
              <a:gd name="T44" fmla="*/ 1184134741 w 235"/>
              <a:gd name="T45" fmla="*/ 2147483647 h 243"/>
              <a:gd name="T46" fmla="*/ 1007983086 w 235"/>
              <a:gd name="T47" fmla="*/ 2147483647 h 243"/>
              <a:gd name="T48" fmla="*/ 861190040 w 235"/>
              <a:gd name="T49" fmla="*/ 2129116680 h 243"/>
              <a:gd name="T50" fmla="*/ 733968358 w 235"/>
              <a:gd name="T51" fmla="*/ 1865040476 h 243"/>
              <a:gd name="T52" fmla="*/ 645892530 w 235"/>
              <a:gd name="T53" fmla="*/ 1865040476 h 243"/>
              <a:gd name="T54" fmla="*/ 636105284 w 235"/>
              <a:gd name="T55" fmla="*/ 1964070576 h 243"/>
              <a:gd name="T56" fmla="*/ 645892530 w 235"/>
              <a:gd name="T57" fmla="*/ 2147483647 h 243"/>
              <a:gd name="T58" fmla="*/ 685038385 w 235"/>
              <a:gd name="T59" fmla="*/ 2147483647 h 243"/>
              <a:gd name="T60" fmla="*/ 704609749 w 235"/>
              <a:gd name="T61" fmla="*/ 2147483647 h 243"/>
              <a:gd name="T62" fmla="*/ 685038385 w 235"/>
              <a:gd name="T63" fmla="*/ 2147483647 h 243"/>
              <a:gd name="T64" fmla="*/ 577388066 w 235"/>
              <a:gd name="T65" fmla="*/ 2147483647 h 243"/>
              <a:gd name="T66" fmla="*/ 508883602 w 235"/>
              <a:gd name="T67" fmla="*/ 2147483647 h 243"/>
              <a:gd name="T68" fmla="*/ 459953629 w 235"/>
              <a:gd name="T69" fmla="*/ 2147483647 h 243"/>
              <a:gd name="T70" fmla="*/ 459953629 w 235"/>
              <a:gd name="T71" fmla="*/ 2147483647 h 243"/>
              <a:gd name="T72" fmla="*/ 411023657 w 235"/>
              <a:gd name="T73" fmla="*/ 2147483647 h 243"/>
              <a:gd name="T74" fmla="*/ 352306438 w 235"/>
              <a:gd name="T75" fmla="*/ 2147483647 h 243"/>
              <a:gd name="T76" fmla="*/ 254443365 w 235"/>
              <a:gd name="T77" fmla="*/ 2147483647 h 243"/>
              <a:gd name="T78" fmla="*/ 215297510 w 235"/>
              <a:gd name="T79" fmla="*/ 2147483647 h 243"/>
              <a:gd name="T80" fmla="*/ 215297510 w 235"/>
              <a:gd name="T81" fmla="*/ 2147483647 h 243"/>
              <a:gd name="T82" fmla="*/ 215297510 w 235"/>
              <a:gd name="T83" fmla="*/ 2147483647 h 243"/>
              <a:gd name="T84" fmla="*/ 166367537 w 235"/>
              <a:gd name="T85" fmla="*/ 1881547525 h 243"/>
              <a:gd name="T86" fmla="*/ 127221682 w 235"/>
              <a:gd name="T87" fmla="*/ 1534944205 h 243"/>
              <a:gd name="T88" fmla="*/ 156580292 w 235"/>
              <a:gd name="T89" fmla="*/ 1237857968 h 243"/>
              <a:gd name="T90" fmla="*/ 156580292 w 235"/>
              <a:gd name="T91" fmla="*/ 841745694 h 243"/>
              <a:gd name="T92" fmla="*/ 68504464 w 235"/>
              <a:gd name="T93" fmla="*/ 429126371 h 243"/>
              <a:gd name="T94" fmla="*/ 19571363 w 235"/>
              <a:gd name="T95" fmla="*/ 231066170 h 243"/>
              <a:gd name="T96" fmla="*/ 58717218 w 235"/>
              <a:gd name="T97" fmla="*/ 49513018 h 243"/>
              <a:gd name="T98" fmla="*/ 215297510 w 235"/>
              <a:gd name="T99" fmla="*/ 0 h 243"/>
              <a:gd name="T100" fmla="*/ 391449165 w 235"/>
              <a:gd name="T101" fmla="*/ 82523052 h 243"/>
              <a:gd name="T102" fmla="*/ 645892530 w 235"/>
              <a:gd name="T103" fmla="*/ 198056137 h 243"/>
              <a:gd name="T104" fmla="*/ 812260067 w 235"/>
              <a:gd name="T105" fmla="*/ 330096271 h 243"/>
              <a:gd name="T106" fmla="*/ 910120013 w 235"/>
              <a:gd name="T107" fmla="*/ 693202575 h 243"/>
              <a:gd name="T108" fmla="*/ 1164563378 w 235"/>
              <a:gd name="T109" fmla="*/ 1485431187 h 243"/>
              <a:gd name="T110" fmla="*/ 1203709233 w 235"/>
              <a:gd name="T111" fmla="*/ 1666984339 h 243"/>
              <a:gd name="T112" fmla="*/ 1262426451 w 235"/>
              <a:gd name="T113" fmla="*/ 1980573561 h 243"/>
              <a:gd name="T114" fmla="*/ 1379860888 w 235"/>
              <a:gd name="T115" fmla="*/ 2147483647 h 243"/>
              <a:gd name="T116" fmla="*/ 1516869816 w 235"/>
              <a:gd name="T117" fmla="*/ 2147483647 h 24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35" h="243">
                <a:moveTo>
                  <a:pt x="159" y="159"/>
                </a:moveTo>
                <a:lnTo>
                  <a:pt x="158" y="136"/>
                </a:lnTo>
                <a:lnTo>
                  <a:pt x="155" y="119"/>
                </a:lnTo>
                <a:lnTo>
                  <a:pt x="154" y="96"/>
                </a:lnTo>
                <a:lnTo>
                  <a:pt x="152" y="77"/>
                </a:lnTo>
                <a:lnTo>
                  <a:pt x="151" y="60"/>
                </a:lnTo>
                <a:lnTo>
                  <a:pt x="151" y="48"/>
                </a:lnTo>
                <a:lnTo>
                  <a:pt x="151" y="44"/>
                </a:lnTo>
                <a:lnTo>
                  <a:pt x="154" y="41"/>
                </a:lnTo>
                <a:lnTo>
                  <a:pt x="156" y="38"/>
                </a:lnTo>
                <a:lnTo>
                  <a:pt x="162" y="38"/>
                </a:lnTo>
                <a:lnTo>
                  <a:pt x="179" y="39"/>
                </a:lnTo>
                <a:lnTo>
                  <a:pt x="202" y="45"/>
                </a:lnTo>
                <a:lnTo>
                  <a:pt x="215" y="50"/>
                </a:lnTo>
                <a:lnTo>
                  <a:pt x="225" y="54"/>
                </a:lnTo>
                <a:lnTo>
                  <a:pt x="232" y="60"/>
                </a:lnTo>
                <a:lnTo>
                  <a:pt x="235" y="65"/>
                </a:lnTo>
                <a:lnTo>
                  <a:pt x="234" y="68"/>
                </a:lnTo>
                <a:lnTo>
                  <a:pt x="230" y="71"/>
                </a:lnTo>
                <a:lnTo>
                  <a:pt x="224" y="75"/>
                </a:lnTo>
                <a:lnTo>
                  <a:pt x="217" y="83"/>
                </a:lnTo>
                <a:lnTo>
                  <a:pt x="212" y="87"/>
                </a:lnTo>
                <a:lnTo>
                  <a:pt x="209" y="93"/>
                </a:lnTo>
                <a:lnTo>
                  <a:pt x="207" y="101"/>
                </a:lnTo>
                <a:lnTo>
                  <a:pt x="205" y="110"/>
                </a:lnTo>
                <a:lnTo>
                  <a:pt x="201" y="139"/>
                </a:lnTo>
                <a:lnTo>
                  <a:pt x="198" y="163"/>
                </a:lnTo>
                <a:lnTo>
                  <a:pt x="194" y="184"/>
                </a:lnTo>
                <a:lnTo>
                  <a:pt x="191" y="202"/>
                </a:lnTo>
                <a:lnTo>
                  <a:pt x="188" y="217"/>
                </a:lnTo>
                <a:lnTo>
                  <a:pt x="184" y="228"/>
                </a:lnTo>
                <a:lnTo>
                  <a:pt x="181" y="235"/>
                </a:lnTo>
                <a:lnTo>
                  <a:pt x="178" y="241"/>
                </a:lnTo>
                <a:lnTo>
                  <a:pt x="175" y="243"/>
                </a:lnTo>
                <a:lnTo>
                  <a:pt x="169" y="241"/>
                </a:lnTo>
                <a:lnTo>
                  <a:pt x="164" y="237"/>
                </a:lnTo>
                <a:lnTo>
                  <a:pt x="159" y="229"/>
                </a:lnTo>
                <a:lnTo>
                  <a:pt x="159" y="223"/>
                </a:lnTo>
                <a:lnTo>
                  <a:pt x="159" y="220"/>
                </a:lnTo>
                <a:lnTo>
                  <a:pt x="159" y="219"/>
                </a:lnTo>
                <a:lnTo>
                  <a:pt x="155" y="211"/>
                </a:lnTo>
                <a:lnTo>
                  <a:pt x="149" y="207"/>
                </a:lnTo>
                <a:lnTo>
                  <a:pt x="146" y="205"/>
                </a:lnTo>
                <a:lnTo>
                  <a:pt x="136" y="199"/>
                </a:lnTo>
                <a:lnTo>
                  <a:pt x="129" y="192"/>
                </a:lnTo>
                <a:lnTo>
                  <a:pt x="121" y="183"/>
                </a:lnTo>
                <a:lnTo>
                  <a:pt x="112" y="171"/>
                </a:lnTo>
                <a:lnTo>
                  <a:pt x="103" y="157"/>
                </a:lnTo>
                <a:lnTo>
                  <a:pt x="96" y="145"/>
                </a:lnTo>
                <a:lnTo>
                  <a:pt x="88" y="129"/>
                </a:lnTo>
                <a:lnTo>
                  <a:pt x="80" y="117"/>
                </a:lnTo>
                <a:lnTo>
                  <a:pt x="75" y="113"/>
                </a:lnTo>
                <a:lnTo>
                  <a:pt x="69" y="111"/>
                </a:lnTo>
                <a:lnTo>
                  <a:pt x="66" y="113"/>
                </a:lnTo>
                <a:lnTo>
                  <a:pt x="65" y="117"/>
                </a:lnTo>
                <a:lnTo>
                  <a:pt x="65" y="119"/>
                </a:lnTo>
                <a:lnTo>
                  <a:pt x="65" y="136"/>
                </a:lnTo>
                <a:lnTo>
                  <a:pt x="66" y="156"/>
                </a:lnTo>
                <a:lnTo>
                  <a:pt x="69" y="178"/>
                </a:lnTo>
                <a:lnTo>
                  <a:pt x="70" y="196"/>
                </a:lnTo>
                <a:lnTo>
                  <a:pt x="70" y="210"/>
                </a:lnTo>
                <a:lnTo>
                  <a:pt x="72" y="219"/>
                </a:lnTo>
                <a:lnTo>
                  <a:pt x="70" y="223"/>
                </a:lnTo>
                <a:lnTo>
                  <a:pt x="70" y="228"/>
                </a:lnTo>
                <a:lnTo>
                  <a:pt x="66" y="231"/>
                </a:lnTo>
                <a:lnTo>
                  <a:pt x="59" y="228"/>
                </a:lnTo>
                <a:lnTo>
                  <a:pt x="55" y="223"/>
                </a:lnTo>
                <a:lnTo>
                  <a:pt x="52" y="216"/>
                </a:lnTo>
                <a:lnTo>
                  <a:pt x="49" y="205"/>
                </a:lnTo>
                <a:lnTo>
                  <a:pt x="47" y="183"/>
                </a:lnTo>
                <a:lnTo>
                  <a:pt x="47" y="175"/>
                </a:lnTo>
                <a:lnTo>
                  <a:pt x="47" y="172"/>
                </a:lnTo>
                <a:lnTo>
                  <a:pt x="46" y="169"/>
                </a:lnTo>
                <a:lnTo>
                  <a:pt x="42" y="169"/>
                </a:lnTo>
                <a:lnTo>
                  <a:pt x="37" y="174"/>
                </a:lnTo>
                <a:lnTo>
                  <a:pt x="36" y="177"/>
                </a:lnTo>
                <a:lnTo>
                  <a:pt x="29" y="181"/>
                </a:lnTo>
                <a:lnTo>
                  <a:pt x="26" y="178"/>
                </a:lnTo>
                <a:lnTo>
                  <a:pt x="23" y="172"/>
                </a:lnTo>
                <a:lnTo>
                  <a:pt x="22" y="163"/>
                </a:lnTo>
                <a:lnTo>
                  <a:pt x="22" y="153"/>
                </a:lnTo>
                <a:lnTo>
                  <a:pt x="22" y="144"/>
                </a:lnTo>
                <a:lnTo>
                  <a:pt x="22" y="136"/>
                </a:lnTo>
                <a:lnTo>
                  <a:pt x="22" y="133"/>
                </a:lnTo>
                <a:lnTo>
                  <a:pt x="20" y="126"/>
                </a:lnTo>
                <a:lnTo>
                  <a:pt x="17" y="114"/>
                </a:lnTo>
                <a:lnTo>
                  <a:pt x="14" y="102"/>
                </a:lnTo>
                <a:lnTo>
                  <a:pt x="13" y="93"/>
                </a:lnTo>
                <a:lnTo>
                  <a:pt x="13" y="86"/>
                </a:lnTo>
                <a:lnTo>
                  <a:pt x="16" y="75"/>
                </a:lnTo>
                <a:lnTo>
                  <a:pt x="19" y="63"/>
                </a:lnTo>
                <a:lnTo>
                  <a:pt x="16" y="51"/>
                </a:lnTo>
                <a:lnTo>
                  <a:pt x="12" y="36"/>
                </a:lnTo>
                <a:lnTo>
                  <a:pt x="7" y="26"/>
                </a:lnTo>
                <a:lnTo>
                  <a:pt x="4" y="18"/>
                </a:lnTo>
                <a:lnTo>
                  <a:pt x="2" y="14"/>
                </a:lnTo>
                <a:lnTo>
                  <a:pt x="0" y="9"/>
                </a:lnTo>
                <a:lnTo>
                  <a:pt x="6" y="3"/>
                </a:lnTo>
                <a:lnTo>
                  <a:pt x="16" y="0"/>
                </a:lnTo>
                <a:lnTo>
                  <a:pt x="22" y="0"/>
                </a:lnTo>
                <a:lnTo>
                  <a:pt x="29" y="2"/>
                </a:lnTo>
                <a:lnTo>
                  <a:pt x="40" y="5"/>
                </a:lnTo>
                <a:lnTo>
                  <a:pt x="53" y="8"/>
                </a:lnTo>
                <a:lnTo>
                  <a:pt x="66" y="12"/>
                </a:lnTo>
                <a:lnTo>
                  <a:pt x="76" y="17"/>
                </a:lnTo>
                <a:lnTo>
                  <a:pt x="83" y="20"/>
                </a:lnTo>
                <a:lnTo>
                  <a:pt x="88" y="23"/>
                </a:lnTo>
                <a:lnTo>
                  <a:pt x="93" y="42"/>
                </a:lnTo>
                <a:lnTo>
                  <a:pt x="100" y="59"/>
                </a:lnTo>
                <a:lnTo>
                  <a:pt x="119" y="90"/>
                </a:lnTo>
                <a:lnTo>
                  <a:pt x="121" y="93"/>
                </a:lnTo>
                <a:lnTo>
                  <a:pt x="123" y="101"/>
                </a:lnTo>
                <a:lnTo>
                  <a:pt x="126" y="110"/>
                </a:lnTo>
                <a:lnTo>
                  <a:pt x="129" y="120"/>
                </a:lnTo>
                <a:lnTo>
                  <a:pt x="135" y="136"/>
                </a:lnTo>
                <a:lnTo>
                  <a:pt x="141" y="150"/>
                </a:lnTo>
                <a:lnTo>
                  <a:pt x="148" y="159"/>
                </a:lnTo>
                <a:lnTo>
                  <a:pt x="155" y="163"/>
                </a:lnTo>
                <a:lnTo>
                  <a:pt x="159" y="159"/>
                </a:lnTo>
                <a:close/>
              </a:path>
            </a:pathLst>
          </a:custGeom>
          <a:solidFill>
            <a:srgbClr val="FF6600"/>
          </a:solidFill>
          <a:ln w="28575" cmpd="sng">
            <a:solidFill>
              <a:srgbClr val="990000"/>
            </a:solidFill>
            <a:prstDash val="solid"/>
            <a:round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endParaRPr lang="es-ES"/>
          </a:p>
        </p:txBody>
      </p:sp>
      <p:pic>
        <p:nvPicPr>
          <p:cNvPr id="23" name="Picture 105" descr="Disfr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903" y="2780928"/>
            <a:ext cx="6380162" cy="3523059"/>
          </a:xfrm>
          <a:prstGeom prst="rect">
            <a:avLst/>
          </a:prstGeom>
          <a:noFill/>
          <a:ln>
            <a:noFill/>
          </a:ln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6120" y="4998461"/>
            <a:ext cx="1393722" cy="1398836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2"/>
          <a:stretch>
            <a:fillRect/>
          </a:stretch>
        </p:blipFill>
        <p:spPr bwMode="auto">
          <a:xfrm>
            <a:off x="8575225" y="5960791"/>
            <a:ext cx="2097330" cy="7742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315" y="1870632"/>
            <a:ext cx="2419912" cy="786319"/>
          </a:xfrm>
          <a:prstGeom prst="rect">
            <a:avLst/>
          </a:prstGeom>
        </p:spPr>
      </p:pic>
      <p:pic>
        <p:nvPicPr>
          <p:cNvPr id="67" name="Picture 2" descr="http://cdn.graphicsfactory.com/clip-art/image_files/image/2/1346212-2583-Royalty-Free-Black-Cat-Cartoon-Charactrer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000">
                        <a14:foregroundMark x1="30000" y1="64333" x2="27333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5" r="16879"/>
          <a:stretch>
            <a:fillRect/>
          </a:stretch>
        </p:blipFill>
        <p:spPr bwMode="auto">
          <a:xfrm>
            <a:off x="8977014" y="4028167"/>
            <a:ext cx="1126478" cy="171492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portofinoinnanaheim.com/images/bat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832304" y="2176794"/>
            <a:ext cx="952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  <p:sndAc>
          <p:stSnd>
            <p:snd r:embed="rId11" name="risa_miedo.wav"/>
          </p:stSnd>
        </p:sndAc>
      </p:transition>
    </mc:Choice>
    <mc:Fallback>
      <p:transition spd="slow">
        <p:circle/>
        <p:sndAc>
          <p:stSnd>
            <p:snd r:embed="rId11" name="risa_mied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7586" name="Rectangle 2"/>
          <p:cNvSpPr/>
          <p:nvPr/>
        </p:nvSpPr>
        <p:spPr>
          <a:xfrm>
            <a:off x="1703388" y="152400"/>
            <a:ext cx="8785225" cy="6553200"/>
          </a:xfrm>
          <a:prstGeom prst="rect">
            <a:avLst/>
          </a:prstGeom>
          <a:solidFill>
            <a:schemeClr val="tx1"/>
          </a:solidFill>
          <a:ln w="317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de-DE" altLang="x-none">
              <a:latin typeface="Arial" panose="020B0604020202020204" pitchFamily="34" charset="0"/>
            </a:endParaRPr>
          </a:p>
        </p:txBody>
      </p:sp>
      <p:sp>
        <p:nvSpPr>
          <p:cNvPr id="67587" name="AutoShape 3"/>
          <p:cNvSpPr/>
          <p:nvPr/>
        </p:nvSpPr>
        <p:spPr>
          <a:xfrm>
            <a:off x="2351088" y="5300663"/>
            <a:ext cx="4105275" cy="1079500"/>
          </a:xfrm>
          <a:prstGeom prst="flowChartTerminator">
            <a:avLst/>
          </a:prstGeom>
          <a:solidFill>
            <a:schemeClr val="bg1"/>
          </a:solidFill>
          <a:ln w="1016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3200" dirty="0">
                <a:latin typeface="Berlin Sans FB" pitchFamily="34" charset="0"/>
              </a:rPr>
              <a:t>black cat</a:t>
            </a:r>
            <a:endParaRPr sz="3200" dirty="0">
              <a:latin typeface="Berlin Sans FB" pitchFamily="34" charset="0"/>
            </a:endParaRPr>
          </a:p>
        </p:txBody>
      </p:sp>
      <p:sp>
        <p:nvSpPr>
          <p:cNvPr id="67588" name="AutoShape 6"/>
          <p:cNvSpPr/>
          <p:nvPr/>
        </p:nvSpPr>
        <p:spPr>
          <a:xfrm>
            <a:off x="7319963" y="29241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black cat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67589" name="AutoShape 7"/>
          <p:cNvSpPr/>
          <p:nvPr/>
        </p:nvSpPr>
        <p:spPr>
          <a:xfrm>
            <a:off x="7319963" y="393382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bat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67590" name="AutoShape 16">
            <a:hlinkClick r:id="rId2" action="ppaction://hlinksldjump"/>
          </p:cNvPr>
          <p:cNvSpPr/>
          <p:nvPr/>
        </p:nvSpPr>
        <p:spPr>
          <a:xfrm>
            <a:off x="9551988" y="260350"/>
            <a:ext cx="936625" cy="792163"/>
          </a:xfrm>
          <a:custGeom>
            <a:avLst/>
            <a:gdLst>
              <a:gd name="txL" fmla="*/ 289436 w 936625"/>
              <a:gd name="txT" fmla="*/ 302581 h 792163"/>
              <a:gd name="txR" fmla="*/ 647189 w 936625"/>
              <a:gd name="txB" fmla="*/ 605155 h 792163"/>
            </a:gdLst>
            <a:ahLst/>
            <a:cxnLst>
              <a:cxn ang="17694720">
                <a:pos x="468313" y="0"/>
              </a:cxn>
              <a:cxn ang="11796480">
                <a:pos x="1" y="302579"/>
              </a:cxn>
              <a:cxn ang="5898240">
                <a:pos x="178879" y="792160"/>
              </a:cxn>
              <a:cxn ang="5898240">
                <a:pos x="757746" y="792160"/>
              </a:cxn>
              <a:cxn ang="0">
                <a:pos x="936624" y="302579"/>
              </a:cxn>
            </a:cxnLst>
            <a:rect l="txL" t="txT" r="txR" b="txB"/>
            <a:pathLst>
              <a:path w="936625" h="792163">
                <a:moveTo>
                  <a:pt x="1" y="302579"/>
                </a:moveTo>
                <a:lnTo>
                  <a:pt x="357761" y="302581"/>
                </a:lnTo>
                <a:lnTo>
                  <a:pt x="468313" y="0"/>
                </a:lnTo>
                <a:lnTo>
                  <a:pt x="578864" y="302581"/>
                </a:lnTo>
                <a:lnTo>
                  <a:pt x="936624" y="302579"/>
                </a:lnTo>
                <a:lnTo>
                  <a:pt x="647189" y="489581"/>
                </a:lnTo>
                <a:lnTo>
                  <a:pt x="757746" y="792160"/>
                </a:lnTo>
                <a:lnTo>
                  <a:pt x="468313" y="605155"/>
                </a:lnTo>
                <a:lnTo>
                  <a:pt x="178879" y="792160"/>
                </a:lnTo>
                <a:lnTo>
                  <a:pt x="289436" y="489581"/>
                </a:lnTo>
                <a:close/>
              </a:path>
            </a:pathLst>
          </a:custGeom>
          <a:solidFill>
            <a:srgbClr val="FF6600"/>
          </a:solidFill>
          <a:ln w="508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b="1" dirty="0">
                <a:latin typeface="Arial" panose="020B0604020202020204" pitchFamily="34" charset="0"/>
              </a:rPr>
              <a:t>GO</a:t>
            </a:r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67591" name="AutoShape 17"/>
          <p:cNvSpPr/>
          <p:nvPr/>
        </p:nvSpPr>
        <p:spPr>
          <a:xfrm>
            <a:off x="6311900" y="4868863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67592" name="AutoShape 18"/>
          <p:cNvSpPr/>
          <p:nvPr/>
        </p:nvSpPr>
        <p:spPr>
          <a:xfrm>
            <a:off x="6456363" y="5661025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67593" name="AutoShape 19"/>
          <p:cNvSpPr/>
          <p:nvPr/>
        </p:nvSpPr>
        <p:spPr>
          <a:xfrm>
            <a:off x="1919288" y="4724400"/>
            <a:ext cx="577850" cy="576263"/>
          </a:xfrm>
          <a:custGeom>
            <a:avLst/>
            <a:gdLst>
              <a:gd name="txL" fmla="*/ 178567 w 577850"/>
              <a:gd name="txT" fmla="*/ 220114 h 576263"/>
              <a:gd name="txR" fmla="*/ 399283 w 577850"/>
              <a:gd name="txB" fmla="*/ 440223 h 576263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1"/>
              </a:cxn>
              <a:cxn ang="5898240">
                <a:pos x="467491" y="576261"/>
              </a:cxn>
              <a:cxn ang="0">
                <a:pos x="577849" y="220112"/>
              </a:cxn>
            </a:cxnLst>
            <a:rect l="txL" t="txT" r="txR" b="txB"/>
            <a:pathLst>
              <a:path w="577850" h="576263">
                <a:moveTo>
                  <a:pt x="1" y="220112"/>
                </a:moveTo>
                <a:lnTo>
                  <a:pt x="220720" y="220114"/>
                </a:lnTo>
                <a:lnTo>
                  <a:pt x="288925" y="0"/>
                </a:lnTo>
                <a:lnTo>
                  <a:pt x="357130" y="220114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1"/>
                </a:lnTo>
                <a:lnTo>
                  <a:pt x="288925" y="440223"/>
                </a:lnTo>
                <a:lnTo>
                  <a:pt x="110359" y="576261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67594" name="AutoShape 20"/>
          <p:cNvSpPr/>
          <p:nvPr/>
        </p:nvSpPr>
        <p:spPr>
          <a:xfrm>
            <a:off x="1703388" y="5949950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67595" name="AutoShape 21"/>
          <p:cNvSpPr/>
          <p:nvPr/>
        </p:nvSpPr>
        <p:spPr>
          <a:xfrm>
            <a:off x="6600825" y="1125538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67596" name="AutoShape 24"/>
          <p:cNvSpPr/>
          <p:nvPr/>
        </p:nvSpPr>
        <p:spPr>
          <a:xfrm>
            <a:off x="2351088" y="1628775"/>
            <a:ext cx="4105275" cy="3168650"/>
          </a:xfrm>
          <a:prstGeom prst="bevel">
            <a:avLst>
              <a:gd name="adj" fmla="val 12500"/>
            </a:avLst>
          </a:prstGeom>
          <a:solidFill>
            <a:srgbClr val="FF6600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endParaRPr lang="en-US" altLang="x-none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7597" name="AutoShape 5"/>
          <p:cNvSpPr/>
          <p:nvPr/>
        </p:nvSpPr>
        <p:spPr>
          <a:xfrm>
            <a:off x="7319963" y="18446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spider</a:t>
            </a:r>
            <a:endParaRPr sz="2400" dirty="0">
              <a:latin typeface="Berlin Sans FB" pitchFamily="34" charset="0"/>
            </a:endParaRPr>
          </a:p>
        </p:txBody>
      </p:sp>
      <p:pic>
        <p:nvPicPr>
          <p:cNvPr id="67598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25" y="620713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9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901622">
            <a:off x="7680325" y="4797425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600" name="Imagem 14" descr="oct09_cat2_gif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7350" y="1557338"/>
            <a:ext cx="3168650" cy="316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601" name="Picture 67600" descr="divider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750" y="549275"/>
            <a:ext cx="4981575" cy="723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87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87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7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58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7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58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75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675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67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67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597"/>
                  </p:tgtEl>
                </p:cond>
              </p:nextCondLst>
            </p:seq>
          </p:childTnLst>
        </p:cTn>
      </p:par>
    </p:tnLst>
    <p:bldLst>
      <p:bldP spid="67587" grpId="0" animBg="1" build="p"/>
      <p:bldP spid="67588" grpId="0" bldLvl="0" animBg="1"/>
      <p:bldP spid="67590" grpId="0" bldLvl="0" animBg="1"/>
      <p:bldP spid="67597" grpId="0" bldLvl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9634" name="Rectangle 2"/>
          <p:cNvSpPr/>
          <p:nvPr/>
        </p:nvSpPr>
        <p:spPr>
          <a:xfrm>
            <a:off x="1703388" y="152400"/>
            <a:ext cx="8785225" cy="6553200"/>
          </a:xfrm>
          <a:prstGeom prst="rect">
            <a:avLst/>
          </a:prstGeom>
          <a:solidFill>
            <a:schemeClr val="tx1"/>
          </a:solidFill>
          <a:ln w="317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de-DE" altLang="x-none">
              <a:latin typeface="Arial" panose="020B0604020202020204" pitchFamily="34" charset="0"/>
            </a:endParaRPr>
          </a:p>
        </p:txBody>
      </p:sp>
      <p:sp>
        <p:nvSpPr>
          <p:cNvPr id="69635" name="AutoShape 3"/>
          <p:cNvSpPr/>
          <p:nvPr/>
        </p:nvSpPr>
        <p:spPr>
          <a:xfrm>
            <a:off x="2351088" y="5300663"/>
            <a:ext cx="4105275" cy="1079500"/>
          </a:xfrm>
          <a:prstGeom prst="flowChartTerminator">
            <a:avLst/>
          </a:prstGeom>
          <a:solidFill>
            <a:schemeClr val="bg1"/>
          </a:solidFill>
          <a:ln w="1016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3200" dirty="0">
                <a:latin typeface="Berlin Sans FB" pitchFamily="34" charset="0"/>
              </a:rPr>
              <a:t>Frankenstein</a:t>
            </a:r>
            <a:endParaRPr sz="3200" dirty="0">
              <a:latin typeface="Berlin Sans FB" pitchFamily="34" charset="0"/>
            </a:endParaRPr>
          </a:p>
        </p:txBody>
      </p:sp>
      <p:sp>
        <p:nvSpPr>
          <p:cNvPr id="69636" name="AutoShape 6"/>
          <p:cNvSpPr/>
          <p:nvPr/>
        </p:nvSpPr>
        <p:spPr>
          <a:xfrm>
            <a:off x="7319963" y="29241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Dracula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69637" name="AutoShape 7"/>
          <p:cNvSpPr/>
          <p:nvPr/>
        </p:nvSpPr>
        <p:spPr>
          <a:xfrm>
            <a:off x="7319963" y="393382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Frankenstein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69638" name="AutoShape 16">
            <a:hlinkClick r:id="rId2" action="ppaction://hlinksldjump"/>
          </p:cNvPr>
          <p:cNvSpPr/>
          <p:nvPr/>
        </p:nvSpPr>
        <p:spPr>
          <a:xfrm>
            <a:off x="9551988" y="260350"/>
            <a:ext cx="936625" cy="792163"/>
          </a:xfrm>
          <a:custGeom>
            <a:avLst/>
            <a:gdLst>
              <a:gd name="txL" fmla="*/ 289436 w 936625"/>
              <a:gd name="txT" fmla="*/ 302581 h 792163"/>
              <a:gd name="txR" fmla="*/ 647189 w 936625"/>
              <a:gd name="txB" fmla="*/ 605155 h 792163"/>
            </a:gdLst>
            <a:ahLst/>
            <a:cxnLst>
              <a:cxn ang="17694720">
                <a:pos x="468313" y="0"/>
              </a:cxn>
              <a:cxn ang="11796480">
                <a:pos x="1" y="302579"/>
              </a:cxn>
              <a:cxn ang="5898240">
                <a:pos x="178879" y="792160"/>
              </a:cxn>
              <a:cxn ang="5898240">
                <a:pos x="757746" y="792160"/>
              </a:cxn>
              <a:cxn ang="0">
                <a:pos x="936624" y="302579"/>
              </a:cxn>
            </a:cxnLst>
            <a:rect l="txL" t="txT" r="txR" b="txB"/>
            <a:pathLst>
              <a:path w="936625" h="792163">
                <a:moveTo>
                  <a:pt x="1" y="302579"/>
                </a:moveTo>
                <a:lnTo>
                  <a:pt x="357761" y="302581"/>
                </a:lnTo>
                <a:lnTo>
                  <a:pt x="468313" y="0"/>
                </a:lnTo>
                <a:lnTo>
                  <a:pt x="578864" y="302581"/>
                </a:lnTo>
                <a:lnTo>
                  <a:pt x="936624" y="302579"/>
                </a:lnTo>
                <a:lnTo>
                  <a:pt x="647189" y="489581"/>
                </a:lnTo>
                <a:lnTo>
                  <a:pt x="757746" y="792160"/>
                </a:lnTo>
                <a:lnTo>
                  <a:pt x="468313" y="605155"/>
                </a:lnTo>
                <a:lnTo>
                  <a:pt x="178879" y="792160"/>
                </a:lnTo>
                <a:lnTo>
                  <a:pt x="289436" y="489581"/>
                </a:lnTo>
                <a:close/>
              </a:path>
            </a:pathLst>
          </a:custGeom>
          <a:solidFill>
            <a:srgbClr val="FF6600"/>
          </a:solidFill>
          <a:ln w="508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b="1" dirty="0">
                <a:latin typeface="Arial" panose="020B0604020202020204" pitchFamily="34" charset="0"/>
              </a:rPr>
              <a:t>GO</a:t>
            </a:r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69639" name="AutoShape 17"/>
          <p:cNvSpPr/>
          <p:nvPr/>
        </p:nvSpPr>
        <p:spPr>
          <a:xfrm>
            <a:off x="6311900" y="4868863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69640" name="AutoShape 18"/>
          <p:cNvSpPr/>
          <p:nvPr/>
        </p:nvSpPr>
        <p:spPr>
          <a:xfrm>
            <a:off x="6456363" y="5661025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69641" name="AutoShape 19"/>
          <p:cNvSpPr/>
          <p:nvPr/>
        </p:nvSpPr>
        <p:spPr>
          <a:xfrm>
            <a:off x="1919288" y="4724400"/>
            <a:ext cx="577850" cy="576263"/>
          </a:xfrm>
          <a:custGeom>
            <a:avLst/>
            <a:gdLst>
              <a:gd name="txL" fmla="*/ 178567 w 577850"/>
              <a:gd name="txT" fmla="*/ 220114 h 576263"/>
              <a:gd name="txR" fmla="*/ 399283 w 577850"/>
              <a:gd name="txB" fmla="*/ 440223 h 576263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1"/>
              </a:cxn>
              <a:cxn ang="5898240">
                <a:pos x="467491" y="576261"/>
              </a:cxn>
              <a:cxn ang="0">
                <a:pos x="577849" y="220112"/>
              </a:cxn>
            </a:cxnLst>
            <a:rect l="txL" t="txT" r="txR" b="txB"/>
            <a:pathLst>
              <a:path w="577850" h="576263">
                <a:moveTo>
                  <a:pt x="1" y="220112"/>
                </a:moveTo>
                <a:lnTo>
                  <a:pt x="220720" y="220114"/>
                </a:lnTo>
                <a:lnTo>
                  <a:pt x="288925" y="0"/>
                </a:lnTo>
                <a:lnTo>
                  <a:pt x="357130" y="220114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1"/>
                </a:lnTo>
                <a:lnTo>
                  <a:pt x="288925" y="440223"/>
                </a:lnTo>
                <a:lnTo>
                  <a:pt x="110359" y="576261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69642" name="AutoShape 20"/>
          <p:cNvSpPr/>
          <p:nvPr/>
        </p:nvSpPr>
        <p:spPr>
          <a:xfrm>
            <a:off x="1703388" y="5949950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69643" name="AutoShape 21"/>
          <p:cNvSpPr/>
          <p:nvPr/>
        </p:nvSpPr>
        <p:spPr>
          <a:xfrm>
            <a:off x="6600825" y="1125538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69644" name="AutoShape 24"/>
          <p:cNvSpPr/>
          <p:nvPr/>
        </p:nvSpPr>
        <p:spPr>
          <a:xfrm>
            <a:off x="2351088" y="1628775"/>
            <a:ext cx="4105275" cy="3168650"/>
          </a:xfrm>
          <a:prstGeom prst="bevel">
            <a:avLst>
              <a:gd name="adj" fmla="val 12500"/>
            </a:avLst>
          </a:prstGeom>
          <a:solidFill>
            <a:srgbClr val="FF6600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endParaRPr lang="en-US" altLang="x-none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9645" name="AutoShape 5"/>
          <p:cNvSpPr/>
          <p:nvPr/>
        </p:nvSpPr>
        <p:spPr>
          <a:xfrm>
            <a:off x="7319963" y="18446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scarecrow </a:t>
            </a:r>
            <a:endParaRPr sz="2400" dirty="0">
              <a:latin typeface="Berlin Sans FB" pitchFamily="34" charset="0"/>
            </a:endParaRPr>
          </a:p>
        </p:txBody>
      </p:sp>
      <p:pic>
        <p:nvPicPr>
          <p:cNvPr id="69646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25" y="620713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7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901622">
            <a:off x="7680325" y="4797425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8" name="Picture 69647" descr="frankenstein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275" y="1268413"/>
            <a:ext cx="2212975" cy="3638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9" name="Picture 69648" descr="divider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2313" y="549275"/>
            <a:ext cx="4981575" cy="723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35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635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96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3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96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3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96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696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45"/>
                  </p:tgtEl>
                </p:cond>
              </p:nextCondLst>
            </p:seq>
          </p:childTnLst>
        </p:cTn>
      </p:par>
    </p:tnLst>
    <p:bldLst>
      <p:bldP spid="69635" grpId="0" animBg="1" build="p"/>
      <p:bldP spid="69636" grpId="0" bldLvl="0" animBg="1"/>
      <p:bldP spid="69638" grpId="0" bldLvl="0" animBg="1"/>
      <p:bldP spid="69645" grpId="0" bldLvl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1682" name="Rectangle 2"/>
          <p:cNvSpPr/>
          <p:nvPr/>
        </p:nvSpPr>
        <p:spPr>
          <a:xfrm>
            <a:off x="1703388" y="152400"/>
            <a:ext cx="8785225" cy="6553200"/>
          </a:xfrm>
          <a:prstGeom prst="rect">
            <a:avLst/>
          </a:prstGeom>
          <a:solidFill>
            <a:schemeClr val="tx1"/>
          </a:solidFill>
          <a:ln w="317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de-DE" altLang="x-none">
              <a:latin typeface="Arial" panose="020B0604020202020204" pitchFamily="34" charset="0"/>
            </a:endParaRPr>
          </a:p>
        </p:txBody>
      </p:sp>
      <p:sp>
        <p:nvSpPr>
          <p:cNvPr id="71683" name="AutoShape 3"/>
          <p:cNvSpPr/>
          <p:nvPr/>
        </p:nvSpPr>
        <p:spPr>
          <a:xfrm>
            <a:off x="2351088" y="5300663"/>
            <a:ext cx="4105275" cy="1079500"/>
          </a:xfrm>
          <a:prstGeom prst="flowChartTerminator">
            <a:avLst/>
          </a:prstGeom>
          <a:solidFill>
            <a:schemeClr val="bg1"/>
          </a:solidFill>
          <a:ln w="1016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3200" dirty="0">
                <a:latin typeface="Berlin Sans FB" pitchFamily="34" charset="0"/>
              </a:rPr>
              <a:t>ghost</a:t>
            </a:r>
            <a:endParaRPr sz="3200" dirty="0">
              <a:latin typeface="Berlin Sans FB" pitchFamily="34" charset="0"/>
            </a:endParaRPr>
          </a:p>
        </p:txBody>
      </p:sp>
      <p:sp>
        <p:nvSpPr>
          <p:cNvPr id="71684" name="AutoShape 6"/>
          <p:cNvSpPr/>
          <p:nvPr/>
        </p:nvSpPr>
        <p:spPr>
          <a:xfrm>
            <a:off x="7319963" y="29241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ghost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71685" name="AutoShape 7"/>
          <p:cNvSpPr/>
          <p:nvPr/>
        </p:nvSpPr>
        <p:spPr>
          <a:xfrm>
            <a:off x="7319963" y="393382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spider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71686" name="AutoShape 16">
            <a:hlinkClick r:id="rId2" action="ppaction://hlinksldjump"/>
          </p:cNvPr>
          <p:cNvSpPr/>
          <p:nvPr/>
        </p:nvSpPr>
        <p:spPr>
          <a:xfrm>
            <a:off x="9551988" y="260350"/>
            <a:ext cx="936625" cy="792163"/>
          </a:xfrm>
          <a:custGeom>
            <a:avLst/>
            <a:gdLst>
              <a:gd name="txL" fmla="*/ 289436 w 936625"/>
              <a:gd name="txT" fmla="*/ 302581 h 792163"/>
              <a:gd name="txR" fmla="*/ 647189 w 936625"/>
              <a:gd name="txB" fmla="*/ 605155 h 792163"/>
            </a:gdLst>
            <a:ahLst/>
            <a:cxnLst>
              <a:cxn ang="17694720">
                <a:pos x="468313" y="0"/>
              </a:cxn>
              <a:cxn ang="11796480">
                <a:pos x="1" y="302579"/>
              </a:cxn>
              <a:cxn ang="5898240">
                <a:pos x="178879" y="792160"/>
              </a:cxn>
              <a:cxn ang="5898240">
                <a:pos x="757746" y="792160"/>
              </a:cxn>
              <a:cxn ang="0">
                <a:pos x="936624" y="302579"/>
              </a:cxn>
            </a:cxnLst>
            <a:rect l="txL" t="txT" r="txR" b="txB"/>
            <a:pathLst>
              <a:path w="936625" h="792163">
                <a:moveTo>
                  <a:pt x="1" y="302579"/>
                </a:moveTo>
                <a:lnTo>
                  <a:pt x="357761" y="302581"/>
                </a:lnTo>
                <a:lnTo>
                  <a:pt x="468313" y="0"/>
                </a:lnTo>
                <a:lnTo>
                  <a:pt x="578864" y="302581"/>
                </a:lnTo>
                <a:lnTo>
                  <a:pt x="936624" y="302579"/>
                </a:lnTo>
                <a:lnTo>
                  <a:pt x="647189" y="489581"/>
                </a:lnTo>
                <a:lnTo>
                  <a:pt x="757746" y="792160"/>
                </a:lnTo>
                <a:lnTo>
                  <a:pt x="468313" y="605155"/>
                </a:lnTo>
                <a:lnTo>
                  <a:pt x="178879" y="792160"/>
                </a:lnTo>
                <a:lnTo>
                  <a:pt x="289436" y="489581"/>
                </a:lnTo>
                <a:close/>
              </a:path>
            </a:pathLst>
          </a:custGeom>
          <a:solidFill>
            <a:srgbClr val="FF6600"/>
          </a:solidFill>
          <a:ln w="508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b="1" dirty="0">
                <a:latin typeface="Arial" panose="020B0604020202020204" pitchFamily="34" charset="0"/>
              </a:rPr>
              <a:t>GO</a:t>
            </a:r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71687" name="AutoShape 17"/>
          <p:cNvSpPr/>
          <p:nvPr/>
        </p:nvSpPr>
        <p:spPr>
          <a:xfrm>
            <a:off x="6311900" y="4868863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1688" name="AutoShape 18"/>
          <p:cNvSpPr/>
          <p:nvPr/>
        </p:nvSpPr>
        <p:spPr>
          <a:xfrm>
            <a:off x="6456363" y="5661025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1689" name="AutoShape 19"/>
          <p:cNvSpPr/>
          <p:nvPr/>
        </p:nvSpPr>
        <p:spPr>
          <a:xfrm>
            <a:off x="1919288" y="4724400"/>
            <a:ext cx="577850" cy="576263"/>
          </a:xfrm>
          <a:custGeom>
            <a:avLst/>
            <a:gdLst>
              <a:gd name="txL" fmla="*/ 178567 w 577850"/>
              <a:gd name="txT" fmla="*/ 220114 h 576263"/>
              <a:gd name="txR" fmla="*/ 399283 w 577850"/>
              <a:gd name="txB" fmla="*/ 440223 h 576263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1"/>
              </a:cxn>
              <a:cxn ang="5898240">
                <a:pos x="467491" y="576261"/>
              </a:cxn>
              <a:cxn ang="0">
                <a:pos x="577849" y="220112"/>
              </a:cxn>
            </a:cxnLst>
            <a:rect l="txL" t="txT" r="txR" b="txB"/>
            <a:pathLst>
              <a:path w="577850" h="576263">
                <a:moveTo>
                  <a:pt x="1" y="220112"/>
                </a:moveTo>
                <a:lnTo>
                  <a:pt x="220720" y="220114"/>
                </a:lnTo>
                <a:lnTo>
                  <a:pt x="288925" y="0"/>
                </a:lnTo>
                <a:lnTo>
                  <a:pt x="357130" y="220114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1"/>
                </a:lnTo>
                <a:lnTo>
                  <a:pt x="288925" y="440223"/>
                </a:lnTo>
                <a:lnTo>
                  <a:pt x="110359" y="576261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1690" name="AutoShape 20"/>
          <p:cNvSpPr/>
          <p:nvPr/>
        </p:nvSpPr>
        <p:spPr>
          <a:xfrm>
            <a:off x="1703388" y="5949950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1691" name="AutoShape 21"/>
          <p:cNvSpPr/>
          <p:nvPr/>
        </p:nvSpPr>
        <p:spPr>
          <a:xfrm>
            <a:off x="6600825" y="1125538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1692" name="AutoShape 24"/>
          <p:cNvSpPr/>
          <p:nvPr/>
        </p:nvSpPr>
        <p:spPr>
          <a:xfrm>
            <a:off x="2351088" y="1628775"/>
            <a:ext cx="4105275" cy="3168650"/>
          </a:xfrm>
          <a:prstGeom prst="bevel">
            <a:avLst>
              <a:gd name="adj" fmla="val 12500"/>
            </a:avLst>
          </a:prstGeom>
          <a:solidFill>
            <a:srgbClr val="FF6600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endParaRPr lang="en-US" altLang="x-none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1693" name="AutoShape 5"/>
          <p:cNvSpPr/>
          <p:nvPr/>
        </p:nvSpPr>
        <p:spPr>
          <a:xfrm>
            <a:off x="7319963" y="18446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mummy</a:t>
            </a:r>
            <a:endParaRPr sz="2400" dirty="0">
              <a:latin typeface="Berlin Sans FB" pitchFamily="34" charset="0"/>
            </a:endParaRPr>
          </a:p>
        </p:txBody>
      </p:sp>
      <p:pic>
        <p:nvPicPr>
          <p:cNvPr id="71694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25" y="620713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5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901622">
            <a:off x="7680325" y="4797425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Picture 71695" descr="ghost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50" y="1412875"/>
            <a:ext cx="2835275" cy="3240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Picture 71696" descr="divider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2313" y="549275"/>
            <a:ext cx="4981575" cy="723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83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683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16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8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16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8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16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93"/>
                  </p:tgtEl>
                </p:cond>
              </p:nextCondLst>
            </p:seq>
          </p:childTnLst>
        </p:cTn>
      </p:par>
    </p:tnLst>
    <p:bldLst>
      <p:bldP spid="71683" grpId="0" animBg="1" build="p"/>
      <p:bldP spid="71684" grpId="0" bldLvl="0" animBg="1"/>
      <p:bldP spid="71686" grpId="0" bldLvl="0" animBg="1"/>
      <p:bldP spid="71693" grpId="0" bldLvl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3730" name="Rectangle 2"/>
          <p:cNvSpPr/>
          <p:nvPr/>
        </p:nvSpPr>
        <p:spPr>
          <a:xfrm>
            <a:off x="1703388" y="152400"/>
            <a:ext cx="8785225" cy="6553200"/>
          </a:xfrm>
          <a:prstGeom prst="rect">
            <a:avLst/>
          </a:prstGeom>
          <a:solidFill>
            <a:schemeClr val="tx1"/>
          </a:solidFill>
          <a:ln w="317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de-DE" altLang="x-none">
              <a:latin typeface="Arial" panose="020B0604020202020204" pitchFamily="34" charset="0"/>
            </a:endParaRPr>
          </a:p>
        </p:txBody>
      </p:sp>
      <p:sp>
        <p:nvSpPr>
          <p:cNvPr id="73731" name="AutoShape 3"/>
          <p:cNvSpPr/>
          <p:nvPr/>
        </p:nvSpPr>
        <p:spPr>
          <a:xfrm>
            <a:off x="2351088" y="5300663"/>
            <a:ext cx="4105275" cy="1079500"/>
          </a:xfrm>
          <a:prstGeom prst="flowChartTerminator">
            <a:avLst/>
          </a:prstGeom>
          <a:solidFill>
            <a:schemeClr val="bg1"/>
          </a:solidFill>
          <a:ln w="1016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3200" dirty="0">
                <a:latin typeface="Berlin Sans FB" pitchFamily="34" charset="0"/>
              </a:rPr>
              <a:t>pumpkin</a:t>
            </a:r>
            <a:endParaRPr sz="3200" dirty="0">
              <a:latin typeface="Berlin Sans FB" pitchFamily="34" charset="0"/>
            </a:endParaRPr>
          </a:p>
        </p:txBody>
      </p:sp>
      <p:sp>
        <p:nvSpPr>
          <p:cNvPr id="73732" name="AutoShape 6"/>
          <p:cNvSpPr/>
          <p:nvPr/>
        </p:nvSpPr>
        <p:spPr>
          <a:xfrm>
            <a:off x="7319963" y="29241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carrot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73733" name="AutoShape 7"/>
          <p:cNvSpPr/>
          <p:nvPr/>
        </p:nvSpPr>
        <p:spPr>
          <a:xfrm>
            <a:off x="7319963" y="393382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orange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73734" name="AutoShape 16">
            <a:hlinkClick r:id="rId2" action="ppaction://hlinksldjump"/>
          </p:cNvPr>
          <p:cNvSpPr/>
          <p:nvPr/>
        </p:nvSpPr>
        <p:spPr>
          <a:xfrm>
            <a:off x="9551988" y="260350"/>
            <a:ext cx="936625" cy="792163"/>
          </a:xfrm>
          <a:custGeom>
            <a:avLst/>
            <a:gdLst>
              <a:gd name="txL" fmla="*/ 289436 w 936625"/>
              <a:gd name="txT" fmla="*/ 302581 h 792163"/>
              <a:gd name="txR" fmla="*/ 647189 w 936625"/>
              <a:gd name="txB" fmla="*/ 605155 h 792163"/>
            </a:gdLst>
            <a:ahLst/>
            <a:cxnLst>
              <a:cxn ang="17694720">
                <a:pos x="468313" y="0"/>
              </a:cxn>
              <a:cxn ang="11796480">
                <a:pos x="1" y="302579"/>
              </a:cxn>
              <a:cxn ang="5898240">
                <a:pos x="178879" y="792160"/>
              </a:cxn>
              <a:cxn ang="5898240">
                <a:pos x="757746" y="792160"/>
              </a:cxn>
              <a:cxn ang="0">
                <a:pos x="936624" y="302579"/>
              </a:cxn>
            </a:cxnLst>
            <a:rect l="txL" t="txT" r="txR" b="txB"/>
            <a:pathLst>
              <a:path w="936625" h="792163">
                <a:moveTo>
                  <a:pt x="1" y="302579"/>
                </a:moveTo>
                <a:lnTo>
                  <a:pt x="357761" y="302581"/>
                </a:lnTo>
                <a:lnTo>
                  <a:pt x="468313" y="0"/>
                </a:lnTo>
                <a:lnTo>
                  <a:pt x="578864" y="302581"/>
                </a:lnTo>
                <a:lnTo>
                  <a:pt x="936624" y="302579"/>
                </a:lnTo>
                <a:lnTo>
                  <a:pt x="647189" y="489581"/>
                </a:lnTo>
                <a:lnTo>
                  <a:pt x="757746" y="792160"/>
                </a:lnTo>
                <a:lnTo>
                  <a:pt x="468313" y="605155"/>
                </a:lnTo>
                <a:lnTo>
                  <a:pt x="178879" y="792160"/>
                </a:lnTo>
                <a:lnTo>
                  <a:pt x="289436" y="489581"/>
                </a:lnTo>
                <a:close/>
              </a:path>
            </a:pathLst>
          </a:custGeom>
          <a:solidFill>
            <a:srgbClr val="FF6600"/>
          </a:solidFill>
          <a:ln w="508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b="1" dirty="0">
                <a:latin typeface="Arial" panose="020B0604020202020204" pitchFamily="34" charset="0"/>
              </a:rPr>
              <a:t>GO</a:t>
            </a:r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73735" name="AutoShape 17"/>
          <p:cNvSpPr/>
          <p:nvPr/>
        </p:nvSpPr>
        <p:spPr>
          <a:xfrm>
            <a:off x="6311900" y="4868863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3736" name="AutoShape 18"/>
          <p:cNvSpPr/>
          <p:nvPr/>
        </p:nvSpPr>
        <p:spPr>
          <a:xfrm>
            <a:off x="6456363" y="5661025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3737" name="AutoShape 19"/>
          <p:cNvSpPr/>
          <p:nvPr/>
        </p:nvSpPr>
        <p:spPr>
          <a:xfrm>
            <a:off x="1919288" y="4724400"/>
            <a:ext cx="577850" cy="576263"/>
          </a:xfrm>
          <a:custGeom>
            <a:avLst/>
            <a:gdLst>
              <a:gd name="txL" fmla="*/ 178567 w 577850"/>
              <a:gd name="txT" fmla="*/ 220114 h 576263"/>
              <a:gd name="txR" fmla="*/ 399283 w 577850"/>
              <a:gd name="txB" fmla="*/ 440223 h 576263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1"/>
              </a:cxn>
              <a:cxn ang="5898240">
                <a:pos x="467491" y="576261"/>
              </a:cxn>
              <a:cxn ang="0">
                <a:pos x="577849" y="220112"/>
              </a:cxn>
            </a:cxnLst>
            <a:rect l="txL" t="txT" r="txR" b="txB"/>
            <a:pathLst>
              <a:path w="577850" h="576263">
                <a:moveTo>
                  <a:pt x="1" y="220112"/>
                </a:moveTo>
                <a:lnTo>
                  <a:pt x="220720" y="220114"/>
                </a:lnTo>
                <a:lnTo>
                  <a:pt x="288925" y="0"/>
                </a:lnTo>
                <a:lnTo>
                  <a:pt x="357130" y="220114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1"/>
                </a:lnTo>
                <a:lnTo>
                  <a:pt x="288925" y="440223"/>
                </a:lnTo>
                <a:lnTo>
                  <a:pt x="110359" y="576261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3738" name="AutoShape 20"/>
          <p:cNvSpPr/>
          <p:nvPr/>
        </p:nvSpPr>
        <p:spPr>
          <a:xfrm>
            <a:off x="1703388" y="5949950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3739" name="AutoShape 21"/>
          <p:cNvSpPr/>
          <p:nvPr/>
        </p:nvSpPr>
        <p:spPr>
          <a:xfrm>
            <a:off x="6600825" y="1125538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3740" name="AutoShape 24"/>
          <p:cNvSpPr/>
          <p:nvPr/>
        </p:nvSpPr>
        <p:spPr>
          <a:xfrm>
            <a:off x="2351088" y="1628775"/>
            <a:ext cx="4105275" cy="3168650"/>
          </a:xfrm>
          <a:prstGeom prst="bevel">
            <a:avLst>
              <a:gd name="adj" fmla="val 12500"/>
            </a:avLst>
          </a:prstGeom>
          <a:solidFill>
            <a:srgbClr val="FF6600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endParaRPr lang="en-US" altLang="x-none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3741" name="AutoShape 5"/>
          <p:cNvSpPr/>
          <p:nvPr/>
        </p:nvSpPr>
        <p:spPr>
          <a:xfrm>
            <a:off x="7319963" y="18446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pumpkin</a:t>
            </a:r>
            <a:endParaRPr sz="2400" dirty="0">
              <a:latin typeface="Berlin Sans FB" pitchFamily="34" charset="0"/>
            </a:endParaRPr>
          </a:p>
        </p:txBody>
      </p:sp>
      <p:pic>
        <p:nvPicPr>
          <p:cNvPr id="73742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25" y="620713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43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901622">
            <a:off x="7680325" y="4797425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44" name="Picture 73743" descr="pumpkinkid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713" y="1628775"/>
            <a:ext cx="2079625" cy="3235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45" name="Picture 73744" descr="divider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2313" y="549275"/>
            <a:ext cx="4981575" cy="723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731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731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37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37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37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73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73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41"/>
                  </p:tgtEl>
                </p:cond>
              </p:nextCondLst>
            </p:seq>
          </p:childTnLst>
        </p:cTn>
      </p:par>
    </p:tnLst>
    <p:bldLst>
      <p:bldP spid="73731" grpId="0" animBg="1" build="p"/>
      <p:bldP spid="73732" grpId="0" bldLvl="0" animBg="1"/>
      <p:bldP spid="73734" grpId="0" bldLvl="0" animBg="1"/>
      <p:bldP spid="73741" grpId="0" bldLvl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5778" name="Rectangle 2"/>
          <p:cNvSpPr/>
          <p:nvPr/>
        </p:nvSpPr>
        <p:spPr>
          <a:xfrm>
            <a:off x="1703388" y="152400"/>
            <a:ext cx="8785225" cy="6553200"/>
          </a:xfrm>
          <a:prstGeom prst="rect">
            <a:avLst/>
          </a:prstGeom>
          <a:solidFill>
            <a:schemeClr val="tx1"/>
          </a:solidFill>
          <a:ln w="317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de-DE" altLang="x-none">
              <a:latin typeface="Arial" panose="020B0604020202020204" pitchFamily="34" charset="0"/>
            </a:endParaRPr>
          </a:p>
        </p:txBody>
      </p:sp>
      <p:sp>
        <p:nvSpPr>
          <p:cNvPr id="75779" name="AutoShape 3"/>
          <p:cNvSpPr/>
          <p:nvPr/>
        </p:nvSpPr>
        <p:spPr>
          <a:xfrm>
            <a:off x="2351088" y="5300663"/>
            <a:ext cx="4105275" cy="1079500"/>
          </a:xfrm>
          <a:prstGeom prst="flowChartTerminator">
            <a:avLst/>
          </a:prstGeom>
          <a:solidFill>
            <a:schemeClr val="bg1"/>
          </a:solidFill>
          <a:ln w="1016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3200" dirty="0">
                <a:latin typeface="Berlin Sans FB" pitchFamily="34" charset="0"/>
              </a:rPr>
              <a:t>Trick or treat</a:t>
            </a:r>
            <a:endParaRPr sz="3200" dirty="0">
              <a:latin typeface="Berlin Sans FB" pitchFamily="34" charset="0"/>
            </a:endParaRPr>
          </a:p>
        </p:txBody>
      </p:sp>
      <p:sp>
        <p:nvSpPr>
          <p:cNvPr id="75780" name="AutoShape 6"/>
          <p:cNvSpPr/>
          <p:nvPr/>
        </p:nvSpPr>
        <p:spPr>
          <a:xfrm>
            <a:off x="7319963" y="29241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witch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75781" name="AutoShape 7"/>
          <p:cNvSpPr/>
          <p:nvPr/>
        </p:nvSpPr>
        <p:spPr>
          <a:xfrm>
            <a:off x="7319963" y="393382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Trick or treat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75782" name="AutoShape 16">
            <a:hlinkClick r:id="rId2" action="ppaction://hlinksldjump"/>
          </p:cNvPr>
          <p:cNvSpPr/>
          <p:nvPr/>
        </p:nvSpPr>
        <p:spPr>
          <a:xfrm>
            <a:off x="9551988" y="260350"/>
            <a:ext cx="936625" cy="792163"/>
          </a:xfrm>
          <a:custGeom>
            <a:avLst/>
            <a:gdLst>
              <a:gd name="txL" fmla="*/ 289436 w 936625"/>
              <a:gd name="txT" fmla="*/ 302581 h 792163"/>
              <a:gd name="txR" fmla="*/ 647189 w 936625"/>
              <a:gd name="txB" fmla="*/ 605155 h 792163"/>
            </a:gdLst>
            <a:ahLst/>
            <a:cxnLst>
              <a:cxn ang="17694720">
                <a:pos x="468313" y="0"/>
              </a:cxn>
              <a:cxn ang="11796480">
                <a:pos x="1" y="302579"/>
              </a:cxn>
              <a:cxn ang="5898240">
                <a:pos x="178879" y="792160"/>
              </a:cxn>
              <a:cxn ang="5898240">
                <a:pos x="757746" y="792160"/>
              </a:cxn>
              <a:cxn ang="0">
                <a:pos x="936624" y="302579"/>
              </a:cxn>
            </a:cxnLst>
            <a:rect l="txL" t="txT" r="txR" b="txB"/>
            <a:pathLst>
              <a:path w="936625" h="792163">
                <a:moveTo>
                  <a:pt x="1" y="302579"/>
                </a:moveTo>
                <a:lnTo>
                  <a:pt x="357761" y="302581"/>
                </a:lnTo>
                <a:lnTo>
                  <a:pt x="468313" y="0"/>
                </a:lnTo>
                <a:lnTo>
                  <a:pt x="578864" y="302581"/>
                </a:lnTo>
                <a:lnTo>
                  <a:pt x="936624" y="302579"/>
                </a:lnTo>
                <a:lnTo>
                  <a:pt x="647189" y="489581"/>
                </a:lnTo>
                <a:lnTo>
                  <a:pt x="757746" y="792160"/>
                </a:lnTo>
                <a:lnTo>
                  <a:pt x="468313" y="605155"/>
                </a:lnTo>
                <a:lnTo>
                  <a:pt x="178879" y="792160"/>
                </a:lnTo>
                <a:lnTo>
                  <a:pt x="289436" y="489581"/>
                </a:lnTo>
                <a:close/>
              </a:path>
            </a:pathLst>
          </a:custGeom>
          <a:solidFill>
            <a:srgbClr val="FF6600"/>
          </a:solidFill>
          <a:ln w="508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b="1" dirty="0">
                <a:latin typeface="Arial" panose="020B0604020202020204" pitchFamily="34" charset="0"/>
              </a:rPr>
              <a:t>GO</a:t>
            </a:r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75783" name="AutoShape 17"/>
          <p:cNvSpPr/>
          <p:nvPr/>
        </p:nvSpPr>
        <p:spPr>
          <a:xfrm>
            <a:off x="6311900" y="4868863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5784" name="AutoShape 18"/>
          <p:cNvSpPr/>
          <p:nvPr/>
        </p:nvSpPr>
        <p:spPr>
          <a:xfrm>
            <a:off x="6456363" y="5661025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5785" name="AutoShape 19"/>
          <p:cNvSpPr/>
          <p:nvPr/>
        </p:nvSpPr>
        <p:spPr>
          <a:xfrm>
            <a:off x="1919288" y="4724400"/>
            <a:ext cx="577850" cy="576263"/>
          </a:xfrm>
          <a:custGeom>
            <a:avLst/>
            <a:gdLst>
              <a:gd name="txL" fmla="*/ 178567 w 577850"/>
              <a:gd name="txT" fmla="*/ 220114 h 576263"/>
              <a:gd name="txR" fmla="*/ 399283 w 577850"/>
              <a:gd name="txB" fmla="*/ 440223 h 576263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1"/>
              </a:cxn>
              <a:cxn ang="5898240">
                <a:pos x="467491" y="576261"/>
              </a:cxn>
              <a:cxn ang="0">
                <a:pos x="577849" y="220112"/>
              </a:cxn>
            </a:cxnLst>
            <a:rect l="txL" t="txT" r="txR" b="txB"/>
            <a:pathLst>
              <a:path w="577850" h="576263">
                <a:moveTo>
                  <a:pt x="1" y="220112"/>
                </a:moveTo>
                <a:lnTo>
                  <a:pt x="220720" y="220114"/>
                </a:lnTo>
                <a:lnTo>
                  <a:pt x="288925" y="0"/>
                </a:lnTo>
                <a:lnTo>
                  <a:pt x="357130" y="220114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1"/>
                </a:lnTo>
                <a:lnTo>
                  <a:pt x="288925" y="440223"/>
                </a:lnTo>
                <a:lnTo>
                  <a:pt x="110359" y="576261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5786" name="AutoShape 20"/>
          <p:cNvSpPr/>
          <p:nvPr/>
        </p:nvSpPr>
        <p:spPr>
          <a:xfrm>
            <a:off x="1703388" y="5949950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5787" name="AutoShape 21"/>
          <p:cNvSpPr/>
          <p:nvPr/>
        </p:nvSpPr>
        <p:spPr>
          <a:xfrm>
            <a:off x="6600825" y="1125538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5788" name="AutoShape 24"/>
          <p:cNvSpPr/>
          <p:nvPr/>
        </p:nvSpPr>
        <p:spPr>
          <a:xfrm>
            <a:off x="2351088" y="1628775"/>
            <a:ext cx="4105275" cy="3168650"/>
          </a:xfrm>
          <a:prstGeom prst="bevel">
            <a:avLst>
              <a:gd name="adj" fmla="val 12500"/>
            </a:avLst>
          </a:prstGeom>
          <a:solidFill>
            <a:srgbClr val="FF6600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endParaRPr lang="en-US" altLang="x-none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5789" name="AutoShape 5"/>
          <p:cNvSpPr/>
          <p:nvPr/>
        </p:nvSpPr>
        <p:spPr>
          <a:xfrm>
            <a:off x="7319963" y="18446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dinosaur</a:t>
            </a:r>
            <a:endParaRPr sz="2400" dirty="0">
              <a:latin typeface="Berlin Sans FB" pitchFamily="34" charset="0"/>
            </a:endParaRPr>
          </a:p>
        </p:txBody>
      </p:sp>
      <p:pic>
        <p:nvPicPr>
          <p:cNvPr id="75790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25" y="620713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791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901622">
            <a:off x="7680325" y="4797425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792" name="Picture 75791" descr="trickortreat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088" y="1773238"/>
            <a:ext cx="4048125" cy="2771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793" name="Picture 75792" descr="divider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2313" y="549275"/>
            <a:ext cx="4981575" cy="723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79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779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57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78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7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78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57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789"/>
                  </p:tgtEl>
                </p:cond>
              </p:nextCondLst>
            </p:seq>
          </p:childTnLst>
        </p:cTn>
      </p:par>
    </p:tnLst>
    <p:bldLst>
      <p:bldP spid="75779" grpId="0" animBg="1" build="p"/>
      <p:bldP spid="75780" grpId="0" bldLvl="0" animBg="1"/>
      <p:bldP spid="75782" grpId="0" bldLvl="0" animBg="1"/>
      <p:bldP spid="75789" grpId="0" bldLvl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7826" name="Rectangle 2"/>
          <p:cNvSpPr/>
          <p:nvPr/>
        </p:nvSpPr>
        <p:spPr>
          <a:xfrm>
            <a:off x="1703388" y="152400"/>
            <a:ext cx="8785225" cy="6553200"/>
          </a:xfrm>
          <a:prstGeom prst="rect">
            <a:avLst/>
          </a:prstGeom>
          <a:solidFill>
            <a:schemeClr val="tx1"/>
          </a:solidFill>
          <a:ln w="317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de-DE" altLang="x-none">
              <a:latin typeface="Arial" panose="020B0604020202020204" pitchFamily="34" charset="0"/>
            </a:endParaRPr>
          </a:p>
        </p:txBody>
      </p:sp>
      <p:sp>
        <p:nvSpPr>
          <p:cNvPr id="77827" name="AutoShape 3"/>
          <p:cNvSpPr/>
          <p:nvPr/>
        </p:nvSpPr>
        <p:spPr>
          <a:xfrm>
            <a:off x="2351088" y="5300663"/>
            <a:ext cx="4105275" cy="1079500"/>
          </a:xfrm>
          <a:prstGeom prst="flowChartTerminator">
            <a:avLst/>
          </a:prstGeom>
          <a:solidFill>
            <a:schemeClr val="bg1"/>
          </a:solidFill>
          <a:ln w="1016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3200" dirty="0">
                <a:latin typeface="Berlin Sans FB" pitchFamily="34" charset="0"/>
              </a:rPr>
              <a:t>pumpkin head</a:t>
            </a:r>
            <a:endParaRPr sz="3200" dirty="0">
              <a:latin typeface="Berlin Sans FB" pitchFamily="34" charset="0"/>
            </a:endParaRPr>
          </a:p>
        </p:txBody>
      </p:sp>
      <p:sp>
        <p:nvSpPr>
          <p:cNvPr id="77828" name="AutoShape 6"/>
          <p:cNvSpPr/>
          <p:nvPr/>
        </p:nvSpPr>
        <p:spPr>
          <a:xfrm>
            <a:off x="7319963" y="29241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ghost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77829" name="AutoShape 7"/>
          <p:cNvSpPr/>
          <p:nvPr/>
        </p:nvSpPr>
        <p:spPr>
          <a:xfrm>
            <a:off x="7319963" y="393382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witch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77830" name="AutoShape 16">
            <a:hlinkClick r:id="rId2" action="ppaction://hlinksldjump"/>
          </p:cNvPr>
          <p:cNvSpPr/>
          <p:nvPr/>
        </p:nvSpPr>
        <p:spPr>
          <a:xfrm>
            <a:off x="9551988" y="260350"/>
            <a:ext cx="936625" cy="792163"/>
          </a:xfrm>
          <a:custGeom>
            <a:avLst/>
            <a:gdLst>
              <a:gd name="txL" fmla="*/ 289436 w 936625"/>
              <a:gd name="txT" fmla="*/ 302581 h 792163"/>
              <a:gd name="txR" fmla="*/ 647189 w 936625"/>
              <a:gd name="txB" fmla="*/ 605155 h 792163"/>
            </a:gdLst>
            <a:ahLst/>
            <a:cxnLst>
              <a:cxn ang="17694720">
                <a:pos x="468313" y="0"/>
              </a:cxn>
              <a:cxn ang="11796480">
                <a:pos x="1" y="302579"/>
              </a:cxn>
              <a:cxn ang="5898240">
                <a:pos x="178879" y="792160"/>
              </a:cxn>
              <a:cxn ang="5898240">
                <a:pos x="757746" y="792160"/>
              </a:cxn>
              <a:cxn ang="0">
                <a:pos x="936624" y="302579"/>
              </a:cxn>
            </a:cxnLst>
            <a:rect l="txL" t="txT" r="txR" b="txB"/>
            <a:pathLst>
              <a:path w="936625" h="792163">
                <a:moveTo>
                  <a:pt x="1" y="302579"/>
                </a:moveTo>
                <a:lnTo>
                  <a:pt x="357761" y="302581"/>
                </a:lnTo>
                <a:lnTo>
                  <a:pt x="468313" y="0"/>
                </a:lnTo>
                <a:lnTo>
                  <a:pt x="578864" y="302581"/>
                </a:lnTo>
                <a:lnTo>
                  <a:pt x="936624" y="302579"/>
                </a:lnTo>
                <a:lnTo>
                  <a:pt x="647189" y="489581"/>
                </a:lnTo>
                <a:lnTo>
                  <a:pt x="757746" y="792160"/>
                </a:lnTo>
                <a:lnTo>
                  <a:pt x="468313" y="605155"/>
                </a:lnTo>
                <a:lnTo>
                  <a:pt x="178879" y="792160"/>
                </a:lnTo>
                <a:lnTo>
                  <a:pt x="289436" y="489581"/>
                </a:lnTo>
                <a:close/>
              </a:path>
            </a:pathLst>
          </a:custGeom>
          <a:solidFill>
            <a:srgbClr val="FF6600"/>
          </a:solidFill>
          <a:ln w="508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b="1" dirty="0">
                <a:latin typeface="Arial" panose="020B0604020202020204" pitchFamily="34" charset="0"/>
              </a:rPr>
              <a:t>GO</a:t>
            </a:r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77831" name="AutoShape 17"/>
          <p:cNvSpPr/>
          <p:nvPr/>
        </p:nvSpPr>
        <p:spPr>
          <a:xfrm>
            <a:off x="6311900" y="4868863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7832" name="AutoShape 18"/>
          <p:cNvSpPr/>
          <p:nvPr/>
        </p:nvSpPr>
        <p:spPr>
          <a:xfrm>
            <a:off x="6456363" y="5661025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7833" name="AutoShape 19"/>
          <p:cNvSpPr/>
          <p:nvPr/>
        </p:nvSpPr>
        <p:spPr>
          <a:xfrm>
            <a:off x="1919288" y="4724400"/>
            <a:ext cx="577850" cy="576263"/>
          </a:xfrm>
          <a:custGeom>
            <a:avLst/>
            <a:gdLst>
              <a:gd name="txL" fmla="*/ 178567 w 577850"/>
              <a:gd name="txT" fmla="*/ 220114 h 576263"/>
              <a:gd name="txR" fmla="*/ 399283 w 577850"/>
              <a:gd name="txB" fmla="*/ 440223 h 576263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1"/>
              </a:cxn>
              <a:cxn ang="5898240">
                <a:pos x="467491" y="576261"/>
              </a:cxn>
              <a:cxn ang="0">
                <a:pos x="577849" y="220112"/>
              </a:cxn>
            </a:cxnLst>
            <a:rect l="txL" t="txT" r="txR" b="txB"/>
            <a:pathLst>
              <a:path w="577850" h="576263">
                <a:moveTo>
                  <a:pt x="1" y="220112"/>
                </a:moveTo>
                <a:lnTo>
                  <a:pt x="220720" y="220114"/>
                </a:lnTo>
                <a:lnTo>
                  <a:pt x="288925" y="0"/>
                </a:lnTo>
                <a:lnTo>
                  <a:pt x="357130" y="220114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1"/>
                </a:lnTo>
                <a:lnTo>
                  <a:pt x="288925" y="440223"/>
                </a:lnTo>
                <a:lnTo>
                  <a:pt x="110359" y="576261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7834" name="AutoShape 20"/>
          <p:cNvSpPr/>
          <p:nvPr/>
        </p:nvSpPr>
        <p:spPr>
          <a:xfrm>
            <a:off x="1703388" y="5949950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7835" name="AutoShape 21"/>
          <p:cNvSpPr/>
          <p:nvPr/>
        </p:nvSpPr>
        <p:spPr>
          <a:xfrm>
            <a:off x="6600825" y="1125538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7836" name="AutoShape 24"/>
          <p:cNvSpPr/>
          <p:nvPr/>
        </p:nvSpPr>
        <p:spPr>
          <a:xfrm>
            <a:off x="2351088" y="1628775"/>
            <a:ext cx="4105275" cy="3168650"/>
          </a:xfrm>
          <a:prstGeom prst="bevel">
            <a:avLst>
              <a:gd name="adj" fmla="val 12500"/>
            </a:avLst>
          </a:prstGeom>
          <a:solidFill>
            <a:srgbClr val="FF6600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endParaRPr lang="en-US" altLang="x-none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7837" name="AutoShape 5"/>
          <p:cNvSpPr/>
          <p:nvPr/>
        </p:nvSpPr>
        <p:spPr>
          <a:xfrm>
            <a:off x="7319963" y="18446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pumpkin head</a:t>
            </a:r>
            <a:endParaRPr sz="2400" dirty="0">
              <a:latin typeface="Berlin Sans FB" pitchFamily="34" charset="0"/>
            </a:endParaRPr>
          </a:p>
        </p:txBody>
      </p:sp>
      <p:pic>
        <p:nvPicPr>
          <p:cNvPr id="77838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25" y="620713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9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901622">
            <a:off x="7680325" y="4797425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40" name="Imagem 15" descr="oct09_pumpkinhead3_gif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7713" y="1412875"/>
            <a:ext cx="1774825" cy="323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41" name="Picture 77840" descr="divider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2313" y="476250"/>
            <a:ext cx="4981575" cy="723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27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27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78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2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78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78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7"/>
                  </p:tgtEl>
                </p:cond>
              </p:nextCondLst>
            </p:seq>
          </p:childTnLst>
        </p:cTn>
      </p:par>
    </p:tnLst>
    <p:bldLst>
      <p:bldP spid="77827" grpId="0" animBg="1" build="p"/>
      <p:bldP spid="77828" grpId="0" bldLvl="0" animBg="1"/>
      <p:bldP spid="77830" grpId="0" bldLvl="0" animBg="1"/>
      <p:bldP spid="77837" grpId="0" bldLvl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9874" name="Rectangle 2"/>
          <p:cNvSpPr/>
          <p:nvPr/>
        </p:nvSpPr>
        <p:spPr>
          <a:xfrm>
            <a:off x="1703388" y="152400"/>
            <a:ext cx="8785225" cy="6553200"/>
          </a:xfrm>
          <a:prstGeom prst="rect">
            <a:avLst/>
          </a:prstGeom>
          <a:solidFill>
            <a:schemeClr val="tx1"/>
          </a:solidFill>
          <a:ln w="317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de-DE" altLang="x-none">
              <a:latin typeface="Arial" panose="020B0604020202020204" pitchFamily="34" charset="0"/>
            </a:endParaRPr>
          </a:p>
        </p:txBody>
      </p:sp>
      <p:sp>
        <p:nvSpPr>
          <p:cNvPr id="79875" name="AutoShape 3"/>
          <p:cNvSpPr/>
          <p:nvPr/>
        </p:nvSpPr>
        <p:spPr>
          <a:xfrm>
            <a:off x="2351088" y="5300663"/>
            <a:ext cx="4105275" cy="1079500"/>
          </a:xfrm>
          <a:prstGeom prst="flowChartTerminator">
            <a:avLst/>
          </a:prstGeom>
          <a:solidFill>
            <a:schemeClr val="bg1"/>
          </a:solidFill>
          <a:ln w="1016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3200" dirty="0">
                <a:latin typeface="Berlin Sans FB" pitchFamily="34" charset="0"/>
              </a:rPr>
              <a:t>mummy</a:t>
            </a:r>
            <a:endParaRPr sz="3200" dirty="0">
              <a:latin typeface="Berlin Sans FB" pitchFamily="34" charset="0"/>
            </a:endParaRPr>
          </a:p>
        </p:txBody>
      </p:sp>
      <p:sp>
        <p:nvSpPr>
          <p:cNvPr id="79876" name="AutoShape 6"/>
          <p:cNvSpPr/>
          <p:nvPr/>
        </p:nvSpPr>
        <p:spPr>
          <a:xfrm>
            <a:off x="7319963" y="29241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mummy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79877" name="AutoShape 7"/>
          <p:cNvSpPr/>
          <p:nvPr/>
        </p:nvSpPr>
        <p:spPr>
          <a:xfrm>
            <a:off x="7319963" y="393382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ghost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79878" name="AutoShape 16">
            <a:hlinkClick r:id="rId2" action="ppaction://hlinksldjump"/>
          </p:cNvPr>
          <p:cNvSpPr/>
          <p:nvPr/>
        </p:nvSpPr>
        <p:spPr>
          <a:xfrm>
            <a:off x="9551988" y="260350"/>
            <a:ext cx="936625" cy="792163"/>
          </a:xfrm>
          <a:custGeom>
            <a:avLst/>
            <a:gdLst>
              <a:gd name="txL" fmla="*/ 289436 w 936625"/>
              <a:gd name="txT" fmla="*/ 302581 h 792163"/>
              <a:gd name="txR" fmla="*/ 647189 w 936625"/>
              <a:gd name="txB" fmla="*/ 605155 h 792163"/>
            </a:gdLst>
            <a:ahLst/>
            <a:cxnLst>
              <a:cxn ang="17694720">
                <a:pos x="468313" y="0"/>
              </a:cxn>
              <a:cxn ang="11796480">
                <a:pos x="1" y="302579"/>
              </a:cxn>
              <a:cxn ang="5898240">
                <a:pos x="178879" y="792160"/>
              </a:cxn>
              <a:cxn ang="5898240">
                <a:pos x="757746" y="792160"/>
              </a:cxn>
              <a:cxn ang="0">
                <a:pos x="936624" y="302579"/>
              </a:cxn>
            </a:cxnLst>
            <a:rect l="txL" t="txT" r="txR" b="txB"/>
            <a:pathLst>
              <a:path w="936625" h="792163">
                <a:moveTo>
                  <a:pt x="1" y="302579"/>
                </a:moveTo>
                <a:lnTo>
                  <a:pt x="357761" y="302581"/>
                </a:lnTo>
                <a:lnTo>
                  <a:pt x="468313" y="0"/>
                </a:lnTo>
                <a:lnTo>
                  <a:pt x="578864" y="302581"/>
                </a:lnTo>
                <a:lnTo>
                  <a:pt x="936624" y="302579"/>
                </a:lnTo>
                <a:lnTo>
                  <a:pt x="647189" y="489581"/>
                </a:lnTo>
                <a:lnTo>
                  <a:pt x="757746" y="792160"/>
                </a:lnTo>
                <a:lnTo>
                  <a:pt x="468313" y="605155"/>
                </a:lnTo>
                <a:lnTo>
                  <a:pt x="178879" y="792160"/>
                </a:lnTo>
                <a:lnTo>
                  <a:pt x="289436" y="489581"/>
                </a:lnTo>
                <a:close/>
              </a:path>
            </a:pathLst>
          </a:custGeom>
          <a:solidFill>
            <a:srgbClr val="FF6600"/>
          </a:solidFill>
          <a:ln w="508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b="1" dirty="0">
                <a:latin typeface="Arial" panose="020B0604020202020204" pitchFamily="34" charset="0"/>
              </a:rPr>
              <a:t>GO</a:t>
            </a:r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79879" name="AutoShape 17"/>
          <p:cNvSpPr/>
          <p:nvPr/>
        </p:nvSpPr>
        <p:spPr>
          <a:xfrm>
            <a:off x="6311900" y="4868863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9880" name="AutoShape 18"/>
          <p:cNvSpPr/>
          <p:nvPr/>
        </p:nvSpPr>
        <p:spPr>
          <a:xfrm>
            <a:off x="6456363" y="5661025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9881" name="AutoShape 19"/>
          <p:cNvSpPr/>
          <p:nvPr/>
        </p:nvSpPr>
        <p:spPr>
          <a:xfrm>
            <a:off x="1919288" y="4724400"/>
            <a:ext cx="577850" cy="576263"/>
          </a:xfrm>
          <a:custGeom>
            <a:avLst/>
            <a:gdLst>
              <a:gd name="txL" fmla="*/ 178567 w 577850"/>
              <a:gd name="txT" fmla="*/ 220114 h 576263"/>
              <a:gd name="txR" fmla="*/ 399283 w 577850"/>
              <a:gd name="txB" fmla="*/ 440223 h 576263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1"/>
              </a:cxn>
              <a:cxn ang="5898240">
                <a:pos x="467491" y="576261"/>
              </a:cxn>
              <a:cxn ang="0">
                <a:pos x="577849" y="220112"/>
              </a:cxn>
            </a:cxnLst>
            <a:rect l="txL" t="txT" r="txR" b="txB"/>
            <a:pathLst>
              <a:path w="577850" h="576263">
                <a:moveTo>
                  <a:pt x="1" y="220112"/>
                </a:moveTo>
                <a:lnTo>
                  <a:pt x="220720" y="220114"/>
                </a:lnTo>
                <a:lnTo>
                  <a:pt x="288925" y="0"/>
                </a:lnTo>
                <a:lnTo>
                  <a:pt x="357130" y="220114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1"/>
                </a:lnTo>
                <a:lnTo>
                  <a:pt x="288925" y="440223"/>
                </a:lnTo>
                <a:lnTo>
                  <a:pt x="110359" y="576261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9882" name="AutoShape 20"/>
          <p:cNvSpPr/>
          <p:nvPr/>
        </p:nvSpPr>
        <p:spPr>
          <a:xfrm>
            <a:off x="1703388" y="5949950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9883" name="AutoShape 21"/>
          <p:cNvSpPr/>
          <p:nvPr/>
        </p:nvSpPr>
        <p:spPr>
          <a:xfrm>
            <a:off x="6600825" y="1125538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9884" name="AutoShape 24"/>
          <p:cNvSpPr/>
          <p:nvPr/>
        </p:nvSpPr>
        <p:spPr>
          <a:xfrm>
            <a:off x="2351088" y="1628775"/>
            <a:ext cx="4105275" cy="3168650"/>
          </a:xfrm>
          <a:prstGeom prst="bevel">
            <a:avLst>
              <a:gd name="adj" fmla="val 12500"/>
            </a:avLst>
          </a:prstGeom>
          <a:solidFill>
            <a:srgbClr val="FF6600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endParaRPr lang="en-US" altLang="x-none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9885" name="AutoShape 5"/>
          <p:cNvSpPr/>
          <p:nvPr/>
        </p:nvSpPr>
        <p:spPr>
          <a:xfrm>
            <a:off x="7319963" y="18446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Dracula</a:t>
            </a:r>
            <a:endParaRPr sz="2400" dirty="0">
              <a:latin typeface="Berlin Sans FB" pitchFamily="34" charset="0"/>
            </a:endParaRPr>
          </a:p>
        </p:txBody>
      </p:sp>
      <p:pic>
        <p:nvPicPr>
          <p:cNvPr id="79886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25" y="620713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9887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901622">
            <a:off x="7680325" y="4797425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9888" name="Picture 79887" descr="mummy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275" y="1557338"/>
            <a:ext cx="2138363" cy="3243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9889" name="Picture 79888" descr="divider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2313" y="476250"/>
            <a:ext cx="4981575" cy="723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5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75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98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7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9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7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98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5"/>
                  </p:tgtEl>
                </p:cond>
              </p:nextCondLst>
            </p:seq>
          </p:childTnLst>
        </p:cTn>
      </p:par>
    </p:tnLst>
    <p:bldLst>
      <p:bldP spid="79875" grpId="0" animBg="1" build="p"/>
      <p:bldP spid="79876" grpId="0" bldLvl="0" animBg="1"/>
      <p:bldP spid="79878" grpId="0" bldLvl="0" animBg="1"/>
      <p:bldP spid="79885" grpId="0" bldLvl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1922" name="Rectangle 2"/>
          <p:cNvSpPr/>
          <p:nvPr/>
        </p:nvSpPr>
        <p:spPr>
          <a:xfrm>
            <a:off x="1703388" y="152400"/>
            <a:ext cx="8785225" cy="6553200"/>
          </a:xfrm>
          <a:prstGeom prst="rect">
            <a:avLst/>
          </a:prstGeom>
          <a:solidFill>
            <a:schemeClr val="tx1"/>
          </a:solidFill>
          <a:ln w="317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de-DE" altLang="x-none">
              <a:latin typeface="Arial" panose="020B0604020202020204" pitchFamily="34" charset="0"/>
            </a:endParaRPr>
          </a:p>
        </p:txBody>
      </p:sp>
      <p:sp>
        <p:nvSpPr>
          <p:cNvPr id="81923" name="AutoShape 3"/>
          <p:cNvSpPr/>
          <p:nvPr/>
        </p:nvSpPr>
        <p:spPr>
          <a:xfrm>
            <a:off x="2351088" y="5300663"/>
            <a:ext cx="4105275" cy="1079500"/>
          </a:xfrm>
          <a:prstGeom prst="flowChartTerminator">
            <a:avLst/>
          </a:prstGeom>
          <a:solidFill>
            <a:schemeClr val="bg1"/>
          </a:solidFill>
          <a:ln w="1016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3200" dirty="0">
                <a:latin typeface="Berlin Sans FB" pitchFamily="34" charset="0"/>
              </a:rPr>
              <a:t>mask</a:t>
            </a:r>
            <a:endParaRPr sz="3200" dirty="0">
              <a:latin typeface="Berlin Sans FB" pitchFamily="34" charset="0"/>
            </a:endParaRPr>
          </a:p>
        </p:txBody>
      </p:sp>
      <p:sp>
        <p:nvSpPr>
          <p:cNvPr id="81924" name="AutoShape 6"/>
          <p:cNvSpPr/>
          <p:nvPr/>
        </p:nvSpPr>
        <p:spPr>
          <a:xfrm>
            <a:off x="7319963" y="29241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dress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81925" name="AutoShape 7"/>
          <p:cNvSpPr/>
          <p:nvPr/>
        </p:nvSpPr>
        <p:spPr>
          <a:xfrm>
            <a:off x="7319963" y="393382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mask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81926" name="AutoShape 16">
            <a:hlinkClick r:id="rId2" action="ppaction://hlinksldjump"/>
          </p:cNvPr>
          <p:cNvSpPr/>
          <p:nvPr/>
        </p:nvSpPr>
        <p:spPr>
          <a:xfrm>
            <a:off x="9551988" y="260350"/>
            <a:ext cx="936625" cy="792163"/>
          </a:xfrm>
          <a:custGeom>
            <a:avLst/>
            <a:gdLst>
              <a:gd name="txL" fmla="*/ 289436 w 936625"/>
              <a:gd name="txT" fmla="*/ 302581 h 792163"/>
              <a:gd name="txR" fmla="*/ 647189 w 936625"/>
              <a:gd name="txB" fmla="*/ 605155 h 792163"/>
            </a:gdLst>
            <a:ahLst/>
            <a:cxnLst>
              <a:cxn ang="17694720">
                <a:pos x="468313" y="0"/>
              </a:cxn>
              <a:cxn ang="11796480">
                <a:pos x="1" y="302579"/>
              </a:cxn>
              <a:cxn ang="5898240">
                <a:pos x="178879" y="792160"/>
              </a:cxn>
              <a:cxn ang="5898240">
                <a:pos x="757746" y="792160"/>
              </a:cxn>
              <a:cxn ang="0">
                <a:pos x="936624" y="302579"/>
              </a:cxn>
            </a:cxnLst>
            <a:rect l="txL" t="txT" r="txR" b="txB"/>
            <a:pathLst>
              <a:path w="936625" h="792163">
                <a:moveTo>
                  <a:pt x="1" y="302579"/>
                </a:moveTo>
                <a:lnTo>
                  <a:pt x="357761" y="302581"/>
                </a:lnTo>
                <a:lnTo>
                  <a:pt x="468313" y="0"/>
                </a:lnTo>
                <a:lnTo>
                  <a:pt x="578864" y="302581"/>
                </a:lnTo>
                <a:lnTo>
                  <a:pt x="936624" y="302579"/>
                </a:lnTo>
                <a:lnTo>
                  <a:pt x="647189" y="489581"/>
                </a:lnTo>
                <a:lnTo>
                  <a:pt x="757746" y="792160"/>
                </a:lnTo>
                <a:lnTo>
                  <a:pt x="468313" y="605155"/>
                </a:lnTo>
                <a:lnTo>
                  <a:pt x="178879" y="792160"/>
                </a:lnTo>
                <a:lnTo>
                  <a:pt x="289436" y="489581"/>
                </a:lnTo>
                <a:close/>
              </a:path>
            </a:pathLst>
          </a:custGeom>
          <a:solidFill>
            <a:srgbClr val="FF6600"/>
          </a:solidFill>
          <a:ln w="508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b="1" dirty="0">
                <a:latin typeface="Arial" panose="020B0604020202020204" pitchFamily="34" charset="0"/>
              </a:rPr>
              <a:t>GO</a:t>
            </a:r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81927" name="AutoShape 17"/>
          <p:cNvSpPr/>
          <p:nvPr/>
        </p:nvSpPr>
        <p:spPr>
          <a:xfrm>
            <a:off x="6311900" y="4868863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81928" name="AutoShape 18"/>
          <p:cNvSpPr/>
          <p:nvPr/>
        </p:nvSpPr>
        <p:spPr>
          <a:xfrm>
            <a:off x="6456363" y="5661025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81929" name="AutoShape 19"/>
          <p:cNvSpPr/>
          <p:nvPr/>
        </p:nvSpPr>
        <p:spPr>
          <a:xfrm>
            <a:off x="1919288" y="4724400"/>
            <a:ext cx="577850" cy="576263"/>
          </a:xfrm>
          <a:custGeom>
            <a:avLst/>
            <a:gdLst>
              <a:gd name="txL" fmla="*/ 178567 w 577850"/>
              <a:gd name="txT" fmla="*/ 220114 h 576263"/>
              <a:gd name="txR" fmla="*/ 399283 w 577850"/>
              <a:gd name="txB" fmla="*/ 440223 h 576263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1"/>
              </a:cxn>
              <a:cxn ang="5898240">
                <a:pos x="467491" y="576261"/>
              </a:cxn>
              <a:cxn ang="0">
                <a:pos x="577849" y="220112"/>
              </a:cxn>
            </a:cxnLst>
            <a:rect l="txL" t="txT" r="txR" b="txB"/>
            <a:pathLst>
              <a:path w="577850" h="576263">
                <a:moveTo>
                  <a:pt x="1" y="220112"/>
                </a:moveTo>
                <a:lnTo>
                  <a:pt x="220720" y="220114"/>
                </a:lnTo>
                <a:lnTo>
                  <a:pt x="288925" y="0"/>
                </a:lnTo>
                <a:lnTo>
                  <a:pt x="357130" y="220114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1"/>
                </a:lnTo>
                <a:lnTo>
                  <a:pt x="288925" y="440223"/>
                </a:lnTo>
                <a:lnTo>
                  <a:pt x="110359" y="576261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81930" name="AutoShape 20"/>
          <p:cNvSpPr/>
          <p:nvPr/>
        </p:nvSpPr>
        <p:spPr>
          <a:xfrm>
            <a:off x="1703388" y="5949950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81931" name="AutoShape 21"/>
          <p:cNvSpPr/>
          <p:nvPr/>
        </p:nvSpPr>
        <p:spPr>
          <a:xfrm>
            <a:off x="6600825" y="1125538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81932" name="AutoShape 24"/>
          <p:cNvSpPr/>
          <p:nvPr/>
        </p:nvSpPr>
        <p:spPr>
          <a:xfrm>
            <a:off x="2351088" y="1628775"/>
            <a:ext cx="4105275" cy="3168650"/>
          </a:xfrm>
          <a:prstGeom prst="bevel">
            <a:avLst>
              <a:gd name="adj" fmla="val 12500"/>
            </a:avLst>
          </a:prstGeom>
          <a:solidFill>
            <a:srgbClr val="FF6600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endParaRPr lang="en-US" altLang="x-none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1933" name="AutoShape 5"/>
          <p:cNvSpPr/>
          <p:nvPr/>
        </p:nvSpPr>
        <p:spPr>
          <a:xfrm>
            <a:off x="7319963" y="18446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costume</a:t>
            </a:r>
            <a:endParaRPr sz="2400" dirty="0">
              <a:latin typeface="Berlin Sans FB" pitchFamily="34" charset="0"/>
            </a:endParaRPr>
          </a:p>
        </p:txBody>
      </p:sp>
      <p:pic>
        <p:nvPicPr>
          <p:cNvPr id="81934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25" y="620713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35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901622">
            <a:off x="7680325" y="4797425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36" name="Picture 81935" descr="mask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013" y="1557338"/>
            <a:ext cx="3238500" cy="323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37" name="Picture 81936" descr="divider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2313" y="476250"/>
            <a:ext cx="4981575" cy="723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3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23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19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19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2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19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819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81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81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33"/>
                  </p:tgtEl>
                </p:cond>
              </p:nextCondLst>
            </p:seq>
          </p:childTnLst>
        </p:cTn>
      </p:par>
    </p:tnLst>
    <p:bldLst>
      <p:bldP spid="81923" grpId="0" animBg="1" build="p"/>
      <p:bldP spid="81924" grpId="0" bldLvl="0" animBg="1"/>
      <p:bldP spid="81926" grpId="0" bldLvl="0" animBg="1"/>
      <p:bldP spid="81933" grpId="0" bldLvl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3970" name="Rectangle 2"/>
          <p:cNvSpPr/>
          <p:nvPr/>
        </p:nvSpPr>
        <p:spPr>
          <a:xfrm>
            <a:off x="1703388" y="152400"/>
            <a:ext cx="8785225" cy="6553200"/>
          </a:xfrm>
          <a:prstGeom prst="rect">
            <a:avLst/>
          </a:prstGeom>
          <a:solidFill>
            <a:schemeClr val="tx1"/>
          </a:solidFill>
          <a:ln w="317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de-DE" altLang="x-none">
              <a:latin typeface="Arial" panose="020B0604020202020204" pitchFamily="34" charset="0"/>
            </a:endParaRPr>
          </a:p>
        </p:txBody>
      </p:sp>
      <p:sp>
        <p:nvSpPr>
          <p:cNvPr id="83971" name="AutoShape 3"/>
          <p:cNvSpPr/>
          <p:nvPr/>
        </p:nvSpPr>
        <p:spPr>
          <a:xfrm>
            <a:off x="2351088" y="5300663"/>
            <a:ext cx="4105275" cy="1079500"/>
          </a:xfrm>
          <a:prstGeom prst="flowChartTerminator">
            <a:avLst/>
          </a:prstGeom>
          <a:solidFill>
            <a:schemeClr val="bg1"/>
          </a:solidFill>
          <a:ln w="1016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3200" dirty="0">
                <a:latin typeface="Berlin Sans FB" pitchFamily="34" charset="0"/>
              </a:rPr>
              <a:t>cauldron</a:t>
            </a:r>
            <a:endParaRPr sz="3200" dirty="0">
              <a:latin typeface="Berlin Sans FB" pitchFamily="34" charset="0"/>
            </a:endParaRPr>
          </a:p>
        </p:txBody>
      </p:sp>
      <p:sp>
        <p:nvSpPr>
          <p:cNvPr id="83972" name="AutoShape 6"/>
          <p:cNvSpPr/>
          <p:nvPr/>
        </p:nvSpPr>
        <p:spPr>
          <a:xfrm>
            <a:off x="7319963" y="29241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cauldron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83973" name="AutoShape 7"/>
          <p:cNvSpPr/>
          <p:nvPr/>
        </p:nvSpPr>
        <p:spPr>
          <a:xfrm>
            <a:off x="7319963" y="393382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pan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83974" name="AutoShape 16">
            <a:hlinkClick r:id="rId2" action="ppaction://hlinksldjump"/>
          </p:cNvPr>
          <p:cNvSpPr/>
          <p:nvPr/>
        </p:nvSpPr>
        <p:spPr>
          <a:xfrm>
            <a:off x="9551988" y="260350"/>
            <a:ext cx="936625" cy="792163"/>
          </a:xfrm>
          <a:custGeom>
            <a:avLst/>
            <a:gdLst>
              <a:gd name="txL" fmla="*/ 289436 w 936625"/>
              <a:gd name="txT" fmla="*/ 302581 h 792163"/>
              <a:gd name="txR" fmla="*/ 647189 w 936625"/>
              <a:gd name="txB" fmla="*/ 605155 h 792163"/>
            </a:gdLst>
            <a:ahLst/>
            <a:cxnLst>
              <a:cxn ang="17694720">
                <a:pos x="468313" y="0"/>
              </a:cxn>
              <a:cxn ang="11796480">
                <a:pos x="1" y="302579"/>
              </a:cxn>
              <a:cxn ang="5898240">
                <a:pos x="178879" y="792160"/>
              </a:cxn>
              <a:cxn ang="5898240">
                <a:pos x="757746" y="792160"/>
              </a:cxn>
              <a:cxn ang="0">
                <a:pos x="936624" y="302579"/>
              </a:cxn>
            </a:cxnLst>
            <a:rect l="txL" t="txT" r="txR" b="txB"/>
            <a:pathLst>
              <a:path w="936625" h="792163">
                <a:moveTo>
                  <a:pt x="1" y="302579"/>
                </a:moveTo>
                <a:lnTo>
                  <a:pt x="357761" y="302581"/>
                </a:lnTo>
                <a:lnTo>
                  <a:pt x="468313" y="0"/>
                </a:lnTo>
                <a:lnTo>
                  <a:pt x="578864" y="302581"/>
                </a:lnTo>
                <a:lnTo>
                  <a:pt x="936624" y="302579"/>
                </a:lnTo>
                <a:lnTo>
                  <a:pt x="647189" y="489581"/>
                </a:lnTo>
                <a:lnTo>
                  <a:pt x="757746" y="792160"/>
                </a:lnTo>
                <a:lnTo>
                  <a:pt x="468313" y="605155"/>
                </a:lnTo>
                <a:lnTo>
                  <a:pt x="178879" y="792160"/>
                </a:lnTo>
                <a:lnTo>
                  <a:pt x="289436" y="489581"/>
                </a:lnTo>
                <a:close/>
              </a:path>
            </a:pathLst>
          </a:custGeom>
          <a:solidFill>
            <a:srgbClr val="FF6600"/>
          </a:solidFill>
          <a:ln w="508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b="1" dirty="0">
                <a:latin typeface="Arial" panose="020B0604020202020204" pitchFamily="34" charset="0"/>
              </a:rPr>
              <a:t>GO</a:t>
            </a:r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83975" name="AutoShape 17"/>
          <p:cNvSpPr/>
          <p:nvPr/>
        </p:nvSpPr>
        <p:spPr>
          <a:xfrm>
            <a:off x="6311900" y="4868863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83976" name="AutoShape 18"/>
          <p:cNvSpPr/>
          <p:nvPr/>
        </p:nvSpPr>
        <p:spPr>
          <a:xfrm>
            <a:off x="6456363" y="5661025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83977" name="AutoShape 19"/>
          <p:cNvSpPr/>
          <p:nvPr/>
        </p:nvSpPr>
        <p:spPr>
          <a:xfrm>
            <a:off x="1919288" y="4724400"/>
            <a:ext cx="577850" cy="576263"/>
          </a:xfrm>
          <a:custGeom>
            <a:avLst/>
            <a:gdLst>
              <a:gd name="txL" fmla="*/ 178567 w 577850"/>
              <a:gd name="txT" fmla="*/ 220114 h 576263"/>
              <a:gd name="txR" fmla="*/ 399283 w 577850"/>
              <a:gd name="txB" fmla="*/ 440223 h 576263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1"/>
              </a:cxn>
              <a:cxn ang="5898240">
                <a:pos x="467491" y="576261"/>
              </a:cxn>
              <a:cxn ang="0">
                <a:pos x="577849" y="220112"/>
              </a:cxn>
            </a:cxnLst>
            <a:rect l="txL" t="txT" r="txR" b="txB"/>
            <a:pathLst>
              <a:path w="577850" h="576263">
                <a:moveTo>
                  <a:pt x="1" y="220112"/>
                </a:moveTo>
                <a:lnTo>
                  <a:pt x="220720" y="220114"/>
                </a:lnTo>
                <a:lnTo>
                  <a:pt x="288925" y="0"/>
                </a:lnTo>
                <a:lnTo>
                  <a:pt x="357130" y="220114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1"/>
                </a:lnTo>
                <a:lnTo>
                  <a:pt x="288925" y="440223"/>
                </a:lnTo>
                <a:lnTo>
                  <a:pt x="110359" y="576261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83978" name="AutoShape 20"/>
          <p:cNvSpPr/>
          <p:nvPr/>
        </p:nvSpPr>
        <p:spPr>
          <a:xfrm>
            <a:off x="1703388" y="5949950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83979" name="AutoShape 21"/>
          <p:cNvSpPr/>
          <p:nvPr/>
        </p:nvSpPr>
        <p:spPr>
          <a:xfrm>
            <a:off x="6600825" y="1125538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83980" name="AutoShape 24"/>
          <p:cNvSpPr/>
          <p:nvPr/>
        </p:nvSpPr>
        <p:spPr>
          <a:xfrm>
            <a:off x="2351088" y="1628775"/>
            <a:ext cx="4105275" cy="3168650"/>
          </a:xfrm>
          <a:prstGeom prst="bevel">
            <a:avLst>
              <a:gd name="adj" fmla="val 12500"/>
            </a:avLst>
          </a:prstGeom>
          <a:solidFill>
            <a:srgbClr val="FF6600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endParaRPr lang="en-US" altLang="x-none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3981" name="AutoShape 5"/>
          <p:cNvSpPr/>
          <p:nvPr/>
        </p:nvSpPr>
        <p:spPr>
          <a:xfrm>
            <a:off x="7319963" y="18446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pot</a:t>
            </a:r>
            <a:endParaRPr sz="2400" dirty="0">
              <a:latin typeface="Berlin Sans FB" pitchFamily="34" charset="0"/>
            </a:endParaRPr>
          </a:p>
        </p:txBody>
      </p:sp>
      <p:pic>
        <p:nvPicPr>
          <p:cNvPr id="83982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25" y="620713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983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901622">
            <a:off x="7680325" y="4797425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984" name="Picture 83983" descr="cauldron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350" y="1557338"/>
            <a:ext cx="2982913" cy="323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985" name="Picture 83984" descr="divider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2313" y="476250"/>
            <a:ext cx="4981575" cy="723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971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3971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39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97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39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97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39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839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981"/>
                  </p:tgtEl>
                </p:cond>
              </p:nextCondLst>
            </p:seq>
          </p:childTnLst>
        </p:cTn>
      </p:par>
    </p:tnLst>
    <p:bldLst>
      <p:bldP spid="83971" grpId="0" animBg="1" build="p"/>
      <p:bldP spid="83972" grpId="0" bldLvl="0" animBg="1"/>
      <p:bldP spid="83974" grpId="0" bldLvl="0" animBg="1"/>
      <p:bldP spid="83981" grpId="0" bldLvl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6018" name="Rectangle 2"/>
          <p:cNvSpPr/>
          <p:nvPr/>
        </p:nvSpPr>
        <p:spPr>
          <a:xfrm>
            <a:off x="1703388" y="152400"/>
            <a:ext cx="8785225" cy="6553200"/>
          </a:xfrm>
          <a:prstGeom prst="rect">
            <a:avLst/>
          </a:prstGeom>
          <a:solidFill>
            <a:schemeClr val="tx1"/>
          </a:solidFill>
          <a:ln w="317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de-DE" altLang="x-none">
              <a:latin typeface="Arial" panose="020B0604020202020204" pitchFamily="34" charset="0"/>
            </a:endParaRPr>
          </a:p>
        </p:txBody>
      </p:sp>
      <p:sp>
        <p:nvSpPr>
          <p:cNvPr id="86019" name="AutoShape 3"/>
          <p:cNvSpPr/>
          <p:nvPr/>
        </p:nvSpPr>
        <p:spPr>
          <a:xfrm>
            <a:off x="2351088" y="5300663"/>
            <a:ext cx="4105275" cy="1079500"/>
          </a:xfrm>
          <a:prstGeom prst="flowChartTerminator">
            <a:avLst/>
          </a:prstGeom>
          <a:solidFill>
            <a:schemeClr val="bg1"/>
          </a:solidFill>
          <a:ln w="1016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3200" dirty="0">
                <a:latin typeface="Berlin Sans FB" pitchFamily="34" charset="0"/>
              </a:rPr>
              <a:t>bat</a:t>
            </a:r>
            <a:endParaRPr sz="3200" dirty="0">
              <a:latin typeface="Berlin Sans FB" pitchFamily="34" charset="0"/>
            </a:endParaRPr>
          </a:p>
        </p:txBody>
      </p:sp>
      <p:sp>
        <p:nvSpPr>
          <p:cNvPr id="86020" name="AutoShape 6"/>
          <p:cNvSpPr/>
          <p:nvPr/>
        </p:nvSpPr>
        <p:spPr>
          <a:xfrm>
            <a:off x="7319963" y="29241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cat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86021" name="AutoShape 7"/>
          <p:cNvSpPr/>
          <p:nvPr/>
        </p:nvSpPr>
        <p:spPr>
          <a:xfrm>
            <a:off x="7319963" y="393382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spider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86022" name="AutoShape 16">
            <a:hlinkClick r:id="rId2" action="ppaction://hlinksldjump"/>
          </p:cNvPr>
          <p:cNvSpPr/>
          <p:nvPr/>
        </p:nvSpPr>
        <p:spPr>
          <a:xfrm>
            <a:off x="9551988" y="260350"/>
            <a:ext cx="936625" cy="792163"/>
          </a:xfrm>
          <a:custGeom>
            <a:avLst/>
            <a:gdLst>
              <a:gd name="txL" fmla="*/ 289436 w 936625"/>
              <a:gd name="txT" fmla="*/ 302581 h 792163"/>
              <a:gd name="txR" fmla="*/ 647189 w 936625"/>
              <a:gd name="txB" fmla="*/ 605155 h 792163"/>
            </a:gdLst>
            <a:ahLst/>
            <a:cxnLst>
              <a:cxn ang="17694720">
                <a:pos x="468313" y="0"/>
              </a:cxn>
              <a:cxn ang="11796480">
                <a:pos x="1" y="302579"/>
              </a:cxn>
              <a:cxn ang="5898240">
                <a:pos x="178879" y="792160"/>
              </a:cxn>
              <a:cxn ang="5898240">
                <a:pos x="757746" y="792160"/>
              </a:cxn>
              <a:cxn ang="0">
                <a:pos x="936624" y="302579"/>
              </a:cxn>
            </a:cxnLst>
            <a:rect l="txL" t="txT" r="txR" b="txB"/>
            <a:pathLst>
              <a:path w="936625" h="792163">
                <a:moveTo>
                  <a:pt x="1" y="302579"/>
                </a:moveTo>
                <a:lnTo>
                  <a:pt x="357761" y="302581"/>
                </a:lnTo>
                <a:lnTo>
                  <a:pt x="468313" y="0"/>
                </a:lnTo>
                <a:lnTo>
                  <a:pt x="578864" y="302581"/>
                </a:lnTo>
                <a:lnTo>
                  <a:pt x="936624" y="302579"/>
                </a:lnTo>
                <a:lnTo>
                  <a:pt x="647189" y="489581"/>
                </a:lnTo>
                <a:lnTo>
                  <a:pt x="757746" y="792160"/>
                </a:lnTo>
                <a:lnTo>
                  <a:pt x="468313" y="605155"/>
                </a:lnTo>
                <a:lnTo>
                  <a:pt x="178879" y="792160"/>
                </a:lnTo>
                <a:lnTo>
                  <a:pt x="289436" y="489581"/>
                </a:lnTo>
                <a:close/>
              </a:path>
            </a:pathLst>
          </a:custGeom>
          <a:solidFill>
            <a:srgbClr val="FF6600"/>
          </a:solidFill>
          <a:ln w="508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b="1" dirty="0">
                <a:latin typeface="Arial" panose="020B0604020202020204" pitchFamily="34" charset="0"/>
              </a:rPr>
              <a:t>GO</a:t>
            </a:r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86023" name="AutoShape 17"/>
          <p:cNvSpPr/>
          <p:nvPr/>
        </p:nvSpPr>
        <p:spPr>
          <a:xfrm>
            <a:off x="6311900" y="4868863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86024" name="AutoShape 18"/>
          <p:cNvSpPr/>
          <p:nvPr/>
        </p:nvSpPr>
        <p:spPr>
          <a:xfrm>
            <a:off x="6456363" y="5661025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86025" name="AutoShape 19"/>
          <p:cNvSpPr/>
          <p:nvPr/>
        </p:nvSpPr>
        <p:spPr>
          <a:xfrm>
            <a:off x="1919288" y="4724400"/>
            <a:ext cx="577850" cy="576263"/>
          </a:xfrm>
          <a:custGeom>
            <a:avLst/>
            <a:gdLst>
              <a:gd name="txL" fmla="*/ 178567 w 577850"/>
              <a:gd name="txT" fmla="*/ 220114 h 576263"/>
              <a:gd name="txR" fmla="*/ 399283 w 577850"/>
              <a:gd name="txB" fmla="*/ 440223 h 576263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1"/>
              </a:cxn>
              <a:cxn ang="5898240">
                <a:pos x="467491" y="576261"/>
              </a:cxn>
              <a:cxn ang="0">
                <a:pos x="577849" y="220112"/>
              </a:cxn>
            </a:cxnLst>
            <a:rect l="txL" t="txT" r="txR" b="txB"/>
            <a:pathLst>
              <a:path w="577850" h="576263">
                <a:moveTo>
                  <a:pt x="1" y="220112"/>
                </a:moveTo>
                <a:lnTo>
                  <a:pt x="220720" y="220114"/>
                </a:lnTo>
                <a:lnTo>
                  <a:pt x="288925" y="0"/>
                </a:lnTo>
                <a:lnTo>
                  <a:pt x="357130" y="220114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1"/>
                </a:lnTo>
                <a:lnTo>
                  <a:pt x="288925" y="440223"/>
                </a:lnTo>
                <a:lnTo>
                  <a:pt x="110359" y="576261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86026" name="AutoShape 20"/>
          <p:cNvSpPr/>
          <p:nvPr/>
        </p:nvSpPr>
        <p:spPr>
          <a:xfrm>
            <a:off x="1703388" y="5949950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86027" name="AutoShape 21"/>
          <p:cNvSpPr/>
          <p:nvPr/>
        </p:nvSpPr>
        <p:spPr>
          <a:xfrm>
            <a:off x="6600825" y="1125538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86028" name="AutoShape 24"/>
          <p:cNvSpPr/>
          <p:nvPr/>
        </p:nvSpPr>
        <p:spPr>
          <a:xfrm>
            <a:off x="2351088" y="1628775"/>
            <a:ext cx="4105275" cy="3168650"/>
          </a:xfrm>
          <a:prstGeom prst="bevel">
            <a:avLst>
              <a:gd name="adj" fmla="val 12500"/>
            </a:avLst>
          </a:prstGeom>
          <a:solidFill>
            <a:srgbClr val="FF6600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endParaRPr lang="en-US" altLang="x-none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6029" name="AutoShape 5"/>
          <p:cNvSpPr/>
          <p:nvPr/>
        </p:nvSpPr>
        <p:spPr>
          <a:xfrm>
            <a:off x="7319963" y="18446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bat</a:t>
            </a:r>
            <a:endParaRPr sz="2400" dirty="0">
              <a:latin typeface="Berlin Sans FB" pitchFamily="34" charset="0"/>
            </a:endParaRPr>
          </a:p>
        </p:txBody>
      </p:sp>
      <p:pic>
        <p:nvPicPr>
          <p:cNvPr id="86030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25" y="620713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031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901622">
            <a:off x="7680325" y="4797425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032" name="Picture 86031" descr="bat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350" y="2347913"/>
            <a:ext cx="1868488" cy="1081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033" name="Picture 86032" descr="bat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875" y="3213100"/>
            <a:ext cx="1868488" cy="1081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034" name="Picture 86033" descr="divider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2313" y="476250"/>
            <a:ext cx="4981575" cy="723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19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19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60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0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60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0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6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029"/>
                  </p:tgtEl>
                </p:cond>
              </p:nextCondLst>
            </p:seq>
          </p:childTnLst>
        </p:cTn>
      </p:par>
    </p:tnLst>
    <p:bldLst>
      <p:bldP spid="86019" grpId="0" animBg="1" build="p"/>
      <p:bldP spid="86020" grpId="0" bldLvl="0" animBg="1"/>
      <p:bldP spid="86022" grpId="0" bldLvl="0" animBg="1"/>
      <p:bldP spid="8602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2"/>
          <p:cNvGrpSpPr/>
          <p:nvPr/>
        </p:nvGrpSpPr>
        <p:grpSpPr bwMode="auto">
          <a:xfrm flipH="1">
            <a:off x="9614050" y="137023"/>
            <a:ext cx="936625" cy="865188"/>
            <a:chOff x="-975" y="1753"/>
            <a:chExt cx="689" cy="696"/>
          </a:xfrm>
        </p:grpSpPr>
        <p:sp>
          <p:nvSpPr>
            <p:cNvPr id="15" name="Line 33"/>
            <p:cNvSpPr>
              <a:spLocks noChangeShapeType="1"/>
            </p:cNvSpPr>
            <p:nvPr/>
          </p:nvSpPr>
          <p:spPr bwMode="auto">
            <a:xfrm>
              <a:off x="-975" y="1753"/>
              <a:ext cx="689" cy="1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Line 34"/>
            <p:cNvSpPr>
              <a:spLocks noChangeShapeType="1"/>
            </p:cNvSpPr>
            <p:nvPr/>
          </p:nvSpPr>
          <p:spPr bwMode="auto">
            <a:xfrm>
              <a:off x="-975" y="1753"/>
              <a:ext cx="668" cy="175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Line 35"/>
            <p:cNvSpPr>
              <a:spLocks noChangeShapeType="1"/>
            </p:cNvSpPr>
            <p:nvPr/>
          </p:nvSpPr>
          <p:spPr bwMode="auto">
            <a:xfrm>
              <a:off x="-975" y="1753"/>
              <a:ext cx="603" cy="338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Line 36"/>
            <p:cNvSpPr>
              <a:spLocks noChangeShapeType="1"/>
            </p:cNvSpPr>
            <p:nvPr/>
          </p:nvSpPr>
          <p:spPr bwMode="auto">
            <a:xfrm>
              <a:off x="-975" y="1753"/>
              <a:ext cx="501" cy="479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Line 37"/>
            <p:cNvSpPr>
              <a:spLocks noChangeShapeType="1"/>
            </p:cNvSpPr>
            <p:nvPr/>
          </p:nvSpPr>
          <p:spPr bwMode="auto">
            <a:xfrm>
              <a:off x="-975" y="1753"/>
              <a:ext cx="366" cy="590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Line 38"/>
            <p:cNvSpPr>
              <a:spLocks noChangeShapeType="1"/>
            </p:cNvSpPr>
            <p:nvPr/>
          </p:nvSpPr>
          <p:spPr bwMode="auto">
            <a:xfrm>
              <a:off x="-975" y="1753"/>
              <a:ext cx="209" cy="664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Line 39"/>
            <p:cNvSpPr>
              <a:spLocks noChangeShapeType="1"/>
            </p:cNvSpPr>
            <p:nvPr/>
          </p:nvSpPr>
          <p:spPr bwMode="auto">
            <a:xfrm>
              <a:off x="-975" y="1753"/>
              <a:ext cx="38" cy="696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Freeform 40"/>
            <p:cNvSpPr/>
            <p:nvPr/>
          </p:nvSpPr>
          <p:spPr bwMode="auto">
            <a:xfrm>
              <a:off x="-939" y="1753"/>
              <a:ext cx="629" cy="657"/>
            </a:xfrm>
            <a:custGeom>
              <a:avLst/>
              <a:gdLst>
                <a:gd name="T0" fmla="*/ 620 w 629"/>
                <a:gd name="T1" fmla="*/ 4 h 657"/>
                <a:gd name="T2" fmla="*/ 603 w 629"/>
                <a:gd name="T3" fmla="*/ 18 h 657"/>
                <a:gd name="T4" fmla="*/ 585 w 629"/>
                <a:gd name="T5" fmla="*/ 50 h 657"/>
                <a:gd name="T6" fmla="*/ 578 w 629"/>
                <a:gd name="T7" fmla="*/ 76 h 657"/>
                <a:gd name="T8" fmla="*/ 575 w 629"/>
                <a:gd name="T9" fmla="*/ 103 h 657"/>
                <a:gd name="T10" fmla="*/ 579 w 629"/>
                <a:gd name="T11" fmla="*/ 128 h 657"/>
                <a:gd name="T12" fmla="*/ 588 w 629"/>
                <a:gd name="T13" fmla="*/ 151 h 657"/>
                <a:gd name="T14" fmla="*/ 605 w 629"/>
                <a:gd name="T15" fmla="*/ 168 h 657"/>
                <a:gd name="T16" fmla="*/ 581 w 629"/>
                <a:gd name="T17" fmla="*/ 174 h 657"/>
                <a:gd name="T18" fmla="*/ 561 w 629"/>
                <a:gd name="T19" fmla="*/ 188 h 657"/>
                <a:gd name="T20" fmla="*/ 545 w 629"/>
                <a:gd name="T21" fmla="*/ 209 h 657"/>
                <a:gd name="T22" fmla="*/ 533 w 629"/>
                <a:gd name="T23" fmla="*/ 233 h 657"/>
                <a:gd name="T24" fmla="*/ 527 w 629"/>
                <a:gd name="T25" fmla="*/ 259 h 657"/>
                <a:gd name="T26" fmla="*/ 525 w 629"/>
                <a:gd name="T27" fmla="*/ 284 h 657"/>
                <a:gd name="T28" fmla="*/ 529 w 629"/>
                <a:gd name="T29" fmla="*/ 305 h 657"/>
                <a:gd name="T30" fmla="*/ 539 w 629"/>
                <a:gd name="T31" fmla="*/ 322 h 657"/>
                <a:gd name="T32" fmla="*/ 519 w 629"/>
                <a:gd name="T33" fmla="*/ 324 h 657"/>
                <a:gd name="T34" fmla="*/ 500 w 629"/>
                <a:gd name="T35" fmla="*/ 334 h 657"/>
                <a:gd name="T36" fmla="*/ 480 w 629"/>
                <a:gd name="T37" fmla="*/ 350 h 657"/>
                <a:gd name="T38" fmla="*/ 449 w 629"/>
                <a:gd name="T39" fmla="*/ 395 h 657"/>
                <a:gd name="T40" fmla="*/ 439 w 629"/>
                <a:gd name="T41" fmla="*/ 418 h 657"/>
                <a:gd name="T42" fmla="*/ 437 w 629"/>
                <a:gd name="T43" fmla="*/ 440 h 657"/>
                <a:gd name="T44" fmla="*/ 441 w 629"/>
                <a:gd name="T45" fmla="*/ 458 h 657"/>
                <a:gd name="T46" fmla="*/ 423 w 629"/>
                <a:gd name="T47" fmla="*/ 455 h 657"/>
                <a:gd name="T48" fmla="*/ 400 w 629"/>
                <a:gd name="T49" fmla="*/ 460 h 657"/>
                <a:gd name="T50" fmla="*/ 378 w 629"/>
                <a:gd name="T51" fmla="*/ 472 h 657"/>
                <a:gd name="T52" fmla="*/ 337 w 629"/>
                <a:gd name="T53" fmla="*/ 508 h 657"/>
                <a:gd name="T54" fmla="*/ 323 w 629"/>
                <a:gd name="T55" fmla="*/ 529 h 657"/>
                <a:gd name="T56" fmla="*/ 316 w 629"/>
                <a:gd name="T57" fmla="*/ 549 h 657"/>
                <a:gd name="T58" fmla="*/ 318 w 629"/>
                <a:gd name="T59" fmla="*/ 569 h 657"/>
                <a:gd name="T60" fmla="*/ 300 w 629"/>
                <a:gd name="T61" fmla="*/ 558 h 657"/>
                <a:gd name="T62" fmla="*/ 278 w 629"/>
                <a:gd name="T63" fmla="*/ 555 h 657"/>
                <a:gd name="T64" fmla="*/ 252 w 629"/>
                <a:gd name="T65" fmla="*/ 558 h 657"/>
                <a:gd name="T66" fmla="*/ 227 w 629"/>
                <a:gd name="T67" fmla="*/ 567 h 657"/>
                <a:gd name="T68" fmla="*/ 192 w 629"/>
                <a:gd name="T69" fmla="*/ 588 h 657"/>
                <a:gd name="T70" fmla="*/ 175 w 629"/>
                <a:gd name="T71" fmla="*/ 604 h 657"/>
                <a:gd name="T72" fmla="*/ 165 w 629"/>
                <a:gd name="T73" fmla="*/ 623 h 657"/>
                <a:gd name="T74" fmla="*/ 156 w 629"/>
                <a:gd name="T75" fmla="*/ 623 h 657"/>
                <a:gd name="T76" fmla="*/ 138 w 629"/>
                <a:gd name="T77" fmla="*/ 610 h 657"/>
                <a:gd name="T78" fmla="*/ 114 w 629"/>
                <a:gd name="T79" fmla="*/ 602 h 657"/>
                <a:gd name="T80" fmla="*/ 87 w 629"/>
                <a:gd name="T81" fmla="*/ 601 h 657"/>
                <a:gd name="T82" fmla="*/ 60 w 629"/>
                <a:gd name="T83" fmla="*/ 604 h 657"/>
                <a:gd name="T84" fmla="*/ 35 w 629"/>
                <a:gd name="T85" fmla="*/ 613 h 657"/>
                <a:gd name="T86" fmla="*/ 15 w 629"/>
                <a:gd name="T87" fmla="*/ 627 h 657"/>
                <a:gd name="T88" fmla="*/ 3 w 629"/>
                <a:gd name="T89" fmla="*/ 646 h 6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29"/>
                <a:gd name="T136" fmla="*/ 0 h 657"/>
                <a:gd name="T137" fmla="*/ 629 w 629"/>
                <a:gd name="T138" fmla="*/ 657 h 6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29" h="657">
                  <a:moveTo>
                    <a:pt x="629" y="0"/>
                  </a:moveTo>
                  <a:lnTo>
                    <a:pt x="620" y="4"/>
                  </a:lnTo>
                  <a:lnTo>
                    <a:pt x="611" y="10"/>
                  </a:lnTo>
                  <a:lnTo>
                    <a:pt x="603" y="18"/>
                  </a:lnTo>
                  <a:lnTo>
                    <a:pt x="596" y="27"/>
                  </a:lnTo>
                  <a:lnTo>
                    <a:pt x="585" y="50"/>
                  </a:lnTo>
                  <a:lnTo>
                    <a:pt x="581" y="62"/>
                  </a:lnTo>
                  <a:lnTo>
                    <a:pt x="578" y="76"/>
                  </a:lnTo>
                  <a:lnTo>
                    <a:pt x="576" y="90"/>
                  </a:lnTo>
                  <a:lnTo>
                    <a:pt x="575" y="103"/>
                  </a:lnTo>
                  <a:lnTo>
                    <a:pt x="576" y="116"/>
                  </a:lnTo>
                  <a:lnTo>
                    <a:pt x="579" y="128"/>
                  </a:lnTo>
                  <a:lnTo>
                    <a:pt x="583" y="140"/>
                  </a:lnTo>
                  <a:lnTo>
                    <a:pt x="588" y="151"/>
                  </a:lnTo>
                  <a:lnTo>
                    <a:pt x="596" y="160"/>
                  </a:lnTo>
                  <a:lnTo>
                    <a:pt x="605" y="168"/>
                  </a:lnTo>
                  <a:lnTo>
                    <a:pt x="593" y="170"/>
                  </a:lnTo>
                  <a:lnTo>
                    <a:pt x="581" y="174"/>
                  </a:lnTo>
                  <a:lnTo>
                    <a:pt x="571" y="180"/>
                  </a:lnTo>
                  <a:lnTo>
                    <a:pt x="561" y="188"/>
                  </a:lnTo>
                  <a:lnTo>
                    <a:pt x="553" y="198"/>
                  </a:lnTo>
                  <a:lnTo>
                    <a:pt x="545" y="209"/>
                  </a:lnTo>
                  <a:lnTo>
                    <a:pt x="539" y="220"/>
                  </a:lnTo>
                  <a:lnTo>
                    <a:pt x="533" y="233"/>
                  </a:lnTo>
                  <a:lnTo>
                    <a:pt x="530" y="246"/>
                  </a:lnTo>
                  <a:lnTo>
                    <a:pt x="527" y="259"/>
                  </a:lnTo>
                  <a:lnTo>
                    <a:pt x="526" y="272"/>
                  </a:lnTo>
                  <a:lnTo>
                    <a:pt x="525" y="284"/>
                  </a:lnTo>
                  <a:lnTo>
                    <a:pt x="526" y="296"/>
                  </a:lnTo>
                  <a:lnTo>
                    <a:pt x="529" y="305"/>
                  </a:lnTo>
                  <a:lnTo>
                    <a:pt x="532" y="314"/>
                  </a:lnTo>
                  <a:lnTo>
                    <a:pt x="539" y="322"/>
                  </a:lnTo>
                  <a:lnTo>
                    <a:pt x="529" y="322"/>
                  </a:lnTo>
                  <a:lnTo>
                    <a:pt x="519" y="324"/>
                  </a:lnTo>
                  <a:lnTo>
                    <a:pt x="509" y="327"/>
                  </a:lnTo>
                  <a:lnTo>
                    <a:pt x="500" y="334"/>
                  </a:lnTo>
                  <a:lnTo>
                    <a:pt x="490" y="342"/>
                  </a:lnTo>
                  <a:lnTo>
                    <a:pt x="480" y="350"/>
                  </a:lnTo>
                  <a:lnTo>
                    <a:pt x="463" y="371"/>
                  </a:lnTo>
                  <a:lnTo>
                    <a:pt x="449" y="395"/>
                  </a:lnTo>
                  <a:lnTo>
                    <a:pt x="444" y="407"/>
                  </a:lnTo>
                  <a:lnTo>
                    <a:pt x="439" y="418"/>
                  </a:lnTo>
                  <a:lnTo>
                    <a:pt x="437" y="429"/>
                  </a:lnTo>
                  <a:lnTo>
                    <a:pt x="437" y="440"/>
                  </a:lnTo>
                  <a:lnTo>
                    <a:pt x="438" y="450"/>
                  </a:lnTo>
                  <a:lnTo>
                    <a:pt x="441" y="458"/>
                  </a:lnTo>
                  <a:lnTo>
                    <a:pt x="433" y="455"/>
                  </a:lnTo>
                  <a:lnTo>
                    <a:pt x="423" y="455"/>
                  </a:lnTo>
                  <a:lnTo>
                    <a:pt x="412" y="456"/>
                  </a:lnTo>
                  <a:lnTo>
                    <a:pt x="400" y="460"/>
                  </a:lnTo>
                  <a:lnTo>
                    <a:pt x="390" y="465"/>
                  </a:lnTo>
                  <a:lnTo>
                    <a:pt x="378" y="472"/>
                  </a:lnTo>
                  <a:lnTo>
                    <a:pt x="356" y="488"/>
                  </a:lnTo>
                  <a:lnTo>
                    <a:pt x="337" y="508"/>
                  </a:lnTo>
                  <a:lnTo>
                    <a:pt x="329" y="518"/>
                  </a:lnTo>
                  <a:lnTo>
                    <a:pt x="323" y="529"/>
                  </a:lnTo>
                  <a:lnTo>
                    <a:pt x="318" y="540"/>
                  </a:lnTo>
                  <a:lnTo>
                    <a:pt x="316" y="549"/>
                  </a:lnTo>
                  <a:lnTo>
                    <a:pt x="315" y="560"/>
                  </a:lnTo>
                  <a:lnTo>
                    <a:pt x="318" y="569"/>
                  </a:lnTo>
                  <a:lnTo>
                    <a:pt x="310" y="563"/>
                  </a:lnTo>
                  <a:lnTo>
                    <a:pt x="300" y="558"/>
                  </a:lnTo>
                  <a:lnTo>
                    <a:pt x="289" y="556"/>
                  </a:lnTo>
                  <a:lnTo>
                    <a:pt x="278" y="555"/>
                  </a:lnTo>
                  <a:lnTo>
                    <a:pt x="265" y="556"/>
                  </a:lnTo>
                  <a:lnTo>
                    <a:pt x="252" y="558"/>
                  </a:lnTo>
                  <a:lnTo>
                    <a:pt x="239" y="562"/>
                  </a:lnTo>
                  <a:lnTo>
                    <a:pt x="227" y="567"/>
                  </a:lnTo>
                  <a:lnTo>
                    <a:pt x="203" y="580"/>
                  </a:lnTo>
                  <a:lnTo>
                    <a:pt x="192" y="588"/>
                  </a:lnTo>
                  <a:lnTo>
                    <a:pt x="182" y="595"/>
                  </a:lnTo>
                  <a:lnTo>
                    <a:pt x="175" y="604"/>
                  </a:lnTo>
                  <a:lnTo>
                    <a:pt x="168" y="614"/>
                  </a:lnTo>
                  <a:lnTo>
                    <a:pt x="165" y="623"/>
                  </a:lnTo>
                  <a:lnTo>
                    <a:pt x="163" y="632"/>
                  </a:lnTo>
                  <a:lnTo>
                    <a:pt x="156" y="623"/>
                  </a:lnTo>
                  <a:lnTo>
                    <a:pt x="149" y="616"/>
                  </a:lnTo>
                  <a:lnTo>
                    <a:pt x="138" y="610"/>
                  </a:lnTo>
                  <a:lnTo>
                    <a:pt x="126" y="605"/>
                  </a:lnTo>
                  <a:lnTo>
                    <a:pt x="114" y="602"/>
                  </a:lnTo>
                  <a:lnTo>
                    <a:pt x="101" y="601"/>
                  </a:lnTo>
                  <a:lnTo>
                    <a:pt x="87" y="601"/>
                  </a:lnTo>
                  <a:lnTo>
                    <a:pt x="73" y="602"/>
                  </a:lnTo>
                  <a:lnTo>
                    <a:pt x="60" y="604"/>
                  </a:lnTo>
                  <a:lnTo>
                    <a:pt x="47" y="607"/>
                  </a:lnTo>
                  <a:lnTo>
                    <a:pt x="35" y="613"/>
                  </a:lnTo>
                  <a:lnTo>
                    <a:pt x="25" y="620"/>
                  </a:lnTo>
                  <a:lnTo>
                    <a:pt x="15" y="627"/>
                  </a:lnTo>
                  <a:lnTo>
                    <a:pt x="7" y="635"/>
                  </a:lnTo>
                  <a:lnTo>
                    <a:pt x="3" y="646"/>
                  </a:lnTo>
                  <a:lnTo>
                    <a:pt x="0" y="657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Freeform 41"/>
            <p:cNvSpPr/>
            <p:nvPr/>
          </p:nvSpPr>
          <p:spPr bwMode="auto">
            <a:xfrm>
              <a:off x="-946" y="1753"/>
              <a:ext cx="504" cy="525"/>
            </a:xfrm>
            <a:custGeom>
              <a:avLst/>
              <a:gdLst>
                <a:gd name="T0" fmla="*/ 496 w 504"/>
                <a:gd name="T1" fmla="*/ 3 h 525"/>
                <a:gd name="T2" fmla="*/ 483 w 504"/>
                <a:gd name="T3" fmla="*/ 14 h 525"/>
                <a:gd name="T4" fmla="*/ 468 w 504"/>
                <a:gd name="T5" fmla="*/ 41 h 525"/>
                <a:gd name="T6" fmla="*/ 460 w 504"/>
                <a:gd name="T7" fmla="*/ 82 h 525"/>
                <a:gd name="T8" fmla="*/ 464 w 504"/>
                <a:gd name="T9" fmla="*/ 103 h 525"/>
                <a:gd name="T10" fmla="*/ 471 w 504"/>
                <a:gd name="T11" fmla="*/ 120 h 525"/>
                <a:gd name="T12" fmla="*/ 484 w 504"/>
                <a:gd name="T13" fmla="*/ 135 h 525"/>
                <a:gd name="T14" fmla="*/ 466 w 504"/>
                <a:gd name="T15" fmla="*/ 139 h 525"/>
                <a:gd name="T16" fmla="*/ 450 w 504"/>
                <a:gd name="T17" fmla="*/ 151 h 525"/>
                <a:gd name="T18" fmla="*/ 427 w 504"/>
                <a:gd name="T19" fmla="*/ 186 h 525"/>
                <a:gd name="T20" fmla="*/ 419 w 504"/>
                <a:gd name="T21" fmla="*/ 228 h 525"/>
                <a:gd name="T22" fmla="*/ 423 w 504"/>
                <a:gd name="T23" fmla="*/ 245 h 525"/>
                <a:gd name="T24" fmla="*/ 431 w 504"/>
                <a:gd name="T25" fmla="*/ 257 h 525"/>
                <a:gd name="T26" fmla="*/ 416 w 504"/>
                <a:gd name="T27" fmla="*/ 259 h 525"/>
                <a:gd name="T28" fmla="*/ 400 w 504"/>
                <a:gd name="T29" fmla="*/ 267 h 525"/>
                <a:gd name="T30" fmla="*/ 384 w 504"/>
                <a:gd name="T31" fmla="*/ 280 h 525"/>
                <a:gd name="T32" fmla="*/ 359 w 504"/>
                <a:gd name="T33" fmla="*/ 316 h 525"/>
                <a:gd name="T34" fmla="*/ 351 w 504"/>
                <a:gd name="T35" fmla="*/ 335 h 525"/>
                <a:gd name="T36" fmla="*/ 349 w 504"/>
                <a:gd name="T37" fmla="*/ 352 h 525"/>
                <a:gd name="T38" fmla="*/ 353 w 504"/>
                <a:gd name="T39" fmla="*/ 367 h 525"/>
                <a:gd name="T40" fmla="*/ 338 w 504"/>
                <a:gd name="T41" fmla="*/ 365 h 525"/>
                <a:gd name="T42" fmla="*/ 321 w 504"/>
                <a:gd name="T43" fmla="*/ 368 h 525"/>
                <a:gd name="T44" fmla="*/ 303 w 504"/>
                <a:gd name="T45" fmla="*/ 378 h 525"/>
                <a:gd name="T46" fmla="*/ 269 w 504"/>
                <a:gd name="T47" fmla="*/ 406 h 525"/>
                <a:gd name="T48" fmla="*/ 258 w 504"/>
                <a:gd name="T49" fmla="*/ 423 h 525"/>
                <a:gd name="T50" fmla="*/ 253 w 504"/>
                <a:gd name="T51" fmla="*/ 440 h 525"/>
                <a:gd name="T52" fmla="*/ 254 w 504"/>
                <a:gd name="T53" fmla="*/ 455 h 525"/>
                <a:gd name="T54" fmla="*/ 240 w 504"/>
                <a:gd name="T55" fmla="*/ 447 h 525"/>
                <a:gd name="T56" fmla="*/ 223 w 504"/>
                <a:gd name="T57" fmla="*/ 443 h 525"/>
                <a:gd name="T58" fmla="*/ 202 w 504"/>
                <a:gd name="T59" fmla="*/ 447 h 525"/>
                <a:gd name="T60" fmla="*/ 162 w 504"/>
                <a:gd name="T61" fmla="*/ 464 h 525"/>
                <a:gd name="T62" fmla="*/ 140 w 504"/>
                <a:gd name="T63" fmla="*/ 484 h 525"/>
                <a:gd name="T64" fmla="*/ 132 w 504"/>
                <a:gd name="T65" fmla="*/ 498 h 525"/>
                <a:gd name="T66" fmla="*/ 126 w 504"/>
                <a:gd name="T67" fmla="*/ 498 h 525"/>
                <a:gd name="T68" fmla="*/ 110 w 504"/>
                <a:gd name="T69" fmla="*/ 488 h 525"/>
                <a:gd name="T70" fmla="*/ 91 w 504"/>
                <a:gd name="T71" fmla="*/ 482 h 525"/>
                <a:gd name="T72" fmla="*/ 69 w 504"/>
                <a:gd name="T73" fmla="*/ 481 h 525"/>
                <a:gd name="T74" fmla="*/ 37 w 504"/>
                <a:gd name="T75" fmla="*/ 486 h 525"/>
                <a:gd name="T76" fmla="*/ 12 w 504"/>
                <a:gd name="T77" fmla="*/ 501 h 525"/>
                <a:gd name="T78" fmla="*/ 1 w 504"/>
                <a:gd name="T79" fmla="*/ 517 h 52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04"/>
                <a:gd name="T121" fmla="*/ 0 h 525"/>
                <a:gd name="T122" fmla="*/ 504 w 504"/>
                <a:gd name="T123" fmla="*/ 525 h 52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04" h="525">
                  <a:moveTo>
                    <a:pt x="504" y="0"/>
                  </a:moveTo>
                  <a:lnTo>
                    <a:pt x="496" y="3"/>
                  </a:lnTo>
                  <a:lnTo>
                    <a:pt x="489" y="8"/>
                  </a:lnTo>
                  <a:lnTo>
                    <a:pt x="483" y="14"/>
                  </a:lnTo>
                  <a:lnTo>
                    <a:pt x="478" y="22"/>
                  </a:lnTo>
                  <a:lnTo>
                    <a:pt x="468" y="41"/>
                  </a:lnTo>
                  <a:lnTo>
                    <a:pt x="462" y="61"/>
                  </a:lnTo>
                  <a:lnTo>
                    <a:pt x="460" y="82"/>
                  </a:lnTo>
                  <a:lnTo>
                    <a:pt x="461" y="93"/>
                  </a:lnTo>
                  <a:lnTo>
                    <a:pt x="464" y="103"/>
                  </a:lnTo>
                  <a:lnTo>
                    <a:pt x="467" y="113"/>
                  </a:lnTo>
                  <a:lnTo>
                    <a:pt x="471" y="120"/>
                  </a:lnTo>
                  <a:lnTo>
                    <a:pt x="477" y="128"/>
                  </a:lnTo>
                  <a:lnTo>
                    <a:pt x="484" y="135"/>
                  </a:lnTo>
                  <a:lnTo>
                    <a:pt x="474" y="136"/>
                  </a:lnTo>
                  <a:lnTo>
                    <a:pt x="466" y="139"/>
                  </a:lnTo>
                  <a:lnTo>
                    <a:pt x="457" y="145"/>
                  </a:lnTo>
                  <a:lnTo>
                    <a:pt x="450" y="151"/>
                  </a:lnTo>
                  <a:lnTo>
                    <a:pt x="437" y="168"/>
                  </a:lnTo>
                  <a:lnTo>
                    <a:pt x="427" y="186"/>
                  </a:lnTo>
                  <a:lnTo>
                    <a:pt x="421" y="207"/>
                  </a:lnTo>
                  <a:lnTo>
                    <a:pt x="419" y="228"/>
                  </a:lnTo>
                  <a:lnTo>
                    <a:pt x="420" y="236"/>
                  </a:lnTo>
                  <a:lnTo>
                    <a:pt x="423" y="245"/>
                  </a:lnTo>
                  <a:lnTo>
                    <a:pt x="426" y="252"/>
                  </a:lnTo>
                  <a:lnTo>
                    <a:pt x="431" y="257"/>
                  </a:lnTo>
                  <a:lnTo>
                    <a:pt x="424" y="257"/>
                  </a:lnTo>
                  <a:lnTo>
                    <a:pt x="416" y="259"/>
                  </a:lnTo>
                  <a:lnTo>
                    <a:pt x="407" y="263"/>
                  </a:lnTo>
                  <a:lnTo>
                    <a:pt x="400" y="267"/>
                  </a:lnTo>
                  <a:lnTo>
                    <a:pt x="392" y="274"/>
                  </a:lnTo>
                  <a:lnTo>
                    <a:pt x="384" y="280"/>
                  </a:lnTo>
                  <a:lnTo>
                    <a:pt x="371" y="298"/>
                  </a:lnTo>
                  <a:lnTo>
                    <a:pt x="359" y="316"/>
                  </a:lnTo>
                  <a:lnTo>
                    <a:pt x="354" y="325"/>
                  </a:lnTo>
                  <a:lnTo>
                    <a:pt x="351" y="335"/>
                  </a:lnTo>
                  <a:lnTo>
                    <a:pt x="350" y="344"/>
                  </a:lnTo>
                  <a:lnTo>
                    <a:pt x="349" y="352"/>
                  </a:lnTo>
                  <a:lnTo>
                    <a:pt x="350" y="360"/>
                  </a:lnTo>
                  <a:lnTo>
                    <a:pt x="353" y="367"/>
                  </a:lnTo>
                  <a:lnTo>
                    <a:pt x="346" y="365"/>
                  </a:lnTo>
                  <a:lnTo>
                    <a:pt x="338" y="365"/>
                  </a:lnTo>
                  <a:lnTo>
                    <a:pt x="330" y="366"/>
                  </a:lnTo>
                  <a:lnTo>
                    <a:pt x="321" y="368"/>
                  </a:lnTo>
                  <a:lnTo>
                    <a:pt x="311" y="372"/>
                  </a:lnTo>
                  <a:lnTo>
                    <a:pt x="303" y="378"/>
                  </a:lnTo>
                  <a:lnTo>
                    <a:pt x="284" y="391"/>
                  </a:lnTo>
                  <a:lnTo>
                    <a:pt x="269" y="406"/>
                  </a:lnTo>
                  <a:lnTo>
                    <a:pt x="263" y="415"/>
                  </a:lnTo>
                  <a:lnTo>
                    <a:pt x="258" y="423"/>
                  </a:lnTo>
                  <a:lnTo>
                    <a:pt x="254" y="431"/>
                  </a:lnTo>
                  <a:lnTo>
                    <a:pt x="253" y="440"/>
                  </a:lnTo>
                  <a:lnTo>
                    <a:pt x="252" y="448"/>
                  </a:lnTo>
                  <a:lnTo>
                    <a:pt x="254" y="455"/>
                  </a:lnTo>
                  <a:lnTo>
                    <a:pt x="248" y="450"/>
                  </a:lnTo>
                  <a:lnTo>
                    <a:pt x="240" y="447"/>
                  </a:lnTo>
                  <a:lnTo>
                    <a:pt x="231" y="444"/>
                  </a:lnTo>
                  <a:lnTo>
                    <a:pt x="223" y="443"/>
                  </a:lnTo>
                  <a:lnTo>
                    <a:pt x="212" y="444"/>
                  </a:lnTo>
                  <a:lnTo>
                    <a:pt x="202" y="447"/>
                  </a:lnTo>
                  <a:lnTo>
                    <a:pt x="182" y="453"/>
                  </a:lnTo>
                  <a:lnTo>
                    <a:pt x="162" y="464"/>
                  </a:lnTo>
                  <a:lnTo>
                    <a:pt x="146" y="476"/>
                  </a:lnTo>
                  <a:lnTo>
                    <a:pt x="140" y="484"/>
                  </a:lnTo>
                  <a:lnTo>
                    <a:pt x="135" y="490"/>
                  </a:lnTo>
                  <a:lnTo>
                    <a:pt x="132" y="498"/>
                  </a:lnTo>
                  <a:lnTo>
                    <a:pt x="131" y="506"/>
                  </a:lnTo>
                  <a:lnTo>
                    <a:pt x="126" y="498"/>
                  </a:lnTo>
                  <a:lnTo>
                    <a:pt x="119" y="493"/>
                  </a:lnTo>
                  <a:lnTo>
                    <a:pt x="110" y="488"/>
                  </a:lnTo>
                  <a:lnTo>
                    <a:pt x="102" y="485"/>
                  </a:lnTo>
                  <a:lnTo>
                    <a:pt x="91" y="482"/>
                  </a:lnTo>
                  <a:lnTo>
                    <a:pt x="80" y="481"/>
                  </a:lnTo>
                  <a:lnTo>
                    <a:pt x="69" y="481"/>
                  </a:lnTo>
                  <a:lnTo>
                    <a:pt x="59" y="482"/>
                  </a:lnTo>
                  <a:lnTo>
                    <a:pt x="37" y="486"/>
                  </a:lnTo>
                  <a:lnTo>
                    <a:pt x="20" y="496"/>
                  </a:lnTo>
                  <a:lnTo>
                    <a:pt x="12" y="501"/>
                  </a:lnTo>
                  <a:lnTo>
                    <a:pt x="6" y="509"/>
                  </a:lnTo>
                  <a:lnTo>
                    <a:pt x="1" y="517"/>
                  </a:lnTo>
                  <a:lnTo>
                    <a:pt x="0" y="525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" name="Freeform 42"/>
            <p:cNvSpPr/>
            <p:nvPr/>
          </p:nvSpPr>
          <p:spPr bwMode="auto">
            <a:xfrm>
              <a:off x="-952" y="1753"/>
              <a:ext cx="403" cy="420"/>
            </a:xfrm>
            <a:custGeom>
              <a:avLst/>
              <a:gdLst>
                <a:gd name="T0" fmla="*/ 397 w 403"/>
                <a:gd name="T1" fmla="*/ 3 h 420"/>
                <a:gd name="T2" fmla="*/ 382 w 403"/>
                <a:gd name="T3" fmla="*/ 18 h 420"/>
                <a:gd name="T4" fmla="*/ 370 w 403"/>
                <a:gd name="T5" fmla="*/ 48 h 420"/>
                <a:gd name="T6" fmla="*/ 371 w 403"/>
                <a:gd name="T7" fmla="*/ 82 h 420"/>
                <a:gd name="T8" fmla="*/ 382 w 403"/>
                <a:gd name="T9" fmla="*/ 103 h 420"/>
                <a:gd name="T10" fmla="*/ 380 w 403"/>
                <a:gd name="T11" fmla="*/ 108 h 420"/>
                <a:gd name="T12" fmla="*/ 366 w 403"/>
                <a:gd name="T13" fmla="*/ 115 h 420"/>
                <a:gd name="T14" fmla="*/ 350 w 403"/>
                <a:gd name="T15" fmla="*/ 134 h 420"/>
                <a:gd name="T16" fmla="*/ 338 w 403"/>
                <a:gd name="T17" fmla="*/ 166 h 420"/>
                <a:gd name="T18" fmla="*/ 339 w 403"/>
                <a:gd name="T19" fmla="*/ 196 h 420"/>
                <a:gd name="T20" fmla="*/ 345 w 403"/>
                <a:gd name="T21" fmla="*/ 206 h 420"/>
                <a:gd name="T22" fmla="*/ 332 w 403"/>
                <a:gd name="T23" fmla="*/ 207 h 420"/>
                <a:gd name="T24" fmla="*/ 321 w 403"/>
                <a:gd name="T25" fmla="*/ 214 h 420"/>
                <a:gd name="T26" fmla="*/ 297 w 403"/>
                <a:gd name="T27" fmla="*/ 238 h 420"/>
                <a:gd name="T28" fmla="*/ 282 w 403"/>
                <a:gd name="T29" fmla="*/ 268 h 420"/>
                <a:gd name="T30" fmla="*/ 279 w 403"/>
                <a:gd name="T31" fmla="*/ 281 h 420"/>
                <a:gd name="T32" fmla="*/ 283 w 403"/>
                <a:gd name="T33" fmla="*/ 293 h 420"/>
                <a:gd name="T34" fmla="*/ 271 w 403"/>
                <a:gd name="T35" fmla="*/ 291 h 420"/>
                <a:gd name="T36" fmla="*/ 257 w 403"/>
                <a:gd name="T37" fmla="*/ 294 h 420"/>
                <a:gd name="T38" fmla="*/ 228 w 403"/>
                <a:gd name="T39" fmla="*/ 312 h 420"/>
                <a:gd name="T40" fmla="*/ 207 w 403"/>
                <a:gd name="T41" fmla="*/ 338 h 420"/>
                <a:gd name="T42" fmla="*/ 202 w 403"/>
                <a:gd name="T43" fmla="*/ 352 h 420"/>
                <a:gd name="T44" fmla="*/ 204 w 403"/>
                <a:gd name="T45" fmla="*/ 365 h 420"/>
                <a:gd name="T46" fmla="*/ 192 w 403"/>
                <a:gd name="T47" fmla="*/ 357 h 420"/>
                <a:gd name="T48" fmla="*/ 178 w 403"/>
                <a:gd name="T49" fmla="*/ 355 h 420"/>
                <a:gd name="T50" fmla="*/ 146 w 403"/>
                <a:gd name="T51" fmla="*/ 362 h 420"/>
                <a:gd name="T52" fmla="*/ 116 w 403"/>
                <a:gd name="T53" fmla="*/ 381 h 420"/>
                <a:gd name="T54" fmla="*/ 108 w 403"/>
                <a:gd name="T55" fmla="*/ 393 h 420"/>
                <a:gd name="T56" fmla="*/ 105 w 403"/>
                <a:gd name="T57" fmla="*/ 405 h 420"/>
                <a:gd name="T58" fmla="*/ 95 w 403"/>
                <a:gd name="T59" fmla="*/ 394 h 420"/>
                <a:gd name="T60" fmla="*/ 65 w 403"/>
                <a:gd name="T61" fmla="*/ 384 h 420"/>
                <a:gd name="T62" fmla="*/ 30 w 403"/>
                <a:gd name="T63" fmla="*/ 389 h 420"/>
                <a:gd name="T64" fmla="*/ 9 w 403"/>
                <a:gd name="T65" fmla="*/ 402 h 420"/>
                <a:gd name="T66" fmla="*/ 2 w 403"/>
                <a:gd name="T67" fmla="*/ 413 h 4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03"/>
                <a:gd name="T103" fmla="*/ 0 h 420"/>
                <a:gd name="T104" fmla="*/ 403 w 403"/>
                <a:gd name="T105" fmla="*/ 420 h 42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03" h="420">
                  <a:moveTo>
                    <a:pt x="403" y="0"/>
                  </a:moveTo>
                  <a:lnTo>
                    <a:pt x="397" y="3"/>
                  </a:lnTo>
                  <a:lnTo>
                    <a:pt x="392" y="7"/>
                  </a:lnTo>
                  <a:lnTo>
                    <a:pt x="382" y="18"/>
                  </a:lnTo>
                  <a:lnTo>
                    <a:pt x="375" y="32"/>
                  </a:lnTo>
                  <a:lnTo>
                    <a:pt x="370" y="48"/>
                  </a:lnTo>
                  <a:lnTo>
                    <a:pt x="369" y="66"/>
                  </a:lnTo>
                  <a:lnTo>
                    <a:pt x="371" y="82"/>
                  </a:lnTo>
                  <a:lnTo>
                    <a:pt x="377" y="96"/>
                  </a:lnTo>
                  <a:lnTo>
                    <a:pt x="382" y="103"/>
                  </a:lnTo>
                  <a:lnTo>
                    <a:pt x="387" y="107"/>
                  </a:lnTo>
                  <a:lnTo>
                    <a:pt x="380" y="108"/>
                  </a:lnTo>
                  <a:lnTo>
                    <a:pt x="372" y="112"/>
                  </a:lnTo>
                  <a:lnTo>
                    <a:pt x="366" y="115"/>
                  </a:lnTo>
                  <a:lnTo>
                    <a:pt x="359" y="120"/>
                  </a:lnTo>
                  <a:lnTo>
                    <a:pt x="350" y="134"/>
                  </a:lnTo>
                  <a:lnTo>
                    <a:pt x="342" y="149"/>
                  </a:lnTo>
                  <a:lnTo>
                    <a:pt x="338" y="166"/>
                  </a:lnTo>
                  <a:lnTo>
                    <a:pt x="337" y="182"/>
                  </a:lnTo>
                  <a:lnTo>
                    <a:pt x="339" y="196"/>
                  </a:lnTo>
                  <a:lnTo>
                    <a:pt x="341" y="201"/>
                  </a:lnTo>
                  <a:lnTo>
                    <a:pt x="345" y="206"/>
                  </a:lnTo>
                  <a:lnTo>
                    <a:pt x="339" y="206"/>
                  </a:lnTo>
                  <a:lnTo>
                    <a:pt x="332" y="207"/>
                  </a:lnTo>
                  <a:lnTo>
                    <a:pt x="326" y="210"/>
                  </a:lnTo>
                  <a:lnTo>
                    <a:pt x="321" y="214"/>
                  </a:lnTo>
                  <a:lnTo>
                    <a:pt x="308" y="224"/>
                  </a:lnTo>
                  <a:lnTo>
                    <a:pt x="297" y="238"/>
                  </a:lnTo>
                  <a:lnTo>
                    <a:pt x="287" y="253"/>
                  </a:lnTo>
                  <a:lnTo>
                    <a:pt x="282" y="268"/>
                  </a:lnTo>
                  <a:lnTo>
                    <a:pt x="281" y="275"/>
                  </a:lnTo>
                  <a:lnTo>
                    <a:pt x="279" y="281"/>
                  </a:lnTo>
                  <a:lnTo>
                    <a:pt x="281" y="288"/>
                  </a:lnTo>
                  <a:lnTo>
                    <a:pt x="283" y="293"/>
                  </a:lnTo>
                  <a:lnTo>
                    <a:pt x="277" y="291"/>
                  </a:lnTo>
                  <a:lnTo>
                    <a:pt x="271" y="291"/>
                  </a:lnTo>
                  <a:lnTo>
                    <a:pt x="264" y="292"/>
                  </a:lnTo>
                  <a:lnTo>
                    <a:pt x="257" y="294"/>
                  </a:lnTo>
                  <a:lnTo>
                    <a:pt x="242" y="302"/>
                  </a:lnTo>
                  <a:lnTo>
                    <a:pt x="228" y="312"/>
                  </a:lnTo>
                  <a:lnTo>
                    <a:pt x="216" y="325"/>
                  </a:lnTo>
                  <a:lnTo>
                    <a:pt x="207" y="338"/>
                  </a:lnTo>
                  <a:lnTo>
                    <a:pt x="204" y="345"/>
                  </a:lnTo>
                  <a:lnTo>
                    <a:pt x="202" y="352"/>
                  </a:lnTo>
                  <a:lnTo>
                    <a:pt x="202" y="358"/>
                  </a:lnTo>
                  <a:lnTo>
                    <a:pt x="204" y="365"/>
                  </a:lnTo>
                  <a:lnTo>
                    <a:pt x="198" y="360"/>
                  </a:lnTo>
                  <a:lnTo>
                    <a:pt x="192" y="357"/>
                  </a:lnTo>
                  <a:lnTo>
                    <a:pt x="186" y="356"/>
                  </a:lnTo>
                  <a:lnTo>
                    <a:pt x="178" y="355"/>
                  </a:lnTo>
                  <a:lnTo>
                    <a:pt x="162" y="357"/>
                  </a:lnTo>
                  <a:lnTo>
                    <a:pt x="146" y="362"/>
                  </a:lnTo>
                  <a:lnTo>
                    <a:pt x="129" y="371"/>
                  </a:lnTo>
                  <a:lnTo>
                    <a:pt x="116" y="381"/>
                  </a:lnTo>
                  <a:lnTo>
                    <a:pt x="112" y="388"/>
                  </a:lnTo>
                  <a:lnTo>
                    <a:pt x="108" y="393"/>
                  </a:lnTo>
                  <a:lnTo>
                    <a:pt x="106" y="398"/>
                  </a:lnTo>
                  <a:lnTo>
                    <a:pt x="105" y="405"/>
                  </a:lnTo>
                  <a:lnTo>
                    <a:pt x="100" y="400"/>
                  </a:lnTo>
                  <a:lnTo>
                    <a:pt x="95" y="394"/>
                  </a:lnTo>
                  <a:lnTo>
                    <a:pt x="81" y="388"/>
                  </a:lnTo>
                  <a:lnTo>
                    <a:pt x="65" y="384"/>
                  </a:lnTo>
                  <a:lnTo>
                    <a:pt x="47" y="385"/>
                  </a:lnTo>
                  <a:lnTo>
                    <a:pt x="30" y="389"/>
                  </a:lnTo>
                  <a:lnTo>
                    <a:pt x="16" y="396"/>
                  </a:lnTo>
                  <a:lnTo>
                    <a:pt x="9" y="402"/>
                  </a:lnTo>
                  <a:lnTo>
                    <a:pt x="5" y="407"/>
                  </a:lnTo>
                  <a:lnTo>
                    <a:pt x="2" y="413"/>
                  </a:lnTo>
                  <a:lnTo>
                    <a:pt x="0" y="420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Freeform 43"/>
            <p:cNvSpPr/>
            <p:nvPr/>
          </p:nvSpPr>
          <p:spPr bwMode="auto">
            <a:xfrm>
              <a:off x="-957" y="1753"/>
              <a:ext cx="323" cy="336"/>
            </a:xfrm>
            <a:custGeom>
              <a:avLst/>
              <a:gdLst>
                <a:gd name="T0" fmla="*/ 323 w 323"/>
                <a:gd name="T1" fmla="*/ 0 h 336"/>
                <a:gd name="T2" fmla="*/ 318 w 323"/>
                <a:gd name="T3" fmla="*/ 2 h 336"/>
                <a:gd name="T4" fmla="*/ 314 w 323"/>
                <a:gd name="T5" fmla="*/ 6 h 336"/>
                <a:gd name="T6" fmla="*/ 306 w 323"/>
                <a:gd name="T7" fmla="*/ 14 h 336"/>
                <a:gd name="T8" fmla="*/ 301 w 323"/>
                <a:gd name="T9" fmla="*/ 26 h 336"/>
                <a:gd name="T10" fmla="*/ 296 w 323"/>
                <a:gd name="T11" fmla="*/ 39 h 336"/>
                <a:gd name="T12" fmla="*/ 295 w 323"/>
                <a:gd name="T13" fmla="*/ 53 h 336"/>
                <a:gd name="T14" fmla="*/ 297 w 323"/>
                <a:gd name="T15" fmla="*/ 66 h 336"/>
                <a:gd name="T16" fmla="*/ 302 w 323"/>
                <a:gd name="T17" fmla="*/ 78 h 336"/>
                <a:gd name="T18" fmla="*/ 310 w 323"/>
                <a:gd name="T19" fmla="*/ 87 h 336"/>
                <a:gd name="T20" fmla="*/ 304 w 323"/>
                <a:gd name="T21" fmla="*/ 87 h 336"/>
                <a:gd name="T22" fmla="*/ 299 w 323"/>
                <a:gd name="T23" fmla="*/ 89 h 336"/>
                <a:gd name="T24" fmla="*/ 289 w 323"/>
                <a:gd name="T25" fmla="*/ 96 h 336"/>
                <a:gd name="T26" fmla="*/ 280 w 323"/>
                <a:gd name="T27" fmla="*/ 107 h 336"/>
                <a:gd name="T28" fmla="*/ 274 w 323"/>
                <a:gd name="T29" fmla="*/ 119 h 336"/>
                <a:gd name="T30" fmla="*/ 270 w 323"/>
                <a:gd name="T31" fmla="*/ 133 h 336"/>
                <a:gd name="T32" fmla="*/ 269 w 323"/>
                <a:gd name="T33" fmla="*/ 146 h 336"/>
                <a:gd name="T34" fmla="*/ 272 w 323"/>
                <a:gd name="T35" fmla="*/ 157 h 336"/>
                <a:gd name="T36" fmla="*/ 277 w 323"/>
                <a:gd name="T37" fmla="*/ 165 h 336"/>
                <a:gd name="T38" fmla="*/ 272 w 323"/>
                <a:gd name="T39" fmla="*/ 165 h 336"/>
                <a:gd name="T40" fmla="*/ 267 w 323"/>
                <a:gd name="T41" fmla="*/ 166 h 336"/>
                <a:gd name="T42" fmla="*/ 256 w 323"/>
                <a:gd name="T43" fmla="*/ 171 h 336"/>
                <a:gd name="T44" fmla="*/ 247 w 323"/>
                <a:gd name="T45" fmla="*/ 180 h 336"/>
                <a:gd name="T46" fmla="*/ 238 w 323"/>
                <a:gd name="T47" fmla="*/ 191 h 336"/>
                <a:gd name="T48" fmla="*/ 230 w 323"/>
                <a:gd name="T49" fmla="*/ 203 h 336"/>
                <a:gd name="T50" fmla="*/ 226 w 323"/>
                <a:gd name="T51" fmla="*/ 215 h 336"/>
                <a:gd name="T52" fmla="*/ 224 w 323"/>
                <a:gd name="T53" fmla="*/ 226 h 336"/>
                <a:gd name="T54" fmla="*/ 227 w 323"/>
                <a:gd name="T55" fmla="*/ 234 h 336"/>
                <a:gd name="T56" fmla="*/ 222 w 323"/>
                <a:gd name="T57" fmla="*/ 233 h 336"/>
                <a:gd name="T58" fmla="*/ 218 w 323"/>
                <a:gd name="T59" fmla="*/ 233 h 336"/>
                <a:gd name="T60" fmla="*/ 206 w 323"/>
                <a:gd name="T61" fmla="*/ 235 h 336"/>
                <a:gd name="T62" fmla="*/ 194 w 323"/>
                <a:gd name="T63" fmla="*/ 242 h 336"/>
                <a:gd name="T64" fmla="*/ 183 w 323"/>
                <a:gd name="T65" fmla="*/ 250 h 336"/>
                <a:gd name="T66" fmla="*/ 173 w 323"/>
                <a:gd name="T67" fmla="*/ 261 h 336"/>
                <a:gd name="T68" fmla="*/ 166 w 323"/>
                <a:gd name="T69" fmla="*/ 272 h 336"/>
                <a:gd name="T70" fmla="*/ 162 w 323"/>
                <a:gd name="T71" fmla="*/ 282 h 336"/>
                <a:gd name="T72" fmla="*/ 162 w 323"/>
                <a:gd name="T73" fmla="*/ 287 h 336"/>
                <a:gd name="T74" fmla="*/ 164 w 323"/>
                <a:gd name="T75" fmla="*/ 292 h 336"/>
                <a:gd name="T76" fmla="*/ 159 w 323"/>
                <a:gd name="T77" fmla="*/ 289 h 336"/>
                <a:gd name="T78" fmla="*/ 155 w 323"/>
                <a:gd name="T79" fmla="*/ 286 h 336"/>
                <a:gd name="T80" fmla="*/ 143 w 323"/>
                <a:gd name="T81" fmla="*/ 285 h 336"/>
                <a:gd name="T82" fmla="*/ 130 w 323"/>
                <a:gd name="T83" fmla="*/ 286 h 336"/>
                <a:gd name="T84" fmla="*/ 117 w 323"/>
                <a:gd name="T85" fmla="*/ 290 h 336"/>
                <a:gd name="T86" fmla="*/ 104 w 323"/>
                <a:gd name="T87" fmla="*/ 297 h 336"/>
                <a:gd name="T88" fmla="*/ 94 w 323"/>
                <a:gd name="T89" fmla="*/ 305 h 336"/>
                <a:gd name="T90" fmla="*/ 87 w 323"/>
                <a:gd name="T91" fmla="*/ 314 h 336"/>
                <a:gd name="T92" fmla="*/ 85 w 323"/>
                <a:gd name="T93" fmla="*/ 319 h 336"/>
                <a:gd name="T94" fmla="*/ 85 w 323"/>
                <a:gd name="T95" fmla="*/ 324 h 336"/>
                <a:gd name="T96" fmla="*/ 77 w 323"/>
                <a:gd name="T97" fmla="*/ 315 h 336"/>
                <a:gd name="T98" fmla="*/ 65 w 323"/>
                <a:gd name="T99" fmla="*/ 310 h 336"/>
                <a:gd name="T100" fmla="*/ 52 w 323"/>
                <a:gd name="T101" fmla="*/ 308 h 336"/>
                <a:gd name="T102" fmla="*/ 38 w 323"/>
                <a:gd name="T103" fmla="*/ 309 h 336"/>
                <a:gd name="T104" fmla="*/ 25 w 323"/>
                <a:gd name="T105" fmla="*/ 312 h 336"/>
                <a:gd name="T106" fmla="*/ 13 w 323"/>
                <a:gd name="T107" fmla="*/ 317 h 336"/>
                <a:gd name="T108" fmla="*/ 5 w 323"/>
                <a:gd name="T109" fmla="*/ 325 h 336"/>
                <a:gd name="T110" fmla="*/ 2 w 323"/>
                <a:gd name="T111" fmla="*/ 331 h 336"/>
                <a:gd name="T112" fmla="*/ 0 w 323"/>
                <a:gd name="T113" fmla="*/ 336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23"/>
                <a:gd name="T172" fmla="*/ 0 h 336"/>
                <a:gd name="T173" fmla="*/ 323 w 323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23" h="336">
                  <a:moveTo>
                    <a:pt x="323" y="0"/>
                  </a:moveTo>
                  <a:lnTo>
                    <a:pt x="318" y="2"/>
                  </a:lnTo>
                  <a:lnTo>
                    <a:pt x="314" y="6"/>
                  </a:lnTo>
                  <a:lnTo>
                    <a:pt x="306" y="14"/>
                  </a:lnTo>
                  <a:lnTo>
                    <a:pt x="301" y="26"/>
                  </a:lnTo>
                  <a:lnTo>
                    <a:pt x="296" y="39"/>
                  </a:lnTo>
                  <a:lnTo>
                    <a:pt x="295" y="53"/>
                  </a:lnTo>
                  <a:lnTo>
                    <a:pt x="297" y="66"/>
                  </a:lnTo>
                  <a:lnTo>
                    <a:pt x="302" y="78"/>
                  </a:lnTo>
                  <a:lnTo>
                    <a:pt x="310" y="87"/>
                  </a:lnTo>
                  <a:lnTo>
                    <a:pt x="304" y="87"/>
                  </a:lnTo>
                  <a:lnTo>
                    <a:pt x="299" y="89"/>
                  </a:lnTo>
                  <a:lnTo>
                    <a:pt x="289" y="96"/>
                  </a:lnTo>
                  <a:lnTo>
                    <a:pt x="280" y="107"/>
                  </a:lnTo>
                  <a:lnTo>
                    <a:pt x="274" y="119"/>
                  </a:lnTo>
                  <a:lnTo>
                    <a:pt x="270" y="133"/>
                  </a:lnTo>
                  <a:lnTo>
                    <a:pt x="269" y="146"/>
                  </a:lnTo>
                  <a:lnTo>
                    <a:pt x="272" y="157"/>
                  </a:lnTo>
                  <a:lnTo>
                    <a:pt x="277" y="165"/>
                  </a:lnTo>
                  <a:lnTo>
                    <a:pt x="272" y="165"/>
                  </a:lnTo>
                  <a:lnTo>
                    <a:pt x="267" y="166"/>
                  </a:lnTo>
                  <a:lnTo>
                    <a:pt x="256" y="171"/>
                  </a:lnTo>
                  <a:lnTo>
                    <a:pt x="247" y="180"/>
                  </a:lnTo>
                  <a:lnTo>
                    <a:pt x="238" y="191"/>
                  </a:lnTo>
                  <a:lnTo>
                    <a:pt x="230" y="203"/>
                  </a:lnTo>
                  <a:lnTo>
                    <a:pt x="226" y="215"/>
                  </a:lnTo>
                  <a:lnTo>
                    <a:pt x="224" y="226"/>
                  </a:lnTo>
                  <a:lnTo>
                    <a:pt x="227" y="234"/>
                  </a:lnTo>
                  <a:lnTo>
                    <a:pt x="222" y="233"/>
                  </a:lnTo>
                  <a:lnTo>
                    <a:pt x="218" y="233"/>
                  </a:lnTo>
                  <a:lnTo>
                    <a:pt x="206" y="235"/>
                  </a:lnTo>
                  <a:lnTo>
                    <a:pt x="194" y="242"/>
                  </a:lnTo>
                  <a:lnTo>
                    <a:pt x="183" y="250"/>
                  </a:lnTo>
                  <a:lnTo>
                    <a:pt x="173" y="261"/>
                  </a:lnTo>
                  <a:lnTo>
                    <a:pt x="166" y="272"/>
                  </a:lnTo>
                  <a:lnTo>
                    <a:pt x="162" y="282"/>
                  </a:lnTo>
                  <a:lnTo>
                    <a:pt x="162" y="287"/>
                  </a:lnTo>
                  <a:lnTo>
                    <a:pt x="164" y="292"/>
                  </a:lnTo>
                  <a:lnTo>
                    <a:pt x="159" y="289"/>
                  </a:lnTo>
                  <a:lnTo>
                    <a:pt x="155" y="286"/>
                  </a:lnTo>
                  <a:lnTo>
                    <a:pt x="143" y="285"/>
                  </a:lnTo>
                  <a:lnTo>
                    <a:pt x="130" y="286"/>
                  </a:lnTo>
                  <a:lnTo>
                    <a:pt x="117" y="290"/>
                  </a:lnTo>
                  <a:lnTo>
                    <a:pt x="104" y="297"/>
                  </a:lnTo>
                  <a:lnTo>
                    <a:pt x="94" y="305"/>
                  </a:lnTo>
                  <a:lnTo>
                    <a:pt x="87" y="314"/>
                  </a:lnTo>
                  <a:lnTo>
                    <a:pt x="85" y="319"/>
                  </a:lnTo>
                  <a:lnTo>
                    <a:pt x="85" y="324"/>
                  </a:lnTo>
                  <a:lnTo>
                    <a:pt x="77" y="315"/>
                  </a:lnTo>
                  <a:lnTo>
                    <a:pt x="65" y="310"/>
                  </a:lnTo>
                  <a:lnTo>
                    <a:pt x="52" y="308"/>
                  </a:lnTo>
                  <a:lnTo>
                    <a:pt x="38" y="309"/>
                  </a:lnTo>
                  <a:lnTo>
                    <a:pt x="25" y="312"/>
                  </a:lnTo>
                  <a:lnTo>
                    <a:pt x="13" y="317"/>
                  </a:lnTo>
                  <a:lnTo>
                    <a:pt x="5" y="325"/>
                  </a:lnTo>
                  <a:lnTo>
                    <a:pt x="2" y="331"/>
                  </a:lnTo>
                  <a:lnTo>
                    <a:pt x="0" y="336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6" name="Freeform 44"/>
            <p:cNvSpPr/>
            <p:nvPr/>
          </p:nvSpPr>
          <p:spPr bwMode="auto">
            <a:xfrm>
              <a:off x="-960" y="1753"/>
              <a:ext cx="258" cy="269"/>
            </a:xfrm>
            <a:custGeom>
              <a:avLst/>
              <a:gdLst>
                <a:gd name="T0" fmla="*/ 258 w 258"/>
                <a:gd name="T1" fmla="*/ 0 h 269"/>
                <a:gd name="T2" fmla="*/ 251 w 258"/>
                <a:gd name="T3" fmla="*/ 4 h 269"/>
                <a:gd name="T4" fmla="*/ 244 w 258"/>
                <a:gd name="T5" fmla="*/ 11 h 269"/>
                <a:gd name="T6" fmla="*/ 240 w 258"/>
                <a:gd name="T7" fmla="*/ 21 h 269"/>
                <a:gd name="T8" fmla="*/ 237 w 258"/>
                <a:gd name="T9" fmla="*/ 32 h 269"/>
                <a:gd name="T10" fmla="*/ 236 w 258"/>
                <a:gd name="T11" fmla="*/ 43 h 269"/>
                <a:gd name="T12" fmla="*/ 238 w 258"/>
                <a:gd name="T13" fmla="*/ 53 h 269"/>
                <a:gd name="T14" fmla="*/ 241 w 258"/>
                <a:gd name="T15" fmla="*/ 62 h 269"/>
                <a:gd name="T16" fmla="*/ 248 w 258"/>
                <a:gd name="T17" fmla="*/ 69 h 269"/>
                <a:gd name="T18" fmla="*/ 238 w 258"/>
                <a:gd name="T19" fmla="*/ 71 h 269"/>
                <a:gd name="T20" fmla="*/ 230 w 258"/>
                <a:gd name="T21" fmla="*/ 78 h 269"/>
                <a:gd name="T22" fmla="*/ 224 w 258"/>
                <a:gd name="T23" fmla="*/ 85 h 269"/>
                <a:gd name="T24" fmla="*/ 218 w 258"/>
                <a:gd name="T25" fmla="*/ 96 h 269"/>
                <a:gd name="T26" fmla="*/ 216 w 258"/>
                <a:gd name="T27" fmla="*/ 106 h 269"/>
                <a:gd name="T28" fmla="*/ 215 w 258"/>
                <a:gd name="T29" fmla="*/ 117 h 269"/>
                <a:gd name="T30" fmla="*/ 216 w 258"/>
                <a:gd name="T31" fmla="*/ 126 h 269"/>
                <a:gd name="T32" fmla="*/ 221 w 258"/>
                <a:gd name="T33" fmla="*/ 133 h 269"/>
                <a:gd name="T34" fmla="*/ 213 w 258"/>
                <a:gd name="T35" fmla="*/ 133 h 269"/>
                <a:gd name="T36" fmla="*/ 204 w 258"/>
                <a:gd name="T37" fmla="*/ 137 h 269"/>
                <a:gd name="T38" fmla="*/ 197 w 258"/>
                <a:gd name="T39" fmla="*/ 143 h 269"/>
                <a:gd name="T40" fmla="*/ 189 w 258"/>
                <a:gd name="T41" fmla="*/ 152 h 269"/>
                <a:gd name="T42" fmla="*/ 184 w 258"/>
                <a:gd name="T43" fmla="*/ 162 h 269"/>
                <a:gd name="T44" fmla="*/ 181 w 258"/>
                <a:gd name="T45" fmla="*/ 172 h 269"/>
                <a:gd name="T46" fmla="*/ 178 w 258"/>
                <a:gd name="T47" fmla="*/ 181 h 269"/>
                <a:gd name="T48" fmla="*/ 181 w 258"/>
                <a:gd name="T49" fmla="*/ 187 h 269"/>
                <a:gd name="T50" fmla="*/ 173 w 258"/>
                <a:gd name="T51" fmla="*/ 186 h 269"/>
                <a:gd name="T52" fmla="*/ 164 w 258"/>
                <a:gd name="T53" fmla="*/ 188 h 269"/>
                <a:gd name="T54" fmla="*/ 155 w 258"/>
                <a:gd name="T55" fmla="*/ 194 h 269"/>
                <a:gd name="T56" fmla="*/ 146 w 258"/>
                <a:gd name="T57" fmla="*/ 200 h 269"/>
                <a:gd name="T58" fmla="*/ 138 w 258"/>
                <a:gd name="T59" fmla="*/ 208 h 269"/>
                <a:gd name="T60" fmla="*/ 132 w 258"/>
                <a:gd name="T61" fmla="*/ 217 h 269"/>
                <a:gd name="T62" fmla="*/ 130 w 258"/>
                <a:gd name="T63" fmla="*/ 226 h 269"/>
                <a:gd name="T64" fmla="*/ 130 w 258"/>
                <a:gd name="T65" fmla="*/ 233 h 269"/>
                <a:gd name="T66" fmla="*/ 123 w 258"/>
                <a:gd name="T67" fmla="*/ 229 h 269"/>
                <a:gd name="T68" fmla="*/ 114 w 258"/>
                <a:gd name="T69" fmla="*/ 228 h 269"/>
                <a:gd name="T70" fmla="*/ 104 w 258"/>
                <a:gd name="T71" fmla="*/ 229 h 269"/>
                <a:gd name="T72" fmla="*/ 93 w 258"/>
                <a:gd name="T73" fmla="*/ 232 h 269"/>
                <a:gd name="T74" fmla="*/ 83 w 258"/>
                <a:gd name="T75" fmla="*/ 238 h 269"/>
                <a:gd name="T76" fmla="*/ 75 w 258"/>
                <a:gd name="T77" fmla="*/ 244 h 269"/>
                <a:gd name="T78" fmla="*/ 69 w 258"/>
                <a:gd name="T79" fmla="*/ 252 h 269"/>
                <a:gd name="T80" fmla="*/ 67 w 258"/>
                <a:gd name="T81" fmla="*/ 259 h 269"/>
                <a:gd name="T82" fmla="*/ 61 w 258"/>
                <a:gd name="T83" fmla="*/ 253 h 269"/>
                <a:gd name="T84" fmla="*/ 52 w 258"/>
                <a:gd name="T85" fmla="*/ 249 h 269"/>
                <a:gd name="T86" fmla="*/ 41 w 258"/>
                <a:gd name="T87" fmla="*/ 246 h 269"/>
                <a:gd name="T88" fmla="*/ 30 w 258"/>
                <a:gd name="T89" fmla="*/ 246 h 269"/>
                <a:gd name="T90" fmla="*/ 20 w 258"/>
                <a:gd name="T91" fmla="*/ 250 h 269"/>
                <a:gd name="T92" fmla="*/ 10 w 258"/>
                <a:gd name="T93" fmla="*/ 254 h 269"/>
                <a:gd name="T94" fmla="*/ 3 w 258"/>
                <a:gd name="T95" fmla="*/ 261 h 269"/>
                <a:gd name="T96" fmla="*/ 0 w 258"/>
                <a:gd name="T97" fmla="*/ 269 h 2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58"/>
                <a:gd name="T148" fmla="*/ 0 h 269"/>
                <a:gd name="T149" fmla="*/ 258 w 258"/>
                <a:gd name="T150" fmla="*/ 269 h 26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58" h="269">
                  <a:moveTo>
                    <a:pt x="258" y="0"/>
                  </a:moveTo>
                  <a:lnTo>
                    <a:pt x="251" y="4"/>
                  </a:lnTo>
                  <a:lnTo>
                    <a:pt x="244" y="11"/>
                  </a:lnTo>
                  <a:lnTo>
                    <a:pt x="240" y="21"/>
                  </a:lnTo>
                  <a:lnTo>
                    <a:pt x="237" y="32"/>
                  </a:lnTo>
                  <a:lnTo>
                    <a:pt x="236" y="43"/>
                  </a:lnTo>
                  <a:lnTo>
                    <a:pt x="238" y="53"/>
                  </a:lnTo>
                  <a:lnTo>
                    <a:pt x="241" y="62"/>
                  </a:lnTo>
                  <a:lnTo>
                    <a:pt x="248" y="69"/>
                  </a:lnTo>
                  <a:lnTo>
                    <a:pt x="238" y="71"/>
                  </a:lnTo>
                  <a:lnTo>
                    <a:pt x="230" y="78"/>
                  </a:lnTo>
                  <a:lnTo>
                    <a:pt x="224" y="85"/>
                  </a:lnTo>
                  <a:lnTo>
                    <a:pt x="218" y="96"/>
                  </a:lnTo>
                  <a:lnTo>
                    <a:pt x="216" y="106"/>
                  </a:lnTo>
                  <a:lnTo>
                    <a:pt x="215" y="117"/>
                  </a:lnTo>
                  <a:lnTo>
                    <a:pt x="216" y="126"/>
                  </a:lnTo>
                  <a:lnTo>
                    <a:pt x="221" y="133"/>
                  </a:lnTo>
                  <a:lnTo>
                    <a:pt x="213" y="133"/>
                  </a:lnTo>
                  <a:lnTo>
                    <a:pt x="204" y="137"/>
                  </a:lnTo>
                  <a:lnTo>
                    <a:pt x="197" y="143"/>
                  </a:lnTo>
                  <a:lnTo>
                    <a:pt x="189" y="152"/>
                  </a:lnTo>
                  <a:lnTo>
                    <a:pt x="184" y="162"/>
                  </a:lnTo>
                  <a:lnTo>
                    <a:pt x="181" y="172"/>
                  </a:lnTo>
                  <a:lnTo>
                    <a:pt x="178" y="181"/>
                  </a:lnTo>
                  <a:lnTo>
                    <a:pt x="181" y="187"/>
                  </a:lnTo>
                  <a:lnTo>
                    <a:pt x="173" y="186"/>
                  </a:lnTo>
                  <a:lnTo>
                    <a:pt x="164" y="188"/>
                  </a:lnTo>
                  <a:lnTo>
                    <a:pt x="155" y="194"/>
                  </a:lnTo>
                  <a:lnTo>
                    <a:pt x="146" y="200"/>
                  </a:lnTo>
                  <a:lnTo>
                    <a:pt x="138" y="208"/>
                  </a:lnTo>
                  <a:lnTo>
                    <a:pt x="132" y="217"/>
                  </a:lnTo>
                  <a:lnTo>
                    <a:pt x="130" y="226"/>
                  </a:lnTo>
                  <a:lnTo>
                    <a:pt x="130" y="233"/>
                  </a:lnTo>
                  <a:lnTo>
                    <a:pt x="123" y="229"/>
                  </a:lnTo>
                  <a:lnTo>
                    <a:pt x="114" y="228"/>
                  </a:lnTo>
                  <a:lnTo>
                    <a:pt x="104" y="229"/>
                  </a:lnTo>
                  <a:lnTo>
                    <a:pt x="93" y="232"/>
                  </a:lnTo>
                  <a:lnTo>
                    <a:pt x="83" y="238"/>
                  </a:lnTo>
                  <a:lnTo>
                    <a:pt x="75" y="244"/>
                  </a:lnTo>
                  <a:lnTo>
                    <a:pt x="69" y="252"/>
                  </a:lnTo>
                  <a:lnTo>
                    <a:pt x="67" y="259"/>
                  </a:lnTo>
                  <a:lnTo>
                    <a:pt x="61" y="253"/>
                  </a:lnTo>
                  <a:lnTo>
                    <a:pt x="52" y="249"/>
                  </a:lnTo>
                  <a:lnTo>
                    <a:pt x="41" y="246"/>
                  </a:lnTo>
                  <a:lnTo>
                    <a:pt x="30" y="246"/>
                  </a:lnTo>
                  <a:lnTo>
                    <a:pt x="20" y="250"/>
                  </a:lnTo>
                  <a:lnTo>
                    <a:pt x="10" y="254"/>
                  </a:lnTo>
                  <a:lnTo>
                    <a:pt x="3" y="261"/>
                  </a:lnTo>
                  <a:lnTo>
                    <a:pt x="0" y="269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7" name="Freeform 45"/>
            <p:cNvSpPr/>
            <p:nvPr/>
          </p:nvSpPr>
          <p:spPr bwMode="auto">
            <a:xfrm>
              <a:off x="-963" y="1753"/>
              <a:ext cx="206" cy="216"/>
            </a:xfrm>
            <a:custGeom>
              <a:avLst/>
              <a:gdLst>
                <a:gd name="T0" fmla="*/ 206 w 206"/>
                <a:gd name="T1" fmla="*/ 0 h 216"/>
                <a:gd name="T2" fmla="*/ 201 w 206"/>
                <a:gd name="T3" fmla="*/ 3 h 216"/>
                <a:gd name="T4" fmla="*/ 195 w 206"/>
                <a:gd name="T5" fmla="*/ 9 h 216"/>
                <a:gd name="T6" fmla="*/ 192 w 206"/>
                <a:gd name="T7" fmla="*/ 17 h 216"/>
                <a:gd name="T8" fmla="*/ 190 w 206"/>
                <a:gd name="T9" fmla="*/ 25 h 216"/>
                <a:gd name="T10" fmla="*/ 189 w 206"/>
                <a:gd name="T11" fmla="*/ 34 h 216"/>
                <a:gd name="T12" fmla="*/ 190 w 206"/>
                <a:gd name="T13" fmla="*/ 43 h 216"/>
                <a:gd name="T14" fmla="*/ 193 w 206"/>
                <a:gd name="T15" fmla="*/ 49 h 216"/>
                <a:gd name="T16" fmla="*/ 199 w 206"/>
                <a:gd name="T17" fmla="*/ 55 h 216"/>
                <a:gd name="T18" fmla="*/ 191 w 206"/>
                <a:gd name="T19" fmla="*/ 57 h 216"/>
                <a:gd name="T20" fmla="*/ 185 w 206"/>
                <a:gd name="T21" fmla="*/ 62 h 216"/>
                <a:gd name="T22" fmla="*/ 179 w 206"/>
                <a:gd name="T23" fmla="*/ 69 h 216"/>
                <a:gd name="T24" fmla="*/ 175 w 206"/>
                <a:gd name="T25" fmla="*/ 77 h 216"/>
                <a:gd name="T26" fmla="*/ 173 w 206"/>
                <a:gd name="T27" fmla="*/ 85 h 216"/>
                <a:gd name="T28" fmla="*/ 172 w 206"/>
                <a:gd name="T29" fmla="*/ 93 h 216"/>
                <a:gd name="T30" fmla="*/ 174 w 206"/>
                <a:gd name="T31" fmla="*/ 101 h 216"/>
                <a:gd name="T32" fmla="*/ 177 w 206"/>
                <a:gd name="T33" fmla="*/ 106 h 216"/>
                <a:gd name="T34" fmla="*/ 171 w 206"/>
                <a:gd name="T35" fmla="*/ 106 h 216"/>
                <a:gd name="T36" fmla="*/ 164 w 206"/>
                <a:gd name="T37" fmla="*/ 110 h 216"/>
                <a:gd name="T38" fmla="*/ 158 w 206"/>
                <a:gd name="T39" fmla="*/ 115 h 216"/>
                <a:gd name="T40" fmla="*/ 152 w 206"/>
                <a:gd name="T41" fmla="*/ 123 h 216"/>
                <a:gd name="T42" fmla="*/ 147 w 206"/>
                <a:gd name="T43" fmla="*/ 130 h 216"/>
                <a:gd name="T44" fmla="*/ 145 w 206"/>
                <a:gd name="T45" fmla="*/ 138 h 216"/>
                <a:gd name="T46" fmla="*/ 144 w 206"/>
                <a:gd name="T47" fmla="*/ 145 h 216"/>
                <a:gd name="T48" fmla="*/ 145 w 206"/>
                <a:gd name="T49" fmla="*/ 150 h 216"/>
                <a:gd name="T50" fmla="*/ 138 w 206"/>
                <a:gd name="T51" fmla="*/ 149 h 216"/>
                <a:gd name="T52" fmla="*/ 132 w 206"/>
                <a:gd name="T53" fmla="*/ 151 h 216"/>
                <a:gd name="T54" fmla="*/ 124 w 206"/>
                <a:gd name="T55" fmla="*/ 154 h 216"/>
                <a:gd name="T56" fmla="*/ 117 w 206"/>
                <a:gd name="T57" fmla="*/ 160 h 216"/>
                <a:gd name="T58" fmla="*/ 110 w 206"/>
                <a:gd name="T59" fmla="*/ 166 h 216"/>
                <a:gd name="T60" fmla="*/ 106 w 206"/>
                <a:gd name="T61" fmla="*/ 174 h 216"/>
                <a:gd name="T62" fmla="*/ 104 w 206"/>
                <a:gd name="T63" fmla="*/ 181 h 216"/>
                <a:gd name="T64" fmla="*/ 105 w 206"/>
                <a:gd name="T65" fmla="*/ 187 h 216"/>
                <a:gd name="T66" fmla="*/ 98 w 206"/>
                <a:gd name="T67" fmla="*/ 183 h 216"/>
                <a:gd name="T68" fmla="*/ 92 w 206"/>
                <a:gd name="T69" fmla="*/ 182 h 216"/>
                <a:gd name="T70" fmla="*/ 83 w 206"/>
                <a:gd name="T71" fmla="*/ 183 h 216"/>
                <a:gd name="T72" fmla="*/ 74 w 206"/>
                <a:gd name="T73" fmla="*/ 186 h 216"/>
                <a:gd name="T74" fmla="*/ 66 w 206"/>
                <a:gd name="T75" fmla="*/ 191 h 216"/>
                <a:gd name="T76" fmla="*/ 59 w 206"/>
                <a:gd name="T77" fmla="*/ 196 h 216"/>
                <a:gd name="T78" fmla="*/ 55 w 206"/>
                <a:gd name="T79" fmla="*/ 201 h 216"/>
                <a:gd name="T80" fmla="*/ 54 w 206"/>
                <a:gd name="T81" fmla="*/ 208 h 216"/>
                <a:gd name="T82" fmla="*/ 49 w 206"/>
                <a:gd name="T83" fmla="*/ 203 h 216"/>
                <a:gd name="T84" fmla="*/ 42 w 206"/>
                <a:gd name="T85" fmla="*/ 199 h 216"/>
                <a:gd name="T86" fmla="*/ 33 w 206"/>
                <a:gd name="T87" fmla="*/ 197 h 216"/>
                <a:gd name="T88" fmla="*/ 24 w 206"/>
                <a:gd name="T89" fmla="*/ 197 h 216"/>
                <a:gd name="T90" fmla="*/ 15 w 206"/>
                <a:gd name="T91" fmla="*/ 199 h 216"/>
                <a:gd name="T92" fmla="*/ 9 w 206"/>
                <a:gd name="T93" fmla="*/ 204 h 216"/>
                <a:gd name="T94" fmla="*/ 3 w 206"/>
                <a:gd name="T95" fmla="*/ 209 h 216"/>
                <a:gd name="T96" fmla="*/ 0 w 206"/>
                <a:gd name="T97" fmla="*/ 216 h 21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6"/>
                <a:gd name="T148" fmla="*/ 0 h 216"/>
                <a:gd name="T149" fmla="*/ 206 w 206"/>
                <a:gd name="T150" fmla="*/ 216 h 21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6" h="216">
                  <a:moveTo>
                    <a:pt x="206" y="0"/>
                  </a:moveTo>
                  <a:lnTo>
                    <a:pt x="201" y="3"/>
                  </a:lnTo>
                  <a:lnTo>
                    <a:pt x="195" y="9"/>
                  </a:lnTo>
                  <a:lnTo>
                    <a:pt x="192" y="17"/>
                  </a:lnTo>
                  <a:lnTo>
                    <a:pt x="190" y="25"/>
                  </a:lnTo>
                  <a:lnTo>
                    <a:pt x="189" y="34"/>
                  </a:lnTo>
                  <a:lnTo>
                    <a:pt x="190" y="43"/>
                  </a:lnTo>
                  <a:lnTo>
                    <a:pt x="193" y="49"/>
                  </a:lnTo>
                  <a:lnTo>
                    <a:pt x="199" y="55"/>
                  </a:lnTo>
                  <a:lnTo>
                    <a:pt x="191" y="57"/>
                  </a:lnTo>
                  <a:lnTo>
                    <a:pt x="185" y="62"/>
                  </a:lnTo>
                  <a:lnTo>
                    <a:pt x="179" y="69"/>
                  </a:lnTo>
                  <a:lnTo>
                    <a:pt x="175" y="77"/>
                  </a:lnTo>
                  <a:lnTo>
                    <a:pt x="173" y="85"/>
                  </a:lnTo>
                  <a:lnTo>
                    <a:pt x="172" y="93"/>
                  </a:lnTo>
                  <a:lnTo>
                    <a:pt x="174" y="101"/>
                  </a:lnTo>
                  <a:lnTo>
                    <a:pt x="177" y="106"/>
                  </a:lnTo>
                  <a:lnTo>
                    <a:pt x="171" y="106"/>
                  </a:lnTo>
                  <a:lnTo>
                    <a:pt x="164" y="110"/>
                  </a:lnTo>
                  <a:lnTo>
                    <a:pt x="158" y="115"/>
                  </a:lnTo>
                  <a:lnTo>
                    <a:pt x="152" y="123"/>
                  </a:lnTo>
                  <a:lnTo>
                    <a:pt x="147" y="130"/>
                  </a:lnTo>
                  <a:lnTo>
                    <a:pt x="145" y="138"/>
                  </a:lnTo>
                  <a:lnTo>
                    <a:pt x="144" y="145"/>
                  </a:lnTo>
                  <a:lnTo>
                    <a:pt x="145" y="150"/>
                  </a:lnTo>
                  <a:lnTo>
                    <a:pt x="138" y="149"/>
                  </a:lnTo>
                  <a:lnTo>
                    <a:pt x="132" y="151"/>
                  </a:lnTo>
                  <a:lnTo>
                    <a:pt x="124" y="154"/>
                  </a:lnTo>
                  <a:lnTo>
                    <a:pt x="117" y="160"/>
                  </a:lnTo>
                  <a:lnTo>
                    <a:pt x="110" y="166"/>
                  </a:lnTo>
                  <a:lnTo>
                    <a:pt x="106" y="174"/>
                  </a:lnTo>
                  <a:lnTo>
                    <a:pt x="104" y="181"/>
                  </a:lnTo>
                  <a:lnTo>
                    <a:pt x="105" y="187"/>
                  </a:lnTo>
                  <a:lnTo>
                    <a:pt x="98" y="183"/>
                  </a:lnTo>
                  <a:lnTo>
                    <a:pt x="92" y="182"/>
                  </a:lnTo>
                  <a:lnTo>
                    <a:pt x="83" y="183"/>
                  </a:lnTo>
                  <a:lnTo>
                    <a:pt x="74" y="186"/>
                  </a:lnTo>
                  <a:lnTo>
                    <a:pt x="66" y="191"/>
                  </a:lnTo>
                  <a:lnTo>
                    <a:pt x="59" y="196"/>
                  </a:lnTo>
                  <a:lnTo>
                    <a:pt x="55" y="201"/>
                  </a:lnTo>
                  <a:lnTo>
                    <a:pt x="54" y="208"/>
                  </a:lnTo>
                  <a:lnTo>
                    <a:pt x="49" y="203"/>
                  </a:lnTo>
                  <a:lnTo>
                    <a:pt x="42" y="199"/>
                  </a:lnTo>
                  <a:lnTo>
                    <a:pt x="33" y="197"/>
                  </a:lnTo>
                  <a:lnTo>
                    <a:pt x="24" y="197"/>
                  </a:lnTo>
                  <a:lnTo>
                    <a:pt x="15" y="199"/>
                  </a:lnTo>
                  <a:lnTo>
                    <a:pt x="9" y="204"/>
                  </a:lnTo>
                  <a:lnTo>
                    <a:pt x="3" y="209"/>
                  </a:lnTo>
                  <a:lnTo>
                    <a:pt x="0" y="216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Freeform 46"/>
            <p:cNvSpPr/>
            <p:nvPr/>
          </p:nvSpPr>
          <p:spPr bwMode="auto">
            <a:xfrm>
              <a:off x="-965" y="1753"/>
              <a:ext cx="165" cy="173"/>
            </a:xfrm>
            <a:custGeom>
              <a:avLst/>
              <a:gdLst>
                <a:gd name="T0" fmla="*/ 165 w 165"/>
                <a:gd name="T1" fmla="*/ 0 h 173"/>
                <a:gd name="T2" fmla="*/ 161 w 165"/>
                <a:gd name="T3" fmla="*/ 3 h 173"/>
                <a:gd name="T4" fmla="*/ 156 w 165"/>
                <a:gd name="T5" fmla="*/ 8 h 173"/>
                <a:gd name="T6" fmla="*/ 153 w 165"/>
                <a:gd name="T7" fmla="*/ 13 h 173"/>
                <a:gd name="T8" fmla="*/ 151 w 165"/>
                <a:gd name="T9" fmla="*/ 20 h 173"/>
                <a:gd name="T10" fmla="*/ 151 w 165"/>
                <a:gd name="T11" fmla="*/ 27 h 173"/>
                <a:gd name="T12" fmla="*/ 152 w 165"/>
                <a:gd name="T13" fmla="*/ 34 h 173"/>
                <a:gd name="T14" fmla="*/ 154 w 165"/>
                <a:gd name="T15" fmla="*/ 41 h 173"/>
                <a:gd name="T16" fmla="*/ 159 w 165"/>
                <a:gd name="T17" fmla="*/ 45 h 173"/>
                <a:gd name="T18" fmla="*/ 152 w 165"/>
                <a:gd name="T19" fmla="*/ 46 h 173"/>
                <a:gd name="T20" fmla="*/ 147 w 165"/>
                <a:gd name="T21" fmla="*/ 49 h 173"/>
                <a:gd name="T22" fmla="*/ 143 w 165"/>
                <a:gd name="T23" fmla="*/ 55 h 173"/>
                <a:gd name="T24" fmla="*/ 140 w 165"/>
                <a:gd name="T25" fmla="*/ 61 h 173"/>
                <a:gd name="T26" fmla="*/ 138 w 165"/>
                <a:gd name="T27" fmla="*/ 68 h 173"/>
                <a:gd name="T28" fmla="*/ 137 w 165"/>
                <a:gd name="T29" fmla="*/ 75 h 173"/>
                <a:gd name="T30" fmla="*/ 138 w 165"/>
                <a:gd name="T31" fmla="*/ 80 h 173"/>
                <a:gd name="T32" fmla="*/ 141 w 165"/>
                <a:gd name="T33" fmla="*/ 84 h 173"/>
                <a:gd name="T34" fmla="*/ 136 w 165"/>
                <a:gd name="T35" fmla="*/ 85 h 173"/>
                <a:gd name="T36" fmla="*/ 130 w 165"/>
                <a:gd name="T37" fmla="*/ 88 h 173"/>
                <a:gd name="T38" fmla="*/ 126 w 165"/>
                <a:gd name="T39" fmla="*/ 92 h 173"/>
                <a:gd name="T40" fmla="*/ 121 w 165"/>
                <a:gd name="T41" fmla="*/ 97 h 173"/>
                <a:gd name="T42" fmla="*/ 118 w 165"/>
                <a:gd name="T43" fmla="*/ 104 h 173"/>
                <a:gd name="T44" fmla="*/ 115 w 165"/>
                <a:gd name="T45" fmla="*/ 111 h 173"/>
                <a:gd name="T46" fmla="*/ 114 w 165"/>
                <a:gd name="T47" fmla="*/ 116 h 173"/>
                <a:gd name="T48" fmla="*/ 115 w 165"/>
                <a:gd name="T49" fmla="*/ 120 h 173"/>
                <a:gd name="T50" fmla="*/ 111 w 165"/>
                <a:gd name="T51" fmla="*/ 119 h 173"/>
                <a:gd name="T52" fmla="*/ 105 w 165"/>
                <a:gd name="T53" fmla="*/ 122 h 173"/>
                <a:gd name="T54" fmla="*/ 99 w 165"/>
                <a:gd name="T55" fmla="*/ 124 h 173"/>
                <a:gd name="T56" fmla="*/ 93 w 165"/>
                <a:gd name="T57" fmla="*/ 128 h 173"/>
                <a:gd name="T58" fmla="*/ 88 w 165"/>
                <a:gd name="T59" fmla="*/ 134 h 173"/>
                <a:gd name="T60" fmla="*/ 84 w 165"/>
                <a:gd name="T61" fmla="*/ 139 h 173"/>
                <a:gd name="T62" fmla="*/ 83 w 165"/>
                <a:gd name="T63" fmla="*/ 145 h 173"/>
                <a:gd name="T64" fmla="*/ 83 w 165"/>
                <a:gd name="T65" fmla="*/ 150 h 173"/>
                <a:gd name="T66" fmla="*/ 79 w 165"/>
                <a:gd name="T67" fmla="*/ 147 h 173"/>
                <a:gd name="T68" fmla="*/ 72 w 165"/>
                <a:gd name="T69" fmla="*/ 146 h 173"/>
                <a:gd name="T70" fmla="*/ 66 w 165"/>
                <a:gd name="T71" fmla="*/ 147 h 173"/>
                <a:gd name="T72" fmla="*/ 59 w 165"/>
                <a:gd name="T73" fmla="*/ 149 h 173"/>
                <a:gd name="T74" fmla="*/ 47 w 165"/>
                <a:gd name="T75" fmla="*/ 157 h 173"/>
                <a:gd name="T76" fmla="*/ 44 w 165"/>
                <a:gd name="T77" fmla="*/ 161 h 173"/>
                <a:gd name="T78" fmla="*/ 43 w 165"/>
                <a:gd name="T79" fmla="*/ 166 h 173"/>
                <a:gd name="T80" fmla="*/ 39 w 165"/>
                <a:gd name="T81" fmla="*/ 162 h 173"/>
                <a:gd name="T82" fmla="*/ 33 w 165"/>
                <a:gd name="T83" fmla="*/ 159 h 173"/>
                <a:gd name="T84" fmla="*/ 26 w 165"/>
                <a:gd name="T85" fmla="*/ 158 h 173"/>
                <a:gd name="T86" fmla="*/ 19 w 165"/>
                <a:gd name="T87" fmla="*/ 158 h 173"/>
                <a:gd name="T88" fmla="*/ 12 w 165"/>
                <a:gd name="T89" fmla="*/ 160 h 173"/>
                <a:gd name="T90" fmla="*/ 6 w 165"/>
                <a:gd name="T91" fmla="*/ 163 h 173"/>
                <a:gd name="T92" fmla="*/ 2 w 165"/>
                <a:gd name="T93" fmla="*/ 166 h 173"/>
                <a:gd name="T94" fmla="*/ 0 w 165"/>
                <a:gd name="T95" fmla="*/ 173 h 17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5"/>
                <a:gd name="T145" fmla="*/ 0 h 173"/>
                <a:gd name="T146" fmla="*/ 165 w 165"/>
                <a:gd name="T147" fmla="*/ 173 h 17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5" h="173">
                  <a:moveTo>
                    <a:pt x="165" y="0"/>
                  </a:moveTo>
                  <a:lnTo>
                    <a:pt x="161" y="3"/>
                  </a:lnTo>
                  <a:lnTo>
                    <a:pt x="156" y="8"/>
                  </a:lnTo>
                  <a:lnTo>
                    <a:pt x="153" y="13"/>
                  </a:lnTo>
                  <a:lnTo>
                    <a:pt x="151" y="20"/>
                  </a:lnTo>
                  <a:lnTo>
                    <a:pt x="151" y="27"/>
                  </a:lnTo>
                  <a:lnTo>
                    <a:pt x="152" y="34"/>
                  </a:lnTo>
                  <a:lnTo>
                    <a:pt x="154" y="41"/>
                  </a:lnTo>
                  <a:lnTo>
                    <a:pt x="159" y="45"/>
                  </a:lnTo>
                  <a:lnTo>
                    <a:pt x="152" y="46"/>
                  </a:lnTo>
                  <a:lnTo>
                    <a:pt x="147" y="49"/>
                  </a:lnTo>
                  <a:lnTo>
                    <a:pt x="143" y="55"/>
                  </a:lnTo>
                  <a:lnTo>
                    <a:pt x="140" y="61"/>
                  </a:lnTo>
                  <a:lnTo>
                    <a:pt x="138" y="68"/>
                  </a:lnTo>
                  <a:lnTo>
                    <a:pt x="137" y="75"/>
                  </a:lnTo>
                  <a:lnTo>
                    <a:pt x="138" y="80"/>
                  </a:lnTo>
                  <a:lnTo>
                    <a:pt x="141" y="84"/>
                  </a:lnTo>
                  <a:lnTo>
                    <a:pt x="136" y="85"/>
                  </a:lnTo>
                  <a:lnTo>
                    <a:pt x="130" y="88"/>
                  </a:lnTo>
                  <a:lnTo>
                    <a:pt x="126" y="92"/>
                  </a:lnTo>
                  <a:lnTo>
                    <a:pt x="121" y="97"/>
                  </a:lnTo>
                  <a:lnTo>
                    <a:pt x="118" y="104"/>
                  </a:lnTo>
                  <a:lnTo>
                    <a:pt x="115" y="111"/>
                  </a:lnTo>
                  <a:lnTo>
                    <a:pt x="114" y="116"/>
                  </a:lnTo>
                  <a:lnTo>
                    <a:pt x="115" y="120"/>
                  </a:lnTo>
                  <a:lnTo>
                    <a:pt x="111" y="119"/>
                  </a:lnTo>
                  <a:lnTo>
                    <a:pt x="105" y="122"/>
                  </a:lnTo>
                  <a:lnTo>
                    <a:pt x="99" y="124"/>
                  </a:lnTo>
                  <a:lnTo>
                    <a:pt x="93" y="128"/>
                  </a:lnTo>
                  <a:lnTo>
                    <a:pt x="88" y="134"/>
                  </a:lnTo>
                  <a:lnTo>
                    <a:pt x="84" y="139"/>
                  </a:lnTo>
                  <a:lnTo>
                    <a:pt x="83" y="145"/>
                  </a:lnTo>
                  <a:lnTo>
                    <a:pt x="83" y="150"/>
                  </a:lnTo>
                  <a:lnTo>
                    <a:pt x="79" y="147"/>
                  </a:lnTo>
                  <a:lnTo>
                    <a:pt x="72" y="146"/>
                  </a:lnTo>
                  <a:lnTo>
                    <a:pt x="66" y="147"/>
                  </a:lnTo>
                  <a:lnTo>
                    <a:pt x="59" y="149"/>
                  </a:lnTo>
                  <a:lnTo>
                    <a:pt x="47" y="157"/>
                  </a:lnTo>
                  <a:lnTo>
                    <a:pt x="44" y="161"/>
                  </a:lnTo>
                  <a:lnTo>
                    <a:pt x="43" y="166"/>
                  </a:lnTo>
                  <a:lnTo>
                    <a:pt x="39" y="162"/>
                  </a:lnTo>
                  <a:lnTo>
                    <a:pt x="33" y="159"/>
                  </a:lnTo>
                  <a:lnTo>
                    <a:pt x="26" y="158"/>
                  </a:lnTo>
                  <a:lnTo>
                    <a:pt x="19" y="158"/>
                  </a:lnTo>
                  <a:lnTo>
                    <a:pt x="12" y="160"/>
                  </a:lnTo>
                  <a:lnTo>
                    <a:pt x="6" y="163"/>
                  </a:lnTo>
                  <a:lnTo>
                    <a:pt x="2" y="166"/>
                  </a:lnTo>
                  <a:lnTo>
                    <a:pt x="0" y="173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Freeform 47"/>
            <p:cNvSpPr/>
            <p:nvPr/>
          </p:nvSpPr>
          <p:spPr bwMode="auto">
            <a:xfrm>
              <a:off x="-967" y="1753"/>
              <a:ext cx="132" cy="138"/>
            </a:xfrm>
            <a:custGeom>
              <a:avLst/>
              <a:gdLst>
                <a:gd name="T0" fmla="*/ 132 w 132"/>
                <a:gd name="T1" fmla="*/ 0 h 138"/>
                <a:gd name="T2" fmla="*/ 128 w 132"/>
                <a:gd name="T3" fmla="*/ 2 h 138"/>
                <a:gd name="T4" fmla="*/ 125 w 132"/>
                <a:gd name="T5" fmla="*/ 7 h 138"/>
                <a:gd name="T6" fmla="*/ 122 w 132"/>
                <a:gd name="T7" fmla="*/ 17 h 138"/>
                <a:gd name="T8" fmla="*/ 121 w 132"/>
                <a:gd name="T9" fmla="*/ 22 h 138"/>
                <a:gd name="T10" fmla="*/ 122 w 132"/>
                <a:gd name="T11" fmla="*/ 27 h 138"/>
                <a:gd name="T12" fmla="*/ 124 w 132"/>
                <a:gd name="T13" fmla="*/ 32 h 138"/>
                <a:gd name="T14" fmla="*/ 127 w 132"/>
                <a:gd name="T15" fmla="*/ 36 h 138"/>
                <a:gd name="T16" fmla="*/ 122 w 132"/>
                <a:gd name="T17" fmla="*/ 37 h 138"/>
                <a:gd name="T18" fmla="*/ 117 w 132"/>
                <a:gd name="T19" fmla="*/ 39 h 138"/>
                <a:gd name="T20" fmla="*/ 112 w 132"/>
                <a:gd name="T21" fmla="*/ 49 h 138"/>
                <a:gd name="T22" fmla="*/ 110 w 132"/>
                <a:gd name="T23" fmla="*/ 55 h 138"/>
                <a:gd name="T24" fmla="*/ 110 w 132"/>
                <a:gd name="T25" fmla="*/ 60 h 138"/>
                <a:gd name="T26" fmla="*/ 111 w 132"/>
                <a:gd name="T27" fmla="*/ 65 h 138"/>
                <a:gd name="T28" fmla="*/ 113 w 132"/>
                <a:gd name="T29" fmla="*/ 68 h 138"/>
                <a:gd name="T30" fmla="*/ 109 w 132"/>
                <a:gd name="T31" fmla="*/ 68 h 138"/>
                <a:gd name="T32" fmla="*/ 104 w 132"/>
                <a:gd name="T33" fmla="*/ 70 h 138"/>
                <a:gd name="T34" fmla="*/ 97 w 132"/>
                <a:gd name="T35" fmla="*/ 78 h 138"/>
                <a:gd name="T36" fmla="*/ 93 w 132"/>
                <a:gd name="T37" fmla="*/ 89 h 138"/>
                <a:gd name="T38" fmla="*/ 91 w 132"/>
                <a:gd name="T39" fmla="*/ 93 h 138"/>
                <a:gd name="T40" fmla="*/ 93 w 132"/>
                <a:gd name="T41" fmla="*/ 96 h 138"/>
                <a:gd name="T42" fmla="*/ 88 w 132"/>
                <a:gd name="T43" fmla="*/ 96 h 138"/>
                <a:gd name="T44" fmla="*/ 84 w 132"/>
                <a:gd name="T45" fmla="*/ 96 h 138"/>
                <a:gd name="T46" fmla="*/ 74 w 132"/>
                <a:gd name="T47" fmla="*/ 103 h 138"/>
                <a:gd name="T48" fmla="*/ 68 w 132"/>
                <a:gd name="T49" fmla="*/ 112 h 138"/>
                <a:gd name="T50" fmla="*/ 67 w 132"/>
                <a:gd name="T51" fmla="*/ 116 h 138"/>
                <a:gd name="T52" fmla="*/ 67 w 132"/>
                <a:gd name="T53" fmla="*/ 119 h 138"/>
                <a:gd name="T54" fmla="*/ 63 w 132"/>
                <a:gd name="T55" fmla="*/ 117 h 138"/>
                <a:gd name="T56" fmla="*/ 58 w 132"/>
                <a:gd name="T57" fmla="*/ 117 h 138"/>
                <a:gd name="T58" fmla="*/ 53 w 132"/>
                <a:gd name="T59" fmla="*/ 117 h 138"/>
                <a:gd name="T60" fmla="*/ 47 w 132"/>
                <a:gd name="T61" fmla="*/ 119 h 138"/>
                <a:gd name="T62" fmla="*/ 39 w 132"/>
                <a:gd name="T63" fmla="*/ 126 h 138"/>
                <a:gd name="T64" fmla="*/ 35 w 132"/>
                <a:gd name="T65" fmla="*/ 129 h 138"/>
                <a:gd name="T66" fmla="*/ 34 w 132"/>
                <a:gd name="T67" fmla="*/ 134 h 138"/>
                <a:gd name="T68" fmla="*/ 31 w 132"/>
                <a:gd name="T69" fmla="*/ 129 h 138"/>
                <a:gd name="T70" fmla="*/ 27 w 132"/>
                <a:gd name="T71" fmla="*/ 127 h 138"/>
                <a:gd name="T72" fmla="*/ 21 w 132"/>
                <a:gd name="T73" fmla="*/ 126 h 138"/>
                <a:gd name="T74" fmla="*/ 16 w 132"/>
                <a:gd name="T75" fmla="*/ 127 h 138"/>
                <a:gd name="T76" fmla="*/ 5 w 132"/>
                <a:gd name="T77" fmla="*/ 130 h 138"/>
                <a:gd name="T78" fmla="*/ 2 w 132"/>
                <a:gd name="T79" fmla="*/ 134 h 138"/>
                <a:gd name="T80" fmla="*/ 0 w 132"/>
                <a:gd name="T81" fmla="*/ 138 h 1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2"/>
                <a:gd name="T124" fmla="*/ 0 h 138"/>
                <a:gd name="T125" fmla="*/ 132 w 132"/>
                <a:gd name="T126" fmla="*/ 138 h 1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2" h="138">
                  <a:moveTo>
                    <a:pt x="132" y="0"/>
                  </a:moveTo>
                  <a:lnTo>
                    <a:pt x="128" y="2"/>
                  </a:lnTo>
                  <a:lnTo>
                    <a:pt x="125" y="7"/>
                  </a:lnTo>
                  <a:lnTo>
                    <a:pt x="122" y="17"/>
                  </a:lnTo>
                  <a:lnTo>
                    <a:pt x="121" y="22"/>
                  </a:lnTo>
                  <a:lnTo>
                    <a:pt x="122" y="27"/>
                  </a:lnTo>
                  <a:lnTo>
                    <a:pt x="124" y="32"/>
                  </a:lnTo>
                  <a:lnTo>
                    <a:pt x="127" y="36"/>
                  </a:lnTo>
                  <a:lnTo>
                    <a:pt x="122" y="37"/>
                  </a:lnTo>
                  <a:lnTo>
                    <a:pt x="117" y="39"/>
                  </a:lnTo>
                  <a:lnTo>
                    <a:pt x="112" y="49"/>
                  </a:lnTo>
                  <a:lnTo>
                    <a:pt x="110" y="55"/>
                  </a:lnTo>
                  <a:lnTo>
                    <a:pt x="110" y="60"/>
                  </a:lnTo>
                  <a:lnTo>
                    <a:pt x="111" y="65"/>
                  </a:lnTo>
                  <a:lnTo>
                    <a:pt x="113" y="68"/>
                  </a:lnTo>
                  <a:lnTo>
                    <a:pt x="109" y="68"/>
                  </a:lnTo>
                  <a:lnTo>
                    <a:pt x="104" y="70"/>
                  </a:lnTo>
                  <a:lnTo>
                    <a:pt x="97" y="78"/>
                  </a:lnTo>
                  <a:lnTo>
                    <a:pt x="93" y="89"/>
                  </a:lnTo>
                  <a:lnTo>
                    <a:pt x="91" y="93"/>
                  </a:lnTo>
                  <a:lnTo>
                    <a:pt x="93" y="96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74" y="103"/>
                  </a:lnTo>
                  <a:lnTo>
                    <a:pt x="68" y="112"/>
                  </a:lnTo>
                  <a:lnTo>
                    <a:pt x="67" y="116"/>
                  </a:lnTo>
                  <a:lnTo>
                    <a:pt x="67" y="119"/>
                  </a:lnTo>
                  <a:lnTo>
                    <a:pt x="63" y="117"/>
                  </a:lnTo>
                  <a:lnTo>
                    <a:pt x="58" y="117"/>
                  </a:lnTo>
                  <a:lnTo>
                    <a:pt x="53" y="117"/>
                  </a:lnTo>
                  <a:lnTo>
                    <a:pt x="47" y="119"/>
                  </a:lnTo>
                  <a:lnTo>
                    <a:pt x="39" y="126"/>
                  </a:lnTo>
                  <a:lnTo>
                    <a:pt x="35" y="129"/>
                  </a:lnTo>
                  <a:lnTo>
                    <a:pt x="34" y="134"/>
                  </a:lnTo>
                  <a:lnTo>
                    <a:pt x="31" y="129"/>
                  </a:lnTo>
                  <a:lnTo>
                    <a:pt x="27" y="127"/>
                  </a:lnTo>
                  <a:lnTo>
                    <a:pt x="21" y="126"/>
                  </a:lnTo>
                  <a:lnTo>
                    <a:pt x="16" y="127"/>
                  </a:lnTo>
                  <a:lnTo>
                    <a:pt x="5" y="130"/>
                  </a:lnTo>
                  <a:lnTo>
                    <a:pt x="2" y="134"/>
                  </a:lnTo>
                  <a:lnTo>
                    <a:pt x="0" y="138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" name="Freeform 48"/>
            <p:cNvSpPr/>
            <p:nvPr/>
          </p:nvSpPr>
          <p:spPr bwMode="auto">
            <a:xfrm>
              <a:off x="-968" y="1753"/>
              <a:ext cx="105" cy="111"/>
            </a:xfrm>
            <a:custGeom>
              <a:avLst/>
              <a:gdLst>
                <a:gd name="T0" fmla="*/ 105 w 105"/>
                <a:gd name="T1" fmla="*/ 0 h 111"/>
                <a:gd name="T2" fmla="*/ 102 w 105"/>
                <a:gd name="T3" fmla="*/ 2 h 111"/>
                <a:gd name="T4" fmla="*/ 100 w 105"/>
                <a:gd name="T5" fmla="*/ 6 h 111"/>
                <a:gd name="T6" fmla="*/ 97 w 105"/>
                <a:gd name="T7" fmla="*/ 13 h 111"/>
                <a:gd name="T8" fmla="*/ 97 w 105"/>
                <a:gd name="T9" fmla="*/ 22 h 111"/>
                <a:gd name="T10" fmla="*/ 98 w 105"/>
                <a:gd name="T11" fmla="*/ 25 h 111"/>
                <a:gd name="T12" fmla="*/ 101 w 105"/>
                <a:gd name="T13" fmla="*/ 29 h 111"/>
                <a:gd name="T14" fmla="*/ 97 w 105"/>
                <a:gd name="T15" fmla="*/ 30 h 111"/>
                <a:gd name="T16" fmla="*/ 94 w 105"/>
                <a:gd name="T17" fmla="*/ 32 h 111"/>
                <a:gd name="T18" fmla="*/ 89 w 105"/>
                <a:gd name="T19" fmla="*/ 39 h 111"/>
                <a:gd name="T20" fmla="*/ 87 w 105"/>
                <a:gd name="T21" fmla="*/ 48 h 111"/>
                <a:gd name="T22" fmla="*/ 90 w 105"/>
                <a:gd name="T23" fmla="*/ 55 h 111"/>
                <a:gd name="T24" fmla="*/ 87 w 105"/>
                <a:gd name="T25" fmla="*/ 55 h 111"/>
                <a:gd name="T26" fmla="*/ 84 w 105"/>
                <a:gd name="T27" fmla="*/ 56 h 111"/>
                <a:gd name="T28" fmla="*/ 77 w 105"/>
                <a:gd name="T29" fmla="*/ 62 h 111"/>
                <a:gd name="T30" fmla="*/ 73 w 105"/>
                <a:gd name="T31" fmla="*/ 71 h 111"/>
                <a:gd name="T32" fmla="*/ 73 w 105"/>
                <a:gd name="T33" fmla="*/ 75 h 111"/>
                <a:gd name="T34" fmla="*/ 73 w 105"/>
                <a:gd name="T35" fmla="*/ 78 h 111"/>
                <a:gd name="T36" fmla="*/ 71 w 105"/>
                <a:gd name="T37" fmla="*/ 77 h 111"/>
                <a:gd name="T38" fmla="*/ 67 w 105"/>
                <a:gd name="T39" fmla="*/ 78 h 111"/>
                <a:gd name="T40" fmla="*/ 59 w 105"/>
                <a:gd name="T41" fmla="*/ 82 h 111"/>
                <a:gd name="T42" fmla="*/ 54 w 105"/>
                <a:gd name="T43" fmla="*/ 89 h 111"/>
                <a:gd name="T44" fmla="*/ 52 w 105"/>
                <a:gd name="T45" fmla="*/ 93 h 111"/>
                <a:gd name="T46" fmla="*/ 52 w 105"/>
                <a:gd name="T47" fmla="*/ 96 h 111"/>
                <a:gd name="T48" fmla="*/ 50 w 105"/>
                <a:gd name="T49" fmla="*/ 94 h 111"/>
                <a:gd name="T50" fmla="*/ 46 w 105"/>
                <a:gd name="T51" fmla="*/ 93 h 111"/>
                <a:gd name="T52" fmla="*/ 37 w 105"/>
                <a:gd name="T53" fmla="*/ 95 h 111"/>
                <a:gd name="T54" fmla="*/ 30 w 105"/>
                <a:gd name="T55" fmla="*/ 101 h 111"/>
                <a:gd name="T56" fmla="*/ 28 w 105"/>
                <a:gd name="T57" fmla="*/ 103 h 111"/>
                <a:gd name="T58" fmla="*/ 27 w 105"/>
                <a:gd name="T59" fmla="*/ 106 h 111"/>
                <a:gd name="T60" fmla="*/ 24 w 105"/>
                <a:gd name="T61" fmla="*/ 104 h 111"/>
                <a:gd name="T62" fmla="*/ 21 w 105"/>
                <a:gd name="T63" fmla="*/ 102 h 111"/>
                <a:gd name="T64" fmla="*/ 11 w 105"/>
                <a:gd name="T65" fmla="*/ 102 h 111"/>
                <a:gd name="T66" fmla="*/ 4 w 105"/>
                <a:gd name="T67" fmla="*/ 104 h 111"/>
                <a:gd name="T68" fmla="*/ 1 w 105"/>
                <a:gd name="T69" fmla="*/ 107 h 111"/>
                <a:gd name="T70" fmla="*/ 0 w 105"/>
                <a:gd name="T71" fmla="*/ 111 h 1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5"/>
                <a:gd name="T109" fmla="*/ 0 h 111"/>
                <a:gd name="T110" fmla="*/ 105 w 105"/>
                <a:gd name="T111" fmla="*/ 111 h 1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5" h="111">
                  <a:moveTo>
                    <a:pt x="105" y="0"/>
                  </a:moveTo>
                  <a:lnTo>
                    <a:pt x="102" y="2"/>
                  </a:lnTo>
                  <a:lnTo>
                    <a:pt x="100" y="6"/>
                  </a:lnTo>
                  <a:lnTo>
                    <a:pt x="97" y="13"/>
                  </a:lnTo>
                  <a:lnTo>
                    <a:pt x="97" y="22"/>
                  </a:lnTo>
                  <a:lnTo>
                    <a:pt x="98" y="25"/>
                  </a:lnTo>
                  <a:lnTo>
                    <a:pt x="101" y="29"/>
                  </a:lnTo>
                  <a:lnTo>
                    <a:pt x="97" y="30"/>
                  </a:lnTo>
                  <a:lnTo>
                    <a:pt x="94" y="32"/>
                  </a:lnTo>
                  <a:lnTo>
                    <a:pt x="89" y="39"/>
                  </a:lnTo>
                  <a:lnTo>
                    <a:pt x="87" y="48"/>
                  </a:lnTo>
                  <a:lnTo>
                    <a:pt x="90" y="55"/>
                  </a:lnTo>
                  <a:lnTo>
                    <a:pt x="87" y="55"/>
                  </a:lnTo>
                  <a:lnTo>
                    <a:pt x="84" y="56"/>
                  </a:lnTo>
                  <a:lnTo>
                    <a:pt x="77" y="62"/>
                  </a:lnTo>
                  <a:lnTo>
                    <a:pt x="73" y="71"/>
                  </a:lnTo>
                  <a:lnTo>
                    <a:pt x="73" y="75"/>
                  </a:lnTo>
                  <a:lnTo>
                    <a:pt x="73" y="78"/>
                  </a:lnTo>
                  <a:lnTo>
                    <a:pt x="71" y="77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4" y="89"/>
                  </a:lnTo>
                  <a:lnTo>
                    <a:pt x="52" y="93"/>
                  </a:lnTo>
                  <a:lnTo>
                    <a:pt x="52" y="96"/>
                  </a:lnTo>
                  <a:lnTo>
                    <a:pt x="50" y="94"/>
                  </a:lnTo>
                  <a:lnTo>
                    <a:pt x="46" y="93"/>
                  </a:lnTo>
                  <a:lnTo>
                    <a:pt x="37" y="95"/>
                  </a:lnTo>
                  <a:lnTo>
                    <a:pt x="30" y="101"/>
                  </a:lnTo>
                  <a:lnTo>
                    <a:pt x="28" y="103"/>
                  </a:lnTo>
                  <a:lnTo>
                    <a:pt x="27" y="106"/>
                  </a:lnTo>
                  <a:lnTo>
                    <a:pt x="24" y="104"/>
                  </a:lnTo>
                  <a:lnTo>
                    <a:pt x="21" y="102"/>
                  </a:lnTo>
                  <a:lnTo>
                    <a:pt x="11" y="102"/>
                  </a:lnTo>
                  <a:lnTo>
                    <a:pt x="4" y="104"/>
                  </a:lnTo>
                  <a:lnTo>
                    <a:pt x="1" y="107"/>
                  </a:lnTo>
                  <a:lnTo>
                    <a:pt x="0" y="111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1" name="Freeform 49"/>
            <p:cNvSpPr/>
            <p:nvPr/>
          </p:nvSpPr>
          <p:spPr bwMode="auto">
            <a:xfrm>
              <a:off x="-970" y="1753"/>
              <a:ext cx="85" cy="89"/>
            </a:xfrm>
            <a:custGeom>
              <a:avLst/>
              <a:gdLst>
                <a:gd name="T0" fmla="*/ 85 w 85"/>
                <a:gd name="T1" fmla="*/ 0 h 89"/>
                <a:gd name="T2" fmla="*/ 80 w 85"/>
                <a:gd name="T3" fmla="*/ 4 h 89"/>
                <a:gd name="T4" fmla="*/ 78 w 85"/>
                <a:gd name="T5" fmla="*/ 11 h 89"/>
                <a:gd name="T6" fmla="*/ 78 w 85"/>
                <a:gd name="T7" fmla="*/ 18 h 89"/>
                <a:gd name="T8" fmla="*/ 81 w 85"/>
                <a:gd name="T9" fmla="*/ 23 h 89"/>
                <a:gd name="T10" fmla="*/ 78 w 85"/>
                <a:gd name="T11" fmla="*/ 24 h 89"/>
                <a:gd name="T12" fmla="*/ 76 w 85"/>
                <a:gd name="T13" fmla="*/ 26 h 89"/>
                <a:gd name="T14" fmla="*/ 72 w 85"/>
                <a:gd name="T15" fmla="*/ 32 h 89"/>
                <a:gd name="T16" fmla="*/ 71 w 85"/>
                <a:gd name="T17" fmla="*/ 38 h 89"/>
                <a:gd name="T18" fmla="*/ 73 w 85"/>
                <a:gd name="T19" fmla="*/ 44 h 89"/>
                <a:gd name="T20" fmla="*/ 70 w 85"/>
                <a:gd name="T21" fmla="*/ 44 h 89"/>
                <a:gd name="T22" fmla="*/ 67 w 85"/>
                <a:gd name="T23" fmla="*/ 45 h 89"/>
                <a:gd name="T24" fmla="*/ 62 w 85"/>
                <a:gd name="T25" fmla="*/ 50 h 89"/>
                <a:gd name="T26" fmla="*/ 59 w 85"/>
                <a:gd name="T27" fmla="*/ 57 h 89"/>
                <a:gd name="T28" fmla="*/ 60 w 85"/>
                <a:gd name="T29" fmla="*/ 62 h 89"/>
                <a:gd name="T30" fmla="*/ 54 w 85"/>
                <a:gd name="T31" fmla="*/ 62 h 89"/>
                <a:gd name="T32" fmla="*/ 48 w 85"/>
                <a:gd name="T33" fmla="*/ 66 h 89"/>
                <a:gd name="T34" fmla="*/ 44 w 85"/>
                <a:gd name="T35" fmla="*/ 71 h 89"/>
                <a:gd name="T36" fmla="*/ 43 w 85"/>
                <a:gd name="T37" fmla="*/ 75 h 89"/>
                <a:gd name="T38" fmla="*/ 43 w 85"/>
                <a:gd name="T39" fmla="*/ 77 h 89"/>
                <a:gd name="T40" fmla="*/ 40 w 85"/>
                <a:gd name="T41" fmla="*/ 76 h 89"/>
                <a:gd name="T42" fmla="*/ 37 w 85"/>
                <a:gd name="T43" fmla="*/ 75 h 89"/>
                <a:gd name="T44" fmla="*/ 31 w 85"/>
                <a:gd name="T45" fmla="*/ 77 h 89"/>
                <a:gd name="T46" fmla="*/ 24 w 85"/>
                <a:gd name="T47" fmla="*/ 81 h 89"/>
                <a:gd name="T48" fmla="*/ 23 w 85"/>
                <a:gd name="T49" fmla="*/ 83 h 89"/>
                <a:gd name="T50" fmla="*/ 22 w 85"/>
                <a:gd name="T51" fmla="*/ 85 h 89"/>
                <a:gd name="T52" fmla="*/ 17 w 85"/>
                <a:gd name="T53" fmla="*/ 82 h 89"/>
                <a:gd name="T54" fmla="*/ 10 w 85"/>
                <a:gd name="T55" fmla="*/ 81 h 89"/>
                <a:gd name="T56" fmla="*/ 4 w 85"/>
                <a:gd name="T57" fmla="*/ 83 h 89"/>
                <a:gd name="T58" fmla="*/ 2 w 85"/>
                <a:gd name="T59" fmla="*/ 85 h 89"/>
                <a:gd name="T60" fmla="*/ 0 w 85"/>
                <a:gd name="T61" fmla="*/ 89 h 8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5"/>
                <a:gd name="T94" fmla="*/ 0 h 89"/>
                <a:gd name="T95" fmla="*/ 85 w 85"/>
                <a:gd name="T96" fmla="*/ 89 h 8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5" h="89">
                  <a:moveTo>
                    <a:pt x="85" y="0"/>
                  </a:moveTo>
                  <a:lnTo>
                    <a:pt x="80" y="4"/>
                  </a:lnTo>
                  <a:lnTo>
                    <a:pt x="78" y="11"/>
                  </a:lnTo>
                  <a:lnTo>
                    <a:pt x="78" y="18"/>
                  </a:lnTo>
                  <a:lnTo>
                    <a:pt x="81" y="23"/>
                  </a:lnTo>
                  <a:lnTo>
                    <a:pt x="78" y="24"/>
                  </a:lnTo>
                  <a:lnTo>
                    <a:pt x="76" y="26"/>
                  </a:lnTo>
                  <a:lnTo>
                    <a:pt x="72" y="32"/>
                  </a:lnTo>
                  <a:lnTo>
                    <a:pt x="71" y="38"/>
                  </a:lnTo>
                  <a:lnTo>
                    <a:pt x="73" y="44"/>
                  </a:lnTo>
                  <a:lnTo>
                    <a:pt x="70" y="44"/>
                  </a:lnTo>
                  <a:lnTo>
                    <a:pt x="67" y="45"/>
                  </a:lnTo>
                  <a:lnTo>
                    <a:pt x="62" y="50"/>
                  </a:lnTo>
                  <a:lnTo>
                    <a:pt x="59" y="57"/>
                  </a:lnTo>
                  <a:lnTo>
                    <a:pt x="60" y="62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4" y="71"/>
                  </a:lnTo>
                  <a:lnTo>
                    <a:pt x="43" y="75"/>
                  </a:lnTo>
                  <a:lnTo>
                    <a:pt x="43" y="77"/>
                  </a:lnTo>
                  <a:lnTo>
                    <a:pt x="40" y="76"/>
                  </a:lnTo>
                  <a:lnTo>
                    <a:pt x="37" y="75"/>
                  </a:lnTo>
                  <a:lnTo>
                    <a:pt x="31" y="77"/>
                  </a:lnTo>
                  <a:lnTo>
                    <a:pt x="24" y="81"/>
                  </a:lnTo>
                  <a:lnTo>
                    <a:pt x="23" y="83"/>
                  </a:lnTo>
                  <a:lnTo>
                    <a:pt x="22" y="85"/>
                  </a:lnTo>
                  <a:lnTo>
                    <a:pt x="17" y="82"/>
                  </a:lnTo>
                  <a:lnTo>
                    <a:pt x="10" y="81"/>
                  </a:lnTo>
                  <a:lnTo>
                    <a:pt x="4" y="83"/>
                  </a:lnTo>
                  <a:lnTo>
                    <a:pt x="2" y="85"/>
                  </a:lnTo>
                  <a:lnTo>
                    <a:pt x="0" y="89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2" name="Freeform 50"/>
            <p:cNvSpPr/>
            <p:nvPr/>
          </p:nvSpPr>
          <p:spPr bwMode="auto">
            <a:xfrm>
              <a:off x="-971" y="1753"/>
              <a:ext cx="68" cy="71"/>
            </a:xfrm>
            <a:custGeom>
              <a:avLst/>
              <a:gdLst>
                <a:gd name="T0" fmla="*/ 68 w 68"/>
                <a:gd name="T1" fmla="*/ 0 h 71"/>
                <a:gd name="T2" fmla="*/ 64 w 68"/>
                <a:gd name="T3" fmla="*/ 3 h 71"/>
                <a:gd name="T4" fmla="*/ 62 w 68"/>
                <a:gd name="T5" fmla="*/ 9 h 71"/>
                <a:gd name="T6" fmla="*/ 63 w 68"/>
                <a:gd name="T7" fmla="*/ 14 h 71"/>
                <a:gd name="T8" fmla="*/ 65 w 68"/>
                <a:gd name="T9" fmla="*/ 19 h 71"/>
                <a:gd name="T10" fmla="*/ 61 w 68"/>
                <a:gd name="T11" fmla="*/ 21 h 71"/>
                <a:gd name="T12" fmla="*/ 58 w 68"/>
                <a:gd name="T13" fmla="*/ 25 h 71"/>
                <a:gd name="T14" fmla="*/ 57 w 68"/>
                <a:gd name="T15" fmla="*/ 31 h 71"/>
                <a:gd name="T16" fmla="*/ 59 w 68"/>
                <a:gd name="T17" fmla="*/ 35 h 71"/>
                <a:gd name="T18" fmla="*/ 54 w 68"/>
                <a:gd name="T19" fmla="*/ 36 h 71"/>
                <a:gd name="T20" fmla="*/ 50 w 68"/>
                <a:gd name="T21" fmla="*/ 41 h 71"/>
                <a:gd name="T22" fmla="*/ 48 w 68"/>
                <a:gd name="T23" fmla="*/ 46 h 71"/>
                <a:gd name="T24" fmla="*/ 48 w 68"/>
                <a:gd name="T25" fmla="*/ 49 h 71"/>
                <a:gd name="T26" fmla="*/ 44 w 68"/>
                <a:gd name="T27" fmla="*/ 50 h 71"/>
                <a:gd name="T28" fmla="*/ 38 w 68"/>
                <a:gd name="T29" fmla="*/ 53 h 71"/>
                <a:gd name="T30" fmla="*/ 35 w 68"/>
                <a:gd name="T31" fmla="*/ 57 h 71"/>
                <a:gd name="T32" fmla="*/ 35 w 68"/>
                <a:gd name="T33" fmla="*/ 61 h 71"/>
                <a:gd name="T34" fmla="*/ 31 w 68"/>
                <a:gd name="T35" fmla="*/ 60 h 71"/>
                <a:gd name="T36" fmla="*/ 24 w 68"/>
                <a:gd name="T37" fmla="*/ 61 h 71"/>
                <a:gd name="T38" fmla="*/ 20 w 68"/>
                <a:gd name="T39" fmla="*/ 65 h 71"/>
                <a:gd name="T40" fmla="*/ 18 w 68"/>
                <a:gd name="T41" fmla="*/ 68 h 71"/>
                <a:gd name="T42" fmla="*/ 13 w 68"/>
                <a:gd name="T43" fmla="*/ 66 h 71"/>
                <a:gd name="T44" fmla="*/ 8 w 68"/>
                <a:gd name="T45" fmla="*/ 65 h 71"/>
                <a:gd name="T46" fmla="*/ 3 w 68"/>
                <a:gd name="T47" fmla="*/ 67 h 71"/>
                <a:gd name="T48" fmla="*/ 0 w 68"/>
                <a:gd name="T49" fmla="*/ 71 h 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8"/>
                <a:gd name="T76" fmla="*/ 0 h 71"/>
                <a:gd name="T77" fmla="*/ 68 w 68"/>
                <a:gd name="T78" fmla="*/ 71 h 7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8" h="71">
                  <a:moveTo>
                    <a:pt x="68" y="0"/>
                  </a:moveTo>
                  <a:lnTo>
                    <a:pt x="64" y="3"/>
                  </a:lnTo>
                  <a:lnTo>
                    <a:pt x="62" y="9"/>
                  </a:lnTo>
                  <a:lnTo>
                    <a:pt x="63" y="14"/>
                  </a:lnTo>
                  <a:lnTo>
                    <a:pt x="65" y="19"/>
                  </a:lnTo>
                  <a:lnTo>
                    <a:pt x="61" y="21"/>
                  </a:lnTo>
                  <a:lnTo>
                    <a:pt x="58" y="25"/>
                  </a:lnTo>
                  <a:lnTo>
                    <a:pt x="57" y="31"/>
                  </a:lnTo>
                  <a:lnTo>
                    <a:pt x="59" y="35"/>
                  </a:lnTo>
                  <a:lnTo>
                    <a:pt x="54" y="36"/>
                  </a:lnTo>
                  <a:lnTo>
                    <a:pt x="50" y="41"/>
                  </a:lnTo>
                  <a:lnTo>
                    <a:pt x="48" y="46"/>
                  </a:lnTo>
                  <a:lnTo>
                    <a:pt x="48" y="49"/>
                  </a:lnTo>
                  <a:lnTo>
                    <a:pt x="44" y="50"/>
                  </a:lnTo>
                  <a:lnTo>
                    <a:pt x="38" y="53"/>
                  </a:lnTo>
                  <a:lnTo>
                    <a:pt x="35" y="57"/>
                  </a:lnTo>
                  <a:lnTo>
                    <a:pt x="35" y="61"/>
                  </a:lnTo>
                  <a:lnTo>
                    <a:pt x="31" y="60"/>
                  </a:lnTo>
                  <a:lnTo>
                    <a:pt x="24" y="61"/>
                  </a:lnTo>
                  <a:lnTo>
                    <a:pt x="20" y="65"/>
                  </a:lnTo>
                  <a:lnTo>
                    <a:pt x="18" y="68"/>
                  </a:lnTo>
                  <a:lnTo>
                    <a:pt x="13" y="66"/>
                  </a:lnTo>
                  <a:lnTo>
                    <a:pt x="8" y="65"/>
                  </a:lnTo>
                  <a:lnTo>
                    <a:pt x="3" y="67"/>
                  </a:lnTo>
                  <a:lnTo>
                    <a:pt x="0" y="71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3" name="Freeform 51"/>
            <p:cNvSpPr/>
            <p:nvPr/>
          </p:nvSpPr>
          <p:spPr bwMode="auto">
            <a:xfrm>
              <a:off x="-972" y="1753"/>
              <a:ext cx="54" cy="57"/>
            </a:xfrm>
            <a:custGeom>
              <a:avLst/>
              <a:gdLst>
                <a:gd name="T0" fmla="*/ 54 w 54"/>
                <a:gd name="T1" fmla="*/ 0 h 57"/>
                <a:gd name="T2" fmla="*/ 52 w 54"/>
                <a:gd name="T3" fmla="*/ 3 h 57"/>
                <a:gd name="T4" fmla="*/ 50 w 54"/>
                <a:gd name="T5" fmla="*/ 7 h 57"/>
                <a:gd name="T6" fmla="*/ 50 w 54"/>
                <a:gd name="T7" fmla="*/ 12 h 57"/>
                <a:gd name="T8" fmla="*/ 52 w 54"/>
                <a:gd name="T9" fmla="*/ 15 h 57"/>
                <a:gd name="T10" fmla="*/ 49 w 54"/>
                <a:gd name="T11" fmla="*/ 17 h 57"/>
                <a:gd name="T12" fmla="*/ 47 w 54"/>
                <a:gd name="T13" fmla="*/ 21 h 57"/>
                <a:gd name="T14" fmla="*/ 46 w 54"/>
                <a:gd name="T15" fmla="*/ 25 h 57"/>
                <a:gd name="T16" fmla="*/ 47 w 54"/>
                <a:gd name="T17" fmla="*/ 29 h 57"/>
                <a:gd name="T18" fmla="*/ 44 w 54"/>
                <a:gd name="T19" fmla="*/ 30 h 57"/>
                <a:gd name="T20" fmla="*/ 40 w 54"/>
                <a:gd name="T21" fmla="*/ 33 h 57"/>
                <a:gd name="T22" fmla="*/ 38 w 54"/>
                <a:gd name="T23" fmla="*/ 36 h 57"/>
                <a:gd name="T24" fmla="*/ 38 w 54"/>
                <a:gd name="T25" fmla="*/ 39 h 57"/>
                <a:gd name="T26" fmla="*/ 35 w 54"/>
                <a:gd name="T27" fmla="*/ 41 h 57"/>
                <a:gd name="T28" fmla="*/ 32 w 54"/>
                <a:gd name="T29" fmla="*/ 43 h 57"/>
                <a:gd name="T30" fmla="*/ 28 w 54"/>
                <a:gd name="T31" fmla="*/ 46 h 57"/>
                <a:gd name="T32" fmla="*/ 28 w 54"/>
                <a:gd name="T33" fmla="*/ 49 h 57"/>
                <a:gd name="T34" fmla="*/ 24 w 54"/>
                <a:gd name="T35" fmla="*/ 48 h 57"/>
                <a:gd name="T36" fmla="*/ 20 w 54"/>
                <a:gd name="T37" fmla="*/ 49 h 57"/>
                <a:gd name="T38" fmla="*/ 17 w 54"/>
                <a:gd name="T39" fmla="*/ 52 h 57"/>
                <a:gd name="T40" fmla="*/ 14 w 54"/>
                <a:gd name="T41" fmla="*/ 55 h 57"/>
                <a:gd name="T42" fmla="*/ 11 w 54"/>
                <a:gd name="T43" fmla="*/ 53 h 57"/>
                <a:gd name="T44" fmla="*/ 7 w 54"/>
                <a:gd name="T45" fmla="*/ 52 h 57"/>
                <a:gd name="T46" fmla="*/ 2 w 54"/>
                <a:gd name="T47" fmla="*/ 54 h 57"/>
                <a:gd name="T48" fmla="*/ 0 w 54"/>
                <a:gd name="T49" fmla="*/ 57 h 5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4"/>
                <a:gd name="T76" fmla="*/ 0 h 57"/>
                <a:gd name="T77" fmla="*/ 54 w 54"/>
                <a:gd name="T78" fmla="*/ 57 h 5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4" h="57">
                  <a:moveTo>
                    <a:pt x="54" y="0"/>
                  </a:moveTo>
                  <a:lnTo>
                    <a:pt x="52" y="3"/>
                  </a:lnTo>
                  <a:lnTo>
                    <a:pt x="50" y="7"/>
                  </a:lnTo>
                  <a:lnTo>
                    <a:pt x="50" y="12"/>
                  </a:lnTo>
                  <a:lnTo>
                    <a:pt x="52" y="15"/>
                  </a:lnTo>
                  <a:lnTo>
                    <a:pt x="49" y="17"/>
                  </a:lnTo>
                  <a:lnTo>
                    <a:pt x="47" y="21"/>
                  </a:lnTo>
                  <a:lnTo>
                    <a:pt x="46" y="25"/>
                  </a:lnTo>
                  <a:lnTo>
                    <a:pt x="47" y="29"/>
                  </a:lnTo>
                  <a:lnTo>
                    <a:pt x="44" y="30"/>
                  </a:lnTo>
                  <a:lnTo>
                    <a:pt x="40" y="33"/>
                  </a:lnTo>
                  <a:lnTo>
                    <a:pt x="38" y="36"/>
                  </a:lnTo>
                  <a:lnTo>
                    <a:pt x="38" y="39"/>
                  </a:lnTo>
                  <a:lnTo>
                    <a:pt x="35" y="41"/>
                  </a:lnTo>
                  <a:lnTo>
                    <a:pt x="32" y="43"/>
                  </a:lnTo>
                  <a:lnTo>
                    <a:pt x="28" y="46"/>
                  </a:lnTo>
                  <a:lnTo>
                    <a:pt x="28" y="49"/>
                  </a:lnTo>
                  <a:lnTo>
                    <a:pt x="24" y="48"/>
                  </a:lnTo>
                  <a:lnTo>
                    <a:pt x="20" y="49"/>
                  </a:lnTo>
                  <a:lnTo>
                    <a:pt x="17" y="52"/>
                  </a:lnTo>
                  <a:lnTo>
                    <a:pt x="14" y="55"/>
                  </a:lnTo>
                  <a:lnTo>
                    <a:pt x="11" y="53"/>
                  </a:lnTo>
                  <a:lnTo>
                    <a:pt x="7" y="52"/>
                  </a:lnTo>
                  <a:lnTo>
                    <a:pt x="2" y="54"/>
                  </a:lnTo>
                  <a:lnTo>
                    <a:pt x="0" y="57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4" name="Freeform 52"/>
            <p:cNvSpPr/>
            <p:nvPr/>
          </p:nvSpPr>
          <p:spPr bwMode="auto">
            <a:xfrm>
              <a:off x="-972" y="1753"/>
              <a:ext cx="44" cy="46"/>
            </a:xfrm>
            <a:custGeom>
              <a:avLst/>
              <a:gdLst>
                <a:gd name="T0" fmla="*/ 44 w 44"/>
                <a:gd name="T1" fmla="*/ 0 h 46"/>
                <a:gd name="T2" fmla="*/ 41 w 44"/>
                <a:gd name="T3" fmla="*/ 2 h 46"/>
                <a:gd name="T4" fmla="*/ 39 w 44"/>
                <a:gd name="T5" fmla="*/ 6 h 46"/>
                <a:gd name="T6" fmla="*/ 40 w 44"/>
                <a:gd name="T7" fmla="*/ 10 h 46"/>
                <a:gd name="T8" fmla="*/ 41 w 44"/>
                <a:gd name="T9" fmla="*/ 12 h 46"/>
                <a:gd name="T10" fmla="*/ 38 w 44"/>
                <a:gd name="T11" fmla="*/ 13 h 46"/>
                <a:gd name="T12" fmla="*/ 37 w 44"/>
                <a:gd name="T13" fmla="*/ 17 h 46"/>
                <a:gd name="T14" fmla="*/ 36 w 44"/>
                <a:gd name="T15" fmla="*/ 20 h 46"/>
                <a:gd name="T16" fmla="*/ 37 w 44"/>
                <a:gd name="T17" fmla="*/ 23 h 46"/>
                <a:gd name="T18" fmla="*/ 35 w 44"/>
                <a:gd name="T19" fmla="*/ 23 h 46"/>
                <a:gd name="T20" fmla="*/ 32 w 44"/>
                <a:gd name="T21" fmla="*/ 26 h 46"/>
                <a:gd name="T22" fmla="*/ 31 w 44"/>
                <a:gd name="T23" fmla="*/ 30 h 46"/>
                <a:gd name="T24" fmla="*/ 31 w 44"/>
                <a:gd name="T25" fmla="*/ 32 h 46"/>
                <a:gd name="T26" fmla="*/ 27 w 44"/>
                <a:gd name="T27" fmla="*/ 32 h 46"/>
                <a:gd name="T28" fmla="*/ 24 w 44"/>
                <a:gd name="T29" fmla="*/ 34 h 46"/>
                <a:gd name="T30" fmla="*/ 22 w 44"/>
                <a:gd name="T31" fmla="*/ 37 h 46"/>
                <a:gd name="T32" fmla="*/ 22 w 44"/>
                <a:gd name="T33" fmla="*/ 39 h 46"/>
                <a:gd name="T34" fmla="*/ 19 w 44"/>
                <a:gd name="T35" fmla="*/ 38 h 46"/>
                <a:gd name="T36" fmla="*/ 15 w 44"/>
                <a:gd name="T37" fmla="*/ 39 h 46"/>
                <a:gd name="T38" fmla="*/ 12 w 44"/>
                <a:gd name="T39" fmla="*/ 42 h 46"/>
                <a:gd name="T40" fmla="*/ 11 w 44"/>
                <a:gd name="T41" fmla="*/ 44 h 46"/>
                <a:gd name="T42" fmla="*/ 9 w 44"/>
                <a:gd name="T43" fmla="*/ 42 h 46"/>
                <a:gd name="T44" fmla="*/ 5 w 44"/>
                <a:gd name="T45" fmla="*/ 42 h 46"/>
                <a:gd name="T46" fmla="*/ 1 w 44"/>
                <a:gd name="T47" fmla="*/ 43 h 46"/>
                <a:gd name="T48" fmla="*/ 0 w 44"/>
                <a:gd name="T49" fmla="*/ 46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4"/>
                <a:gd name="T76" fmla="*/ 0 h 46"/>
                <a:gd name="T77" fmla="*/ 44 w 44"/>
                <a:gd name="T78" fmla="*/ 46 h 4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4" h="46">
                  <a:moveTo>
                    <a:pt x="44" y="0"/>
                  </a:moveTo>
                  <a:lnTo>
                    <a:pt x="41" y="2"/>
                  </a:lnTo>
                  <a:lnTo>
                    <a:pt x="39" y="6"/>
                  </a:lnTo>
                  <a:lnTo>
                    <a:pt x="40" y="10"/>
                  </a:lnTo>
                  <a:lnTo>
                    <a:pt x="41" y="12"/>
                  </a:lnTo>
                  <a:lnTo>
                    <a:pt x="38" y="13"/>
                  </a:lnTo>
                  <a:lnTo>
                    <a:pt x="37" y="17"/>
                  </a:lnTo>
                  <a:lnTo>
                    <a:pt x="36" y="20"/>
                  </a:lnTo>
                  <a:lnTo>
                    <a:pt x="37" y="23"/>
                  </a:lnTo>
                  <a:lnTo>
                    <a:pt x="35" y="23"/>
                  </a:lnTo>
                  <a:lnTo>
                    <a:pt x="32" y="26"/>
                  </a:lnTo>
                  <a:lnTo>
                    <a:pt x="31" y="30"/>
                  </a:lnTo>
                  <a:lnTo>
                    <a:pt x="31" y="32"/>
                  </a:lnTo>
                  <a:lnTo>
                    <a:pt x="27" y="32"/>
                  </a:lnTo>
                  <a:lnTo>
                    <a:pt x="24" y="34"/>
                  </a:lnTo>
                  <a:lnTo>
                    <a:pt x="22" y="37"/>
                  </a:lnTo>
                  <a:lnTo>
                    <a:pt x="22" y="39"/>
                  </a:lnTo>
                  <a:lnTo>
                    <a:pt x="19" y="38"/>
                  </a:lnTo>
                  <a:lnTo>
                    <a:pt x="15" y="39"/>
                  </a:lnTo>
                  <a:lnTo>
                    <a:pt x="12" y="42"/>
                  </a:lnTo>
                  <a:lnTo>
                    <a:pt x="11" y="44"/>
                  </a:lnTo>
                  <a:lnTo>
                    <a:pt x="9" y="42"/>
                  </a:lnTo>
                  <a:lnTo>
                    <a:pt x="5" y="42"/>
                  </a:lnTo>
                  <a:lnTo>
                    <a:pt x="1" y="43"/>
                  </a:lnTo>
                  <a:lnTo>
                    <a:pt x="0" y="46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35" name="Group 32"/>
          <p:cNvGrpSpPr/>
          <p:nvPr/>
        </p:nvGrpSpPr>
        <p:grpSpPr bwMode="auto">
          <a:xfrm rot="16200000" flipH="1">
            <a:off x="1595786" y="152351"/>
            <a:ext cx="936625" cy="865188"/>
            <a:chOff x="-975" y="1753"/>
            <a:chExt cx="689" cy="696"/>
          </a:xfrm>
        </p:grpSpPr>
        <p:sp>
          <p:nvSpPr>
            <p:cNvPr id="36" name="Line 33"/>
            <p:cNvSpPr>
              <a:spLocks noChangeShapeType="1"/>
            </p:cNvSpPr>
            <p:nvPr/>
          </p:nvSpPr>
          <p:spPr bwMode="auto">
            <a:xfrm>
              <a:off x="-975" y="1753"/>
              <a:ext cx="689" cy="1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Line 34"/>
            <p:cNvSpPr>
              <a:spLocks noChangeShapeType="1"/>
            </p:cNvSpPr>
            <p:nvPr/>
          </p:nvSpPr>
          <p:spPr bwMode="auto">
            <a:xfrm>
              <a:off x="-975" y="1753"/>
              <a:ext cx="668" cy="175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>
              <a:off x="-975" y="1753"/>
              <a:ext cx="603" cy="338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9" name="Line 36"/>
            <p:cNvSpPr>
              <a:spLocks noChangeShapeType="1"/>
            </p:cNvSpPr>
            <p:nvPr/>
          </p:nvSpPr>
          <p:spPr bwMode="auto">
            <a:xfrm>
              <a:off x="-975" y="1753"/>
              <a:ext cx="501" cy="479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0" name="Line 37"/>
            <p:cNvSpPr>
              <a:spLocks noChangeShapeType="1"/>
            </p:cNvSpPr>
            <p:nvPr/>
          </p:nvSpPr>
          <p:spPr bwMode="auto">
            <a:xfrm>
              <a:off x="-975" y="1753"/>
              <a:ext cx="366" cy="590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>
              <a:off x="-975" y="1753"/>
              <a:ext cx="209" cy="664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2" name="Line 39"/>
            <p:cNvSpPr>
              <a:spLocks noChangeShapeType="1"/>
            </p:cNvSpPr>
            <p:nvPr/>
          </p:nvSpPr>
          <p:spPr bwMode="auto">
            <a:xfrm>
              <a:off x="-975" y="1753"/>
              <a:ext cx="38" cy="696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3" name="Freeform 40"/>
            <p:cNvSpPr/>
            <p:nvPr/>
          </p:nvSpPr>
          <p:spPr bwMode="auto">
            <a:xfrm>
              <a:off x="-939" y="1753"/>
              <a:ext cx="629" cy="657"/>
            </a:xfrm>
            <a:custGeom>
              <a:avLst/>
              <a:gdLst>
                <a:gd name="T0" fmla="*/ 620 w 629"/>
                <a:gd name="T1" fmla="*/ 4 h 657"/>
                <a:gd name="T2" fmla="*/ 603 w 629"/>
                <a:gd name="T3" fmla="*/ 18 h 657"/>
                <a:gd name="T4" fmla="*/ 585 w 629"/>
                <a:gd name="T5" fmla="*/ 50 h 657"/>
                <a:gd name="T6" fmla="*/ 578 w 629"/>
                <a:gd name="T7" fmla="*/ 76 h 657"/>
                <a:gd name="T8" fmla="*/ 575 w 629"/>
                <a:gd name="T9" fmla="*/ 103 h 657"/>
                <a:gd name="T10" fmla="*/ 579 w 629"/>
                <a:gd name="T11" fmla="*/ 128 h 657"/>
                <a:gd name="T12" fmla="*/ 588 w 629"/>
                <a:gd name="T13" fmla="*/ 151 h 657"/>
                <a:gd name="T14" fmla="*/ 605 w 629"/>
                <a:gd name="T15" fmla="*/ 168 h 657"/>
                <a:gd name="T16" fmla="*/ 581 w 629"/>
                <a:gd name="T17" fmla="*/ 174 h 657"/>
                <a:gd name="T18" fmla="*/ 561 w 629"/>
                <a:gd name="T19" fmla="*/ 188 h 657"/>
                <a:gd name="T20" fmla="*/ 545 w 629"/>
                <a:gd name="T21" fmla="*/ 209 h 657"/>
                <a:gd name="T22" fmla="*/ 533 w 629"/>
                <a:gd name="T23" fmla="*/ 233 h 657"/>
                <a:gd name="T24" fmla="*/ 527 w 629"/>
                <a:gd name="T25" fmla="*/ 259 h 657"/>
                <a:gd name="T26" fmla="*/ 525 w 629"/>
                <a:gd name="T27" fmla="*/ 284 h 657"/>
                <a:gd name="T28" fmla="*/ 529 w 629"/>
                <a:gd name="T29" fmla="*/ 305 h 657"/>
                <a:gd name="T30" fmla="*/ 539 w 629"/>
                <a:gd name="T31" fmla="*/ 322 h 657"/>
                <a:gd name="T32" fmla="*/ 519 w 629"/>
                <a:gd name="T33" fmla="*/ 324 h 657"/>
                <a:gd name="T34" fmla="*/ 500 w 629"/>
                <a:gd name="T35" fmla="*/ 334 h 657"/>
                <a:gd name="T36" fmla="*/ 480 w 629"/>
                <a:gd name="T37" fmla="*/ 350 h 657"/>
                <a:gd name="T38" fmla="*/ 449 w 629"/>
                <a:gd name="T39" fmla="*/ 395 h 657"/>
                <a:gd name="T40" fmla="*/ 439 w 629"/>
                <a:gd name="T41" fmla="*/ 418 h 657"/>
                <a:gd name="T42" fmla="*/ 437 w 629"/>
                <a:gd name="T43" fmla="*/ 440 h 657"/>
                <a:gd name="T44" fmla="*/ 441 w 629"/>
                <a:gd name="T45" fmla="*/ 458 h 657"/>
                <a:gd name="T46" fmla="*/ 423 w 629"/>
                <a:gd name="T47" fmla="*/ 455 h 657"/>
                <a:gd name="T48" fmla="*/ 400 w 629"/>
                <a:gd name="T49" fmla="*/ 460 h 657"/>
                <a:gd name="T50" fmla="*/ 378 w 629"/>
                <a:gd name="T51" fmla="*/ 472 h 657"/>
                <a:gd name="T52" fmla="*/ 337 w 629"/>
                <a:gd name="T53" fmla="*/ 508 h 657"/>
                <a:gd name="T54" fmla="*/ 323 w 629"/>
                <a:gd name="T55" fmla="*/ 529 h 657"/>
                <a:gd name="T56" fmla="*/ 316 w 629"/>
                <a:gd name="T57" fmla="*/ 549 h 657"/>
                <a:gd name="T58" fmla="*/ 318 w 629"/>
                <a:gd name="T59" fmla="*/ 569 h 657"/>
                <a:gd name="T60" fmla="*/ 300 w 629"/>
                <a:gd name="T61" fmla="*/ 558 h 657"/>
                <a:gd name="T62" fmla="*/ 278 w 629"/>
                <a:gd name="T63" fmla="*/ 555 h 657"/>
                <a:gd name="T64" fmla="*/ 252 w 629"/>
                <a:gd name="T65" fmla="*/ 558 h 657"/>
                <a:gd name="T66" fmla="*/ 227 w 629"/>
                <a:gd name="T67" fmla="*/ 567 h 657"/>
                <a:gd name="T68" fmla="*/ 192 w 629"/>
                <a:gd name="T69" fmla="*/ 588 h 657"/>
                <a:gd name="T70" fmla="*/ 175 w 629"/>
                <a:gd name="T71" fmla="*/ 604 h 657"/>
                <a:gd name="T72" fmla="*/ 165 w 629"/>
                <a:gd name="T73" fmla="*/ 623 h 657"/>
                <a:gd name="T74" fmla="*/ 156 w 629"/>
                <a:gd name="T75" fmla="*/ 623 h 657"/>
                <a:gd name="T76" fmla="*/ 138 w 629"/>
                <a:gd name="T77" fmla="*/ 610 h 657"/>
                <a:gd name="T78" fmla="*/ 114 w 629"/>
                <a:gd name="T79" fmla="*/ 602 h 657"/>
                <a:gd name="T80" fmla="*/ 87 w 629"/>
                <a:gd name="T81" fmla="*/ 601 h 657"/>
                <a:gd name="T82" fmla="*/ 60 w 629"/>
                <a:gd name="T83" fmla="*/ 604 h 657"/>
                <a:gd name="T84" fmla="*/ 35 w 629"/>
                <a:gd name="T85" fmla="*/ 613 h 657"/>
                <a:gd name="T86" fmla="*/ 15 w 629"/>
                <a:gd name="T87" fmla="*/ 627 h 657"/>
                <a:gd name="T88" fmla="*/ 3 w 629"/>
                <a:gd name="T89" fmla="*/ 646 h 6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29"/>
                <a:gd name="T136" fmla="*/ 0 h 657"/>
                <a:gd name="T137" fmla="*/ 629 w 629"/>
                <a:gd name="T138" fmla="*/ 657 h 6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29" h="657">
                  <a:moveTo>
                    <a:pt x="629" y="0"/>
                  </a:moveTo>
                  <a:lnTo>
                    <a:pt x="620" y="4"/>
                  </a:lnTo>
                  <a:lnTo>
                    <a:pt x="611" y="10"/>
                  </a:lnTo>
                  <a:lnTo>
                    <a:pt x="603" y="18"/>
                  </a:lnTo>
                  <a:lnTo>
                    <a:pt x="596" y="27"/>
                  </a:lnTo>
                  <a:lnTo>
                    <a:pt x="585" y="50"/>
                  </a:lnTo>
                  <a:lnTo>
                    <a:pt x="581" y="62"/>
                  </a:lnTo>
                  <a:lnTo>
                    <a:pt x="578" y="76"/>
                  </a:lnTo>
                  <a:lnTo>
                    <a:pt x="576" y="90"/>
                  </a:lnTo>
                  <a:lnTo>
                    <a:pt x="575" y="103"/>
                  </a:lnTo>
                  <a:lnTo>
                    <a:pt x="576" y="116"/>
                  </a:lnTo>
                  <a:lnTo>
                    <a:pt x="579" y="128"/>
                  </a:lnTo>
                  <a:lnTo>
                    <a:pt x="583" y="140"/>
                  </a:lnTo>
                  <a:lnTo>
                    <a:pt x="588" y="151"/>
                  </a:lnTo>
                  <a:lnTo>
                    <a:pt x="596" y="160"/>
                  </a:lnTo>
                  <a:lnTo>
                    <a:pt x="605" y="168"/>
                  </a:lnTo>
                  <a:lnTo>
                    <a:pt x="593" y="170"/>
                  </a:lnTo>
                  <a:lnTo>
                    <a:pt x="581" y="174"/>
                  </a:lnTo>
                  <a:lnTo>
                    <a:pt x="571" y="180"/>
                  </a:lnTo>
                  <a:lnTo>
                    <a:pt x="561" y="188"/>
                  </a:lnTo>
                  <a:lnTo>
                    <a:pt x="553" y="198"/>
                  </a:lnTo>
                  <a:lnTo>
                    <a:pt x="545" y="209"/>
                  </a:lnTo>
                  <a:lnTo>
                    <a:pt x="539" y="220"/>
                  </a:lnTo>
                  <a:lnTo>
                    <a:pt x="533" y="233"/>
                  </a:lnTo>
                  <a:lnTo>
                    <a:pt x="530" y="246"/>
                  </a:lnTo>
                  <a:lnTo>
                    <a:pt x="527" y="259"/>
                  </a:lnTo>
                  <a:lnTo>
                    <a:pt x="526" y="272"/>
                  </a:lnTo>
                  <a:lnTo>
                    <a:pt x="525" y="284"/>
                  </a:lnTo>
                  <a:lnTo>
                    <a:pt x="526" y="296"/>
                  </a:lnTo>
                  <a:lnTo>
                    <a:pt x="529" y="305"/>
                  </a:lnTo>
                  <a:lnTo>
                    <a:pt x="532" y="314"/>
                  </a:lnTo>
                  <a:lnTo>
                    <a:pt x="539" y="322"/>
                  </a:lnTo>
                  <a:lnTo>
                    <a:pt x="529" y="322"/>
                  </a:lnTo>
                  <a:lnTo>
                    <a:pt x="519" y="324"/>
                  </a:lnTo>
                  <a:lnTo>
                    <a:pt x="509" y="327"/>
                  </a:lnTo>
                  <a:lnTo>
                    <a:pt x="500" y="334"/>
                  </a:lnTo>
                  <a:lnTo>
                    <a:pt x="490" y="342"/>
                  </a:lnTo>
                  <a:lnTo>
                    <a:pt x="480" y="350"/>
                  </a:lnTo>
                  <a:lnTo>
                    <a:pt x="463" y="371"/>
                  </a:lnTo>
                  <a:lnTo>
                    <a:pt x="449" y="395"/>
                  </a:lnTo>
                  <a:lnTo>
                    <a:pt x="444" y="407"/>
                  </a:lnTo>
                  <a:lnTo>
                    <a:pt x="439" y="418"/>
                  </a:lnTo>
                  <a:lnTo>
                    <a:pt x="437" y="429"/>
                  </a:lnTo>
                  <a:lnTo>
                    <a:pt x="437" y="440"/>
                  </a:lnTo>
                  <a:lnTo>
                    <a:pt x="438" y="450"/>
                  </a:lnTo>
                  <a:lnTo>
                    <a:pt x="441" y="458"/>
                  </a:lnTo>
                  <a:lnTo>
                    <a:pt x="433" y="455"/>
                  </a:lnTo>
                  <a:lnTo>
                    <a:pt x="423" y="455"/>
                  </a:lnTo>
                  <a:lnTo>
                    <a:pt x="412" y="456"/>
                  </a:lnTo>
                  <a:lnTo>
                    <a:pt x="400" y="460"/>
                  </a:lnTo>
                  <a:lnTo>
                    <a:pt x="390" y="465"/>
                  </a:lnTo>
                  <a:lnTo>
                    <a:pt x="378" y="472"/>
                  </a:lnTo>
                  <a:lnTo>
                    <a:pt x="356" y="488"/>
                  </a:lnTo>
                  <a:lnTo>
                    <a:pt x="337" y="508"/>
                  </a:lnTo>
                  <a:lnTo>
                    <a:pt x="329" y="518"/>
                  </a:lnTo>
                  <a:lnTo>
                    <a:pt x="323" y="529"/>
                  </a:lnTo>
                  <a:lnTo>
                    <a:pt x="318" y="540"/>
                  </a:lnTo>
                  <a:lnTo>
                    <a:pt x="316" y="549"/>
                  </a:lnTo>
                  <a:lnTo>
                    <a:pt x="315" y="560"/>
                  </a:lnTo>
                  <a:lnTo>
                    <a:pt x="318" y="569"/>
                  </a:lnTo>
                  <a:lnTo>
                    <a:pt x="310" y="563"/>
                  </a:lnTo>
                  <a:lnTo>
                    <a:pt x="300" y="558"/>
                  </a:lnTo>
                  <a:lnTo>
                    <a:pt x="289" y="556"/>
                  </a:lnTo>
                  <a:lnTo>
                    <a:pt x="278" y="555"/>
                  </a:lnTo>
                  <a:lnTo>
                    <a:pt x="265" y="556"/>
                  </a:lnTo>
                  <a:lnTo>
                    <a:pt x="252" y="558"/>
                  </a:lnTo>
                  <a:lnTo>
                    <a:pt x="239" y="562"/>
                  </a:lnTo>
                  <a:lnTo>
                    <a:pt x="227" y="567"/>
                  </a:lnTo>
                  <a:lnTo>
                    <a:pt x="203" y="580"/>
                  </a:lnTo>
                  <a:lnTo>
                    <a:pt x="192" y="588"/>
                  </a:lnTo>
                  <a:lnTo>
                    <a:pt x="182" y="595"/>
                  </a:lnTo>
                  <a:lnTo>
                    <a:pt x="175" y="604"/>
                  </a:lnTo>
                  <a:lnTo>
                    <a:pt x="168" y="614"/>
                  </a:lnTo>
                  <a:lnTo>
                    <a:pt x="165" y="623"/>
                  </a:lnTo>
                  <a:lnTo>
                    <a:pt x="163" y="632"/>
                  </a:lnTo>
                  <a:lnTo>
                    <a:pt x="156" y="623"/>
                  </a:lnTo>
                  <a:lnTo>
                    <a:pt x="149" y="616"/>
                  </a:lnTo>
                  <a:lnTo>
                    <a:pt x="138" y="610"/>
                  </a:lnTo>
                  <a:lnTo>
                    <a:pt x="126" y="605"/>
                  </a:lnTo>
                  <a:lnTo>
                    <a:pt x="114" y="602"/>
                  </a:lnTo>
                  <a:lnTo>
                    <a:pt x="101" y="601"/>
                  </a:lnTo>
                  <a:lnTo>
                    <a:pt x="87" y="601"/>
                  </a:lnTo>
                  <a:lnTo>
                    <a:pt x="73" y="602"/>
                  </a:lnTo>
                  <a:lnTo>
                    <a:pt x="60" y="604"/>
                  </a:lnTo>
                  <a:lnTo>
                    <a:pt x="47" y="607"/>
                  </a:lnTo>
                  <a:lnTo>
                    <a:pt x="35" y="613"/>
                  </a:lnTo>
                  <a:lnTo>
                    <a:pt x="25" y="620"/>
                  </a:lnTo>
                  <a:lnTo>
                    <a:pt x="15" y="627"/>
                  </a:lnTo>
                  <a:lnTo>
                    <a:pt x="7" y="635"/>
                  </a:lnTo>
                  <a:lnTo>
                    <a:pt x="3" y="646"/>
                  </a:lnTo>
                  <a:lnTo>
                    <a:pt x="0" y="657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4" name="Freeform 41"/>
            <p:cNvSpPr/>
            <p:nvPr/>
          </p:nvSpPr>
          <p:spPr bwMode="auto">
            <a:xfrm>
              <a:off x="-946" y="1753"/>
              <a:ext cx="504" cy="525"/>
            </a:xfrm>
            <a:custGeom>
              <a:avLst/>
              <a:gdLst>
                <a:gd name="T0" fmla="*/ 496 w 504"/>
                <a:gd name="T1" fmla="*/ 3 h 525"/>
                <a:gd name="T2" fmla="*/ 483 w 504"/>
                <a:gd name="T3" fmla="*/ 14 h 525"/>
                <a:gd name="T4" fmla="*/ 468 w 504"/>
                <a:gd name="T5" fmla="*/ 41 h 525"/>
                <a:gd name="T6" fmla="*/ 460 w 504"/>
                <a:gd name="T7" fmla="*/ 82 h 525"/>
                <a:gd name="T8" fmla="*/ 464 w 504"/>
                <a:gd name="T9" fmla="*/ 103 h 525"/>
                <a:gd name="T10" fmla="*/ 471 w 504"/>
                <a:gd name="T11" fmla="*/ 120 h 525"/>
                <a:gd name="T12" fmla="*/ 484 w 504"/>
                <a:gd name="T13" fmla="*/ 135 h 525"/>
                <a:gd name="T14" fmla="*/ 466 w 504"/>
                <a:gd name="T15" fmla="*/ 139 h 525"/>
                <a:gd name="T16" fmla="*/ 450 w 504"/>
                <a:gd name="T17" fmla="*/ 151 h 525"/>
                <a:gd name="T18" fmla="*/ 427 w 504"/>
                <a:gd name="T19" fmla="*/ 186 h 525"/>
                <a:gd name="T20" fmla="*/ 419 w 504"/>
                <a:gd name="T21" fmla="*/ 228 h 525"/>
                <a:gd name="T22" fmla="*/ 423 w 504"/>
                <a:gd name="T23" fmla="*/ 245 h 525"/>
                <a:gd name="T24" fmla="*/ 431 w 504"/>
                <a:gd name="T25" fmla="*/ 257 h 525"/>
                <a:gd name="T26" fmla="*/ 416 w 504"/>
                <a:gd name="T27" fmla="*/ 259 h 525"/>
                <a:gd name="T28" fmla="*/ 400 w 504"/>
                <a:gd name="T29" fmla="*/ 267 h 525"/>
                <a:gd name="T30" fmla="*/ 384 w 504"/>
                <a:gd name="T31" fmla="*/ 280 h 525"/>
                <a:gd name="T32" fmla="*/ 359 w 504"/>
                <a:gd name="T33" fmla="*/ 316 h 525"/>
                <a:gd name="T34" fmla="*/ 351 w 504"/>
                <a:gd name="T35" fmla="*/ 335 h 525"/>
                <a:gd name="T36" fmla="*/ 349 w 504"/>
                <a:gd name="T37" fmla="*/ 352 h 525"/>
                <a:gd name="T38" fmla="*/ 353 w 504"/>
                <a:gd name="T39" fmla="*/ 367 h 525"/>
                <a:gd name="T40" fmla="*/ 338 w 504"/>
                <a:gd name="T41" fmla="*/ 365 h 525"/>
                <a:gd name="T42" fmla="*/ 321 w 504"/>
                <a:gd name="T43" fmla="*/ 368 h 525"/>
                <a:gd name="T44" fmla="*/ 303 w 504"/>
                <a:gd name="T45" fmla="*/ 378 h 525"/>
                <a:gd name="T46" fmla="*/ 269 w 504"/>
                <a:gd name="T47" fmla="*/ 406 h 525"/>
                <a:gd name="T48" fmla="*/ 258 w 504"/>
                <a:gd name="T49" fmla="*/ 423 h 525"/>
                <a:gd name="T50" fmla="*/ 253 w 504"/>
                <a:gd name="T51" fmla="*/ 440 h 525"/>
                <a:gd name="T52" fmla="*/ 254 w 504"/>
                <a:gd name="T53" fmla="*/ 455 h 525"/>
                <a:gd name="T54" fmla="*/ 240 w 504"/>
                <a:gd name="T55" fmla="*/ 447 h 525"/>
                <a:gd name="T56" fmla="*/ 223 w 504"/>
                <a:gd name="T57" fmla="*/ 443 h 525"/>
                <a:gd name="T58" fmla="*/ 202 w 504"/>
                <a:gd name="T59" fmla="*/ 447 h 525"/>
                <a:gd name="T60" fmla="*/ 162 w 504"/>
                <a:gd name="T61" fmla="*/ 464 h 525"/>
                <a:gd name="T62" fmla="*/ 140 w 504"/>
                <a:gd name="T63" fmla="*/ 484 h 525"/>
                <a:gd name="T64" fmla="*/ 132 w 504"/>
                <a:gd name="T65" fmla="*/ 498 h 525"/>
                <a:gd name="T66" fmla="*/ 126 w 504"/>
                <a:gd name="T67" fmla="*/ 498 h 525"/>
                <a:gd name="T68" fmla="*/ 110 w 504"/>
                <a:gd name="T69" fmla="*/ 488 h 525"/>
                <a:gd name="T70" fmla="*/ 91 w 504"/>
                <a:gd name="T71" fmla="*/ 482 h 525"/>
                <a:gd name="T72" fmla="*/ 69 w 504"/>
                <a:gd name="T73" fmla="*/ 481 h 525"/>
                <a:gd name="T74" fmla="*/ 37 w 504"/>
                <a:gd name="T75" fmla="*/ 486 h 525"/>
                <a:gd name="T76" fmla="*/ 12 w 504"/>
                <a:gd name="T77" fmla="*/ 501 h 525"/>
                <a:gd name="T78" fmla="*/ 1 w 504"/>
                <a:gd name="T79" fmla="*/ 517 h 52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04"/>
                <a:gd name="T121" fmla="*/ 0 h 525"/>
                <a:gd name="T122" fmla="*/ 504 w 504"/>
                <a:gd name="T123" fmla="*/ 525 h 52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04" h="525">
                  <a:moveTo>
                    <a:pt x="504" y="0"/>
                  </a:moveTo>
                  <a:lnTo>
                    <a:pt x="496" y="3"/>
                  </a:lnTo>
                  <a:lnTo>
                    <a:pt x="489" y="8"/>
                  </a:lnTo>
                  <a:lnTo>
                    <a:pt x="483" y="14"/>
                  </a:lnTo>
                  <a:lnTo>
                    <a:pt x="478" y="22"/>
                  </a:lnTo>
                  <a:lnTo>
                    <a:pt x="468" y="41"/>
                  </a:lnTo>
                  <a:lnTo>
                    <a:pt x="462" y="61"/>
                  </a:lnTo>
                  <a:lnTo>
                    <a:pt x="460" y="82"/>
                  </a:lnTo>
                  <a:lnTo>
                    <a:pt x="461" y="93"/>
                  </a:lnTo>
                  <a:lnTo>
                    <a:pt x="464" y="103"/>
                  </a:lnTo>
                  <a:lnTo>
                    <a:pt x="467" y="113"/>
                  </a:lnTo>
                  <a:lnTo>
                    <a:pt x="471" y="120"/>
                  </a:lnTo>
                  <a:lnTo>
                    <a:pt x="477" y="128"/>
                  </a:lnTo>
                  <a:lnTo>
                    <a:pt x="484" y="135"/>
                  </a:lnTo>
                  <a:lnTo>
                    <a:pt x="474" y="136"/>
                  </a:lnTo>
                  <a:lnTo>
                    <a:pt x="466" y="139"/>
                  </a:lnTo>
                  <a:lnTo>
                    <a:pt x="457" y="145"/>
                  </a:lnTo>
                  <a:lnTo>
                    <a:pt x="450" y="151"/>
                  </a:lnTo>
                  <a:lnTo>
                    <a:pt x="437" y="168"/>
                  </a:lnTo>
                  <a:lnTo>
                    <a:pt x="427" y="186"/>
                  </a:lnTo>
                  <a:lnTo>
                    <a:pt x="421" y="207"/>
                  </a:lnTo>
                  <a:lnTo>
                    <a:pt x="419" y="228"/>
                  </a:lnTo>
                  <a:lnTo>
                    <a:pt x="420" y="236"/>
                  </a:lnTo>
                  <a:lnTo>
                    <a:pt x="423" y="245"/>
                  </a:lnTo>
                  <a:lnTo>
                    <a:pt x="426" y="252"/>
                  </a:lnTo>
                  <a:lnTo>
                    <a:pt x="431" y="257"/>
                  </a:lnTo>
                  <a:lnTo>
                    <a:pt x="424" y="257"/>
                  </a:lnTo>
                  <a:lnTo>
                    <a:pt x="416" y="259"/>
                  </a:lnTo>
                  <a:lnTo>
                    <a:pt x="407" y="263"/>
                  </a:lnTo>
                  <a:lnTo>
                    <a:pt x="400" y="267"/>
                  </a:lnTo>
                  <a:lnTo>
                    <a:pt x="392" y="274"/>
                  </a:lnTo>
                  <a:lnTo>
                    <a:pt x="384" y="280"/>
                  </a:lnTo>
                  <a:lnTo>
                    <a:pt x="371" y="298"/>
                  </a:lnTo>
                  <a:lnTo>
                    <a:pt x="359" y="316"/>
                  </a:lnTo>
                  <a:lnTo>
                    <a:pt x="354" y="325"/>
                  </a:lnTo>
                  <a:lnTo>
                    <a:pt x="351" y="335"/>
                  </a:lnTo>
                  <a:lnTo>
                    <a:pt x="350" y="344"/>
                  </a:lnTo>
                  <a:lnTo>
                    <a:pt x="349" y="352"/>
                  </a:lnTo>
                  <a:lnTo>
                    <a:pt x="350" y="360"/>
                  </a:lnTo>
                  <a:lnTo>
                    <a:pt x="353" y="367"/>
                  </a:lnTo>
                  <a:lnTo>
                    <a:pt x="346" y="365"/>
                  </a:lnTo>
                  <a:lnTo>
                    <a:pt x="338" y="365"/>
                  </a:lnTo>
                  <a:lnTo>
                    <a:pt x="330" y="366"/>
                  </a:lnTo>
                  <a:lnTo>
                    <a:pt x="321" y="368"/>
                  </a:lnTo>
                  <a:lnTo>
                    <a:pt x="311" y="372"/>
                  </a:lnTo>
                  <a:lnTo>
                    <a:pt x="303" y="378"/>
                  </a:lnTo>
                  <a:lnTo>
                    <a:pt x="284" y="391"/>
                  </a:lnTo>
                  <a:lnTo>
                    <a:pt x="269" y="406"/>
                  </a:lnTo>
                  <a:lnTo>
                    <a:pt x="263" y="415"/>
                  </a:lnTo>
                  <a:lnTo>
                    <a:pt x="258" y="423"/>
                  </a:lnTo>
                  <a:lnTo>
                    <a:pt x="254" y="431"/>
                  </a:lnTo>
                  <a:lnTo>
                    <a:pt x="253" y="440"/>
                  </a:lnTo>
                  <a:lnTo>
                    <a:pt x="252" y="448"/>
                  </a:lnTo>
                  <a:lnTo>
                    <a:pt x="254" y="455"/>
                  </a:lnTo>
                  <a:lnTo>
                    <a:pt x="248" y="450"/>
                  </a:lnTo>
                  <a:lnTo>
                    <a:pt x="240" y="447"/>
                  </a:lnTo>
                  <a:lnTo>
                    <a:pt x="231" y="444"/>
                  </a:lnTo>
                  <a:lnTo>
                    <a:pt x="223" y="443"/>
                  </a:lnTo>
                  <a:lnTo>
                    <a:pt x="212" y="444"/>
                  </a:lnTo>
                  <a:lnTo>
                    <a:pt x="202" y="447"/>
                  </a:lnTo>
                  <a:lnTo>
                    <a:pt x="182" y="453"/>
                  </a:lnTo>
                  <a:lnTo>
                    <a:pt x="162" y="464"/>
                  </a:lnTo>
                  <a:lnTo>
                    <a:pt x="146" y="476"/>
                  </a:lnTo>
                  <a:lnTo>
                    <a:pt x="140" y="484"/>
                  </a:lnTo>
                  <a:lnTo>
                    <a:pt x="135" y="490"/>
                  </a:lnTo>
                  <a:lnTo>
                    <a:pt x="132" y="498"/>
                  </a:lnTo>
                  <a:lnTo>
                    <a:pt x="131" y="506"/>
                  </a:lnTo>
                  <a:lnTo>
                    <a:pt x="126" y="498"/>
                  </a:lnTo>
                  <a:lnTo>
                    <a:pt x="119" y="493"/>
                  </a:lnTo>
                  <a:lnTo>
                    <a:pt x="110" y="488"/>
                  </a:lnTo>
                  <a:lnTo>
                    <a:pt x="102" y="485"/>
                  </a:lnTo>
                  <a:lnTo>
                    <a:pt x="91" y="482"/>
                  </a:lnTo>
                  <a:lnTo>
                    <a:pt x="80" y="481"/>
                  </a:lnTo>
                  <a:lnTo>
                    <a:pt x="69" y="481"/>
                  </a:lnTo>
                  <a:lnTo>
                    <a:pt x="59" y="482"/>
                  </a:lnTo>
                  <a:lnTo>
                    <a:pt x="37" y="486"/>
                  </a:lnTo>
                  <a:lnTo>
                    <a:pt x="20" y="496"/>
                  </a:lnTo>
                  <a:lnTo>
                    <a:pt x="12" y="501"/>
                  </a:lnTo>
                  <a:lnTo>
                    <a:pt x="6" y="509"/>
                  </a:lnTo>
                  <a:lnTo>
                    <a:pt x="1" y="517"/>
                  </a:lnTo>
                  <a:lnTo>
                    <a:pt x="0" y="525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5" name="Freeform 42"/>
            <p:cNvSpPr/>
            <p:nvPr/>
          </p:nvSpPr>
          <p:spPr bwMode="auto">
            <a:xfrm>
              <a:off x="-952" y="1753"/>
              <a:ext cx="403" cy="420"/>
            </a:xfrm>
            <a:custGeom>
              <a:avLst/>
              <a:gdLst>
                <a:gd name="T0" fmla="*/ 397 w 403"/>
                <a:gd name="T1" fmla="*/ 3 h 420"/>
                <a:gd name="T2" fmla="*/ 382 w 403"/>
                <a:gd name="T3" fmla="*/ 18 h 420"/>
                <a:gd name="T4" fmla="*/ 370 w 403"/>
                <a:gd name="T5" fmla="*/ 48 h 420"/>
                <a:gd name="T6" fmla="*/ 371 w 403"/>
                <a:gd name="T7" fmla="*/ 82 h 420"/>
                <a:gd name="T8" fmla="*/ 382 w 403"/>
                <a:gd name="T9" fmla="*/ 103 h 420"/>
                <a:gd name="T10" fmla="*/ 380 w 403"/>
                <a:gd name="T11" fmla="*/ 108 h 420"/>
                <a:gd name="T12" fmla="*/ 366 w 403"/>
                <a:gd name="T13" fmla="*/ 115 h 420"/>
                <a:gd name="T14" fmla="*/ 350 w 403"/>
                <a:gd name="T15" fmla="*/ 134 h 420"/>
                <a:gd name="T16" fmla="*/ 338 w 403"/>
                <a:gd name="T17" fmla="*/ 166 h 420"/>
                <a:gd name="T18" fmla="*/ 339 w 403"/>
                <a:gd name="T19" fmla="*/ 196 h 420"/>
                <a:gd name="T20" fmla="*/ 345 w 403"/>
                <a:gd name="T21" fmla="*/ 206 h 420"/>
                <a:gd name="T22" fmla="*/ 332 w 403"/>
                <a:gd name="T23" fmla="*/ 207 h 420"/>
                <a:gd name="T24" fmla="*/ 321 w 403"/>
                <a:gd name="T25" fmla="*/ 214 h 420"/>
                <a:gd name="T26" fmla="*/ 297 w 403"/>
                <a:gd name="T27" fmla="*/ 238 h 420"/>
                <a:gd name="T28" fmla="*/ 282 w 403"/>
                <a:gd name="T29" fmla="*/ 268 h 420"/>
                <a:gd name="T30" fmla="*/ 279 w 403"/>
                <a:gd name="T31" fmla="*/ 281 h 420"/>
                <a:gd name="T32" fmla="*/ 283 w 403"/>
                <a:gd name="T33" fmla="*/ 293 h 420"/>
                <a:gd name="T34" fmla="*/ 271 w 403"/>
                <a:gd name="T35" fmla="*/ 291 h 420"/>
                <a:gd name="T36" fmla="*/ 257 w 403"/>
                <a:gd name="T37" fmla="*/ 294 h 420"/>
                <a:gd name="T38" fmla="*/ 228 w 403"/>
                <a:gd name="T39" fmla="*/ 312 h 420"/>
                <a:gd name="T40" fmla="*/ 207 w 403"/>
                <a:gd name="T41" fmla="*/ 338 h 420"/>
                <a:gd name="T42" fmla="*/ 202 w 403"/>
                <a:gd name="T43" fmla="*/ 352 h 420"/>
                <a:gd name="T44" fmla="*/ 204 w 403"/>
                <a:gd name="T45" fmla="*/ 365 h 420"/>
                <a:gd name="T46" fmla="*/ 192 w 403"/>
                <a:gd name="T47" fmla="*/ 357 h 420"/>
                <a:gd name="T48" fmla="*/ 178 w 403"/>
                <a:gd name="T49" fmla="*/ 355 h 420"/>
                <a:gd name="T50" fmla="*/ 146 w 403"/>
                <a:gd name="T51" fmla="*/ 362 h 420"/>
                <a:gd name="T52" fmla="*/ 116 w 403"/>
                <a:gd name="T53" fmla="*/ 381 h 420"/>
                <a:gd name="T54" fmla="*/ 108 w 403"/>
                <a:gd name="T55" fmla="*/ 393 h 420"/>
                <a:gd name="T56" fmla="*/ 105 w 403"/>
                <a:gd name="T57" fmla="*/ 405 h 420"/>
                <a:gd name="T58" fmla="*/ 95 w 403"/>
                <a:gd name="T59" fmla="*/ 394 h 420"/>
                <a:gd name="T60" fmla="*/ 65 w 403"/>
                <a:gd name="T61" fmla="*/ 384 h 420"/>
                <a:gd name="T62" fmla="*/ 30 w 403"/>
                <a:gd name="T63" fmla="*/ 389 h 420"/>
                <a:gd name="T64" fmla="*/ 9 w 403"/>
                <a:gd name="T65" fmla="*/ 402 h 420"/>
                <a:gd name="T66" fmla="*/ 2 w 403"/>
                <a:gd name="T67" fmla="*/ 413 h 4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03"/>
                <a:gd name="T103" fmla="*/ 0 h 420"/>
                <a:gd name="T104" fmla="*/ 403 w 403"/>
                <a:gd name="T105" fmla="*/ 420 h 42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03" h="420">
                  <a:moveTo>
                    <a:pt x="403" y="0"/>
                  </a:moveTo>
                  <a:lnTo>
                    <a:pt x="397" y="3"/>
                  </a:lnTo>
                  <a:lnTo>
                    <a:pt x="392" y="7"/>
                  </a:lnTo>
                  <a:lnTo>
                    <a:pt x="382" y="18"/>
                  </a:lnTo>
                  <a:lnTo>
                    <a:pt x="375" y="32"/>
                  </a:lnTo>
                  <a:lnTo>
                    <a:pt x="370" y="48"/>
                  </a:lnTo>
                  <a:lnTo>
                    <a:pt x="369" y="66"/>
                  </a:lnTo>
                  <a:lnTo>
                    <a:pt x="371" y="82"/>
                  </a:lnTo>
                  <a:lnTo>
                    <a:pt x="377" y="96"/>
                  </a:lnTo>
                  <a:lnTo>
                    <a:pt x="382" y="103"/>
                  </a:lnTo>
                  <a:lnTo>
                    <a:pt x="387" y="107"/>
                  </a:lnTo>
                  <a:lnTo>
                    <a:pt x="380" y="108"/>
                  </a:lnTo>
                  <a:lnTo>
                    <a:pt x="372" y="112"/>
                  </a:lnTo>
                  <a:lnTo>
                    <a:pt x="366" y="115"/>
                  </a:lnTo>
                  <a:lnTo>
                    <a:pt x="359" y="120"/>
                  </a:lnTo>
                  <a:lnTo>
                    <a:pt x="350" y="134"/>
                  </a:lnTo>
                  <a:lnTo>
                    <a:pt x="342" y="149"/>
                  </a:lnTo>
                  <a:lnTo>
                    <a:pt x="338" y="166"/>
                  </a:lnTo>
                  <a:lnTo>
                    <a:pt x="337" y="182"/>
                  </a:lnTo>
                  <a:lnTo>
                    <a:pt x="339" y="196"/>
                  </a:lnTo>
                  <a:lnTo>
                    <a:pt x="341" y="201"/>
                  </a:lnTo>
                  <a:lnTo>
                    <a:pt x="345" y="206"/>
                  </a:lnTo>
                  <a:lnTo>
                    <a:pt x="339" y="206"/>
                  </a:lnTo>
                  <a:lnTo>
                    <a:pt x="332" y="207"/>
                  </a:lnTo>
                  <a:lnTo>
                    <a:pt x="326" y="210"/>
                  </a:lnTo>
                  <a:lnTo>
                    <a:pt x="321" y="214"/>
                  </a:lnTo>
                  <a:lnTo>
                    <a:pt x="308" y="224"/>
                  </a:lnTo>
                  <a:lnTo>
                    <a:pt x="297" y="238"/>
                  </a:lnTo>
                  <a:lnTo>
                    <a:pt x="287" y="253"/>
                  </a:lnTo>
                  <a:lnTo>
                    <a:pt x="282" y="268"/>
                  </a:lnTo>
                  <a:lnTo>
                    <a:pt x="281" y="275"/>
                  </a:lnTo>
                  <a:lnTo>
                    <a:pt x="279" y="281"/>
                  </a:lnTo>
                  <a:lnTo>
                    <a:pt x="281" y="288"/>
                  </a:lnTo>
                  <a:lnTo>
                    <a:pt x="283" y="293"/>
                  </a:lnTo>
                  <a:lnTo>
                    <a:pt x="277" y="291"/>
                  </a:lnTo>
                  <a:lnTo>
                    <a:pt x="271" y="291"/>
                  </a:lnTo>
                  <a:lnTo>
                    <a:pt x="264" y="292"/>
                  </a:lnTo>
                  <a:lnTo>
                    <a:pt x="257" y="294"/>
                  </a:lnTo>
                  <a:lnTo>
                    <a:pt x="242" y="302"/>
                  </a:lnTo>
                  <a:lnTo>
                    <a:pt x="228" y="312"/>
                  </a:lnTo>
                  <a:lnTo>
                    <a:pt x="216" y="325"/>
                  </a:lnTo>
                  <a:lnTo>
                    <a:pt x="207" y="338"/>
                  </a:lnTo>
                  <a:lnTo>
                    <a:pt x="204" y="345"/>
                  </a:lnTo>
                  <a:lnTo>
                    <a:pt x="202" y="352"/>
                  </a:lnTo>
                  <a:lnTo>
                    <a:pt x="202" y="358"/>
                  </a:lnTo>
                  <a:lnTo>
                    <a:pt x="204" y="365"/>
                  </a:lnTo>
                  <a:lnTo>
                    <a:pt x="198" y="360"/>
                  </a:lnTo>
                  <a:lnTo>
                    <a:pt x="192" y="357"/>
                  </a:lnTo>
                  <a:lnTo>
                    <a:pt x="186" y="356"/>
                  </a:lnTo>
                  <a:lnTo>
                    <a:pt x="178" y="355"/>
                  </a:lnTo>
                  <a:lnTo>
                    <a:pt x="162" y="357"/>
                  </a:lnTo>
                  <a:lnTo>
                    <a:pt x="146" y="362"/>
                  </a:lnTo>
                  <a:lnTo>
                    <a:pt x="129" y="371"/>
                  </a:lnTo>
                  <a:lnTo>
                    <a:pt x="116" y="381"/>
                  </a:lnTo>
                  <a:lnTo>
                    <a:pt x="112" y="388"/>
                  </a:lnTo>
                  <a:lnTo>
                    <a:pt x="108" y="393"/>
                  </a:lnTo>
                  <a:lnTo>
                    <a:pt x="106" y="398"/>
                  </a:lnTo>
                  <a:lnTo>
                    <a:pt x="105" y="405"/>
                  </a:lnTo>
                  <a:lnTo>
                    <a:pt x="100" y="400"/>
                  </a:lnTo>
                  <a:lnTo>
                    <a:pt x="95" y="394"/>
                  </a:lnTo>
                  <a:lnTo>
                    <a:pt x="81" y="388"/>
                  </a:lnTo>
                  <a:lnTo>
                    <a:pt x="65" y="384"/>
                  </a:lnTo>
                  <a:lnTo>
                    <a:pt x="47" y="385"/>
                  </a:lnTo>
                  <a:lnTo>
                    <a:pt x="30" y="389"/>
                  </a:lnTo>
                  <a:lnTo>
                    <a:pt x="16" y="396"/>
                  </a:lnTo>
                  <a:lnTo>
                    <a:pt x="9" y="402"/>
                  </a:lnTo>
                  <a:lnTo>
                    <a:pt x="5" y="407"/>
                  </a:lnTo>
                  <a:lnTo>
                    <a:pt x="2" y="413"/>
                  </a:lnTo>
                  <a:lnTo>
                    <a:pt x="0" y="420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6" name="Freeform 43"/>
            <p:cNvSpPr/>
            <p:nvPr/>
          </p:nvSpPr>
          <p:spPr bwMode="auto">
            <a:xfrm>
              <a:off x="-957" y="1753"/>
              <a:ext cx="323" cy="336"/>
            </a:xfrm>
            <a:custGeom>
              <a:avLst/>
              <a:gdLst>
                <a:gd name="T0" fmla="*/ 323 w 323"/>
                <a:gd name="T1" fmla="*/ 0 h 336"/>
                <a:gd name="T2" fmla="*/ 318 w 323"/>
                <a:gd name="T3" fmla="*/ 2 h 336"/>
                <a:gd name="T4" fmla="*/ 314 w 323"/>
                <a:gd name="T5" fmla="*/ 6 h 336"/>
                <a:gd name="T6" fmla="*/ 306 w 323"/>
                <a:gd name="T7" fmla="*/ 14 h 336"/>
                <a:gd name="T8" fmla="*/ 301 w 323"/>
                <a:gd name="T9" fmla="*/ 26 h 336"/>
                <a:gd name="T10" fmla="*/ 296 w 323"/>
                <a:gd name="T11" fmla="*/ 39 h 336"/>
                <a:gd name="T12" fmla="*/ 295 w 323"/>
                <a:gd name="T13" fmla="*/ 53 h 336"/>
                <a:gd name="T14" fmla="*/ 297 w 323"/>
                <a:gd name="T15" fmla="*/ 66 h 336"/>
                <a:gd name="T16" fmla="*/ 302 w 323"/>
                <a:gd name="T17" fmla="*/ 78 h 336"/>
                <a:gd name="T18" fmla="*/ 310 w 323"/>
                <a:gd name="T19" fmla="*/ 87 h 336"/>
                <a:gd name="T20" fmla="*/ 304 w 323"/>
                <a:gd name="T21" fmla="*/ 87 h 336"/>
                <a:gd name="T22" fmla="*/ 299 w 323"/>
                <a:gd name="T23" fmla="*/ 89 h 336"/>
                <a:gd name="T24" fmla="*/ 289 w 323"/>
                <a:gd name="T25" fmla="*/ 96 h 336"/>
                <a:gd name="T26" fmla="*/ 280 w 323"/>
                <a:gd name="T27" fmla="*/ 107 h 336"/>
                <a:gd name="T28" fmla="*/ 274 w 323"/>
                <a:gd name="T29" fmla="*/ 119 h 336"/>
                <a:gd name="T30" fmla="*/ 270 w 323"/>
                <a:gd name="T31" fmla="*/ 133 h 336"/>
                <a:gd name="T32" fmla="*/ 269 w 323"/>
                <a:gd name="T33" fmla="*/ 146 h 336"/>
                <a:gd name="T34" fmla="*/ 272 w 323"/>
                <a:gd name="T35" fmla="*/ 157 h 336"/>
                <a:gd name="T36" fmla="*/ 277 w 323"/>
                <a:gd name="T37" fmla="*/ 165 h 336"/>
                <a:gd name="T38" fmla="*/ 272 w 323"/>
                <a:gd name="T39" fmla="*/ 165 h 336"/>
                <a:gd name="T40" fmla="*/ 267 w 323"/>
                <a:gd name="T41" fmla="*/ 166 h 336"/>
                <a:gd name="T42" fmla="*/ 256 w 323"/>
                <a:gd name="T43" fmla="*/ 171 h 336"/>
                <a:gd name="T44" fmla="*/ 247 w 323"/>
                <a:gd name="T45" fmla="*/ 180 h 336"/>
                <a:gd name="T46" fmla="*/ 238 w 323"/>
                <a:gd name="T47" fmla="*/ 191 h 336"/>
                <a:gd name="T48" fmla="*/ 230 w 323"/>
                <a:gd name="T49" fmla="*/ 203 h 336"/>
                <a:gd name="T50" fmla="*/ 226 w 323"/>
                <a:gd name="T51" fmla="*/ 215 h 336"/>
                <a:gd name="T52" fmla="*/ 224 w 323"/>
                <a:gd name="T53" fmla="*/ 226 h 336"/>
                <a:gd name="T54" fmla="*/ 227 w 323"/>
                <a:gd name="T55" fmla="*/ 234 h 336"/>
                <a:gd name="T56" fmla="*/ 222 w 323"/>
                <a:gd name="T57" fmla="*/ 233 h 336"/>
                <a:gd name="T58" fmla="*/ 218 w 323"/>
                <a:gd name="T59" fmla="*/ 233 h 336"/>
                <a:gd name="T60" fmla="*/ 206 w 323"/>
                <a:gd name="T61" fmla="*/ 235 h 336"/>
                <a:gd name="T62" fmla="*/ 194 w 323"/>
                <a:gd name="T63" fmla="*/ 242 h 336"/>
                <a:gd name="T64" fmla="*/ 183 w 323"/>
                <a:gd name="T65" fmla="*/ 250 h 336"/>
                <a:gd name="T66" fmla="*/ 173 w 323"/>
                <a:gd name="T67" fmla="*/ 261 h 336"/>
                <a:gd name="T68" fmla="*/ 166 w 323"/>
                <a:gd name="T69" fmla="*/ 272 h 336"/>
                <a:gd name="T70" fmla="*/ 162 w 323"/>
                <a:gd name="T71" fmla="*/ 282 h 336"/>
                <a:gd name="T72" fmla="*/ 162 w 323"/>
                <a:gd name="T73" fmla="*/ 287 h 336"/>
                <a:gd name="T74" fmla="*/ 164 w 323"/>
                <a:gd name="T75" fmla="*/ 292 h 336"/>
                <a:gd name="T76" fmla="*/ 159 w 323"/>
                <a:gd name="T77" fmla="*/ 289 h 336"/>
                <a:gd name="T78" fmla="*/ 155 w 323"/>
                <a:gd name="T79" fmla="*/ 286 h 336"/>
                <a:gd name="T80" fmla="*/ 143 w 323"/>
                <a:gd name="T81" fmla="*/ 285 h 336"/>
                <a:gd name="T82" fmla="*/ 130 w 323"/>
                <a:gd name="T83" fmla="*/ 286 h 336"/>
                <a:gd name="T84" fmla="*/ 117 w 323"/>
                <a:gd name="T85" fmla="*/ 290 h 336"/>
                <a:gd name="T86" fmla="*/ 104 w 323"/>
                <a:gd name="T87" fmla="*/ 297 h 336"/>
                <a:gd name="T88" fmla="*/ 94 w 323"/>
                <a:gd name="T89" fmla="*/ 305 h 336"/>
                <a:gd name="T90" fmla="*/ 87 w 323"/>
                <a:gd name="T91" fmla="*/ 314 h 336"/>
                <a:gd name="T92" fmla="*/ 85 w 323"/>
                <a:gd name="T93" fmla="*/ 319 h 336"/>
                <a:gd name="T94" fmla="*/ 85 w 323"/>
                <a:gd name="T95" fmla="*/ 324 h 336"/>
                <a:gd name="T96" fmla="*/ 77 w 323"/>
                <a:gd name="T97" fmla="*/ 315 h 336"/>
                <a:gd name="T98" fmla="*/ 65 w 323"/>
                <a:gd name="T99" fmla="*/ 310 h 336"/>
                <a:gd name="T100" fmla="*/ 52 w 323"/>
                <a:gd name="T101" fmla="*/ 308 h 336"/>
                <a:gd name="T102" fmla="*/ 38 w 323"/>
                <a:gd name="T103" fmla="*/ 309 h 336"/>
                <a:gd name="T104" fmla="*/ 25 w 323"/>
                <a:gd name="T105" fmla="*/ 312 h 336"/>
                <a:gd name="T106" fmla="*/ 13 w 323"/>
                <a:gd name="T107" fmla="*/ 317 h 336"/>
                <a:gd name="T108" fmla="*/ 5 w 323"/>
                <a:gd name="T109" fmla="*/ 325 h 336"/>
                <a:gd name="T110" fmla="*/ 2 w 323"/>
                <a:gd name="T111" fmla="*/ 331 h 336"/>
                <a:gd name="T112" fmla="*/ 0 w 323"/>
                <a:gd name="T113" fmla="*/ 336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23"/>
                <a:gd name="T172" fmla="*/ 0 h 336"/>
                <a:gd name="T173" fmla="*/ 323 w 323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23" h="336">
                  <a:moveTo>
                    <a:pt x="323" y="0"/>
                  </a:moveTo>
                  <a:lnTo>
                    <a:pt x="318" y="2"/>
                  </a:lnTo>
                  <a:lnTo>
                    <a:pt x="314" y="6"/>
                  </a:lnTo>
                  <a:lnTo>
                    <a:pt x="306" y="14"/>
                  </a:lnTo>
                  <a:lnTo>
                    <a:pt x="301" y="26"/>
                  </a:lnTo>
                  <a:lnTo>
                    <a:pt x="296" y="39"/>
                  </a:lnTo>
                  <a:lnTo>
                    <a:pt x="295" y="53"/>
                  </a:lnTo>
                  <a:lnTo>
                    <a:pt x="297" y="66"/>
                  </a:lnTo>
                  <a:lnTo>
                    <a:pt x="302" y="78"/>
                  </a:lnTo>
                  <a:lnTo>
                    <a:pt x="310" y="87"/>
                  </a:lnTo>
                  <a:lnTo>
                    <a:pt x="304" y="87"/>
                  </a:lnTo>
                  <a:lnTo>
                    <a:pt x="299" y="89"/>
                  </a:lnTo>
                  <a:lnTo>
                    <a:pt x="289" y="96"/>
                  </a:lnTo>
                  <a:lnTo>
                    <a:pt x="280" y="107"/>
                  </a:lnTo>
                  <a:lnTo>
                    <a:pt x="274" y="119"/>
                  </a:lnTo>
                  <a:lnTo>
                    <a:pt x="270" y="133"/>
                  </a:lnTo>
                  <a:lnTo>
                    <a:pt x="269" y="146"/>
                  </a:lnTo>
                  <a:lnTo>
                    <a:pt x="272" y="157"/>
                  </a:lnTo>
                  <a:lnTo>
                    <a:pt x="277" y="165"/>
                  </a:lnTo>
                  <a:lnTo>
                    <a:pt x="272" y="165"/>
                  </a:lnTo>
                  <a:lnTo>
                    <a:pt x="267" y="166"/>
                  </a:lnTo>
                  <a:lnTo>
                    <a:pt x="256" y="171"/>
                  </a:lnTo>
                  <a:lnTo>
                    <a:pt x="247" y="180"/>
                  </a:lnTo>
                  <a:lnTo>
                    <a:pt x="238" y="191"/>
                  </a:lnTo>
                  <a:lnTo>
                    <a:pt x="230" y="203"/>
                  </a:lnTo>
                  <a:lnTo>
                    <a:pt x="226" y="215"/>
                  </a:lnTo>
                  <a:lnTo>
                    <a:pt x="224" y="226"/>
                  </a:lnTo>
                  <a:lnTo>
                    <a:pt x="227" y="234"/>
                  </a:lnTo>
                  <a:lnTo>
                    <a:pt x="222" y="233"/>
                  </a:lnTo>
                  <a:lnTo>
                    <a:pt x="218" y="233"/>
                  </a:lnTo>
                  <a:lnTo>
                    <a:pt x="206" y="235"/>
                  </a:lnTo>
                  <a:lnTo>
                    <a:pt x="194" y="242"/>
                  </a:lnTo>
                  <a:lnTo>
                    <a:pt x="183" y="250"/>
                  </a:lnTo>
                  <a:lnTo>
                    <a:pt x="173" y="261"/>
                  </a:lnTo>
                  <a:lnTo>
                    <a:pt x="166" y="272"/>
                  </a:lnTo>
                  <a:lnTo>
                    <a:pt x="162" y="282"/>
                  </a:lnTo>
                  <a:lnTo>
                    <a:pt x="162" y="287"/>
                  </a:lnTo>
                  <a:lnTo>
                    <a:pt x="164" y="292"/>
                  </a:lnTo>
                  <a:lnTo>
                    <a:pt x="159" y="289"/>
                  </a:lnTo>
                  <a:lnTo>
                    <a:pt x="155" y="286"/>
                  </a:lnTo>
                  <a:lnTo>
                    <a:pt x="143" y="285"/>
                  </a:lnTo>
                  <a:lnTo>
                    <a:pt x="130" y="286"/>
                  </a:lnTo>
                  <a:lnTo>
                    <a:pt x="117" y="290"/>
                  </a:lnTo>
                  <a:lnTo>
                    <a:pt x="104" y="297"/>
                  </a:lnTo>
                  <a:lnTo>
                    <a:pt x="94" y="305"/>
                  </a:lnTo>
                  <a:lnTo>
                    <a:pt x="87" y="314"/>
                  </a:lnTo>
                  <a:lnTo>
                    <a:pt x="85" y="319"/>
                  </a:lnTo>
                  <a:lnTo>
                    <a:pt x="85" y="324"/>
                  </a:lnTo>
                  <a:lnTo>
                    <a:pt x="77" y="315"/>
                  </a:lnTo>
                  <a:lnTo>
                    <a:pt x="65" y="310"/>
                  </a:lnTo>
                  <a:lnTo>
                    <a:pt x="52" y="308"/>
                  </a:lnTo>
                  <a:lnTo>
                    <a:pt x="38" y="309"/>
                  </a:lnTo>
                  <a:lnTo>
                    <a:pt x="25" y="312"/>
                  </a:lnTo>
                  <a:lnTo>
                    <a:pt x="13" y="317"/>
                  </a:lnTo>
                  <a:lnTo>
                    <a:pt x="5" y="325"/>
                  </a:lnTo>
                  <a:lnTo>
                    <a:pt x="2" y="331"/>
                  </a:lnTo>
                  <a:lnTo>
                    <a:pt x="0" y="336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7" name="Freeform 44"/>
            <p:cNvSpPr/>
            <p:nvPr/>
          </p:nvSpPr>
          <p:spPr bwMode="auto">
            <a:xfrm>
              <a:off x="-960" y="1753"/>
              <a:ext cx="258" cy="269"/>
            </a:xfrm>
            <a:custGeom>
              <a:avLst/>
              <a:gdLst>
                <a:gd name="T0" fmla="*/ 258 w 258"/>
                <a:gd name="T1" fmla="*/ 0 h 269"/>
                <a:gd name="T2" fmla="*/ 251 w 258"/>
                <a:gd name="T3" fmla="*/ 4 h 269"/>
                <a:gd name="T4" fmla="*/ 244 w 258"/>
                <a:gd name="T5" fmla="*/ 11 h 269"/>
                <a:gd name="T6" fmla="*/ 240 w 258"/>
                <a:gd name="T7" fmla="*/ 21 h 269"/>
                <a:gd name="T8" fmla="*/ 237 w 258"/>
                <a:gd name="T9" fmla="*/ 32 h 269"/>
                <a:gd name="T10" fmla="*/ 236 w 258"/>
                <a:gd name="T11" fmla="*/ 43 h 269"/>
                <a:gd name="T12" fmla="*/ 238 w 258"/>
                <a:gd name="T13" fmla="*/ 53 h 269"/>
                <a:gd name="T14" fmla="*/ 241 w 258"/>
                <a:gd name="T15" fmla="*/ 62 h 269"/>
                <a:gd name="T16" fmla="*/ 248 w 258"/>
                <a:gd name="T17" fmla="*/ 69 h 269"/>
                <a:gd name="T18" fmla="*/ 238 w 258"/>
                <a:gd name="T19" fmla="*/ 71 h 269"/>
                <a:gd name="T20" fmla="*/ 230 w 258"/>
                <a:gd name="T21" fmla="*/ 78 h 269"/>
                <a:gd name="T22" fmla="*/ 224 w 258"/>
                <a:gd name="T23" fmla="*/ 85 h 269"/>
                <a:gd name="T24" fmla="*/ 218 w 258"/>
                <a:gd name="T25" fmla="*/ 96 h 269"/>
                <a:gd name="T26" fmla="*/ 216 w 258"/>
                <a:gd name="T27" fmla="*/ 106 h 269"/>
                <a:gd name="T28" fmla="*/ 215 w 258"/>
                <a:gd name="T29" fmla="*/ 117 h 269"/>
                <a:gd name="T30" fmla="*/ 216 w 258"/>
                <a:gd name="T31" fmla="*/ 126 h 269"/>
                <a:gd name="T32" fmla="*/ 221 w 258"/>
                <a:gd name="T33" fmla="*/ 133 h 269"/>
                <a:gd name="T34" fmla="*/ 213 w 258"/>
                <a:gd name="T35" fmla="*/ 133 h 269"/>
                <a:gd name="T36" fmla="*/ 204 w 258"/>
                <a:gd name="T37" fmla="*/ 137 h 269"/>
                <a:gd name="T38" fmla="*/ 197 w 258"/>
                <a:gd name="T39" fmla="*/ 143 h 269"/>
                <a:gd name="T40" fmla="*/ 189 w 258"/>
                <a:gd name="T41" fmla="*/ 152 h 269"/>
                <a:gd name="T42" fmla="*/ 184 w 258"/>
                <a:gd name="T43" fmla="*/ 162 h 269"/>
                <a:gd name="T44" fmla="*/ 181 w 258"/>
                <a:gd name="T45" fmla="*/ 172 h 269"/>
                <a:gd name="T46" fmla="*/ 178 w 258"/>
                <a:gd name="T47" fmla="*/ 181 h 269"/>
                <a:gd name="T48" fmla="*/ 181 w 258"/>
                <a:gd name="T49" fmla="*/ 187 h 269"/>
                <a:gd name="T50" fmla="*/ 173 w 258"/>
                <a:gd name="T51" fmla="*/ 186 h 269"/>
                <a:gd name="T52" fmla="*/ 164 w 258"/>
                <a:gd name="T53" fmla="*/ 188 h 269"/>
                <a:gd name="T54" fmla="*/ 155 w 258"/>
                <a:gd name="T55" fmla="*/ 194 h 269"/>
                <a:gd name="T56" fmla="*/ 146 w 258"/>
                <a:gd name="T57" fmla="*/ 200 h 269"/>
                <a:gd name="T58" fmla="*/ 138 w 258"/>
                <a:gd name="T59" fmla="*/ 208 h 269"/>
                <a:gd name="T60" fmla="*/ 132 w 258"/>
                <a:gd name="T61" fmla="*/ 217 h 269"/>
                <a:gd name="T62" fmla="*/ 130 w 258"/>
                <a:gd name="T63" fmla="*/ 226 h 269"/>
                <a:gd name="T64" fmla="*/ 130 w 258"/>
                <a:gd name="T65" fmla="*/ 233 h 269"/>
                <a:gd name="T66" fmla="*/ 123 w 258"/>
                <a:gd name="T67" fmla="*/ 229 h 269"/>
                <a:gd name="T68" fmla="*/ 114 w 258"/>
                <a:gd name="T69" fmla="*/ 228 h 269"/>
                <a:gd name="T70" fmla="*/ 104 w 258"/>
                <a:gd name="T71" fmla="*/ 229 h 269"/>
                <a:gd name="T72" fmla="*/ 93 w 258"/>
                <a:gd name="T73" fmla="*/ 232 h 269"/>
                <a:gd name="T74" fmla="*/ 83 w 258"/>
                <a:gd name="T75" fmla="*/ 238 h 269"/>
                <a:gd name="T76" fmla="*/ 75 w 258"/>
                <a:gd name="T77" fmla="*/ 244 h 269"/>
                <a:gd name="T78" fmla="*/ 69 w 258"/>
                <a:gd name="T79" fmla="*/ 252 h 269"/>
                <a:gd name="T80" fmla="*/ 67 w 258"/>
                <a:gd name="T81" fmla="*/ 259 h 269"/>
                <a:gd name="T82" fmla="*/ 61 w 258"/>
                <a:gd name="T83" fmla="*/ 253 h 269"/>
                <a:gd name="T84" fmla="*/ 52 w 258"/>
                <a:gd name="T85" fmla="*/ 249 h 269"/>
                <a:gd name="T86" fmla="*/ 41 w 258"/>
                <a:gd name="T87" fmla="*/ 246 h 269"/>
                <a:gd name="T88" fmla="*/ 30 w 258"/>
                <a:gd name="T89" fmla="*/ 246 h 269"/>
                <a:gd name="T90" fmla="*/ 20 w 258"/>
                <a:gd name="T91" fmla="*/ 250 h 269"/>
                <a:gd name="T92" fmla="*/ 10 w 258"/>
                <a:gd name="T93" fmla="*/ 254 h 269"/>
                <a:gd name="T94" fmla="*/ 3 w 258"/>
                <a:gd name="T95" fmla="*/ 261 h 269"/>
                <a:gd name="T96" fmla="*/ 0 w 258"/>
                <a:gd name="T97" fmla="*/ 269 h 2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58"/>
                <a:gd name="T148" fmla="*/ 0 h 269"/>
                <a:gd name="T149" fmla="*/ 258 w 258"/>
                <a:gd name="T150" fmla="*/ 269 h 26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58" h="269">
                  <a:moveTo>
                    <a:pt x="258" y="0"/>
                  </a:moveTo>
                  <a:lnTo>
                    <a:pt x="251" y="4"/>
                  </a:lnTo>
                  <a:lnTo>
                    <a:pt x="244" y="11"/>
                  </a:lnTo>
                  <a:lnTo>
                    <a:pt x="240" y="21"/>
                  </a:lnTo>
                  <a:lnTo>
                    <a:pt x="237" y="32"/>
                  </a:lnTo>
                  <a:lnTo>
                    <a:pt x="236" y="43"/>
                  </a:lnTo>
                  <a:lnTo>
                    <a:pt x="238" y="53"/>
                  </a:lnTo>
                  <a:lnTo>
                    <a:pt x="241" y="62"/>
                  </a:lnTo>
                  <a:lnTo>
                    <a:pt x="248" y="69"/>
                  </a:lnTo>
                  <a:lnTo>
                    <a:pt x="238" y="71"/>
                  </a:lnTo>
                  <a:lnTo>
                    <a:pt x="230" y="78"/>
                  </a:lnTo>
                  <a:lnTo>
                    <a:pt x="224" y="85"/>
                  </a:lnTo>
                  <a:lnTo>
                    <a:pt x="218" y="96"/>
                  </a:lnTo>
                  <a:lnTo>
                    <a:pt x="216" y="106"/>
                  </a:lnTo>
                  <a:lnTo>
                    <a:pt x="215" y="117"/>
                  </a:lnTo>
                  <a:lnTo>
                    <a:pt x="216" y="126"/>
                  </a:lnTo>
                  <a:lnTo>
                    <a:pt x="221" y="133"/>
                  </a:lnTo>
                  <a:lnTo>
                    <a:pt x="213" y="133"/>
                  </a:lnTo>
                  <a:lnTo>
                    <a:pt x="204" y="137"/>
                  </a:lnTo>
                  <a:lnTo>
                    <a:pt x="197" y="143"/>
                  </a:lnTo>
                  <a:lnTo>
                    <a:pt x="189" y="152"/>
                  </a:lnTo>
                  <a:lnTo>
                    <a:pt x="184" y="162"/>
                  </a:lnTo>
                  <a:lnTo>
                    <a:pt x="181" y="172"/>
                  </a:lnTo>
                  <a:lnTo>
                    <a:pt x="178" y="181"/>
                  </a:lnTo>
                  <a:lnTo>
                    <a:pt x="181" y="187"/>
                  </a:lnTo>
                  <a:lnTo>
                    <a:pt x="173" y="186"/>
                  </a:lnTo>
                  <a:lnTo>
                    <a:pt x="164" y="188"/>
                  </a:lnTo>
                  <a:lnTo>
                    <a:pt x="155" y="194"/>
                  </a:lnTo>
                  <a:lnTo>
                    <a:pt x="146" y="200"/>
                  </a:lnTo>
                  <a:lnTo>
                    <a:pt x="138" y="208"/>
                  </a:lnTo>
                  <a:lnTo>
                    <a:pt x="132" y="217"/>
                  </a:lnTo>
                  <a:lnTo>
                    <a:pt x="130" y="226"/>
                  </a:lnTo>
                  <a:lnTo>
                    <a:pt x="130" y="233"/>
                  </a:lnTo>
                  <a:lnTo>
                    <a:pt x="123" y="229"/>
                  </a:lnTo>
                  <a:lnTo>
                    <a:pt x="114" y="228"/>
                  </a:lnTo>
                  <a:lnTo>
                    <a:pt x="104" y="229"/>
                  </a:lnTo>
                  <a:lnTo>
                    <a:pt x="93" y="232"/>
                  </a:lnTo>
                  <a:lnTo>
                    <a:pt x="83" y="238"/>
                  </a:lnTo>
                  <a:lnTo>
                    <a:pt x="75" y="244"/>
                  </a:lnTo>
                  <a:lnTo>
                    <a:pt x="69" y="252"/>
                  </a:lnTo>
                  <a:lnTo>
                    <a:pt x="67" y="259"/>
                  </a:lnTo>
                  <a:lnTo>
                    <a:pt x="61" y="253"/>
                  </a:lnTo>
                  <a:lnTo>
                    <a:pt x="52" y="249"/>
                  </a:lnTo>
                  <a:lnTo>
                    <a:pt x="41" y="246"/>
                  </a:lnTo>
                  <a:lnTo>
                    <a:pt x="30" y="246"/>
                  </a:lnTo>
                  <a:lnTo>
                    <a:pt x="20" y="250"/>
                  </a:lnTo>
                  <a:lnTo>
                    <a:pt x="10" y="254"/>
                  </a:lnTo>
                  <a:lnTo>
                    <a:pt x="3" y="261"/>
                  </a:lnTo>
                  <a:lnTo>
                    <a:pt x="0" y="269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8" name="Freeform 45"/>
            <p:cNvSpPr/>
            <p:nvPr/>
          </p:nvSpPr>
          <p:spPr bwMode="auto">
            <a:xfrm>
              <a:off x="-963" y="1753"/>
              <a:ext cx="206" cy="216"/>
            </a:xfrm>
            <a:custGeom>
              <a:avLst/>
              <a:gdLst>
                <a:gd name="T0" fmla="*/ 206 w 206"/>
                <a:gd name="T1" fmla="*/ 0 h 216"/>
                <a:gd name="T2" fmla="*/ 201 w 206"/>
                <a:gd name="T3" fmla="*/ 3 h 216"/>
                <a:gd name="T4" fmla="*/ 195 w 206"/>
                <a:gd name="T5" fmla="*/ 9 h 216"/>
                <a:gd name="T6" fmla="*/ 192 w 206"/>
                <a:gd name="T7" fmla="*/ 17 h 216"/>
                <a:gd name="T8" fmla="*/ 190 w 206"/>
                <a:gd name="T9" fmla="*/ 25 h 216"/>
                <a:gd name="T10" fmla="*/ 189 w 206"/>
                <a:gd name="T11" fmla="*/ 34 h 216"/>
                <a:gd name="T12" fmla="*/ 190 w 206"/>
                <a:gd name="T13" fmla="*/ 43 h 216"/>
                <a:gd name="T14" fmla="*/ 193 w 206"/>
                <a:gd name="T15" fmla="*/ 49 h 216"/>
                <a:gd name="T16" fmla="*/ 199 w 206"/>
                <a:gd name="T17" fmla="*/ 55 h 216"/>
                <a:gd name="T18" fmla="*/ 191 w 206"/>
                <a:gd name="T19" fmla="*/ 57 h 216"/>
                <a:gd name="T20" fmla="*/ 185 w 206"/>
                <a:gd name="T21" fmla="*/ 62 h 216"/>
                <a:gd name="T22" fmla="*/ 179 w 206"/>
                <a:gd name="T23" fmla="*/ 69 h 216"/>
                <a:gd name="T24" fmla="*/ 175 w 206"/>
                <a:gd name="T25" fmla="*/ 77 h 216"/>
                <a:gd name="T26" fmla="*/ 173 w 206"/>
                <a:gd name="T27" fmla="*/ 85 h 216"/>
                <a:gd name="T28" fmla="*/ 172 w 206"/>
                <a:gd name="T29" fmla="*/ 93 h 216"/>
                <a:gd name="T30" fmla="*/ 174 w 206"/>
                <a:gd name="T31" fmla="*/ 101 h 216"/>
                <a:gd name="T32" fmla="*/ 177 w 206"/>
                <a:gd name="T33" fmla="*/ 106 h 216"/>
                <a:gd name="T34" fmla="*/ 171 w 206"/>
                <a:gd name="T35" fmla="*/ 106 h 216"/>
                <a:gd name="T36" fmla="*/ 164 w 206"/>
                <a:gd name="T37" fmla="*/ 110 h 216"/>
                <a:gd name="T38" fmla="*/ 158 w 206"/>
                <a:gd name="T39" fmla="*/ 115 h 216"/>
                <a:gd name="T40" fmla="*/ 152 w 206"/>
                <a:gd name="T41" fmla="*/ 123 h 216"/>
                <a:gd name="T42" fmla="*/ 147 w 206"/>
                <a:gd name="T43" fmla="*/ 130 h 216"/>
                <a:gd name="T44" fmla="*/ 145 w 206"/>
                <a:gd name="T45" fmla="*/ 138 h 216"/>
                <a:gd name="T46" fmla="*/ 144 w 206"/>
                <a:gd name="T47" fmla="*/ 145 h 216"/>
                <a:gd name="T48" fmla="*/ 145 w 206"/>
                <a:gd name="T49" fmla="*/ 150 h 216"/>
                <a:gd name="T50" fmla="*/ 138 w 206"/>
                <a:gd name="T51" fmla="*/ 149 h 216"/>
                <a:gd name="T52" fmla="*/ 132 w 206"/>
                <a:gd name="T53" fmla="*/ 151 h 216"/>
                <a:gd name="T54" fmla="*/ 124 w 206"/>
                <a:gd name="T55" fmla="*/ 154 h 216"/>
                <a:gd name="T56" fmla="*/ 117 w 206"/>
                <a:gd name="T57" fmla="*/ 160 h 216"/>
                <a:gd name="T58" fmla="*/ 110 w 206"/>
                <a:gd name="T59" fmla="*/ 166 h 216"/>
                <a:gd name="T60" fmla="*/ 106 w 206"/>
                <a:gd name="T61" fmla="*/ 174 h 216"/>
                <a:gd name="T62" fmla="*/ 104 w 206"/>
                <a:gd name="T63" fmla="*/ 181 h 216"/>
                <a:gd name="T64" fmla="*/ 105 w 206"/>
                <a:gd name="T65" fmla="*/ 187 h 216"/>
                <a:gd name="T66" fmla="*/ 98 w 206"/>
                <a:gd name="T67" fmla="*/ 183 h 216"/>
                <a:gd name="T68" fmla="*/ 92 w 206"/>
                <a:gd name="T69" fmla="*/ 182 h 216"/>
                <a:gd name="T70" fmla="*/ 83 w 206"/>
                <a:gd name="T71" fmla="*/ 183 h 216"/>
                <a:gd name="T72" fmla="*/ 74 w 206"/>
                <a:gd name="T73" fmla="*/ 186 h 216"/>
                <a:gd name="T74" fmla="*/ 66 w 206"/>
                <a:gd name="T75" fmla="*/ 191 h 216"/>
                <a:gd name="T76" fmla="*/ 59 w 206"/>
                <a:gd name="T77" fmla="*/ 196 h 216"/>
                <a:gd name="T78" fmla="*/ 55 w 206"/>
                <a:gd name="T79" fmla="*/ 201 h 216"/>
                <a:gd name="T80" fmla="*/ 54 w 206"/>
                <a:gd name="T81" fmla="*/ 208 h 216"/>
                <a:gd name="T82" fmla="*/ 49 w 206"/>
                <a:gd name="T83" fmla="*/ 203 h 216"/>
                <a:gd name="T84" fmla="*/ 42 w 206"/>
                <a:gd name="T85" fmla="*/ 199 h 216"/>
                <a:gd name="T86" fmla="*/ 33 w 206"/>
                <a:gd name="T87" fmla="*/ 197 h 216"/>
                <a:gd name="T88" fmla="*/ 24 w 206"/>
                <a:gd name="T89" fmla="*/ 197 h 216"/>
                <a:gd name="T90" fmla="*/ 15 w 206"/>
                <a:gd name="T91" fmla="*/ 199 h 216"/>
                <a:gd name="T92" fmla="*/ 9 w 206"/>
                <a:gd name="T93" fmla="*/ 204 h 216"/>
                <a:gd name="T94" fmla="*/ 3 w 206"/>
                <a:gd name="T95" fmla="*/ 209 h 216"/>
                <a:gd name="T96" fmla="*/ 0 w 206"/>
                <a:gd name="T97" fmla="*/ 216 h 21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6"/>
                <a:gd name="T148" fmla="*/ 0 h 216"/>
                <a:gd name="T149" fmla="*/ 206 w 206"/>
                <a:gd name="T150" fmla="*/ 216 h 21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6" h="216">
                  <a:moveTo>
                    <a:pt x="206" y="0"/>
                  </a:moveTo>
                  <a:lnTo>
                    <a:pt x="201" y="3"/>
                  </a:lnTo>
                  <a:lnTo>
                    <a:pt x="195" y="9"/>
                  </a:lnTo>
                  <a:lnTo>
                    <a:pt x="192" y="17"/>
                  </a:lnTo>
                  <a:lnTo>
                    <a:pt x="190" y="25"/>
                  </a:lnTo>
                  <a:lnTo>
                    <a:pt x="189" y="34"/>
                  </a:lnTo>
                  <a:lnTo>
                    <a:pt x="190" y="43"/>
                  </a:lnTo>
                  <a:lnTo>
                    <a:pt x="193" y="49"/>
                  </a:lnTo>
                  <a:lnTo>
                    <a:pt x="199" y="55"/>
                  </a:lnTo>
                  <a:lnTo>
                    <a:pt x="191" y="57"/>
                  </a:lnTo>
                  <a:lnTo>
                    <a:pt x="185" y="62"/>
                  </a:lnTo>
                  <a:lnTo>
                    <a:pt x="179" y="69"/>
                  </a:lnTo>
                  <a:lnTo>
                    <a:pt x="175" y="77"/>
                  </a:lnTo>
                  <a:lnTo>
                    <a:pt x="173" y="85"/>
                  </a:lnTo>
                  <a:lnTo>
                    <a:pt x="172" y="93"/>
                  </a:lnTo>
                  <a:lnTo>
                    <a:pt x="174" y="101"/>
                  </a:lnTo>
                  <a:lnTo>
                    <a:pt x="177" y="106"/>
                  </a:lnTo>
                  <a:lnTo>
                    <a:pt x="171" y="106"/>
                  </a:lnTo>
                  <a:lnTo>
                    <a:pt x="164" y="110"/>
                  </a:lnTo>
                  <a:lnTo>
                    <a:pt x="158" y="115"/>
                  </a:lnTo>
                  <a:lnTo>
                    <a:pt x="152" y="123"/>
                  </a:lnTo>
                  <a:lnTo>
                    <a:pt x="147" y="130"/>
                  </a:lnTo>
                  <a:lnTo>
                    <a:pt x="145" y="138"/>
                  </a:lnTo>
                  <a:lnTo>
                    <a:pt x="144" y="145"/>
                  </a:lnTo>
                  <a:lnTo>
                    <a:pt x="145" y="150"/>
                  </a:lnTo>
                  <a:lnTo>
                    <a:pt x="138" y="149"/>
                  </a:lnTo>
                  <a:lnTo>
                    <a:pt x="132" y="151"/>
                  </a:lnTo>
                  <a:lnTo>
                    <a:pt x="124" y="154"/>
                  </a:lnTo>
                  <a:lnTo>
                    <a:pt x="117" y="160"/>
                  </a:lnTo>
                  <a:lnTo>
                    <a:pt x="110" y="166"/>
                  </a:lnTo>
                  <a:lnTo>
                    <a:pt x="106" y="174"/>
                  </a:lnTo>
                  <a:lnTo>
                    <a:pt x="104" y="181"/>
                  </a:lnTo>
                  <a:lnTo>
                    <a:pt x="105" y="187"/>
                  </a:lnTo>
                  <a:lnTo>
                    <a:pt x="98" y="183"/>
                  </a:lnTo>
                  <a:lnTo>
                    <a:pt x="92" y="182"/>
                  </a:lnTo>
                  <a:lnTo>
                    <a:pt x="83" y="183"/>
                  </a:lnTo>
                  <a:lnTo>
                    <a:pt x="74" y="186"/>
                  </a:lnTo>
                  <a:lnTo>
                    <a:pt x="66" y="191"/>
                  </a:lnTo>
                  <a:lnTo>
                    <a:pt x="59" y="196"/>
                  </a:lnTo>
                  <a:lnTo>
                    <a:pt x="55" y="201"/>
                  </a:lnTo>
                  <a:lnTo>
                    <a:pt x="54" y="208"/>
                  </a:lnTo>
                  <a:lnTo>
                    <a:pt x="49" y="203"/>
                  </a:lnTo>
                  <a:lnTo>
                    <a:pt x="42" y="199"/>
                  </a:lnTo>
                  <a:lnTo>
                    <a:pt x="33" y="197"/>
                  </a:lnTo>
                  <a:lnTo>
                    <a:pt x="24" y="197"/>
                  </a:lnTo>
                  <a:lnTo>
                    <a:pt x="15" y="199"/>
                  </a:lnTo>
                  <a:lnTo>
                    <a:pt x="9" y="204"/>
                  </a:lnTo>
                  <a:lnTo>
                    <a:pt x="3" y="209"/>
                  </a:lnTo>
                  <a:lnTo>
                    <a:pt x="0" y="216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9" name="Freeform 46"/>
            <p:cNvSpPr/>
            <p:nvPr/>
          </p:nvSpPr>
          <p:spPr bwMode="auto">
            <a:xfrm>
              <a:off x="-965" y="1753"/>
              <a:ext cx="165" cy="173"/>
            </a:xfrm>
            <a:custGeom>
              <a:avLst/>
              <a:gdLst>
                <a:gd name="T0" fmla="*/ 165 w 165"/>
                <a:gd name="T1" fmla="*/ 0 h 173"/>
                <a:gd name="T2" fmla="*/ 161 w 165"/>
                <a:gd name="T3" fmla="*/ 3 h 173"/>
                <a:gd name="T4" fmla="*/ 156 w 165"/>
                <a:gd name="T5" fmla="*/ 8 h 173"/>
                <a:gd name="T6" fmla="*/ 153 w 165"/>
                <a:gd name="T7" fmla="*/ 13 h 173"/>
                <a:gd name="T8" fmla="*/ 151 w 165"/>
                <a:gd name="T9" fmla="*/ 20 h 173"/>
                <a:gd name="T10" fmla="*/ 151 w 165"/>
                <a:gd name="T11" fmla="*/ 27 h 173"/>
                <a:gd name="T12" fmla="*/ 152 w 165"/>
                <a:gd name="T13" fmla="*/ 34 h 173"/>
                <a:gd name="T14" fmla="*/ 154 w 165"/>
                <a:gd name="T15" fmla="*/ 41 h 173"/>
                <a:gd name="T16" fmla="*/ 159 w 165"/>
                <a:gd name="T17" fmla="*/ 45 h 173"/>
                <a:gd name="T18" fmla="*/ 152 w 165"/>
                <a:gd name="T19" fmla="*/ 46 h 173"/>
                <a:gd name="T20" fmla="*/ 147 w 165"/>
                <a:gd name="T21" fmla="*/ 49 h 173"/>
                <a:gd name="T22" fmla="*/ 143 w 165"/>
                <a:gd name="T23" fmla="*/ 55 h 173"/>
                <a:gd name="T24" fmla="*/ 140 w 165"/>
                <a:gd name="T25" fmla="*/ 61 h 173"/>
                <a:gd name="T26" fmla="*/ 138 w 165"/>
                <a:gd name="T27" fmla="*/ 68 h 173"/>
                <a:gd name="T28" fmla="*/ 137 w 165"/>
                <a:gd name="T29" fmla="*/ 75 h 173"/>
                <a:gd name="T30" fmla="*/ 138 w 165"/>
                <a:gd name="T31" fmla="*/ 80 h 173"/>
                <a:gd name="T32" fmla="*/ 141 w 165"/>
                <a:gd name="T33" fmla="*/ 84 h 173"/>
                <a:gd name="T34" fmla="*/ 136 w 165"/>
                <a:gd name="T35" fmla="*/ 85 h 173"/>
                <a:gd name="T36" fmla="*/ 130 w 165"/>
                <a:gd name="T37" fmla="*/ 88 h 173"/>
                <a:gd name="T38" fmla="*/ 126 w 165"/>
                <a:gd name="T39" fmla="*/ 92 h 173"/>
                <a:gd name="T40" fmla="*/ 121 w 165"/>
                <a:gd name="T41" fmla="*/ 97 h 173"/>
                <a:gd name="T42" fmla="*/ 118 w 165"/>
                <a:gd name="T43" fmla="*/ 104 h 173"/>
                <a:gd name="T44" fmla="*/ 115 w 165"/>
                <a:gd name="T45" fmla="*/ 111 h 173"/>
                <a:gd name="T46" fmla="*/ 114 w 165"/>
                <a:gd name="T47" fmla="*/ 116 h 173"/>
                <a:gd name="T48" fmla="*/ 115 w 165"/>
                <a:gd name="T49" fmla="*/ 120 h 173"/>
                <a:gd name="T50" fmla="*/ 111 w 165"/>
                <a:gd name="T51" fmla="*/ 119 h 173"/>
                <a:gd name="T52" fmla="*/ 105 w 165"/>
                <a:gd name="T53" fmla="*/ 122 h 173"/>
                <a:gd name="T54" fmla="*/ 99 w 165"/>
                <a:gd name="T55" fmla="*/ 124 h 173"/>
                <a:gd name="T56" fmla="*/ 93 w 165"/>
                <a:gd name="T57" fmla="*/ 128 h 173"/>
                <a:gd name="T58" fmla="*/ 88 w 165"/>
                <a:gd name="T59" fmla="*/ 134 h 173"/>
                <a:gd name="T60" fmla="*/ 84 w 165"/>
                <a:gd name="T61" fmla="*/ 139 h 173"/>
                <a:gd name="T62" fmla="*/ 83 w 165"/>
                <a:gd name="T63" fmla="*/ 145 h 173"/>
                <a:gd name="T64" fmla="*/ 83 w 165"/>
                <a:gd name="T65" fmla="*/ 150 h 173"/>
                <a:gd name="T66" fmla="*/ 79 w 165"/>
                <a:gd name="T67" fmla="*/ 147 h 173"/>
                <a:gd name="T68" fmla="*/ 72 w 165"/>
                <a:gd name="T69" fmla="*/ 146 h 173"/>
                <a:gd name="T70" fmla="*/ 66 w 165"/>
                <a:gd name="T71" fmla="*/ 147 h 173"/>
                <a:gd name="T72" fmla="*/ 59 w 165"/>
                <a:gd name="T73" fmla="*/ 149 h 173"/>
                <a:gd name="T74" fmla="*/ 47 w 165"/>
                <a:gd name="T75" fmla="*/ 157 h 173"/>
                <a:gd name="T76" fmla="*/ 44 w 165"/>
                <a:gd name="T77" fmla="*/ 161 h 173"/>
                <a:gd name="T78" fmla="*/ 43 w 165"/>
                <a:gd name="T79" fmla="*/ 166 h 173"/>
                <a:gd name="T80" fmla="*/ 39 w 165"/>
                <a:gd name="T81" fmla="*/ 162 h 173"/>
                <a:gd name="T82" fmla="*/ 33 w 165"/>
                <a:gd name="T83" fmla="*/ 159 h 173"/>
                <a:gd name="T84" fmla="*/ 26 w 165"/>
                <a:gd name="T85" fmla="*/ 158 h 173"/>
                <a:gd name="T86" fmla="*/ 19 w 165"/>
                <a:gd name="T87" fmla="*/ 158 h 173"/>
                <a:gd name="T88" fmla="*/ 12 w 165"/>
                <a:gd name="T89" fmla="*/ 160 h 173"/>
                <a:gd name="T90" fmla="*/ 6 w 165"/>
                <a:gd name="T91" fmla="*/ 163 h 173"/>
                <a:gd name="T92" fmla="*/ 2 w 165"/>
                <a:gd name="T93" fmla="*/ 166 h 173"/>
                <a:gd name="T94" fmla="*/ 0 w 165"/>
                <a:gd name="T95" fmla="*/ 173 h 17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5"/>
                <a:gd name="T145" fmla="*/ 0 h 173"/>
                <a:gd name="T146" fmla="*/ 165 w 165"/>
                <a:gd name="T147" fmla="*/ 173 h 17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5" h="173">
                  <a:moveTo>
                    <a:pt x="165" y="0"/>
                  </a:moveTo>
                  <a:lnTo>
                    <a:pt x="161" y="3"/>
                  </a:lnTo>
                  <a:lnTo>
                    <a:pt x="156" y="8"/>
                  </a:lnTo>
                  <a:lnTo>
                    <a:pt x="153" y="13"/>
                  </a:lnTo>
                  <a:lnTo>
                    <a:pt x="151" y="20"/>
                  </a:lnTo>
                  <a:lnTo>
                    <a:pt x="151" y="27"/>
                  </a:lnTo>
                  <a:lnTo>
                    <a:pt x="152" y="34"/>
                  </a:lnTo>
                  <a:lnTo>
                    <a:pt x="154" y="41"/>
                  </a:lnTo>
                  <a:lnTo>
                    <a:pt x="159" y="45"/>
                  </a:lnTo>
                  <a:lnTo>
                    <a:pt x="152" y="46"/>
                  </a:lnTo>
                  <a:lnTo>
                    <a:pt x="147" y="49"/>
                  </a:lnTo>
                  <a:lnTo>
                    <a:pt x="143" y="55"/>
                  </a:lnTo>
                  <a:lnTo>
                    <a:pt x="140" y="61"/>
                  </a:lnTo>
                  <a:lnTo>
                    <a:pt x="138" y="68"/>
                  </a:lnTo>
                  <a:lnTo>
                    <a:pt x="137" y="75"/>
                  </a:lnTo>
                  <a:lnTo>
                    <a:pt x="138" y="80"/>
                  </a:lnTo>
                  <a:lnTo>
                    <a:pt x="141" y="84"/>
                  </a:lnTo>
                  <a:lnTo>
                    <a:pt x="136" y="85"/>
                  </a:lnTo>
                  <a:lnTo>
                    <a:pt x="130" y="88"/>
                  </a:lnTo>
                  <a:lnTo>
                    <a:pt x="126" y="92"/>
                  </a:lnTo>
                  <a:lnTo>
                    <a:pt x="121" y="97"/>
                  </a:lnTo>
                  <a:lnTo>
                    <a:pt x="118" y="104"/>
                  </a:lnTo>
                  <a:lnTo>
                    <a:pt x="115" y="111"/>
                  </a:lnTo>
                  <a:lnTo>
                    <a:pt x="114" y="116"/>
                  </a:lnTo>
                  <a:lnTo>
                    <a:pt x="115" y="120"/>
                  </a:lnTo>
                  <a:lnTo>
                    <a:pt x="111" y="119"/>
                  </a:lnTo>
                  <a:lnTo>
                    <a:pt x="105" y="122"/>
                  </a:lnTo>
                  <a:lnTo>
                    <a:pt x="99" y="124"/>
                  </a:lnTo>
                  <a:lnTo>
                    <a:pt x="93" y="128"/>
                  </a:lnTo>
                  <a:lnTo>
                    <a:pt x="88" y="134"/>
                  </a:lnTo>
                  <a:lnTo>
                    <a:pt x="84" y="139"/>
                  </a:lnTo>
                  <a:lnTo>
                    <a:pt x="83" y="145"/>
                  </a:lnTo>
                  <a:lnTo>
                    <a:pt x="83" y="150"/>
                  </a:lnTo>
                  <a:lnTo>
                    <a:pt x="79" y="147"/>
                  </a:lnTo>
                  <a:lnTo>
                    <a:pt x="72" y="146"/>
                  </a:lnTo>
                  <a:lnTo>
                    <a:pt x="66" y="147"/>
                  </a:lnTo>
                  <a:lnTo>
                    <a:pt x="59" y="149"/>
                  </a:lnTo>
                  <a:lnTo>
                    <a:pt x="47" y="157"/>
                  </a:lnTo>
                  <a:lnTo>
                    <a:pt x="44" y="161"/>
                  </a:lnTo>
                  <a:lnTo>
                    <a:pt x="43" y="166"/>
                  </a:lnTo>
                  <a:lnTo>
                    <a:pt x="39" y="162"/>
                  </a:lnTo>
                  <a:lnTo>
                    <a:pt x="33" y="159"/>
                  </a:lnTo>
                  <a:lnTo>
                    <a:pt x="26" y="158"/>
                  </a:lnTo>
                  <a:lnTo>
                    <a:pt x="19" y="158"/>
                  </a:lnTo>
                  <a:lnTo>
                    <a:pt x="12" y="160"/>
                  </a:lnTo>
                  <a:lnTo>
                    <a:pt x="6" y="163"/>
                  </a:lnTo>
                  <a:lnTo>
                    <a:pt x="2" y="166"/>
                  </a:lnTo>
                  <a:lnTo>
                    <a:pt x="0" y="173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0" name="Freeform 47"/>
            <p:cNvSpPr/>
            <p:nvPr/>
          </p:nvSpPr>
          <p:spPr bwMode="auto">
            <a:xfrm>
              <a:off x="-967" y="1753"/>
              <a:ext cx="132" cy="138"/>
            </a:xfrm>
            <a:custGeom>
              <a:avLst/>
              <a:gdLst>
                <a:gd name="T0" fmla="*/ 132 w 132"/>
                <a:gd name="T1" fmla="*/ 0 h 138"/>
                <a:gd name="T2" fmla="*/ 128 w 132"/>
                <a:gd name="T3" fmla="*/ 2 h 138"/>
                <a:gd name="T4" fmla="*/ 125 w 132"/>
                <a:gd name="T5" fmla="*/ 7 h 138"/>
                <a:gd name="T6" fmla="*/ 122 w 132"/>
                <a:gd name="T7" fmla="*/ 17 h 138"/>
                <a:gd name="T8" fmla="*/ 121 w 132"/>
                <a:gd name="T9" fmla="*/ 22 h 138"/>
                <a:gd name="T10" fmla="*/ 122 w 132"/>
                <a:gd name="T11" fmla="*/ 27 h 138"/>
                <a:gd name="T12" fmla="*/ 124 w 132"/>
                <a:gd name="T13" fmla="*/ 32 h 138"/>
                <a:gd name="T14" fmla="*/ 127 w 132"/>
                <a:gd name="T15" fmla="*/ 36 h 138"/>
                <a:gd name="T16" fmla="*/ 122 w 132"/>
                <a:gd name="T17" fmla="*/ 37 h 138"/>
                <a:gd name="T18" fmla="*/ 117 w 132"/>
                <a:gd name="T19" fmla="*/ 39 h 138"/>
                <a:gd name="T20" fmla="*/ 112 w 132"/>
                <a:gd name="T21" fmla="*/ 49 h 138"/>
                <a:gd name="T22" fmla="*/ 110 w 132"/>
                <a:gd name="T23" fmla="*/ 55 h 138"/>
                <a:gd name="T24" fmla="*/ 110 w 132"/>
                <a:gd name="T25" fmla="*/ 60 h 138"/>
                <a:gd name="T26" fmla="*/ 111 w 132"/>
                <a:gd name="T27" fmla="*/ 65 h 138"/>
                <a:gd name="T28" fmla="*/ 113 w 132"/>
                <a:gd name="T29" fmla="*/ 68 h 138"/>
                <a:gd name="T30" fmla="*/ 109 w 132"/>
                <a:gd name="T31" fmla="*/ 68 h 138"/>
                <a:gd name="T32" fmla="*/ 104 w 132"/>
                <a:gd name="T33" fmla="*/ 70 h 138"/>
                <a:gd name="T34" fmla="*/ 97 w 132"/>
                <a:gd name="T35" fmla="*/ 78 h 138"/>
                <a:gd name="T36" fmla="*/ 93 w 132"/>
                <a:gd name="T37" fmla="*/ 89 h 138"/>
                <a:gd name="T38" fmla="*/ 91 w 132"/>
                <a:gd name="T39" fmla="*/ 93 h 138"/>
                <a:gd name="T40" fmla="*/ 93 w 132"/>
                <a:gd name="T41" fmla="*/ 96 h 138"/>
                <a:gd name="T42" fmla="*/ 88 w 132"/>
                <a:gd name="T43" fmla="*/ 96 h 138"/>
                <a:gd name="T44" fmla="*/ 84 w 132"/>
                <a:gd name="T45" fmla="*/ 96 h 138"/>
                <a:gd name="T46" fmla="*/ 74 w 132"/>
                <a:gd name="T47" fmla="*/ 103 h 138"/>
                <a:gd name="T48" fmla="*/ 68 w 132"/>
                <a:gd name="T49" fmla="*/ 112 h 138"/>
                <a:gd name="T50" fmla="*/ 67 w 132"/>
                <a:gd name="T51" fmla="*/ 116 h 138"/>
                <a:gd name="T52" fmla="*/ 67 w 132"/>
                <a:gd name="T53" fmla="*/ 119 h 138"/>
                <a:gd name="T54" fmla="*/ 63 w 132"/>
                <a:gd name="T55" fmla="*/ 117 h 138"/>
                <a:gd name="T56" fmla="*/ 58 w 132"/>
                <a:gd name="T57" fmla="*/ 117 h 138"/>
                <a:gd name="T58" fmla="*/ 53 w 132"/>
                <a:gd name="T59" fmla="*/ 117 h 138"/>
                <a:gd name="T60" fmla="*/ 47 w 132"/>
                <a:gd name="T61" fmla="*/ 119 h 138"/>
                <a:gd name="T62" fmla="*/ 39 w 132"/>
                <a:gd name="T63" fmla="*/ 126 h 138"/>
                <a:gd name="T64" fmla="*/ 35 w 132"/>
                <a:gd name="T65" fmla="*/ 129 h 138"/>
                <a:gd name="T66" fmla="*/ 34 w 132"/>
                <a:gd name="T67" fmla="*/ 134 h 138"/>
                <a:gd name="T68" fmla="*/ 31 w 132"/>
                <a:gd name="T69" fmla="*/ 129 h 138"/>
                <a:gd name="T70" fmla="*/ 27 w 132"/>
                <a:gd name="T71" fmla="*/ 127 h 138"/>
                <a:gd name="T72" fmla="*/ 21 w 132"/>
                <a:gd name="T73" fmla="*/ 126 h 138"/>
                <a:gd name="T74" fmla="*/ 16 w 132"/>
                <a:gd name="T75" fmla="*/ 127 h 138"/>
                <a:gd name="T76" fmla="*/ 5 w 132"/>
                <a:gd name="T77" fmla="*/ 130 h 138"/>
                <a:gd name="T78" fmla="*/ 2 w 132"/>
                <a:gd name="T79" fmla="*/ 134 h 138"/>
                <a:gd name="T80" fmla="*/ 0 w 132"/>
                <a:gd name="T81" fmla="*/ 138 h 1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2"/>
                <a:gd name="T124" fmla="*/ 0 h 138"/>
                <a:gd name="T125" fmla="*/ 132 w 132"/>
                <a:gd name="T126" fmla="*/ 138 h 1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2" h="138">
                  <a:moveTo>
                    <a:pt x="132" y="0"/>
                  </a:moveTo>
                  <a:lnTo>
                    <a:pt x="128" y="2"/>
                  </a:lnTo>
                  <a:lnTo>
                    <a:pt x="125" y="7"/>
                  </a:lnTo>
                  <a:lnTo>
                    <a:pt x="122" y="17"/>
                  </a:lnTo>
                  <a:lnTo>
                    <a:pt x="121" y="22"/>
                  </a:lnTo>
                  <a:lnTo>
                    <a:pt x="122" y="27"/>
                  </a:lnTo>
                  <a:lnTo>
                    <a:pt x="124" y="32"/>
                  </a:lnTo>
                  <a:lnTo>
                    <a:pt x="127" y="36"/>
                  </a:lnTo>
                  <a:lnTo>
                    <a:pt x="122" y="37"/>
                  </a:lnTo>
                  <a:lnTo>
                    <a:pt x="117" y="39"/>
                  </a:lnTo>
                  <a:lnTo>
                    <a:pt x="112" y="49"/>
                  </a:lnTo>
                  <a:lnTo>
                    <a:pt x="110" y="55"/>
                  </a:lnTo>
                  <a:lnTo>
                    <a:pt x="110" y="60"/>
                  </a:lnTo>
                  <a:lnTo>
                    <a:pt x="111" y="65"/>
                  </a:lnTo>
                  <a:lnTo>
                    <a:pt x="113" y="68"/>
                  </a:lnTo>
                  <a:lnTo>
                    <a:pt x="109" y="68"/>
                  </a:lnTo>
                  <a:lnTo>
                    <a:pt x="104" y="70"/>
                  </a:lnTo>
                  <a:lnTo>
                    <a:pt x="97" y="78"/>
                  </a:lnTo>
                  <a:lnTo>
                    <a:pt x="93" y="89"/>
                  </a:lnTo>
                  <a:lnTo>
                    <a:pt x="91" y="93"/>
                  </a:lnTo>
                  <a:lnTo>
                    <a:pt x="93" y="96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74" y="103"/>
                  </a:lnTo>
                  <a:lnTo>
                    <a:pt x="68" y="112"/>
                  </a:lnTo>
                  <a:lnTo>
                    <a:pt x="67" y="116"/>
                  </a:lnTo>
                  <a:lnTo>
                    <a:pt x="67" y="119"/>
                  </a:lnTo>
                  <a:lnTo>
                    <a:pt x="63" y="117"/>
                  </a:lnTo>
                  <a:lnTo>
                    <a:pt x="58" y="117"/>
                  </a:lnTo>
                  <a:lnTo>
                    <a:pt x="53" y="117"/>
                  </a:lnTo>
                  <a:lnTo>
                    <a:pt x="47" y="119"/>
                  </a:lnTo>
                  <a:lnTo>
                    <a:pt x="39" y="126"/>
                  </a:lnTo>
                  <a:lnTo>
                    <a:pt x="35" y="129"/>
                  </a:lnTo>
                  <a:lnTo>
                    <a:pt x="34" y="134"/>
                  </a:lnTo>
                  <a:lnTo>
                    <a:pt x="31" y="129"/>
                  </a:lnTo>
                  <a:lnTo>
                    <a:pt x="27" y="127"/>
                  </a:lnTo>
                  <a:lnTo>
                    <a:pt x="21" y="126"/>
                  </a:lnTo>
                  <a:lnTo>
                    <a:pt x="16" y="127"/>
                  </a:lnTo>
                  <a:lnTo>
                    <a:pt x="5" y="130"/>
                  </a:lnTo>
                  <a:lnTo>
                    <a:pt x="2" y="134"/>
                  </a:lnTo>
                  <a:lnTo>
                    <a:pt x="0" y="138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1" name="Freeform 48"/>
            <p:cNvSpPr/>
            <p:nvPr/>
          </p:nvSpPr>
          <p:spPr bwMode="auto">
            <a:xfrm>
              <a:off x="-968" y="1753"/>
              <a:ext cx="105" cy="111"/>
            </a:xfrm>
            <a:custGeom>
              <a:avLst/>
              <a:gdLst>
                <a:gd name="T0" fmla="*/ 105 w 105"/>
                <a:gd name="T1" fmla="*/ 0 h 111"/>
                <a:gd name="T2" fmla="*/ 102 w 105"/>
                <a:gd name="T3" fmla="*/ 2 h 111"/>
                <a:gd name="T4" fmla="*/ 100 w 105"/>
                <a:gd name="T5" fmla="*/ 6 h 111"/>
                <a:gd name="T6" fmla="*/ 97 w 105"/>
                <a:gd name="T7" fmla="*/ 13 h 111"/>
                <a:gd name="T8" fmla="*/ 97 w 105"/>
                <a:gd name="T9" fmla="*/ 22 h 111"/>
                <a:gd name="T10" fmla="*/ 98 w 105"/>
                <a:gd name="T11" fmla="*/ 25 h 111"/>
                <a:gd name="T12" fmla="*/ 101 w 105"/>
                <a:gd name="T13" fmla="*/ 29 h 111"/>
                <a:gd name="T14" fmla="*/ 97 w 105"/>
                <a:gd name="T15" fmla="*/ 30 h 111"/>
                <a:gd name="T16" fmla="*/ 94 w 105"/>
                <a:gd name="T17" fmla="*/ 32 h 111"/>
                <a:gd name="T18" fmla="*/ 89 w 105"/>
                <a:gd name="T19" fmla="*/ 39 h 111"/>
                <a:gd name="T20" fmla="*/ 87 w 105"/>
                <a:gd name="T21" fmla="*/ 48 h 111"/>
                <a:gd name="T22" fmla="*/ 90 w 105"/>
                <a:gd name="T23" fmla="*/ 55 h 111"/>
                <a:gd name="T24" fmla="*/ 87 w 105"/>
                <a:gd name="T25" fmla="*/ 55 h 111"/>
                <a:gd name="T26" fmla="*/ 84 w 105"/>
                <a:gd name="T27" fmla="*/ 56 h 111"/>
                <a:gd name="T28" fmla="*/ 77 w 105"/>
                <a:gd name="T29" fmla="*/ 62 h 111"/>
                <a:gd name="T30" fmla="*/ 73 w 105"/>
                <a:gd name="T31" fmla="*/ 71 h 111"/>
                <a:gd name="T32" fmla="*/ 73 w 105"/>
                <a:gd name="T33" fmla="*/ 75 h 111"/>
                <a:gd name="T34" fmla="*/ 73 w 105"/>
                <a:gd name="T35" fmla="*/ 78 h 111"/>
                <a:gd name="T36" fmla="*/ 71 w 105"/>
                <a:gd name="T37" fmla="*/ 77 h 111"/>
                <a:gd name="T38" fmla="*/ 67 w 105"/>
                <a:gd name="T39" fmla="*/ 78 h 111"/>
                <a:gd name="T40" fmla="*/ 59 w 105"/>
                <a:gd name="T41" fmla="*/ 82 h 111"/>
                <a:gd name="T42" fmla="*/ 54 w 105"/>
                <a:gd name="T43" fmla="*/ 89 h 111"/>
                <a:gd name="T44" fmla="*/ 52 w 105"/>
                <a:gd name="T45" fmla="*/ 93 h 111"/>
                <a:gd name="T46" fmla="*/ 52 w 105"/>
                <a:gd name="T47" fmla="*/ 96 h 111"/>
                <a:gd name="T48" fmla="*/ 50 w 105"/>
                <a:gd name="T49" fmla="*/ 94 h 111"/>
                <a:gd name="T50" fmla="*/ 46 w 105"/>
                <a:gd name="T51" fmla="*/ 93 h 111"/>
                <a:gd name="T52" fmla="*/ 37 w 105"/>
                <a:gd name="T53" fmla="*/ 95 h 111"/>
                <a:gd name="T54" fmla="*/ 30 w 105"/>
                <a:gd name="T55" fmla="*/ 101 h 111"/>
                <a:gd name="T56" fmla="*/ 28 w 105"/>
                <a:gd name="T57" fmla="*/ 103 h 111"/>
                <a:gd name="T58" fmla="*/ 27 w 105"/>
                <a:gd name="T59" fmla="*/ 106 h 111"/>
                <a:gd name="T60" fmla="*/ 24 w 105"/>
                <a:gd name="T61" fmla="*/ 104 h 111"/>
                <a:gd name="T62" fmla="*/ 21 w 105"/>
                <a:gd name="T63" fmla="*/ 102 h 111"/>
                <a:gd name="T64" fmla="*/ 11 w 105"/>
                <a:gd name="T65" fmla="*/ 102 h 111"/>
                <a:gd name="T66" fmla="*/ 4 w 105"/>
                <a:gd name="T67" fmla="*/ 104 h 111"/>
                <a:gd name="T68" fmla="*/ 1 w 105"/>
                <a:gd name="T69" fmla="*/ 107 h 111"/>
                <a:gd name="T70" fmla="*/ 0 w 105"/>
                <a:gd name="T71" fmla="*/ 111 h 1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5"/>
                <a:gd name="T109" fmla="*/ 0 h 111"/>
                <a:gd name="T110" fmla="*/ 105 w 105"/>
                <a:gd name="T111" fmla="*/ 111 h 1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5" h="111">
                  <a:moveTo>
                    <a:pt x="105" y="0"/>
                  </a:moveTo>
                  <a:lnTo>
                    <a:pt x="102" y="2"/>
                  </a:lnTo>
                  <a:lnTo>
                    <a:pt x="100" y="6"/>
                  </a:lnTo>
                  <a:lnTo>
                    <a:pt x="97" y="13"/>
                  </a:lnTo>
                  <a:lnTo>
                    <a:pt x="97" y="22"/>
                  </a:lnTo>
                  <a:lnTo>
                    <a:pt x="98" y="25"/>
                  </a:lnTo>
                  <a:lnTo>
                    <a:pt x="101" y="29"/>
                  </a:lnTo>
                  <a:lnTo>
                    <a:pt x="97" y="30"/>
                  </a:lnTo>
                  <a:lnTo>
                    <a:pt x="94" y="32"/>
                  </a:lnTo>
                  <a:lnTo>
                    <a:pt x="89" y="39"/>
                  </a:lnTo>
                  <a:lnTo>
                    <a:pt x="87" y="48"/>
                  </a:lnTo>
                  <a:lnTo>
                    <a:pt x="90" y="55"/>
                  </a:lnTo>
                  <a:lnTo>
                    <a:pt x="87" y="55"/>
                  </a:lnTo>
                  <a:lnTo>
                    <a:pt x="84" y="56"/>
                  </a:lnTo>
                  <a:lnTo>
                    <a:pt x="77" y="62"/>
                  </a:lnTo>
                  <a:lnTo>
                    <a:pt x="73" y="71"/>
                  </a:lnTo>
                  <a:lnTo>
                    <a:pt x="73" y="75"/>
                  </a:lnTo>
                  <a:lnTo>
                    <a:pt x="73" y="78"/>
                  </a:lnTo>
                  <a:lnTo>
                    <a:pt x="71" y="77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4" y="89"/>
                  </a:lnTo>
                  <a:lnTo>
                    <a:pt x="52" y="93"/>
                  </a:lnTo>
                  <a:lnTo>
                    <a:pt x="52" y="96"/>
                  </a:lnTo>
                  <a:lnTo>
                    <a:pt x="50" y="94"/>
                  </a:lnTo>
                  <a:lnTo>
                    <a:pt x="46" y="93"/>
                  </a:lnTo>
                  <a:lnTo>
                    <a:pt x="37" y="95"/>
                  </a:lnTo>
                  <a:lnTo>
                    <a:pt x="30" y="101"/>
                  </a:lnTo>
                  <a:lnTo>
                    <a:pt x="28" y="103"/>
                  </a:lnTo>
                  <a:lnTo>
                    <a:pt x="27" y="106"/>
                  </a:lnTo>
                  <a:lnTo>
                    <a:pt x="24" y="104"/>
                  </a:lnTo>
                  <a:lnTo>
                    <a:pt x="21" y="102"/>
                  </a:lnTo>
                  <a:lnTo>
                    <a:pt x="11" y="102"/>
                  </a:lnTo>
                  <a:lnTo>
                    <a:pt x="4" y="104"/>
                  </a:lnTo>
                  <a:lnTo>
                    <a:pt x="1" y="107"/>
                  </a:lnTo>
                  <a:lnTo>
                    <a:pt x="0" y="111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2" name="Freeform 49"/>
            <p:cNvSpPr/>
            <p:nvPr/>
          </p:nvSpPr>
          <p:spPr bwMode="auto">
            <a:xfrm>
              <a:off x="-970" y="1753"/>
              <a:ext cx="85" cy="89"/>
            </a:xfrm>
            <a:custGeom>
              <a:avLst/>
              <a:gdLst>
                <a:gd name="T0" fmla="*/ 85 w 85"/>
                <a:gd name="T1" fmla="*/ 0 h 89"/>
                <a:gd name="T2" fmla="*/ 80 w 85"/>
                <a:gd name="T3" fmla="*/ 4 h 89"/>
                <a:gd name="T4" fmla="*/ 78 w 85"/>
                <a:gd name="T5" fmla="*/ 11 h 89"/>
                <a:gd name="T6" fmla="*/ 78 w 85"/>
                <a:gd name="T7" fmla="*/ 18 h 89"/>
                <a:gd name="T8" fmla="*/ 81 w 85"/>
                <a:gd name="T9" fmla="*/ 23 h 89"/>
                <a:gd name="T10" fmla="*/ 78 w 85"/>
                <a:gd name="T11" fmla="*/ 24 h 89"/>
                <a:gd name="T12" fmla="*/ 76 w 85"/>
                <a:gd name="T13" fmla="*/ 26 h 89"/>
                <a:gd name="T14" fmla="*/ 72 w 85"/>
                <a:gd name="T15" fmla="*/ 32 h 89"/>
                <a:gd name="T16" fmla="*/ 71 w 85"/>
                <a:gd name="T17" fmla="*/ 38 h 89"/>
                <a:gd name="T18" fmla="*/ 73 w 85"/>
                <a:gd name="T19" fmla="*/ 44 h 89"/>
                <a:gd name="T20" fmla="*/ 70 w 85"/>
                <a:gd name="T21" fmla="*/ 44 h 89"/>
                <a:gd name="T22" fmla="*/ 67 w 85"/>
                <a:gd name="T23" fmla="*/ 45 h 89"/>
                <a:gd name="T24" fmla="*/ 62 w 85"/>
                <a:gd name="T25" fmla="*/ 50 h 89"/>
                <a:gd name="T26" fmla="*/ 59 w 85"/>
                <a:gd name="T27" fmla="*/ 57 h 89"/>
                <a:gd name="T28" fmla="*/ 60 w 85"/>
                <a:gd name="T29" fmla="*/ 62 h 89"/>
                <a:gd name="T30" fmla="*/ 54 w 85"/>
                <a:gd name="T31" fmla="*/ 62 h 89"/>
                <a:gd name="T32" fmla="*/ 48 w 85"/>
                <a:gd name="T33" fmla="*/ 66 h 89"/>
                <a:gd name="T34" fmla="*/ 44 w 85"/>
                <a:gd name="T35" fmla="*/ 71 h 89"/>
                <a:gd name="T36" fmla="*/ 43 w 85"/>
                <a:gd name="T37" fmla="*/ 75 h 89"/>
                <a:gd name="T38" fmla="*/ 43 w 85"/>
                <a:gd name="T39" fmla="*/ 77 h 89"/>
                <a:gd name="T40" fmla="*/ 40 w 85"/>
                <a:gd name="T41" fmla="*/ 76 h 89"/>
                <a:gd name="T42" fmla="*/ 37 w 85"/>
                <a:gd name="T43" fmla="*/ 75 h 89"/>
                <a:gd name="T44" fmla="*/ 31 w 85"/>
                <a:gd name="T45" fmla="*/ 77 h 89"/>
                <a:gd name="T46" fmla="*/ 24 w 85"/>
                <a:gd name="T47" fmla="*/ 81 h 89"/>
                <a:gd name="T48" fmla="*/ 23 w 85"/>
                <a:gd name="T49" fmla="*/ 83 h 89"/>
                <a:gd name="T50" fmla="*/ 22 w 85"/>
                <a:gd name="T51" fmla="*/ 85 h 89"/>
                <a:gd name="T52" fmla="*/ 17 w 85"/>
                <a:gd name="T53" fmla="*/ 82 h 89"/>
                <a:gd name="T54" fmla="*/ 10 w 85"/>
                <a:gd name="T55" fmla="*/ 81 h 89"/>
                <a:gd name="T56" fmla="*/ 4 w 85"/>
                <a:gd name="T57" fmla="*/ 83 h 89"/>
                <a:gd name="T58" fmla="*/ 2 w 85"/>
                <a:gd name="T59" fmla="*/ 85 h 89"/>
                <a:gd name="T60" fmla="*/ 0 w 85"/>
                <a:gd name="T61" fmla="*/ 89 h 8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5"/>
                <a:gd name="T94" fmla="*/ 0 h 89"/>
                <a:gd name="T95" fmla="*/ 85 w 85"/>
                <a:gd name="T96" fmla="*/ 89 h 8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5" h="89">
                  <a:moveTo>
                    <a:pt x="85" y="0"/>
                  </a:moveTo>
                  <a:lnTo>
                    <a:pt x="80" y="4"/>
                  </a:lnTo>
                  <a:lnTo>
                    <a:pt x="78" y="11"/>
                  </a:lnTo>
                  <a:lnTo>
                    <a:pt x="78" y="18"/>
                  </a:lnTo>
                  <a:lnTo>
                    <a:pt x="81" y="23"/>
                  </a:lnTo>
                  <a:lnTo>
                    <a:pt x="78" y="24"/>
                  </a:lnTo>
                  <a:lnTo>
                    <a:pt x="76" y="26"/>
                  </a:lnTo>
                  <a:lnTo>
                    <a:pt x="72" y="32"/>
                  </a:lnTo>
                  <a:lnTo>
                    <a:pt x="71" y="38"/>
                  </a:lnTo>
                  <a:lnTo>
                    <a:pt x="73" y="44"/>
                  </a:lnTo>
                  <a:lnTo>
                    <a:pt x="70" y="44"/>
                  </a:lnTo>
                  <a:lnTo>
                    <a:pt x="67" y="45"/>
                  </a:lnTo>
                  <a:lnTo>
                    <a:pt x="62" y="50"/>
                  </a:lnTo>
                  <a:lnTo>
                    <a:pt x="59" y="57"/>
                  </a:lnTo>
                  <a:lnTo>
                    <a:pt x="60" y="62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4" y="71"/>
                  </a:lnTo>
                  <a:lnTo>
                    <a:pt x="43" y="75"/>
                  </a:lnTo>
                  <a:lnTo>
                    <a:pt x="43" y="77"/>
                  </a:lnTo>
                  <a:lnTo>
                    <a:pt x="40" y="76"/>
                  </a:lnTo>
                  <a:lnTo>
                    <a:pt x="37" y="75"/>
                  </a:lnTo>
                  <a:lnTo>
                    <a:pt x="31" y="77"/>
                  </a:lnTo>
                  <a:lnTo>
                    <a:pt x="24" y="81"/>
                  </a:lnTo>
                  <a:lnTo>
                    <a:pt x="23" y="83"/>
                  </a:lnTo>
                  <a:lnTo>
                    <a:pt x="22" y="85"/>
                  </a:lnTo>
                  <a:lnTo>
                    <a:pt x="17" y="82"/>
                  </a:lnTo>
                  <a:lnTo>
                    <a:pt x="10" y="81"/>
                  </a:lnTo>
                  <a:lnTo>
                    <a:pt x="4" y="83"/>
                  </a:lnTo>
                  <a:lnTo>
                    <a:pt x="2" y="85"/>
                  </a:lnTo>
                  <a:lnTo>
                    <a:pt x="0" y="89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3" name="Freeform 50"/>
            <p:cNvSpPr/>
            <p:nvPr/>
          </p:nvSpPr>
          <p:spPr bwMode="auto">
            <a:xfrm>
              <a:off x="-971" y="1753"/>
              <a:ext cx="68" cy="71"/>
            </a:xfrm>
            <a:custGeom>
              <a:avLst/>
              <a:gdLst>
                <a:gd name="T0" fmla="*/ 68 w 68"/>
                <a:gd name="T1" fmla="*/ 0 h 71"/>
                <a:gd name="T2" fmla="*/ 64 w 68"/>
                <a:gd name="T3" fmla="*/ 3 h 71"/>
                <a:gd name="T4" fmla="*/ 62 w 68"/>
                <a:gd name="T5" fmla="*/ 9 h 71"/>
                <a:gd name="T6" fmla="*/ 63 w 68"/>
                <a:gd name="T7" fmla="*/ 14 h 71"/>
                <a:gd name="T8" fmla="*/ 65 w 68"/>
                <a:gd name="T9" fmla="*/ 19 h 71"/>
                <a:gd name="T10" fmla="*/ 61 w 68"/>
                <a:gd name="T11" fmla="*/ 21 h 71"/>
                <a:gd name="T12" fmla="*/ 58 w 68"/>
                <a:gd name="T13" fmla="*/ 25 h 71"/>
                <a:gd name="T14" fmla="*/ 57 w 68"/>
                <a:gd name="T15" fmla="*/ 31 h 71"/>
                <a:gd name="T16" fmla="*/ 59 w 68"/>
                <a:gd name="T17" fmla="*/ 35 h 71"/>
                <a:gd name="T18" fmla="*/ 54 w 68"/>
                <a:gd name="T19" fmla="*/ 36 h 71"/>
                <a:gd name="T20" fmla="*/ 50 w 68"/>
                <a:gd name="T21" fmla="*/ 41 h 71"/>
                <a:gd name="T22" fmla="*/ 48 w 68"/>
                <a:gd name="T23" fmla="*/ 46 h 71"/>
                <a:gd name="T24" fmla="*/ 48 w 68"/>
                <a:gd name="T25" fmla="*/ 49 h 71"/>
                <a:gd name="T26" fmla="*/ 44 w 68"/>
                <a:gd name="T27" fmla="*/ 50 h 71"/>
                <a:gd name="T28" fmla="*/ 38 w 68"/>
                <a:gd name="T29" fmla="*/ 53 h 71"/>
                <a:gd name="T30" fmla="*/ 35 w 68"/>
                <a:gd name="T31" fmla="*/ 57 h 71"/>
                <a:gd name="T32" fmla="*/ 35 w 68"/>
                <a:gd name="T33" fmla="*/ 61 h 71"/>
                <a:gd name="T34" fmla="*/ 31 w 68"/>
                <a:gd name="T35" fmla="*/ 60 h 71"/>
                <a:gd name="T36" fmla="*/ 24 w 68"/>
                <a:gd name="T37" fmla="*/ 61 h 71"/>
                <a:gd name="T38" fmla="*/ 20 w 68"/>
                <a:gd name="T39" fmla="*/ 65 h 71"/>
                <a:gd name="T40" fmla="*/ 18 w 68"/>
                <a:gd name="T41" fmla="*/ 68 h 71"/>
                <a:gd name="T42" fmla="*/ 13 w 68"/>
                <a:gd name="T43" fmla="*/ 66 h 71"/>
                <a:gd name="T44" fmla="*/ 8 w 68"/>
                <a:gd name="T45" fmla="*/ 65 h 71"/>
                <a:gd name="T46" fmla="*/ 3 w 68"/>
                <a:gd name="T47" fmla="*/ 67 h 71"/>
                <a:gd name="T48" fmla="*/ 0 w 68"/>
                <a:gd name="T49" fmla="*/ 71 h 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8"/>
                <a:gd name="T76" fmla="*/ 0 h 71"/>
                <a:gd name="T77" fmla="*/ 68 w 68"/>
                <a:gd name="T78" fmla="*/ 71 h 7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8" h="71">
                  <a:moveTo>
                    <a:pt x="68" y="0"/>
                  </a:moveTo>
                  <a:lnTo>
                    <a:pt x="64" y="3"/>
                  </a:lnTo>
                  <a:lnTo>
                    <a:pt x="62" y="9"/>
                  </a:lnTo>
                  <a:lnTo>
                    <a:pt x="63" y="14"/>
                  </a:lnTo>
                  <a:lnTo>
                    <a:pt x="65" y="19"/>
                  </a:lnTo>
                  <a:lnTo>
                    <a:pt x="61" y="21"/>
                  </a:lnTo>
                  <a:lnTo>
                    <a:pt x="58" y="25"/>
                  </a:lnTo>
                  <a:lnTo>
                    <a:pt x="57" y="31"/>
                  </a:lnTo>
                  <a:lnTo>
                    <a:pt x="59" y="35"/>
                  </a:lnTo>
                  <a:lnTo>
                    <a:pt x="54" y="36"/>
                  </a:lnTo>
                  <a:lnTo>
                    <a:pt x="50" y="41"/>
                  </a:lnTo>
                  <a:lnTo>
                    <a:pt x="48" y="46"/>
                  </a:lnTo>
                  <a:lnTo>
                    <a:pt x="48" y="49"/>
                  </a:lnTo>
                  <a:lnTo>
                    <a:pt x="44" y="50"/>
                  </a:lnTo>
                  <a:lnTo>
                    <a:pt x="38" y="53"/>
                  </a:lnTo>
                  <a:lnTo>
                    <a:pt x="35" y="57"/>
                  </a:lnTo>
                  <a:lnTo>
                    <a:pt x="35" y="61"/>
                  </a:lnTo>
                  <a:lnTo>
                    <a:pt x="31" y="60"/>
                  </a:lnTo>
                  <a:lnTo>
                    <a:pt x="24" y="61"/>
                  </a:lnTo>
                  <a:lnTo>
                    <a:pt x="20" y="65"/>
                  </a:lnTo>
                  <a:lnTo>
                    <a:pt x="18" y="68"/>
                  </a:lnTo>
                  <a:lnTo>
                    <a:pt x="13" y="66"/>
                  </a:lnTo>
                  <a:lnTo>
                    <a:pt x="8" y="65"/>
                  </a:lnTo>
                  <a:lnTo>
                    <a:pt x="3" y="67"/>
                  </a:lnTo>
                  <a:lnTo>
                    <a:pt x="0" y="71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4" name="Freeform 51"/>
            <p:cNvSpPr/>
            <p:nvPr/>
          </p:nvSpPr>
          <p:spPr bwMode="auto">
            <a:xfrm>
              <a:off x="-972" y="1753"/>
              <a:ext cx="54" cy="57"/>
            </a:xfrm>
            <a:custGeom>
              <a:avLst/>
              <a:gdLst>
                <a:gd name="T0" fmla="*/ 54 w 54"/>
                <a:gd name="T1" fmla="*/ 0 h 57"/>
                <a:gd name="T2" fmla="*/ 52 w 54"/>
                <a:gd name="T3" fmla="*/ 3 h 57"/>
                <a:gd name="T4" fmla="*/ 50 w 54"/>
                <a:gd name="T5" fmla="*/ 7 h 57"/>
                <a:gd name="T6" fmla="*/ 50 w 54"/>
                <a:gd name="T7" fmla="*/ 12 h 57"/>
                <a:gd name="T8" fmla="*/ 52 w 54"/>
                <a:gd name="T9" fmla="*/ 15 h 57"/>
                <a:gd name="T10" fmla="*/ 49 w 54"/>
                <a:gd name="T11" fmla="*/ 17 h 57"/>
                <a:gd name="T12" fmla="*/ 47 w 54"/>
                <a:gd name="T13" fmla="*/ 21 h 57"/>
                <a:gd name="T14" fmla="*/ 46 w 54"/>
                <a:gd name="T15" fmla="*/ 25 h 57"/>
                <a:gd name="T16" fmla="*/ 47 w 54"/>
                <a:gd name="T17" fmla="*/ 29 h 57"/>
                <a:gd name="T18" fmla="*/ 44 w 54"/>
                <a:gd name="T19" fmla="*/ 30 h 57"/>
                <a:gd name="T20" fmla="*/ 40 w 54"/>
                <a:gd name="T21" fmla="*/ 33 h 57"/>
                <a:gd name="T22" fmla="*/ 38 w 54"/>
                <a:gd name="T23" fmla="*/ 36 h 57"/>
                <a:gd name="T24" fmla="*/ 38 w 54"/>
                <a:gd name="T25" fmla="*/ 39 h 57"/>
                <a:gd name="T26" fmla="*/ 35 w 54"/>
                <a:gd name="T27" fmla="*/ 41 h 57"/>
                <a:gd name="T28" fmla="*/ 32 w 54"/>
                <a:gd name="T29" fmla="*/ 43 h 57"/>
                <a:gd name="T30" fmla="*/ 28 w 54"/>
                <a:gd name="T31" fmla="*/ 46 h 57"/>
                <a:gd name="T32" fmla="*/ 28 w 54"/>
                <a:gd name="T33" fmla="*/ 49 h 57"/>
                <a:gd name="T34" fmla="*/ 24 w 54"/>
                <a:gd name="T35" fmla="*/ 48 h 57"/>
                <a:gd name="T36" fmla="*/ 20 w 54"/>
                <a:gd name="T37" fmla="*/ 49 h 57"/>
                <a:gd name="T38" fmla="*/ 17 w 54"/>
                <a:gd name="T39" fmla="*/ 52 h 57"/>
                <a:gd name="T40" fmla="*/ 14 w 54"/>
                <a:gd name="T41" fmla="*/ 55 h 57"/>
                <a:gd name="T42" fmla="*/ 11 w 54"/>
                <a:gd name="T43" fmla="*/ 53 h 57"/>
                <a:gd name="T44" fmla="*/ 7 w 54"/>
                <a:gd name="T45" fmla="*/ 52 h 57"/>
                <a:gd name="T46" fmla="*/ 2 w 54"/>
                <a:gd name="T47" fmla="*/ 54 h 57"/>
                <a:gd name="T48" fmla="*/ 0 w 54"/>
                <a:gd name="T49" fmla="*/ 57 h 5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4"/>
                <a:gd name="T76" fmla="*/ 0 h 57"/>
                <a:gd name="T77" fmla="*/ 54 w 54"/>
                <a:gd name="T78" fmla="*/ 57 h 5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4" h="57">
                  <a:moveTo>
                    <a:pt x="54" y="0"/>
                  </a:moveTo>
                  <a:lnTo>
                    <a:pt x="52" y="3"/>
                  </a:lnTo>
                  <a:lnTo>
                    <a:pt x="50" y="7"/>
                  </a:lnTo>
                  <a:lnTo>
                    <a:pt x="50" y="12"/>
                  </a:lnTo>
                  <a:lnTo>
                    <a:pt x="52" y="15"/>
                  </a:lnTo>
                  <a:lnTo>
                    <a:pt x="49" y="17"/>
                  </a:lnTo>
                  <a:lnTo>
                    <a:pt x="47" y="21"/>
                  </a:lnTo>
                  <a:lnTo>
                    <a:pt x="46" y="25"/>
                  </a:lnTo>
                  <a:lnTo>
                    <a:pt x="47" y="29"/>
                  </a:lnTo>
                  <a:lnTo>
                    <a:pt x="44" y="30"/>
                  </a:lnTo>
                  <a:lnTo>
                    <a:pt x="40" y="33"/>
                  </a:lnTo>
                  <a:lnTo>
                    <a:pt x="38" y="36"/>
                  </a:lnTo>
                  <a:lnTo>
                    <a:pt x="38" y="39"/>
                  </a:lnTo>
                  <a:lnTo>
                    <a:pt x="35" y="41"/>
                  </a:lnTo>
                  <a:lnTo>
                    <a:pt x="32" y="43"/>
                  </a:lnTo>
                  <a:lnTo>
                    <a:pt x="28" y="46"/>
                  </a:lnTo>
                  <a:lnTo>
                    <a:pt x="28" y="49"/>
                  </a:lnTo>
                  <a:lnTo>
                    <a:pt x="24" y="48"/>
                  </a:lnTo>
                  <a:lnTo>
                    <a:pt x="20" y="49"/>
                  </a:lnTo>
                  <a:lnTo>
                    <a:pt x="17" y="52"/>
                  </a:lnTo>
                  <a:lnTo>
                    <a:pt x="14" y="55"/>
                  </a:lnTo>
                  <a:lnTo>
                    <a:pt x="11" y="53"/>
                  </a:lnTo>
                  <a:lnTo>
                    <a:pt x="7" y="52"/>
                  </a:lnTo>
                  <a:lnTo>
                    <a:pt x="2" y="54"/>
                  </a:lnTo>
                  <a:lnTo>
                    <a:pt x="0" y="57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5" name="Freeform 52"/>
            <p:cNvSpPr/>
            <p:nvPr/>
          </p:nvSpPr>
          <p:spPr bwMode="auto">
            <a:xfrm>
              <a:off x="-972" y="1753"/>
              <a:ext cx="44" cy="46"/>
            </a:xfrm>
            <a:custGeom>
              <a:avLst/>
              <a:gdLst>
                <a:gd name="T0" fmla="*/ 44 w 44"/>
                <a:gd name="T1" fmla="*/ 0 h 46"/>
                <a:gd name="T2" fmla="*/ 41 w 44"/>
                <a:gd name="T3" fmla="*/ 2 h 46"/>
                <a:gd name="T4" fmla="*/ 39 w 44"/>
                <a:gd name="T5" fmla="*/ 6 h 46"/>
                <a:gd name="T6" fmla="*/ 40 w 44"/>
                <a:gd name="T7" fmla="*/ 10 h 46"/>
                <a:gd name="T8" fmla="*/ 41 w 44"/>
                <a:gd name="T9" fmla="*/ 12 h 46"/>
                <a:gd name="T10" fmla="*/ 38 w 44"/>
                <a:gd name="T11" fmla="*/ 13 h 46"/>
                <a:gd name="T12" fmla="*/ 37 w 44"/>
                <a:gd name="T13" fmla="*/ 17 h 46"/>
                <a:gd name="T14" fmla="*/ 36 w 44"/>
                <a:gd name="T15" fmla="*/ 20 h 46"/>
                <a:gd name="T16" fmla="*/ 37 w 44"/>
                <a:gd name="T17" fmla="*/ 23 h 46"/>
                <a:gd name="T18" fmla="*/ 35 w 44"/>
                <a:gd name="T19" fmla="*/ 23 h 46"/>
                <a:gd name="T20" fmla="*/ 32 w 44"/>
                <a:gd name="T21" fmla="*/ 26 h 46"/>
                <a:gd name="T22" fmla="*/ 31 w 44"/>
                <a:gd name="T23" fmla="*/ 30 h 46"/>
                <a:gd name="T24" fmla="*/ 31 w 44"/>
                <a:gd name="T25" fmla="*/ 32 h 46"/>
                <a:gd name="T26" fmla="*/ 27 w 44"/>
                <a:gd name="T27" fmla="*/ 32 h 46"/>
                <a:gd name="T28" fmla="*/ 24 w 44"/>
                <a:gd name="T29" fmla="*/ 34 h 46"/>
                <a:gd name="T30" fmla="*/ 22 w 44"/>
                <a:gd name="T31" fmla="*/ 37 h 46"/>
                <a:gd name="T32" fmla="*/ 22 w 44"/>
                <a:gd name="T33" fmla="*/ 39 h 46"/>
                <a:gd name="T34" fmla="*/ 19 w 44"/>
                <a:gd name="T35" fmla="*/ 38 h 46"/>
                <a:gd name="T36" fmla="*/ 15 w 44"/>
                <a:gd name="T37" fmla="*/ 39 h 46"/>
                <a:gd name="T38" fmla="*/ 12 w 44"/>
                <a:gd name="T39" fmla="*/ 42 h 46"/>
                <a:gd name="T40" fmla="*/ 11 w 44"/>
                <a:gd name="T41" fmla="*/ 44 h 46"/>
                <a:gd name="T42" fmla="*/ 9 w 44"/>
                <a:gd name="T43" fmla="*/ 42 h 46"/>
                <a:gd name="T44" fmla="*/ 5 w 44"/>
                <a:gd name="T45" fmla="*/ 42 h 46"/>
                <a:gd name="T46" fmla="*/ 1 w 44"/>
                <a:gd name="T47" fmla="*/ 43 h 46"/>
                <a:gd name="T48" fmla="*/ 0 w 44"/>
                <a:gd name="T49" fmla="*/ 46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4"/>
                <a:gd name="T76" fmla="*/ 0 h 46"/>
                <a:gd name="T77" fmla="*/ 44 w 44"/>
                <a:gd name="T78" fmla="*/ 46 h 4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4" h="46">
                  <a:moveTo>
                    <a:pt x="44" y="0"/>
                  </a:moveTo>
                  <a:lnTo>
                    <a:pt x="41" y="2"/>
                  </a:lnTo>
                  <a:lnTo>
                    <a:pt x="39" y="6"/>
                  </a:lnTo>
                  <a:lnTo>
                    <a:pt x="40" y="10"/>
                  </a:lnTo>
                  <a:lnTo>
                    <a:pt x="41" y="12"/>
                  </a:lnTo>
                  <a:lnTo>
                    <a:pt x="38" y="13"/>
                  </a:lnTo>
                  <a:lnTo>
                    <a:pt x="37" y="17"/>
                  </a:lnTo>
                  <a:lnTo>
                    <a:pt x="36" y="20"/>
                  </a:lnTo>
                  <a:lnTo>
                    <a:pt x="37" y="23"/>
                  </a:lnTo>
                  <a:lnTo>
                    <a:pt x="35" y="23"/>
                  </a:lnTo>
                  <a:lnTo>
                    <a:pt x="32" y="26"/>
                  </a:lnTo>
                  <a:lnTo>
                    <a:pt x="31" y="30"/>
                  </a:lnTo>
                  <a:lnTo>
                    <a:pt x="31" y="32"/>
                  </a:lnTo>
                  <a:lnTo>
                    <a:pt x="27" y="32"/>
                  </a:lnTo>
                  <a:lnTo>
                    <a:pt x="24" y="34"/>
                  </a:lnTo>
                  <a:lnTo>
                    <a:pt x="22" y="37"/>
                  </a:lnTo>
                  <a:lnTo>
                    <a:pt x="22" y="39"/>
                  </a:lnTo>
                  <a:lnTo>
                    <a:pt x="19" y="38"/>
                  </a:lnTo>
                  <a:lnTo>
                    <a:pt x="15" y="39"/>
                  </a:lnTo>
                  <a:lnTo>
                    <a:pt x="12" y="42"/>
                  </a:lnTo>
                  <a:lnTo>
                    <a:pt x="11" y="44"/>
                  </a:lnTo>
                  <a:lnTo>
                    <a:pt x="9" y="42"/>
                  </a:lnTo>
                  <a:lnTo>
                    <a:pt x="5" y="42"/>
                  </a:lnTo>
                  <a:lnTo>
                    <a:pt x="1" y="43"/>
                  </a:lnTo>
                  <a:lnTo>
                    <a:pt x="0" y="46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8" name="7 Elipse"/>
          <p:cNvSpPr/>
          <p:nvPr/>
        </p:nvSpPr>
        <p:spPr>
          <a:xfrm>
            <a:off x="8400256" y="1988840"/>
            <a:ext cx="1224136" cy="12241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chemeClr val="bg1">
                <a:alpha val="60000"/>
              </a:schemeClr>
            </a:glow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Documento"/>
          <p:cNvSpPr/>
          <p:nvPr/>
        </p:nvSpPr>
        <p:spPr>
          <a:xfrm rot="10800000">
            <a:off x="1523999" y="4628190"/>
            <a:ext cx="9171517" cy="222980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65 w 21665"/>
              <a:gd name="connsiteY0-2" fmla="*/ 0 h 31981"/>
              <a:gd name="connsiteX1-3" fmla="*/ 21665 w 21665"/>
              <a:gd name="connsiteY1-4" fmla="*/ 0 h 31981"/>
              <a:gd name="connsiteX2-5" fmla="*/ 21665 w 21665"/>
              <a:gd name="connsiteY2-6" fmla="*/ 17322 h 31981"/>
              <a:gd name="connsiteX3-7" fmla="*/ 0 w 21665"/>
              <a:gd name="connsiteY3-8" fmla="*/ 31465 h 31981"/>
              <a:gd name="connsiteX4-9" fmla="*/ 65 w 21665"/>
              <a:gd name="connsiteY4-10" fmla="*/ 0 h 31981"/>
              <a:gd name="connsiteX0-11" fmla="*/ 65 w 21665"/>
              <a:gd name="connsiteY0-12" fmla="*/ 0 h 33359"/>
              <a:gd name="connsiteX1-13" fmla="*/ 21665 w 21665"/>
              <a:gd name="connsiteY1-14" fmla="*/ 0 h 33359"/>
              <a:gd name="connsiteX2-15" fmla="*/ 21665 w 21665"/>
              <a:gd name="connsiteY2-16" fmla="*/ 32239 h 33359"/>
              <a:gd name="connsiteX3-17" fmla="*/ 0 w 21665"/>
              <a:gd name="connsiteY3-18" fmla="*/ 31465 h 33359"/>
              <a:gd name="connsiteX4-19" fmla="*/ 65 w 21665"/>
              <a:gd name="connsiteY4-20" fmla="*/ 0 h 33359"/>
              <a:gd name="connsiteX0-21" fmla="*/ 65 w 21665"/>
              <a:gd name="connsiteY0-22" fmla="*/ 0 h 32239"/>
              <a:gd name="connsiteX1-23" fmla="*/ 21665 w 21665"/>
              <a:gd name="connsiteY1-24" fmla="*/ 0 h 32239"/>
              <a:gd name="connsiteX2-25" fmla="*/ 21665 w 21665"/>
              <a:gd name="connsiteY2-26" fmla="*/ 32239 h 32239"/>
              <a:gd name="connsiteX3-27" fmla="*/ 0 w 21665"/>
              <a:gd name="connsiteY3-28" fmla="*/ 31465 h 32239"/>
              <a:gd name="connsiteX4-29" fmla="*/ 65 w 21665"/>
              <a:gd name="connsiteY4-30" fmla="*/ 0 h 32239"/>
              <a:gd name="connsiteX0-31" fmla="*/ 65 w 21665"/>
              <a:gd name="connsiteY0-32" fmla="*/ 0 h 31707"/>
              <a:gd name="connsiteX1-33" fmla="*/ 21665 w 21665"/>
              <a:gd name="connsiteY1-34" fmla="*/ 0 h 31707"/>
              <a:gd name="connsiteX2-35" fmla="*/ 21665 w 21665"/>
              <a:gd name="connsiteY2-36" fmla="*/ 15509 h 31707"/>
              <a:gd name="connsiteX3-37" fmla="*/ 0 w 21665"/>
              <a:gd name="connsiteY3-38" fmla="*/ 31465 h 31707"/>
              <a:gd name="connsiteX4-39" fmla="*/ 65 w 21665"/>
              <a:gd name="connsiteY4-40" fmla="*/ 0 h 31707"/>
              <a:gd name="connsiteX0-41" fmla="*/ 65 w 21665"/>
              <a:gd name="connsiteY0-42" fmla="*/ 0 h 33853"/>
              <a:gd name="connsiteX1-43" fmla="*/ 21665 w 21665"/>
              <a:gd name="connsiteY1-44" fmla="*/ 0 h 33853"/>
              <a:gd name="connsiteX2-45" fmla="*/ 21665 w 21665"/>
              <a:gd name="connsiteY2-46" fmla="*/ 15509 h 33853"/>
              <a:gd name="connsiteX3-47" fmla="*/ 0 w 21665"/>
              <a:gd name="connsiteY3-48" fmla="*/ 31465 h 33853"/>
              <a:gd name="connsiteX4-49" fmla="*/ 65 w 21665"/>
              <a:gd name="connsiteY4-50" fmla="*/ 0 h 33853"/>
              <a:gd name="connsiteX0-51" fmla="*/ 65 w 21665"/>
              <a:gd name="connsiteY0-52" fmla="*/ 0 h 34236"/>
              <a:gd name="connsiteX1-53" fmla="*/ 21665 w 21665"/>
              <a:gd name="connsiteY1-54" fmla="*/ 0 h 34236"/>
              <a:gd name="connsiteX2-55" fmla="*/ 21600 w 21665"/>
              <a:gd name="connsiteY2-56" fmla="*/ 23592 h 34236"/>
              <a:gd name="connsiteX3-57" fmla="*/ 0 w 21665"/>
              <a:gd name="connsiteY3-58" fmla="*/ 31465 h 34236"/>
              <a:gd name="connsiteX4-59" fmla="*/ 65 w 21665"/>
              <a:gd name="connsiteY4-60" fmla="*/ 0 h 342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665" h="34236">
                <a:moveTo>
                  <a:pt x="65" y="0"/>
                </a:moveTo>
                <a:lnTo>
                  <a:pt x="21665" y="0"/>
                </a:lnTo>
                <a:cubicBezTo>
                  <a:pt x="21643" y="7864"/>
                  <a:pt x="21622" y="15728"/>
                  <a:pt x="21600" y="23592"/>
                </a:cubicBezTo>
                <a:cubicBezTo>
                  <a:pt x="11356" y="1983"/>
                  <a:pt x="17084" y="45253"/>
                  <a:pt x="0" y="31465"/>
                </a:cubicBezTo>
                <a:cubicBezTo>
                  <a:pt x="22" y="20977"/>
                  <a:pt x="43" y="10488"/>
                  <a:pt x="65" y="0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30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177340"/>
            <a:ext cx="2251373" cy="254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Llamada ovalada"/>
          <p:cNvSpPr/>
          <p:nvPr/>
        </p:nvSpPr>
        <p:spPr>
          <a:xfrm>
            <a:off x="3863752" y="604472"/>
            <a:ext cx="4752528" cy="1659320"/>
          </a:xfrm>
          <a:prstGeom prst="wedgeEllipseCallout">
            <a:avLst>
              <a:gd name="adj1" fmla="val -13605"/>
              <a:gd name="adj2" fmla="val 8833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 smtClean="0">
                <a:solidFill>
                  <a:schemeClr val="tx1"/>
                </a:solidFill>
              </a:rPr>
              <a:t>Collect</a:t>
            </a:r>
            <a:r>
              <a:rPr lang="es-ES_tradnl" sz="2400" b="1" dirty="0" smtClean="0">
                <a:solidFill>
                  <a:schemeClr val="tx1"/>
                </a:solidFill>
              </a:rPr>
              <a:t> </a:t>
            </a:r>
            <a:r>
              <a:rPr lang="es-ES_tradnl" sz="2400" b="1" dirty="0" err="1" smtClean="0">
                <a:solidFill>
                  <a:schemeClr val="tx1"/>
                </a:solidFill>
              </a:rPr>
              <a:t>the</a:t>
            </a:r>
            <a:r>
              <a:rPr lang="es-ES_tradnl" sz="2400" b="1" dirty="0" smtClean="0">
                <a:solidFill>
                  <a:schemeClr val="tx1"/>
                </a:solidFill>
              </a:rPr>
              <a:t> </a:t>
            </a:r>
            <a:r>
              <a:rPr lang="es-ES_tradnl" sz="2400" b="1" dirty="0" err="1" smtClean="0">
                <a:solidFill>
                  <a:schemeClr val="tx1"/>
                </a:solidFill>
              </a:rPr>
              <a:t>candy</a:t>
            </a:r>
            <a:r>
              <a:rPr lang="es-ES_tradnl" sz="2400" b="1" dirty="0" smtClean="0">
                <a:solidFill>
                  <a:schemeClr val="tx1"/>
                </a:solidFill>
              </a:rPr>
              <a:t> </a:t>
            </a:r>
            <a:r>
              <a:rPr lang="es-ES_tradnl" sz="2400" b="1" dirty="0" err="1" smtClean="0">
                <a:solidFill>
                  <a:schemeClr val="tx1"/>
                </a:solidFill>
              </a:rPr>
              <a:t>by</a:t>
            </a:r>
            <a:r>
              <a:rPr lang="es-ES_tradnl" sz="2400" b="1" dirty="0" smtClean="0">
                <a:solidFill>
                  <a:schemeClr val="tx1"/>
                </a:solidFill>
              </a:rPr>
              <a:t> </a:t>
            </a:r>
            <a:r>
              <a:rPr lang="es-ES_tradnl" sz="2400" b="1" dirty="0" err="1" smtClean="0">
                <a:solidFill>
                  <a:schemeClr val="tx1"/>
                </a:solidFill>
              </a:rPr>
              <a:t>clicking</a:t>
            </a:r>
            <a:r>
              <a:rPr lang="es-ES_tradnl" sz="2400" b="1" dirty="0" smtClean="0">
                <a:solidFill>
                  <a:schemeClr val="tx1"/>
                </a:solidFill>
              </a:rPr>
              <a:t> </a:t>
            </a:r>
            <a:r>
              <a:rPr lang="es-ES_tradnl" sz="2400" b="1" dirty="0" err="1" smtClean="0">
                <a:solidFill>
                  <a:schemeClr val="tx1"/>
                </a:solidFill>
              </a:rPr>
              <a:t>the</a:t>
            </a:r>
            <a:r>
              <a:rPr lang="es-ES_tradnl" sz="2400" b="1" dirty="0" smtClean="0">
                <a:solidFill>
                  <a:schemeClr val="tx1"/>
                </a:solidFill>
              </a:rPr>
              <a:t> </a:t>
            </a:r>
            <a:r>
              <a:rPr lang="es-ES_tradnl" sz="2400" b="1" dirty="0" err="1" smtClean="0">
                <a:solidFill>
                  <a:schemeClr val="tx1"/>
                </a:solidFill>
              </a:rPr>
              <a:t>word</a:t>
            </a:r>
            <a:r>
              <a:rPr lang="es-ES_tradnl" sz="2400" b="1" dirty="0" smtClean="0">
                <a:solidFill>
                  <a:schemeClr val="tx1"/>
                </a:solidFill>
              </a:rPr>
              <a:t> </a:t>
            </a:r>
            <a:r>
              <a:rPr lang="es-ES_tradnl" sz="2400" b="1" dirty="0" err="1" smtClean="0">
                <a:solidFill>
                  <a:schemeClr val="tx1"/>
                </a:solidFill>
              </a:rPr>
              <a:t>corresponding</a:t>
            </a:r>
            <a:r>
              <a:rPr lang="es-ES_tradnl" sz="2400" b="1" dirty="0" smtClean="0">
                <a:solidFill>
                  <a:schemeClr val="tx1"/>
                </a:solidFill>
              </a:rPr>
              <a:t> </a:t>
            </a:r>
            <a:r>
              <a:rPr lang="es-ES_tradnl" sz="2400" b="1" dirty="0" err="1" smtClean="0">
                <a:solidFill>
                  <a:schemeClr val="tx1"/>
                </a:solidFill>
              </a:rPr>
              <a:t>to</a:t>
            </a:r>
            <a:r>
              <a:rPr lang="es-ES_tradnl" sz="2400" b="1" dirty="0" smtClean="0">
                <a:solidFill>
                  <a:schemeClr val="tx1"/>
                </a:solidFill>
              </a:rPr>
              <a:t> </a:t>
            </a:r>
            <a:r>
              <a:rPr lang="es-ES_tradnl" sz="2400" b="1" dirty="0" err="1" smtClean="0">
                <a:solidFill>
                  <a:schemeClr val="tx1"/>
                </a:solidFill>
              </a:rPr>
              <a:t>the</a:t>
            </a:r>
            <a:r>
              <a:rPr lang="es-ES_tradnl" sz="2400" b="1" dirty="0" smtClean="0">
                <a:solidFill>
                  <a:schemeClr val="tx1"/>
                </a:solidFill>
              </a:rPr>
              <a:t> </a:t>
            </a:r>
            <a:r>
              <a:rPr lang="es-ES_tradnl" sz="2400" b="1" dirty="0" err="1" smtClean="0">
                <a:solidFill>
                  <a:schemeClr val="tx1"/>
                </a:solidFill>
              </a:rPr>
              <a:t>picture</a:t>
            </a:r>
            <a:r>
              <a:rPr lang="es-ES_tradnl" sz="2400" b="1" dirty="0" smtClean="0">
                <a:solidFill>
                  <a:schemeClr val="tx1"/>
                </a:solidFill>
              </a:rPr>
              <a:t>.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082" y="1628800"/>
            <a:ext cx="4034966" cy="470975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171" y="2767608"/>
            <a:ext cx="642973" cy="890736"/>
          </a:xfrm>
          <a:prstGeom prst="rect">
            <a:avLst/>
          </a:prstGeom>
        </p:spPr>
      </p:pic>
      <p:sp>
        <p:nvSpPr>
          <p:cNvPr id="13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263817" y="2242706"/>
                  <a:pt x="238417" y="4551794"/>
                  <a:pt x="136817" y="6721183"/>
                </a:cubicBezTo>
                <a:cubicBezTo>
                  <a:pt x="3093606" y="6657683"/>
                  <a:pt x="6050395" y="6644983"/>
                  <a:pt x="9007184" y="6721183"/>
                </a:cubicBezTo>
                <a:cubicBezTo>
                  <a:pt x="8930984" y="4526394"/>
                  <a:pt x="8943684" y="2357006"/>
                  <a:pt x="9007184" y="136817"/>
                </a:cubicBezTo>
                <a:cubicBezTo>
                  <a:pt x="6024995" y="225717"/>
                  <a:pt x="3106306" y="251117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1" name="Picture 10" descr="Play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358" y="5659366"/>
            <a:ext cx="854075" cy="8540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 descr="http://cdn.graphicsfactory.com/clip-art/image_files/image/2/1346212-2583-Royalty-Free-Black-Cat-Cartoon-Charactrer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000">
                        <a14:foregroundMark x1="30000" y1="64333" x2="27333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5" r="16879"/>
          <a:stretch>
            <a:fillRect/>
          </a:stretch>
        </p:blipFill>
        <p:spPr bwMode="auto">
          <a:xfrm>
            <a:off x="2210547" y="4174742"/>
            <a:ext cx="1126478" cy="171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http://www.portofinoinnanaheim.com/images/bat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724504" y="2176794"/>
            <a:ext cx="952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g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8066" name="Rectangle 2"/>
          <p:cNvSpPr/>
          <p:nvPr/>
        </p:nvSpPr>
        <p:spPr>
          <a:xfrm>
            <a:off x="1703388" y="152400"/>
            <a:ext cx="8785225" cy="6553200"/>
          </a:xfrm>
          <a:prstGeom prst="rect">
            <a:avLst/>
          </a:prstGeom>
          <a:solidFill>
            <a:schemeClr val="tx1"/>
          </a:solidFill>
          <a:ln w="317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de-DE" altLang="x-none">
              <a:latin typeface="Arial" panose="020B0604020202020204" pitchFamily="34" charset="0"/>
            </a:endParaRPr>
          </a:p>
        </p:txBody>
      </p:sp>
      <p:sp>
        <p:nvSpPr>
          <p:cNvPr id="88067" name="AutoShape 3"/>
          <p:cNvSpPr/>
          <p:nvPr/>
        </p:nvSpPr>
        <p:spPr>
          <a:xfrm>
            <a:off x="2351088" y="5300663"/>
            <a:ext cx="4105275" cy="1079500"/>
          </a:xfrm>
          <a:prstGeom prst="flowChartTerminator">
            <a:avLst/>
          </a:prstGeom>
          <a:solidFill>
            <a:schemeClr val="bg1"/>
          </a:solidFill>
          <a:ln w="1016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3200" dirty="0">
                <a:latin typeface="Berlin Sans FB" pitchFamily="34" charset="0"/>
              </a:rPr>
              <a:t>spider</a:t>
            </a:r>
            <a:endParaRPr sz="3200" dirty="0">
              <a:latin typeface="Berlin Sans FB" pitchFamily="34" charset="0"/>
            </a:endParaRPr>
          </a:p>
        </p:txBody>
      </p:sp>
      <p:sp>
        <p:nvSpPr>
          <p:cNvPr id="88068" name="AutoShape 6"/>
          <p:cNvSpPr/>
          <p:nvPr/>
        </p:nvSpPr>
        <p:spPr>
          <a:xfrm>
            <a:off x="7319963" y="29241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ghost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88069" name="AutoShape 7"/>
          <p:cNvSpPr/>
          <p:nvPr/>
        </p:nvSpPr>
        <p:spPr>
          <a:xfrm>
            <a:off x="7319963" y="393382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pumpkin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88070" name="AutoShape 16">
            <a:hlinkClick r:id="rId2" action="ppaction://hlinksldjump"/>
          </p:cNvPr>
          <p:cNvSpPr/>
          <p:nvPr/>
        </p:nvSpPr>
        <p:spPr>
          <a:xfrm>
            <a:off x="9551988" y="260350"/>
            <a:ext cx="936625" cy="792163"/>
          </a:xfrm>
          <a:custGeom>
            <a:avLst/>
            <a:gdLst>
              <a:gd name="txL" fmla="*/ 289436 w 936625"/>
              <a:gd name="txT" fmla="*/ 302581 h 792163"/>
              <a:gd name="txR" fmla="*/ 647189 w 936625"/>
              <a:gd name="txB" fmla="*/ 605155 h 792163"/>
            </a:gdLst>
            <a:ahLst/>
            <a:cxnLst>
              <a:cxn ang="17694720">
                <a:pos x="468313" y="0"/>
              </a:cxn>
              <a:cxn ang="11796480">
                <a:pos x="1" y="302579"/>
              </a:cxn>
              <a:cxn ang="5898240">
                <a:pos x="178879" y="792160"/>
              </a:cxn>
              <a:cxn ang="5898240">
                <a:pos x="757746" y="792160"/>
              </a:cxn>
              <a:cxn ang="0">
                <a:pos x="936624" y="302579"/>
              </a:cxn>
            </a:cxnLst>
            <a:rect l="txL" t="txT" r="txR" b="txB"/>
            <a:pathLst>
              <a:path w="936625" h="792163">
                <a:moveTo>
                  <a:pt x="1" y="302579"/>
                </a:moveTo>
                <a:lnTo>
                  <a:pt x="357761" y="302581"/>
                </a:lnTo>
                <a:lnTo>
                  <a:pt x="468313" y="0"/>
                </a:lnTo>
                <a:lnTo>
                  <a:pt x="578864" y="302581"/>
                </a:lnTo>
                <a:lnTo>
                  <a:pt x="936624" y="302579"/>
                </a:lnTo>
                <a:lnTo>
                  <a:pt x="647189" y="489581"/>
                </a:lnTo>
                <a:lnTo>
                  <a:pt x="757746" y="792160"/>
                </a:lnTo>
                <a:lnTo>
                  <a:pt x="468313" y="605155"/>
                </a:lnTo>
                <a:lnTo>
                  <a:pt x="178879" y="792160"/>
                </a:lnTo>
                <a:lnTo>
                  <a:pt x="289436" y="489581"/>
                </a:lnTo>
                <a:close/>
              </a:path>
            </a:pathLst>
          </a:custGeom>
          <a:solidFill>
            <a:srgbClr val="FF6600"/>
          </a:solidFill>
          <a:ln w="508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b="1" dirty="0">
                <a:latin typeface="Arial" panose="020B0604020202020204" pitchFamily="34" charset="0"/>
              </a:rPr>
              <a:t>GO</a:t>
            </a:r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88071" name="AutoShape 17"/>
          <p:cNvSpPr/>
          <p:nvPr/>
        </p:nvSpPr>
        <p:spPr>
          <a:xfrm>
            <a:off x="6311900" y="4868863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88072" name="AutoShape 18"/>
          <p:cNvSpPr/>
          <p:nvPr/>
        </p:nvSpPr>
        <p:spPr>
          <a:xfrm>
            <a:off x="6456363" y="5661025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88073" name="AutoShape 19"/>
          <p:cNvSpPr/>
          <p:nvPr/>
        </p:nvSpPr>
        <p:spPr>
          <a:xfrm>
            <a:off x="1919288" y="4724400"/>
            <a:ext cx="577850" cy="576263"/>
          </a:xfrm>
          <a:custGeom>
            <a:avLst/>
            <a:gdLst>
              <a:gd name="txL" fmla="*/ 178567 w 577850"/>
              <a:gd name="txT" fmla="*/ 220114 h 576263"/>
              <a:gd name="txR" fmla="*/ 399283 w 577850"/>
              <a:gd name="txB" fmla="*/ 440223 h 576263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1"/>
              </a:cxn>
              <a:cxn ang="5898240">
                <a:pos x="467491" y="576261"/>
              </a:cxn>
              <a:cxn ang="0">
                <a:pos x="577849" y="220112"/>
              </a:cxn>
            </a:cxnLst>
            <a:rect l="txL" t="txT" r="txR" b="txB"/>
            <a:pathLst>
              <a:path w="577850" h="576263">
                <a:moveTo>
                  <a:pt x="1" y="220112"/>
                </a:moveTo>
                <a:lnTo>
                  <a:pt x="220720" y="220114"/>
                </a:lnTo>
                <a:lnTo>
                  <a:pt x="288925" y="0"/>
                </a:lnTo>
                <a:lnTo>
                  <a:pt x="357130" y="220114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1"/>
                </a:lnTo>
                <a:lnTo>
                  <a:pt x="288925" y="440223"/>
                </a:lnTo>
                <a:lnTo>
                  <a:pt x="110359" y="576261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88074" name="AutoShape 20"/>
          <p:cNvSpPr/>
          <p:nvPr/>
        </p:nvSpPr>
        <p:spPr>
          <a:xfrm>
            <a:off x="1703388" y="5949950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88075" name="AutoShape 21"/>
          <p:cNvSpPr/>
          <p:nvPr/>
        </p:nvSpPr>
        <p:spPr>
          <a:xfrm>
            <a:off x="6600825" y="1125538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88076" name="AutoShape 24"/>
          <p:cNvSpPr/>
          <p:nvPr/>
        </p:nvSpPr>
        <p:spPr>
          <a:xfrm>
            <a:off x="2351088" y="1628775"/>
            <a:ext cx="4105275" cy="3168650"/>
          </a:xfrm>
          <a:prstGeom prst="bevel">
            <a:avLst>
              <a:gd name="adj" fmla="val 12500"/>
            </a:avLst>
          </a:prstGeom>
          <a:solidFill>
            <a:srgbClr val="FF6600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endParaRPr lang="en-US" altLang="x-none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8077" name="AutoShape 5"/>
          <p:cNvSpPr/>
          <p:nvPr/>
        </p:nvSpPr>
        <p:spPr>
          <a:xfrm>
            <a:off x="7319963" y="18446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spider</a:t>
            </a:r>
            <a:endParaRPr sz="2400" dirty="0">
              <a:latin typeface="Berlin Sans FB" pitchFamily="34" charset="0"/>
            </a:endParaRPr>
          </a:p>
        </p:txBody>
      </p:sp>
      <p:pic>
        <p:nvPicPr>
          <p:cNvPr id="88078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25" y="620713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079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901622">
            <a:off x="7680325" y="4797425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081" name="Imagem 13" descr="oct09_spider3_gif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7713" y="1484313"/>
            <a:ext cx="2266950" cy="3240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082" name="Picture 88081" descr="divider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750" y="476250"/>
            <a:ext cx="4981575" cy="723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067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067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8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6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8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6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8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88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77"/>
                  </p:tgtEl>
                </p:cond>
              </p:nextCondLst>
            </p:seq>
          </p:childTnLst>
        </p:cTn>
      </p:par>
    </p:tnLst>
    <p:bldLst>
      <p:bldP spid="88067" grpId="0" animBg="1" build="p"/>
      <p:bldP spid="88068" grpId="0" bldLvl="0" animBg="1"/>
      <p:bldP spid="88070" grpId="0" bldLvl="0" animBg="1"/>
      <p:bldP spid="88077" grpId="0" bldLvl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0114" name="Rectangle 2"/>
          <p:cNvSpPr/>
          <p:nvPr/>
        </p:nvSpPr>
        <p:spPr>
          <a:xfrm>
            <a:off x="1703388" y="152400"/>
            <a:ext cx="8785225" cy="6553200"/>
          </a:xfrm>
          <a:prstGeom prst="rect">
            <a:avLst/>
          </a:prstGeom>
          <a:solidFill>
            <a:schemeClr val="tx1"/>
          </a:solidFill>
          <a:ln w="317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de-DE" altLang="x-none">
              <a:latin typeface="Arial" panose="020B0604020202020204" pitchFamily="34" charset="0"/>
            </a:endParaRPr>
          </a:p>
        </p:txBody>
      </p:sp>
      <p:sp>
        <p:nvSpPr>
          <p:cNvPr id="90115" name="AutoShape 3"/>
          <p:cNvSpPr/>
          <p:nvPr/>
        </p:nvSpPr>
        <p:spPr>
          <a:xfrm>
            <a:off x="2351088" y="5300663"/>
            <a:ext cx="4105275" cy="1079500"/>
          </a:xfrm>
          <a:prstGeom prst="flowChartTerminator">
            <a:avLst/>
          </a:prstGeom>
          <a:solidFill>
            <a:schemeClr val="bg1"/>
          </a:solidFill>
          <a:ln w="1016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3200" dirty="0">
                <a:latin typeface="Berlin Sans FB" pitchFamily="34" charset="0"/>
              </a:rPr>
              <a:t>Jack o’lantern</a:t>
            </a:r>
            <a:endParaRPr sz="3200" dirty="0">
              <a:latin typeface="Berlin Sans FB" pitchFamily="34" charset="0"/>
            </a:endParaRPr>
          </a:p>
        </p:txBody>
      </p:sp>
      <p:sp>
        <p:nvSpPr>
          <p:cNvPr id="90116" name="AutoShape 6"/>
          <p:cNvSpPr/>
          <p:nvPr/>
        </p:nvSpPr>
        <p:spPr>
          <a:xfrm>
            <a:off x="7319963" y="29241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Jim o’lantern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90117" name="AutoShape 7"/>
          <p:cNvSpPr/>
          <p:nvPr/>
        </p:nvSpPr>
        <p:spPr>
          <a:xfrm>
            <a:off x="7319963" y="393382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Joe o’lantern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90118" name="AutoShape 16">
            <a:hlinkClick r:id="rId2" action="ppaction://hlinksldjump"/>
          </p:cNvPr>
          <p:cNvSpPr/>
          <p:nvPr/>
        </p:nvSpPr>
        <p:spPr>
          <a:xfrm>
            <a:off x="9551988" y="260350"/>
            <a:ext cx="936625" cy="792163"/>
          </a:xfrm>
          <a:custGeom>
            <a:avLst/>
            <a:gdLst>
              <a:gd name="txL" fmla="*/ 289436 w 936625"/>
              <a:gd name="txT" fmla="*/ 302581 h 792163"/>
              <a:gd name="txR" fmla="*/ 647189 w 936625"/>
              <a:gd name="txB" fmla="*/ 605155 h 792163"/>
            </a:gdLst>
            <a:ahLst/>
            <a:cxnLst>
              <a:cxn ang="17694720">
                <a:pos x="468313" y="0"/>
              </a:cxn>
              <a:cxn ang="11796480">
                <a:pos x="1" y="302579"/>
              </a:cxn>
              <a:cxn ang="5898240">
                <a:pos x="178879" y="792160"/>
              </a:cxn>
              <a:cxn ang="5898240">
                <a:pos x="757746" y="792160"/>
              </a:cxn>
              <a:cxn ang="0">
                <a:pos x="936624" y="302579"/>
              </a:cxn>
            </a:cxnLst>
            <a:rect l="txL" t="txT" r="txR" b="txB"/>
            <a:pathLst>
              <a:path w="936625" h="792163">
                <a:moveTo>
                  <a:pt x="1" y="302579"/>
                </a:moveTo>
                <a:lnTo>
                  <a:pt x="357761" y="302581"/>
                </a:lnTo>
                <a:lnTo>
                  <a:pt x="468313" y="0"/>
                </a:lnTo>
                <a:lnTo>
                  <a:pt x="578864" y="302581"/>
                </a:lnTo>
                <a:lnTo>
                  <a:pt x="936624" y="302579"/>
                </a:lnTo>
                <a:lnTo>
                  <a:pt x="647189" y="489581"/>
                </a:lnTo>
                <a:lnTo>
                  <a:pt x="757746" y="792160"/>
                </a:lnTo>
                <a:lnTo>
                  <a:pt x="468313" y="605155"/>
                </a:lnTo>
                <a:lnTo>
                  <a:pt x="178879" y="792160"/>
                </a:lnTo>
                <a:lnTo>
                  <a:pt x="289436" y="489581"/>
                </a:lnTo>
                <a:close/>
              </a:path>
            </a:pathLst>
          </a:custGeom>
          <a:solidFill>
            <a:srgbClr val="FF6600"/>
          </a:solidFill>
          <a:ln w="508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b="1" dirty="0">
                <a:latin typeface="Arial" panose="020B0604020202020204" pitchFamily="34" charset="0"/>
              </a:rPr>
              <a:t>GO</a:t>
            </a:r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90119" name="AutoShape 17"/>
          <p:cNvSpPr/>
          <p:nvPr/>
        </p:nvSpPr>
        <p:spPr>
          <a:xfrm>
            <a:off x="6311900" y="4868863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90120" name="AutoShape 18"/>
          <p:cNvSpPr/>
          <p:nvPr/>
        </p:nvSpPr>
        <p:spPr>
          <a:xfrm>
            <a:off x="6456363" y="5661025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90121" name="AutoShape 19"/>
          <p:cNvSpPr/>
          <p:nvPr/>
        </p:nvSpPr>
        <p:spPr>
          <a:xfrm>
            <a:off x="1919288" y="4724400"/>
            <a:ext cx="577850" cy="576263"/>
          </a:xfrm>
          <a:custGeom>
            <a:avLst/>
            <a:gdLst>
              <a:gd name="txL" fmla="*/ 178567 w 577850"/>
              <a:gd name="txT" fmla="*/ 220114 h 576263"/>
              <a:gd name="txR" fmla="*/ 399283 w 577850"/>
              <a:gd name="txB" fmla="*/ 440223 h 576263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1"/>
              </a:cxn>
              <a:cxn ang="5898240">
                <a:pos x="467491" y="576261"/>
              </a:cxn>
              <a:cxn ang="0">
                <a:pos x="577849" y="220112"/>
              </a:cxn>
            </a:cxnLst>
            <a:rect l="txL" t="txT" r="txR" b="txB"/>
            <a:pathLst>
              <a:path w="577850" h="576263">
                <a:moveTo>
                  <a:pt x="1" y="220112"/>
                </a:moveTo>
                <a:lnTo>
                  <a:pt x="220720" y="220114"/>
                </a:lnTo>
                <a:lnTo>
                  <a:pt x="288925" y="0"/>
                </a:lnTo>
                <a:lnTo>
                  <a:pt x="357130" y="220114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1"/>
                </a:lnTo>
                <a:lnTo>
                  <a:pt x="288925" y="440223"/>
                </a:lnTo>
                <a:lnTo>
                  <a:pt x="110359" y="576261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90122" name="AutoShape 20"/>
          <p:cNvSpPr/>
          <p:nvPr/>
        </p:nvSpPr>
        <p:spPr>
          <a:xfrm>
            <a:off x="1703388" y="5949950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90123" name="AutoShape 21"/>
          <p:cNvSpPr/>
          <p:nvPr/>
        </p:nvSpPr>
        <p:spPr>
          <a:xfrm>
            <a:off x="6600825" y="1125538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90124" name="AutoShape 24"/>
          <p:cNvSpPr/>
          <p:nvPr/>
        </p:nvSpPr>
        <p:spPr>
          <a:xfrm>
            <a:off x="2351088" y="1628775"/>
            <a:ext cx="4105275" cy="3168650"/>
          </a:xfrm>
          <a:prstGeom prst="bevel">
            <a:avLst>
              <a:gd name="adj" fmla="val 12500"/>
            </a:avLst>
          </a:prstGeom>
          <a:solidFill>
            <a:srgbClr val="FF6600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endParaRPr lang="en-US" altLang="x-none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0125" name="AutoShape 5"/>
          <p:cNvSpPr/>
          <p:nvPr/>
        </p:nvSpPr>
        <p:spPr>
          <a:xfrm>
            <a:off x="7319963" y="18446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Jack o’lantern</a:t>
            </a:r>
            <a:endParaRPr sz="2400" dirty="0">
              <a:latin typeface="Berlin Sans FB" pitchFamily="34" charset="0"/>
            </a:endParaRPr>
          </a:p>
        </p:txBody>
      </p:sp>
      <p:pic>
        <p:nvPicPr>
          <p:cNvPr id="90126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25" y="620713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0127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901622">
            <a:off x="7680325" y="4797425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0128" name="Picture 90127" descr="divider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313" y="476250"/>
            <a:ext cx="4981575" cy="723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0130" name="Picture 90129" descr="ppal12_girl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150" y="1989138"/>
            <a:ext cx="2093913" cy="2517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115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115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1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0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1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0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90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125"/>
                  </p:tgtEl>
                </p:cond>
              </p:nextCondLst>
            </p:seq>
          </p:childTnLst>
        </p:cTn>
      </p:par>
    </p:tnLst>
    <p:bldLst>
      <p:bldP spid="90115" grpId="0" animBg="1" build="p"/>
      <p:bldP spid="90116" grpId="0" bldLvl="0" animBg="1"/>
      <p:bldP spid="90118" grpId="0" bldLvl="0" animBg="1"/>
      <p:bldP spid="90125" grpId="0" bldLvl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2162" name="Rectangle 2"/>
          <p:cNvSpPr/>
          <p:nvPr/>
        </p:nvSpPr>
        <p:spPr>
          <a:xfrm>
            <a:off x="1703388" y="152400"/>
            <a:ext cx="8785225" cy="6553200"/>
          </a:xfrm>
          <a:prstGeom prst="rect">
            <a:avLst/>
          </a:prstGeom>
          <a:solidFill>
            <a:schemeClr val="tx1"/>
          </a:solidFill>
          <a:ln w="317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de-DE" altLang="x-none">
              <a:latin typeface="Arial" panose="020B0604020202020204" pitchFamily="34" charset="0"/>
            </a:endParaRPr>
          </a:p>
        </p:txBody>
      </p:sp>
      <p:sp>
        <p:nvSpPr>
          <p:cNvPr id="92163" name="AutoShape 3"/>
          <p:cNvSpPr/>
          <p:nvPr/>
        </p:nvSpPr>
        <p:spPr>
          <a:xfrm>
            <a:off x="2351088" y="5300663"/>
            <a:ext cx="4105275" cy="1079500"/>
          </a:xfrm>
          <a:prstGeom prst="flowChartTerminator">
            <a:avLst/>
          </a:prstGeom>
          <a:solidFill>
            <a:schemeClr val="bg1"/>
          </a:solidFill>
          <a:ln w="1016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3200" dirty="0">
                <a:latin typeface="Berlin Sans FB" pitchFamily="34" charset="0"/>
              </a:rPr>
              <a:t>carving</a:t>
            </a:r>
            <a:endParaRPr sz="3200" dirty="0">
              <a:latin typeface="Berlin Sans FB" pitchFamily="34" charset="0"/>
            </a:endParaRPr>
          </a:p>
        </p:txBody>
      </p:sp>
      <p:sp>
        <p:nvSpPr>
          <p:cNvPr id="92164" name="AutoShape 6"/>
          <p:cNvSpPr/>
          <p:nvPr/>
        </p:nvSpPr>
        <p:spPr>
          <a:xfrm>
            <a:off x="7319963" y="29241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cooking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92165" name="AutoShape 7"/>
          <p:cNvSpPr/>
          <p:nvPr/>
        </p:nvSpPr>
        <p:spPr>
          <a:xfrm>
            <a:off x="7319963" y="393382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slicing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92166" name="AutoShape 16">
            <a:hlinkClick r:id="rId2" action="ppaction://hlinksldjump"/>
          </p:cNvPr>
          <p:cNvSpPr/>
          <p:nvPr/>
        </p:nvSpPr>
        <p:spPr>
          <a:xfrm>
            <a:off x="9551988" y="260350"/>
            <a:ext cx="936625" cy="792163"/>
          </a:xfrm>
          <a:custGeom>
            <a:avLst/>
            <a:gdLst>
              <a:gd name="txL" fmla="*/ 289436 w 936625"/>
              <a:gd name="txT" fmla="*/ 302581 h 792163"/>
              <a:gd name="txR" fmla="*/ 647189 w 936625"/>
              <a:gd name="txB" fmla="*/ 605155 h 792163"/>
            </a:gdLst>
            <a:ahLst/>
            <a:cxnLst>
              <a:cxn ang="17694720">
                <a:pos x="468313" y="0"/>
              </a:cxn>
              <a:cxn ang="11796480">
                <a:pos x="1" y="302579"/>
              </a:cxn>
              <a:cxn ang="5898240">
                <a:pos x="178879" y="792160"/>
              </a:cxn>
              <a:cxn ang="5898240">
                <a:pos x="757746" y="792160"/>
              </a:cxn>
              <a:cxn ang="0">
                <a:pos x="936624" y="302579"/>
              </a:cxn>
            </a:cxnLst>
            <a:rect l="txL" t="txT" r="txR" b="txB"/>
            <a:pathLst>
              <a:path w="936625" h="792163">
                <a:moveTo>
                  <a:pt x="1" y="302579"/>
                </a:moveTo>
                <a:lnTo>
                  <a:pt x="357761" y="302581"/>
                </a:lnTo>
                <a:lnTo>
                  <a:pt x="468313" y="0"/>
                </a:lnTo>
                <a:lnTo>
                  <a:pt x="578864" y="302581"/>
                </a:lnTo>
                <a:lnTo>
                  <a:pt x="936624" y="302579"/>
                </a:lnTo>
                <a:lnTo>
                  <a:pt x="647189" y="489581"/>
                </a:lnTo>
                <a:lnTo>
                  <a:pt x="757746" y="792160"/>
                </a:lnTo>
                <a:lnTo>
                  <a:pt x="468313" y="605155"/>
                </a:lnTo>
                <a:lnTo>
                  <a:pt x="178879" y="792160"/>
                </a:lnTo>
                <a:lnTo>
                  <a:pt x="289436" y="489581"/>
                </a:lnTo>
                <a:close/>
              </a:path>
            </a:pathLst>
          </a:custGeom>
          <a:solidFill>
            <a:srgbClr val="FF6600"/>
          </a:solidFill>
          <a:ln w="508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b="1" dirty="0">
                <a:latin typeface="Arial" panose="020B0604020202020204" pitchFamily="34" charset="0"/>
              </a:rPr>
              <a:t>GO</a:t>
            </a:r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92167" name="AutoShape 17"/>
          <p:cNvSpPr/>
          <p:nvPr/>
        </p:nvSpPr>
        <p:spPr>
          <a:xfrm>
            <a:off x="6311900" y="4868863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92168" name="AutoShape 18"/>
          <p:cNvSpPr/>
          <p:nvPr/>
        </p:nvSpPr>
        <p:spPr>
          <a:xfrm>
            <a:off x="6456363" y="5661025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92169" name="AutoShape 19"/>
          <p:cNvSpPr/>
          <p:nvPr/>
        </p:nvSpPr>
        <p:spPr>
          <a:xfrm>
            <a:off x="1919288" y="4724400"/>
            <a:ext cx="577850" cy="576263"/>
          </a:xfrm>
          <a:custGeom>
            <a:avLst/>
            <a:gdLst>
              <a:gd name="txL" fmla="*/ 178567 w 577850"/>
              <a:gd name="txT" fmla="*/ 220114 h 576263"/>
              <a:gd name="txR" fmla="*/ 399283 w 577850"/>
              <a:gd name="txB" fmla="*/ 440223 h 576263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1"/>
              </a:cxn>
              <a:cxn ang="5898240">
                <a:pos x="467491" y="576261"/>
              </a:cxn>
              <a:cxn ang="0">
                <a:pos x="577849" y="220112"/>
              </a:cxn>
            </a:cxnLst>
            <a:rect l="txL" t="txT" r="txR" b="txB"/>
            <a:pathLst>
              <a:path w="577850" h="576263">
                <a:moveTo>
                  <a:pt x="1" y="220112"/>
                </a:moveTo>
                <a:lnTo>
                  <a:pt x="220720" y="220114"/>
                </a:lnTo>
                <a:lnTo>
                  <a:pt x="288925" y="0"/>
                </a:lnTo>
                <a:lnTo>
                  <a:pt x="357130" y="220114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1"/>
                </a:lnTo>
                <a:lnTo>
                  <a:pt x="288925" y="440223"/>
                </a:lnTo>
                <a:lnTo>
                  <a:pt x="110359" y="576261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92170" name="AutoShape 20"/>
          <p:cNvSpPr/>
          <p:nvPr/>
        </p:nvSpPr>
        <p:spPr>
          <a:xfrm>
            <a:off x="1703388" y="5949950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92171" name="AutoShape 21"/>
          <p:cNvSpPr/>
          <p:nvPr/>
        </p:nvSpPr>
        <p:spPr>
          <a:xfrm>
            <a:off x="6600825" y="1125538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92172" name="AutoShape 24"/>
          <p:cNvSpPr/>
          <p:nvPr/>
        </p:nvSpPr>
        <p:spPr>
          <a:xfrm>
            <a:off x="2351088" y="1628775"/>
            <a:ext cx="4105275" cy="3168650"/>
          </a:xfrm>
          <a:prstGeom prst="bevel">
            <a:avLst>
              <a:gd name="adj" fmla="val 12500"/>
            </a:avLst>
          </a:prstGeom>
          <a:solidFill>
            <a:srgbClr val="FF6600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endParaRPr lang="en-US" altLang="x-none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2173" name="AutoShape 5"/>
          <p:cNvSpPr/>
          <p:nvPr/>
        </p:nvSpPr>
        <p:spPr>
          <a:xfrm>
            <a:off x="7319963" y="18446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carving</a:t>
            </a:r>
            <a:endParaRPr sz="2400" dirty="0">
              <a:latin typeface="Berlin Sans FB" pitchFamily="34" charset="0"/>
            </a:endParaRPr>
          </a:p>
        </p:txBody>
      </p:sp>
      <p:pic>
        <p:nvPicPr>
          <p:cNvPr id="92174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25" y="620713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75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901622">
            <a:off x="7680325" y="4797425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76" name="Picture 92175" descr="divider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313" y="476250"/>
            <a:ext cx="4981575" cy="723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77" name="Picture 92176" descr="ppal12_boy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150" y="1916113"/>
            <a:ext cx="2011363" cy="2517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3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3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2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2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2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92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92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92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73"/>
                  </p:tgtEl>
                </p:cond>
              </p:nextCondLst>
            </p:seq>
          </p:childTnLst>
        </p:cTn>
      </p:par>
    </p:tnLst>
    <p:bldLst>
      <p:bldP spid="92163" grpId="0" animBg="1" build="p"/>
      <p:bldP spid="92164" grpId="0" bldLvl="0" animBg="1"/>
      <p:bldP spid="92166" grpId="0" bldLvl="0" animBg="1"/>
      <p:bldP spid="92173" grpId="0" bldLvl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0354" name="Rectangle 2"/>
          <p:cNvSpPr/>
          <p:nvPr/>
        </p:nvSpPr>
        <p:spPr>
          <a:xfrm>
            <a:off x="1703388" y="152400"/>
            <a:ext cx="8785225" cy="6553200"/>
          </a:xfrm>
          <a:prstGeom prst="rect">
            <a:avLst/>
          </a:prstGeom>
          <a:solidFill>
            <a:schemeClr val="tx1"/>
          </a:solidFill>
          <a:ln w="317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de-DE" altLang="x-none">
              <a:latin typeface="Arial" panose="020B0604020202020204" pitchFamily="34" charset="0"/>
            </a:endParaRPr>
          </a:p>
        </p:txBody>
      </p:sp>
      <p:sp>
        <p:nvSpPr>
          <p:cNvPr id="100355" name="AutoShape 3"/>
          <p:cNvSpPr/>
          <p:nvPr/>
        </p:nvSpPr>
        <p:spPr>
          <a:xfrm>
            <a:off x="2351088" y="5300663"/>
            <a:ext cx="4105275" cy="1079500"/>
          </a:xfrm>
          <a:prstGeom prst="flowChartTerminator">
            <a:avLst/>
          </a:prstGeom>
          <a:solidFill>
            <a:schemeClr val="bg1"/>
          </a:solidFill>
          <a:ln w="1016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3200" dirty="0">
                <a:latin typeface="Berlin Sans FB" pitchFamily="34" charset="0"/>
              </a:rPr>
              <a:t>costumes</a:t>
            </a:r>
            <a:endParaRPr sz="3200" dirty="0">
              <a:latin typeface="Berlin Sans FB" pitchFamily="34" charset="0"/>
            </a:endParaRPr>
          </a:p>
        </p:txBody>
      </p:sp>
      <p:sp>
        <p:nvSpPr>
          <p:cNvPr id="100356" name="AutoShape 6"/>
          <p:cNvSpPr/>
          <p:nvPr/>
        </p:nvSpPr>
        <p:spPr>
          <a:xfrm>
            <a:off x="7319963" y="29241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costumes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100357" name="AutoShape 7"/>
          <p:cNvSpPr/>
          <p:nvPr/>
        </p:nvSpPr>
        <p:spPr>
          <a:xfrm>
            <a:off x="7319963" y="393382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aliens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100358" name="AutoShape 16">
            <a:hlinkClick r:id="rId2" action="ppaction://hlinksldjump"/>
          </p:cNvPr>
          <p:cNvSpPr/>
          <p:nvPr/>
        </p:nvSpPr>
        <p:spPr>
          <a:xfrm>
            <a:off x="9551988" y="260350"/>
            <a:ext cx="936625" cy="792163"/>
          </a:xfrm>
          <a:custGeom>
            <a:avLst/>
            <a:gdLst>
              <a:gd name="txL" fmla="*/ 289436 w 936625"/>
              <a:gd name="txT" fmla="*/ 302581 h 792163"/>
              <a:gd name="txR" fmla="*/ 647189 w 936625"/>
              <a:gd name="txB" fmla="*/ 605155 h 792163"/>
            </a:gdLst>
            <a:ahLst/>
            <a:cxnLst>
              <a:cxn ang="17694720">
                <a:pos x="468313" y="0"/>
              </a:cxn>
              <a:cxn ang="11796480">
                <a:pos x="1" y="302579"/>
              </a:cxn>
              <a:cxn ang="5898240">
                <a:pos x="178879" y="792160"/>
              </a:cxn>
              <a:cxn ang="5898240">
                <a:pos x="757746" y="792160"/>
              </a:cxn>
              <a:cxn ang="0">
                <a:pos x="936624" y="302579"/>
              </a:cxn>
            </a:cxnLst>
            <a:rect l="txL" t="txT" r="txR" b="txB"/>
            <a:pathLst>
              <a:path w="936625" h="792163">
                <a:moveTo>
                  <a:pt x="1" y="302579"/>
                </a:moveTo>
                <a:lnTo>
                  <a:pt x="357761" y="302581"/>
                </a:lnTo>
                <a:lnTo>
                  <a:pt x="468313" y="0"/>
                </a:lnTo>
                <a:lnTo>
                  <a:pt x="578864" y="302581"/>
                </a:lnTo>
                <a:lnTo>
                  <a:pt x="936624" y="302579"/>
                </a:lnTo>
                <a:lnTo>
                  <a:pt x="647189" y="489581"/>
                </a:lnTo>
                <a:lnTo>
                  <a:pt x="757746" y="792160"/>
                </a:lnTo>
                <a:lnTo>
                  <a:pt x="468313" y="605155"/>
                </a:lnTo>
                <a:lnTo>
                  <a:pt x="178879" y="792160"/>
                </a:lnTo>
                <a:lnTo>
                  <a:pt x="289436" y="489581"/>
                </a:lnTo>
                <a:close/>
              </a:path>
            </a:pathLst>
          </a:custGeom>
          <a:solidFill>
            <a:srgbClr val="FF6600"/>
          </a:solidFill>
          <a:ln w="508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b="1" dirty="0">
                <a:latin typeface="Arial" panose="020B0604020202020204" pitchFamily="34" charset="0"/>
              </a:rPr>
              <a:t>GO</a:t>
            </a:r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0359" name="AutoShape 17"/>
          <p:cNvSpPr/>
          <p:nvPr/>
        </p:nvSpPr>
        <p:spPr>
          <a:xfrm>
            <a:off x="6311900" y="4868863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100360" name="AutoShape 18"/>
          <p:cNvSpPr/>
          <p:nvPr/>
        </p:nvSpPr>
        <p:spPr>
          <a:xfrm>
            <a:off x="6456363" y="5661025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100361" name="AutoShape 19"/>
          <p:cNvSpPr/>
          <p:nvPr/>
        </p:nvSpPr>
        <p:spPr>
          <a:xfrm>
            <a:off x="1919288" y="4724400"/>
            <a:ext cx="577850" cy="576263"/>
          </a:xfrm>
          <a:custGeom>
            <a:avLst/>
            <a:gdLst>
              <a:gd name="txL" fmla="*/ 178567 w 577850"/>
              <a:gd name="txT" fmla="*/ 220114 h 576263"/>
              <a:gd name="txR" fmla="*/ 399283 w 577850"/>
              <a:gd name="txB" fmla="*/ 440223 h 576263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1"/>
              </a:cxn>
              <a:cxn ang="5898240">
                <a:pos x="467491" y="576261"/>
              </a:cxn>
              <a:cxn ang="0">
                <a:pos x="577849" y="220112"/>
              </a:cxn>
            </a:cxnLst>
            <a:rect l="txL" t="txT" r="txR" b="txB"/>
            <a:pathLst>
              <a:path w="577850" h="576263">
                <a:moveTo>
                  <a:pt x="1" y="220112"/>
                </a:moveTo>
                <a:lnTo>
                  <a:pt x="220720" y="220114"/>
                </a:lnTo>
                <a:lnTo>
                  <a:pt x="288925" y="0"/>
                </a:lnTo>
                <a:lnTo>
                  <a:pt x="357130" y="220114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1"/>
                </a:lnTo>
                <a:lnTo>
                  <a:pt x="288925" y="440223"/>
                </a:lnTo>
                <a:lnTo>
                  <a:pt x="110359" y="576261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100362" name="AutoShape 20"/>
          <p:cNvSpPr/>
          <p:nvPr/>
        </p:nvSpPr>
        <p:spPr>
          <a:xfrm>
            <a:off x="1703388" y="5949950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100363" name="AutoShape 21"/>
          <p:cNvSpPr/>
          <p:nvPr/>
        </p:nvSpPr>
        <p:spPr>
          <a:xfrm>
            <a:off x="6600825" y="1125538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100364" name="AutoShape 24"/>
          <p:cNvSpPr/>
          <p:nvPr/>
        </p:nvSpPr>
        <p:spPr>
          <a:xfrm>
            <a:off x="2351088" y="1628775"/>
            <a:ext cx="4105275" cy="3168650"/>
          </a:xfrm>
          <a:prstGeom prst="bevel">
            <a:avLst>
              <a:gd name="adj" fmla="val 12500"/>
            </a:avLst>
          </a:prstGeom>
          <a:solidFill>
            <a:srgbClr val="FF6600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endParaRPr lang="en-US" altLang="x-none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0365" name="AutoShape 5"/>
          <p:cNvSpPr/>
          <p:nvPr/>
        </p:nvSpPr>
        <p:spPr>
          <a:xfrm>
            <a:off x="7319963" y="18446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mummies</a:t>
            </a:r>
            <a:endParaRPr sz="2400" dirty="0">
              <a:latin typeface="Berlin Sans FB" pitchFamily="34" charset="0"/>
            </a:endParaRPr>
          </a:p>
        </p:txBody>
      </p:sp>
      <p:pic>
        <p:nvPicPr>
          <p:cNvPr id="100366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25" y="620713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67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901622">
            <a:off x="7680325" y="4797425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68" name="Picture 100367" descr="divider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313" y="476250"/>
            <a:ext cx="4981575" cy="723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0" name="Picture 100369" descr="pr8_welcom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913" y="1844675"/>
            <a:ext cx="3038475" cy="2657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355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355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0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35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0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3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0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00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365"/>
                  </p:tgtEl>
                </p:cond>
              </p:nextCondLst>
            </p:seq>
          </p:childTnLst>
        </p:cTn>
      </p:par>
    </p:tnLst>
    <p:bldLst>
      <p:bldP spid="100355" grpId="0" animBg="1" build="p"/>
      <p:bldP spid="100356" grpId="0" bldLvl="0" animBg="1"/>
      <p:bldP spid="100358" grpId="0" bldLvl="0" animBg="1"/>
      <p:bldP spid="100365" grpId="0" bldLvl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402" name="Rectangle 2"/>
          <p:cNvSpPr/>
          <p:nvPr/>
        </p:nvSpPr>
        <p:spPr>
          <a:xfrm>
            <a:off x="1703388" y="152400"/>
            <a:ext cx="8785225" cy="6553200"/>
          </a:xfrm>
          <a:prstGeom prst="rect">
            <a:avLst/>
          </a:prstGeom>
          <a:solidFill>
            <a:schemeClr val="tx1"/>
          </a:solidFill>
          <a:ln w="317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de-DE" altLang="x-none">
              <a:latin typeface="Arial" panose="020B0604020202020204" pitchFamily="34" charset="0"/>
            </a:endParaRPr>
          </a:p>
        </p:txBody>
      </p:sp>
      <p:sp>
        <p:nvSpPr>
          <p:cNvPr id="102403" name="AutoShape 3"/>
          <p:cNvSpPr/>
          <p:nvPr/>
        </p:nvSpPr>
        <p:spPr>
          <a:xfrm>
            <a:off x="2351088" y="5300663"/>
            <a:ext cx="4105275" cy="1079500"/>
          </a:xfrm>
          <a:prstGeom prst="flowChartTerminator">
            <a:avLst/>
          </a:prstGeom>
          <a:solidFill>
            <a:schemeClr val="bg1"/>
          </a:solidFill>
          <a:ln w="1016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3200" dirty="0">
                <a:latin typeface="Berlin Sans FB" pitchFamily="34" charset="0"/>
              </a:rPr>
              <a:t>jelly beans</a:t>
            </a:r>
            <a:endParaRPr sz="3200" dirty="0">
              <a:latin typeface="Berlin Sans FB" pitchFamily="34" charset="0"/>
            </a:endParaRPr>
          </a:p>
        </p:txBody>
      </p:sp>
      <p:sp>
        <p:nvSpPr>
          <p:cNvPr id="102404" name="AutoShape 6"/>
          <p:cNvSpPr/>
          <p:nvPr/>
        </p:nvSpPr>
        <p:spPr>
          <a:xfrm>
            <a:off x="7319963" y="29241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peas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102405" name="AutoShape 7"/>
          <p:cNvSpPr/>
          <p:nvPr/>
        </p:nvSpPr>
        <p:spPr>
          <a:xfrm>
            <a:off x="7319963" y="393382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jelly beans</a:t>
            </a:r>
            <a:endParaRPr sz="2400" dirty="0">
              <a:latin typeface="Berlin Sans FB" pitchFamily="34" charset="0"/>
            </a:endParaRPr>
          </a:p>
        </p:txBody>
      </p:sp>
      <p:sp>
        <p:nvSpPr>
          <p:cNvPr id="102406" name="AutoShape 16">
            <a:hlinkClick r:id="rId2" action="ppaction://hlinksldjump"/>
          </p:cNvPr>
          <p:cNvSpPr/>
          <p:nvPr/>
        </p:nvSpPr>
        <p:spPr>
          <a:xfrm>
            <a:off x="9551988" y="260350"/>
            <a:ext cx="936625" cy="792163"/>
          </a:xfrm>
          <a:custGeom>
            <a:avLst/>
            <a:gdLst>
              <a:gd name="txL" fmla="*/ 289436 w 936625"/>
              <a:gd name="txT" fmla="*/ 302581 h 792163"/>
              <a:gd name="txR" fmla="*/ 647189 w 936625"/>
              <a:gd name="txB" fmla="*/ 605155 h 792163"/>
            </a:gdLst>
            <a:ahLst/>
            <a:cxnLst>
              <a:cxn ang="17694720">
                <a:pos x="468313" y="0"/>
              </a:cxn>
              <a:cxn ang="11796480">
                <a:pos x="1" y="302579"/>
              </a:cxn>
              <a:cxn ang="5898240">
                <a:pos x="178879" y="792160"/>
              </a:cxn>
              <a:cxn ang="5898240">
                <a:pos x="757746" y="792160"/>
              </a:cxn>
              <a:cxn ang="0">
                <a:pos x="936624" y="302579"/>
              </a:cxn>
            </a:cxnLst>
            <a:rect l="txL" t="txT" r="txR" b="txB"/>
            <a:pathLst>
              <a:path w="936625" h="792163">
                <a:moveTo>
                  <a:pt x="1" y="302579"/>
                </a:moveTo>
                <a:lnTo>
                  <a:pt x="357761" y="302581"/>
                </a:lnTo>
                <a:lnTo>
                  <a:pt x="468313" y="0"/>
                </a:lnTo>
                <a:lnTo>
                  <a:pt x="578864" y="302581"/>
                </a:lnTo>
                <a:lnTo>
                  <a:pt x="936624" y="302579"/>
                </a:lnTo>
                <a:lnTo>
                  <a:pt x="647189" y="489581"/>
                </a:lnTo>
                <a:lnTo>
                  <a:pt x="757746" y="792160"/>
                </a:lnTo>
                <a:lnTo>
                  <a:pt x="468313" y="605155"/>
                </a:lnTo>
                <a:lnTo>
                  <a:pt x="178879" y="792160"/>
                </a:lnTo>
                <a:lnTo>
                  <a:pt x="289436" y="489581"/>
                </a:lnTo>
                <a:close/>
              </a:path>
            </a:pathLst>
          </a:custGeom>
          <a:solidFill>
            <a:srgbClr val="FF6600"/>
          </a:solidFill>
          <a:ln w="508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b="1" dirty="0">
                <a:latin typeface="Arial" panose="020B0604020202020204" pitchFamily="34" charset="0"/>
              </a:rPr>
              <a:t>GO</a:t>
            </a:r>
            <a:endParaRPr b="1" dirty="0">
              <a:latin typeface="Arial" panose="020B0604020202020204" pitchFamily="34" charset="0"/>
            </a:endParaRPr>
          </a:p>
        </p:txBody>
      </p:sp>
      <p:sp>
        <p:nvSpPr>
          <p:cNvPr id="102407" name="AutoShape 17"/>
          <p:cNvSpPr/>
          <p:nvPr/>
        </p:nvSpPr>
        <p:spPr>
          <a:xfrm>
            <a:off x="6311900" y="4868863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102408" name="AutoShape 18"/>
          <p:cNvSpPr/>
          <p:nvPr/>
        </p:nvSpPr>
        <p:spPr>
          <a:xfrm>
            <a:off x="6456363" y="5661025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102409" name="AutoShape 19"/>
          <p:cNvSpPr/>
          <p:nvPr/>
        </p:nvSpPr>
        <p:spPr>
          <a:xfrm>
            <a:off x="1919288" y="4724400"/>
            <a:ext cx="577850" cy="576263"/>
          </a:xfrm>
          <a:custGeom>
            <a:avLst/>
            <a:gdLst>
              <a:gd name="txL" fmla="*/ 178567 w 577850"/>
              <a:gd name="txT" fmla="*/ 220114 h 576263"/>
              <a:gd name="txR" fmla="*/ 399283 w 577850"/>
              <a:gd name="txB" fmla="*/ 440223 h 576263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1"/>
              </a:cxn>
              <a:cxn ang="5898240">
                <a:pos x="467491" y="576261"/>
              </a:cxn>
              <a:cxn ang="0">
                <a:pos x="577849" y="220112"/>
              </a:cxn>
            </a:cxnLst>
            <a:rect l="txL" t="txT" r="txR" b="txB"/>
            <a:pathLst>
              <a:path w="577850" h="576263">
                <a:moveTo>
                  <a:pt x="1" y="220112"/>
                </a:moveTo>
                <a:lnTo>
                  <a:pt x="220720" y="220114"/>
                </a:lnTo>
                <a:lnTo>
                  <a:pt x="288925" y="0"/>
                </a:lnTo>
                <a:lnTo>
                  <a:pt x="357130" y="220114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1"/>
                </a:lnTo>
                <a:lnTo>
                  <a:pt x="288925" y="440223"/>
                </a:lnTo>
                <a:lnTo>
                  <a:pt x="110359" y="576261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102410" name="AutoShape 20"/>
          <p:cNvSpPr/>
          <p:nvPr/>
        </p:nvSpPr>
        <p:spPr>
          <a:xfrm>
            <a:off x="1703388" y="5949950"/>
            <a:ext cx="792162" cy="720725"/>
          </a:xfrm>
          <a:custGeom>
            <a:avLst/>
            <a:gdLst>
              <a:gd name="txL" fmla="*/ 244794 w 792162"/>
              <a:gd name="txT" fmla="*/ 275294 h 720725"/>
              <a:gd name="txR" fmla="*/ 547368 w 792162"/>
              <a:gd name="txB" fmla="*/ 550581 h 720725"/>
            </a:gdLst>
            <a:ahLst/>
            <a:cxnLst>
              <a:cxn ang="17694720">
                <a:pos x="396081" y="0"/>
              </a:cxn>
              <a:cxn ang="11796480">
                <a:pos x="1" y="275292"/>
              </a:cxn>
              <a:cxn ang="5898240">
                <a:pos x="151289" y="720723"/>
              </a:cxn>
              <a:cxn ang="5898240">
                <a:pos x="640873" y="720723"/>
              </a:cxn>
              <a:cxn ang="0">
                <a:pos x="792161" y="275292"/>
              </a:cxn>
            </a:cxnLst>
            <a:rect l="txL" t="txT" r="txR" b="txB"/>
            <a:pathLst>
              <a:path w="792162" h="720725">
                <a:moveTo>
                  <a:pt x="1" y="275292"/>
                </a:moveTo>
                <a:lnTo>
                  <a:pt x="302581" y="275294"/>
                </a:lnTo>
                <a:lnTo>
                  <a:pt x="396081" y="0"/>
                </a:lnTo>
                <a:lnTo>
                  <a:pt x="489581" y="275294"/>
                </a:lnTo>
                <a:lnTo>
                  <a:pt x="792161" y="275292"/>
                </a:lnTo>
                <a:lnTo>
                  <a:pt x="547368" y="445430"/>
                </a:lnTo>
                <a:lnTo>
                  <a:pt x="640873" y="720723"/>
                </a:lnTo>
                <a:lnTo>
                  <a:pt x="396081" y="550581"/>
                </a:lnTo>
                <a:lnTo>
                  <a:pt x="151289" y="720723"/>
                </a:lnTo>
                <a:lnTo>
                  <a:pt x="244794" y="445430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102411" name="AutoShape 21"/>
          <p:cNvSpPr/>
          <p:nvPr/>
        </p:nvSpPr>
        <p:spPr>
          <a:xfrm>
            <a:off x="6600825" y="1125538"/>
            <a:ext cx="577850" cy="576262"/>
          </a:xfrm>
          <a:custGeom>
            <a:avLst/>
            <a:gdLst>
              <a:gd name="txL" fmla="*/ 178567 w 577850"/>
              <a:gd name="txT" fmla="*/ 220113 h 576262"/>
              <a:gd name="txR" fmla="*/ 399283 w 577850"/>
              <a:gd name="txB" fmla="*/ 440222 h 576262"/>
            </a:gdLst>
            <a:ahLst/>
            <a:cxnLst>
              <a:cxn ang="17694720">
                <a:pos x="288925" y="0"/>
              </a:cxn>
              <a:cxn ang="11796480">
                <a:pos x="1" y="220112"/>
              </a:cxn>
              <a:cxn ang="5898240">
                <a:pos x="110359" y="576260"/>
              </a:cxn>
              <a:cxn ang="5898240">
                <a:pos x="467491" y="576260"/>
              </a:cxn>
              <a:cxn ang="0">
                <a:pos x="577849" y="220112"/>
              </a:cxn>
            </a:cxnLst>
            <a:rect l="txL" t="txT" r="txR" b="txB"/>
            <a:pathLst>
              <a:path w="577850" h="576262">
                <a:moveTo>
                  <a:pt x="1" y="220112"/>
                </a:moveTo>
                <a:lnTo>
                  <a:pt x="220720" y="220113"/>
                </a:lnTo>
                <a:lnTo>
                  <a:pt x="288925" y="0"/>
                </a:lnTo>
                <a:lnTo>
                  <a:pt x="357130" y="220113"/>
                </a:lnTo>
                <a:lnTo>
                  <a:pt x="577849" y="220112"/>
                </a:lnTo>
                <a:lnTo>
                  <a:pt x="399283" y="356148"/>
                </a:lnTo>
                <a:lnTo>
                  <a:pt x="467491" y="576260"/>
                </a:lnTo>
                <a:lnTo>
                  <a:pt x="288925" y="440222"/>
                </a:lnTo>
                <a:lnTo>
                  <a:pt x="110359" y="576260"/>
                </a:lnTo>
                <a:lnTo>
                  <a:pt x="178567" y="356148"/>
                </a:lnTo>
                <a:close/>
              </a:path>
            </a:pathLst>
          </a:custGeom>
          <a:solidFill>
            <a:srgbClr val="FF6600">
              <a:alpha val="100000"/>
            </a:srgbClr>
          </a:solidFill>
          <a:ln w="508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102412" name="AutoShape 24"/>
          <p:cNvSpPr/>
          <p:nvPr/>
        </p:nvSpPr>
        <p:spPr>
          <a:xfrm>
            <a:off x="2351088" y="1628775"/>
            <a:ext cx="4105275" cy="3168650"/>
          </a:xfrm>
          <a:prstGeom prst="bevel">
            <a:avLst>
              <a:gd name="adj" fmla="val 12500"/>
            </a:avLst>
          </a:prstGeom>
          <a:solidFill>
            <a:srgbClr val="FF6600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endParaRPr lang="en-US" altLang="x-none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2413" name="AutoShape 5"/>
          <p:cNvSpPr/>
          <p:nvPr/>
        </p:nvSpPr>
        <p:spPr>
          <a:xfrm>
            <a:off x="7319963" y="1844675"/>
            <a:ext cx="2735262" cy="576263"/>
          </a:xfrm>
          <a:prstGeom prst="flowChartTerminator">
            <a:avLst/>
          </a:prstGeom>
          <a:solidFill>
            <a:schemeClr val="bg1"/>
          </a:solidFill>
          <a:ln w="635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sz="2400" dirty="0">
                <a:latin typeface="Berlin Sans FB" pitchFamily="34" charset="0"/>
              </a:rPr>
              <a:t>beans</a:t>
            </a:r>
            <a:endParaRPr sz="2400" dirty="0">
              <a:latin typeface="Berlin Sans FB" pitchFamily="34" charset="0"/>
            </a:endParaRPr>
          </a:p>
        </p:txBody>
      </p:sp>
      <p:pic>
        <p:nvPicPr>
          <p:cNvPr id="102414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25" y="620713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15" name="Imagem 13" descr="boo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901622">
            <a:off x="7680325" y="4797425"/>
            <a:ext cx="1371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16" name="Picture 102415" descr="divider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313" y="476250"/>
            <a:ext cx="4981575" cy="723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18" name="Picture 102417" descr="ck13_candyjar_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213100"/>
            <a:ext cx="1295400" cy="1181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19" name="Picture 102418" descr="ck13_jellybean_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350" y="1916113"/>
            <a:ext cx="1866900" cy="2352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03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03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2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24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02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72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13"/>
                  </p:tgtEl>
                </p:cond>
              </p:nextCondLst>
            </p:seq>
          </p:childTnLst>
        </p:cTn>
      </p:par>
    </p:tnLst>
    <p:bldLst>
      <p:bldP spid="102403" grpId="0" animBg="1" build="p"/>
      <p:bldP spid="102404" grpId="0" bldLvl="0" animBg="1"/>
      <p:bldP spid="102406" grpId="0" bldLvl="0" animBg="1"/>
      <p:bldP spid="102413" grpId="0" bldLvl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pumpki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850" y="2821305"/>
            <a:ext cx="819150" cy="1092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1527790" y="4062095"/>
            <a:ext cx="51308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Content Placeholder 4" descr="pumpki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97790" y="2821305"/>
            <a:ext cx="824865" cy="1092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3340" y="4062095"/>
            <a:ext cx="51816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4" name="" r:id="rId3" imgW="10514965" imgH="6858635"/>
        </mc:Choice>
        <mc:Fallback>
          <p:control name="" r:id="rId3" imgW="10514965" imgH="6858635">
            <p:pic>
              <p:nvPicPr>
                <p:cNvPr id="0" name="Host Control  3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38200" y="0"/>
                  <a:ext cx="10514965" cy="685863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pumpki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850" y="2821305"/>
            <a:ext cx="819150" cy="1092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1527790" y="4062095"/>
            <a:ext cx="51308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Content Placeholder 4" descr="pumpki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97790" y="2821305"/>
            <a:ext cx="824865" cy="1092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3340" y="4062095"/>
            <a:ext cx="51816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4" name="" r:id="rId3" imgW="10516235" imgH="6858000"/>
        </mc:Choice>
        <mc:Fallback>
          <p:control name="" r:id="rId3" imgW="10516235" imgH="6858000">
            <p:pic>
              <p:nvPicPr>
                <p:cNvPr id="0" name="Host Control  3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38200" y="0"/>
                  <a:ext cx="10516235" cy="6858000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pumpki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850" y="2821305"/>
            <a:ext cx="819150" cy="1092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1527790" y="4062095"/>
            <a:ext cx="51308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Content Placeholder 4" descr="pumpki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97790" y="2821305"/>
            <a:ext cx="824865" cy="1092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3340" y="4062095"/>
            <a:ext cx="51816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4" name="" r:id="rId3" imgW="11066780" imgH="6858000"/>
        </mc:Choice>
        <mc:Fallback>
          <p:control name="" r:id="rId3" imgW="11066780" imgH="6858000">
            <p:pic>
              <p:nvPicPr>
                <p:cNvPr id="0" name="Host Control  3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1975" y="0"/>
                  <a:ext cx="11066780" cy="6858000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pumpki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850" y="2821305"/>
            <a:ext cx="819150" cy="1092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1527790" y="4062095"/>
            <a:ext cx="51308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Content Placeholder 4" descr="pumpki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97790" y="2821305"/>
            <a:ext cx="824865" cy="1092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3340" y="4062095"/>
            <a:ext cx="51816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4" name="" r:id="rId3" imgW="11007090" imgH="6858000"/>
        </mc:Choice>
        <mc:Fallback>
          <p:control name="" r:id="rId3" imgW="11007090" imgH="6858000">
            <p:pic>
              <p:nvPicPr>
                <p:cNvPr id="0" name="Host Control  3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6425" y="0"/>
                  <a:ext cx="11007090" cy="6858000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pumpki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850" y="2821305"/>
            <a:ext cx="819150" cy="1092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1527790" y="4062095"/>
            <a:ext cx="51308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Content Placeholder 4" descr="pumpki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97790" y="2821305"/>
            <a:ext cx="824865" cy="1092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3340" y="4062095"/>
            <a:ext cx="51816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4" name="" r:id="rId3" imgW="10843260" imgH="6751955"/>
        </mc:Choice>
        <mc:Fallback>
          <p:control name="" r:id="rId3" imgW="10843260" imgH="6751955">
            <p:pic>
              <p:nvPicPr>
                <p:cNvPr id="0" name="Host Control  3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66115" y="0"/>
                  <a:ext cx="10843260" cy="675195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Elipse"/>
          <p:cNvSpPr/>
          <p:nvPr/>
        </p:nvSpPr>
        <p:spPr>
          <a:xfrm>
            <a:off x="8904312" y="1844824"/>
            <a:ext cx="1224136" cy="12241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chemeClr val="bg1">
                <a:alpha val="60000"/>
              </a:schemeClr>
            </a:glow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9" name="Picture 8" descr="http://www.portofinoinnanaheim.com/images/ba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03940" y="2060848"/>
            <a:ext cx="952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Documento"/>
          <p:cNvSpPr/>
          <p:nvPr/>
        </p:nvSpPr>
        <p:spPr>
          <a:xfrm rot="10800000">
            <a:off x="1523999" y="4628190"/>
            <a:ext cx="9171517" cy="2229809"/>
          </a:xfrm>
          <a:prstGeom prst="rect">
            <a:avLst/>
          </a:pr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263817" y="2242706"/>
                  <a:pt x="238417" y="4551794"/>
                  <a:pt x="136817" y="6721183"/>
                </a:cubicBezTo>
                <a:cubicBezTo>
                  <a:pt x="3093606" y="6657683"/>
                  <a:pt x="6050395" y="6644983"/>
                  <a:pt x="9007184" y="6721183"/>
                </a:cubicBezTo>
                <a:cubicBezTo>
                  <a:pt x="8930984" y="4526394"/>
                  <a:pt x="8943684" y="2357006"/>
                  <a:pt x="9007184" y="136817"/>
                </a:cubicBezTo>
                <a:cubicBezTo>
                  <a:pt x="6024995" y="225717"/>
                  <a:pt x="3106306" y="251117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5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3099522"/>
            <a:ext cx="1387277" cy="15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2135560" y="384523"/>
            <a:ext cx="2386059" cy="2265819"/>
            <a:chOff x="827584" y="261650"/>
            <a:chExt cx="2386059" cy="2265819"/>
          </a:xfrm>
        </p:grpSpPr>
        <p:pic>
          <p:nvPicPr>
            <p:cNvPr id="12" name="Picture 112" descr="Caramel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CuadroTexto"/>
            <p:cNvSpPr txBox="1"/>
            <p:nvPr/>
          </p:nvSpPr>
          <p:spPr>
            <a:xfrm>
              <a:off x="1264529" y="404664"/>
              <a:ext cx="1512168" cy="212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ghost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4871864" y="303266"/>
            <a:ext cx="2386059" cy="2265819"/>
            <a:chOff x="827584" y="261650"/>
            <a:chExt cx="2386059" cy="2265819"/>
          </a:xfrm>
        </p:grpSpPr>
        <p:pic>
          <p:nvPicPr>
            <p:cNvPr id="20" name="Picture 112" descr="Caramel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20 CuadroTexto"/>
            <p:cNvSpPr txBox="1"/>
            <p:nvPr/>
          </p:nvSpPr>
          <p:spPr>
            <a:xfrm>
              <a:off x="1115616" y="404664"/>
              <a:ext cx="1963341" cy="212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zombie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1584" y="2467614"/>
            <a:ext cx="3941194" cy="37662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Dancing Mummy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070" y="2526790"/>
            <a:ext cx="3735827" cy="3860355"/>
          </a:xfrm>
          <a:prstGeom prst="rect">
            <a:avLst/>
          </a:prstGeom>
          <a:noFill/>
          <a:effectLst>
            <a:outerShdw blurRad="76200" dist="508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7608168" y="311513"/>
            <a:ext cx="2520280" cy="1676325"/>
            <a:chOff x="827584" y="261650"/>
            <a:chExt cx="2520280" cy="1676325"/>
          </a:xfrm>
        </p:grpSpPr>
        <p:pic>
          <p:nvPicPr>
            <p:cNvPr id="23" name="Picture 112" descr="Caramelo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23 CuadroTexto"/>
            <p:cNvSpPr txBox="1"/>
            <p:nvPr/>
          </p:nvSpPr>
          <p:spPr>
            <a:xfrm>
              <a:off x="961805" y="404664"/>
              <a:ext cx="2386059" cy="1106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mummy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sp>
        <p:nvSpPr>
          <p:cNvPr id="9" name="8 Llamada ovalada"/>
          <p:cNvSpPr/>
          <p:nvPr/>
        </p:nvSpPr>
        <p:spPr>
          <a:xfrm>
            <a:off x="4943872" y="1772816"/>
            <a:ext cx="2592288" cy="1068226"/>
          </a:xfrm>
          <a:prstGeom prst="wedgeEllipseCallout">
            <a:avLst>
              <a:gd name="adj1" fmla="val -38960"/>
              <a:gd name="adj2" fmla="val 6487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chemeClr val="tx1"/>
                </a:solidFill>
              </a:rPr>
              <a:t>Yes, </a:t>
            </a:r>
            <a:r>
              <a:rPr lang="es-ES_tradnl" sz="2400" dirty="0" err="1" smtClean="0">
                <a:solidFill>
                  <a:schemeClr val="tx1"/>
                </a:solidFill>
              </a:rPr>
              <a:t>it’s</a:t>
            </a:r>
            <a:r>
              <a:rPr lang="es-ES_tradnl" sz="2400" dirty="0" smtClean="0">
                <a:solidFill>
                  <a:schemeClr val="tx1"/>
                </a:solidFill>
              </a:rPr>
              <a:t> a 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mummy</a:t>
            </a:r>
            <a:r>
              <a:rPr lang="es-ES_tradnl" sz="2400" dirty="0" smtClean="0">
                <a:solidFill>
                  <a:schemeClr val="tx1"/>
                </a:solidFill>
              </a:rPr>
              <a:t>!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25" name="24 Flecha derecha">
            <a:hlinkClick r:id="" action="ppaction://hlinkshowjump?jump=nextslide"/>
          </p:cNvPr>
          <p:cNvSpPr/>
          <p:nvPr/>
        </p:nvSpPr>
        <p:spPr>
          <a:xfrm>
            <a:off x="9387840" y="5805264"/>
            <a:ext cx="1022090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/>
              <a:t>NEXT</a:t>
            </a:r>
            <a:endParaRPr lang="es-ES" sz="2000" b="1" dirty="0"/>
          </a:p>
        </p:txBody>
      </p:sp>
      <p:sp>
        <p:nvSpPr>
          <p:cNvPr id="2" name="1 CuadroTexto"/>
          <p:cNvSpPr txBox="1"/>
          <p:nvPr/>
        </p:nvSpPr>
        <p:spPr>
          <a:xfrm>
            <a:off x="1703512" y="116632"/>
            <a:ext cx="23762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err="1" smtClean="0">
                <a:solidFill>
                  <a:schemeClr val="bg1"/>
                </a:solidFill>
              </a:rPr>
              <a:t>This</a:t>
            </a:r>
            <a:r>
              <a:rPr lang="es-ES_tradnl" sz="2400" b="1" dirty="0" smtClean="0">
                <a:solidFill>
                  <a:schemeClr val="bg1"/>
                </a:solidFill>
              </a:rPr>
              <a:t> </a:t>
            </a:r>
            <a:r>
              <a:rPr lang="es-ES_tradnl" sz="2400" b="1" dirty="0" err="1" smtClean="0">
                <a:solidFill>
                  <a:schemeClr val="bg1"/>
                </a:solidFill>
              </a:rPr>
              <a:t>is</a:t>
            </a:r>
            <a:r>
              <a:rPr lang="es-ES_tradnl" sz="2400" b="1" dirty="0" smtClean="0">
                <a:solidFill>
                  <a:schemeClr val="bg1"/>
                </a:solidFill>
              </a:rPr>
              <a:t> a …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-0.13142 0.07129 C -0.15938 0.08564 -0.19271 0.11597 -0.22292 0.15601 C -0.2566 0.20115 -0.27917 0.24398 -0.28976 0.28125 L -0.34045 0.45486 " pathEditMode="relative" rAng="-24304380" ptsTypes="FffFF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70" y="1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bldLvl="0" animBg="1"/>
      <p:bldP spid="2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Elipse"/>
          <p:cNvSpPr/>
          <p:nvPr/>
        </p:nvSpPr>
        <p:spPr>
          <a:xfrm>
            <a:off x="8904312" y="1844824"/>
            <a:ext cx="1224136" cy="12241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chemeClr val="bg1">
                <a:alpha val="60000"/>
              </a:schemeClr>
            </a:glow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" name="Picture 8" descr="http://www.portofinoinnanaheim.com/images/ba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03940" y="2060848"/>
            <a:ext cx="952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Documento"/>
          <p:cNvSpPr/>
          <p:nvPr/>
        </p:nvSpPr>
        <p:spPr>
          <a:xfrm rot="10800000">
            <a:off x="1523999" y="4628190"/>
            <a:ext cx="9171517" cy="2229809"/>
          </a:xfrm>
          <a:prstGeom prst="rect">
            <a:avLst/>
          </a:pr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263817" y="2242706"/>
                  <a:pt x="238417" y="4551794"/>
                  <a:pt x="136817" y="6721183"/>
                </a:cubicBezTo>
                <a:cubicBezTo>
                  <a:pt x="3093606" y="6657683"/>
                  <a:pt x="6050395" y="6644983"/>
                  <a:pt x="9007184" y="6721183"/>
                </a:cubicBezTo>
                <a:cubicBezTo>
                  <a:pt x="8930984" y="4526394"/>
                  <a:pt x="8943684" y="2357006"/>
                  <a:pt x="9007184" y="136817"/>
                </a:cubicBezTo>
                <a:cubicBezTo>
                  <a:pt x="6024995" y="225717"/>
                  <a:pt x="3106306" y="251117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5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3099522"/>
            <a:ext cx="1387277" cy="15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2135560" y="384523"/>
            <a:ext cx="2386059" cy="2265819"/>
            <a:chOff x="827584" y="261650"/>
            <a:chExt cx="2386059" cy="2265819"/>
          </a:xfrm>
        </p:grpSpPr>
        <p:pic>
          <p:nvPicPr>
            <p:cNvPr id="12" name="Picture 112" descr="Caramel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CuadroTexto"/>
            <p:cNvSpPr txBox="1"/>
            <p:nvPr/>
          </p:nvSpPr>
          <p:spPr>
            <a:xfrm>
              <a:off x="1264529" y="404664"/>
              <a:ext cx="1512168" cy="212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ghost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7814397" y="240507"/>
            <a:ext cx="2386059" cy="2265819"/>
            <a:chOff x="827584" y="261650"/>
            <a:chExt cx="2386059" cy="2265819"/>
          </a:xfrm>
        </p:grpSpPr>
        <p:pic>
          <p:nvPicPr>
            <p:cNvPr id="20" name="Picture 112" descr="Caramel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20 CuadroTexto"/>
            <p:cNvSpPr txBox="1"/>
            <p:nvPr/>
          </p:nvSpPr>
          <p:spPr>
            <a:xfrm>
              <a:off x="1115616" y="404664"/>
              <a:ext cx="1963341" cy="212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zombie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sp>
        <p:nvSpPr>
          <p:cNvPr id="9" name="8 Llamada ovalada"/>
          <p:cNvSpPr/>
          <p:nvPr/>
        </p:nvSpPr>
        <p:spPr>
          <a:xfrm>
            <a:off x="4799856" y="1928726"/>
            <a:ext cx="2592288" cy="1068226"/>
          </a:xfrm>
          <a:prstGeom prst="wedgeEllipseCallout">
            <a:avLst>
              <a:gd name="adj1" fmla="val -46799"/>
              <a:gd name="adj2" fmla="val 8271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chemeClr val="tx1"/>
                </a:solidFill>
              </a:rPr>
              <a:t>Yes, </a:t>
            </a:r>
            <a:r>
              <a:rPr lang="es-ES_tradnl" sz="2400" dirty="0" err="1" smtClean="0">
                <a:solidFill>
                  <a:schemeClr val="tx1"/>
                </a:solidFill>
              </a:rPr>
              <a:t>it’s</a:t>
            </a:r>
            <a:r>
              <a:rPr lang="es-ES_tradnl" sz="2400" dirty="0" smtClean="0">
                <a:solidFill>
                  <a:schemeClr val="tx1"/>
                </a:solidFill>
              </a:rPr>
              <a:t> a 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vampire</a:t>
            </a:r>
            <a:r>
              <a:rPr lang="es-ES_tradnl" sz="2400" dirty="0" smtClean="0">
                <a:solidFill>
                  <a:schemeClr val="tx1"/>
                </a:solidFill>
              </a:rPr>
              <a:t>!</a:t>
            </a:r>
            <a:endParaRPr lang="es-ES" sz="2400" dirty="0">
              <a:solidFill>
                <a:schemeClr val="tx1"/>
              </a:solidFill>
            </a:endParaRPr>
          </a:p>
        </p:txBody>
      </p:sp>
      <p:pic>
        <p:nvPicPr>
          <p:cNvPr id="25" name="Picture 2" descr="Cartoon Trick or Treating Pirate Bo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67" r="96667">
                        <a14:foregroundMark x1="51667" y1="26290" x2="52167" y2="32581"/>
                        <a14:backgroundMark x1="27333" y1="36129" x2="28500" y2="36774"/>
                        <a14:backgroundMark x1="48000" y1="80323" x2="48000" y2="803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54" t="-2872" r="12934" b="3074"/>
          <a:stretch>
            <a:fillRect/>
          </a:stretch>
        </p:blipFill>
        <p:spPr bwMode="auto">
          <a:xfrm>
            <a:off x="2135560" y="1858190"/>
            <a:ext cx="3307472" cy="452895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5015880" y="312515"/>
            <a:ext cx="2520280" cy="1676325"/>
            <a:chOff x="827584" y="261650"/>
            <a:chExt cx="2520280" cy="1676325"/>
          </a:xfrm>
        </p:grpSpPr>
        <p:pic>
          <p:nvPicPr>
            <p:cNvPr id="23" name="Picture 112" descr="Caramel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23 CuadroTexto"/>
            <p:cNvSpPr txBox="1"/>
            <p:nvPr/>
          </p:nvSpPr>
          <p:spPr>
            <a:xfrm>
              <a:off x="961805" y="404664"/>
              <a:ext cx="2386059" cy="1106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vampire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pic>
        <p:nvPicPr>
          <p:cNvPr id="4098" name="Picture 2" descr="Cartoon Batty Vampir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0000" y1="12903" x2="82500" y2="18548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869" y="2869821"/>
            <a:ext cx="3509555" cy="36265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Flecha derecha">
            <a:hlinkClick r:id="" action="ppaction://hlinkshowjump?jump=nextslide"/>
          </p:cNvPr>
          <p:cNvSpPr/>
          <p:nvPr/>
        </p:nvSpPr>
        <p:spPr>
          <a:xfrm>
            <a:off x="9387840" y="5805264"/>
            <a:ext cx="1022090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/>
              <a:t>NEXT</a:t>
            </a:r>
            <a:endParaRPr lang="es-ES" sz="2000" b="1" dirty="0"/>
          </a:p>
        </p:txBody>
      </p:sp>
      <p:sp>
        <p:nvSpPr>
          <p:cNvPr id="27" name="26 CuadroTexto"/>
          <p:cNvSpPr txBox="1"/>
          <p:nvPr/>
        </p:nvSpPr>
        <p:spPr>
          <a:xfrm>
            <a:off x="1703512" y="116632"/>
            <a:ext cx="23762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err="1" smtClean="0">
                <a:solidFill>
                  <a:schemeClr val="bg1"/>
                </a:solidFill>
              </a:rPr>
              <a:t>This</a:t>
            </a:r>
            <a:r>
              <a:rPr lang="es-ES_tradnl" sz="2400" b="1" dirty="0" smtClean="0">
                <a:solidFill>
                  <a:schemeClr val="bg1"/>
                </a:solidFill>
              </a:rPr>
              <a:t> </a:t>
            </a:r>
            <a:r>
              <a:rPr lang="es-ES_tradnl" sz="2400" b="1" dirty="0" err="1" smtClean="0">
                <a:solidFill>
                  <a:schemeClr val="bg1"/>
                </a:solidFill>
              </a:rPr>
              <a:t>is</a:t>
            </a:r>
            <a:r>
              <a:rPr lang="es-ES_tradnl" sz="2400" b="1" dirty="0" smtClean="0">
                <a:solidFill>
                  <a:schemeClr val="bg1"/>
                </a:solidFill>
              </a:rPr>
              <a:t> a …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Risa_vam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-0.16129 0.50903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2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bldLvl="0" animBg="1"/>
      <p:bldP spid="2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pumpkin">
            <a:hlinkClick r:id="" action="ppaction://hlinkshowjump?jump=nextslide"/>
          </p:cNvPr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2850" y="2821305"/>
            <a:ext cx="819150" cy="1092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1527790" y="4062095"/>
            <a:ext cx="51308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Content Placeholder 4" descr="pumpki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97790" y="2821305"/>
            <a:ext cx="824865" cy="1092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3340" y="4062095"/>
            <a:ext cx="51816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4" name="" r:id="rId3" imgW="10626725" imgH="6858635"/>
        </mc:Choice>
        <mc:Fallback>
          <p:control name="" r:id="rId3" imgW="10626725" imgH="6858635">
            <p:pic>
              <p:nvPicPr>
                <p:cNvPr id="0" name="Host Control  3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27075" y="0"/>
                  <a:ext cx="10626725" cy="685863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Elipse"/>
          <p:cNvSpPr/>
          <p:nvPr/>
        </p:nvSpPr>
        <p:spPr>
          <a:xfrm>
            <a:off x="8904312" y="1844824"/>
            <a:ext cx="1224136" cy="12241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chemeClr val="bg1">
                <a:alpha val="60000"/>
              </a:schemeClr>
            </a:glow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9" name="Picture 8" descr="http://www.portofinoinnanaheim.com/images/ba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40" y="2060848"/>
            <a:ext cx="952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Documento"/>
          <p:cNvSpPr/>
          <p:nvPr/>
        </p:nvSpPr>
        <p:spPr>
          <a:xfrm rot="10800000">
            <a:off x="1523999" y="4628190"/>
            <a:ext cx="9171517" cy="2229809"/>
          </a:xfrm>
          <a:prstGeom prst="rect">
            <a:avLst/>
          </a:pr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263817" y="2242706"/>
                  <a:pt x="238417" y="4551794"/>
                  <a:pt x="136817" y="6721183"/>
                </a:cubicBezTo>
                <a:cubicBezTo>
                  <a:pt x="3093606" y="6657683"/>
                  <a:pt x="6050395" y="6644983"/>
                  <a:pt x="9007184" y="6721183"/>
                </a:cubicBezTo>
                <a:cubicBezTo>
                  <a:pt x="8930984" y="4526394"/>
                  <a:pt x="8943684" y="2357006"/>
                  <a:pt x="9007184" y="136817"/>
                </a:cubicBezTo>
                <a:cubicBezTo>
                  <a:pt x="6024995" y="225717"/>
                  <a:pt x="3106306" y="251117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5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3099522"/>
            <a:ext cx="1387277" cy="15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2135560" y="384523"/>
            <a:ext cx="2386059" cy="2265819"/>
            <a:chOff x="827584" y="261650"/>
            <a:chExt cx="2386059" cy="2265819"/>
          </a:xfrm>
        </p:grpSpPr>
        <p:pic>
          <p:nvPicPr>
            <p:cNvPr id="12" name="Picture 112" descr="Caramel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CuadroTexto"/>
            <p:cNvSpPr txBox="1"/>
            <p:nvPr/>
          </p:nvSpPr>
          <p:spPr>
            <a:xfrm>
              <a:off x="1264529" y="404664"/>
              <a:ext cx="1512168" cy="212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ghost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7814397" y="311513"/>
            <a:ext cx="2386059" cy="2265819"/>
            <a:chOff x="827584" y="261650"/>
            <a:chExt cx="2386059" cy="2265819"/>
          </a:xfrm>
        </p:grpSpPr>
        <p:pic>
          <p:nvPicPr>
            <p:cNvPr id="20" name="Picture 112" descr="Caramel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20 CuadroTexto"/>
            <p:cNvSpPr txBox="1"/>
            <p:nvPr/>
          </p:nvSpPr>
          <p:spPr>
            <a:xfrm>
              <a:off x="1115616" y="404664"/>
              <a:ext cx="1963341" cy="212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zombie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sp>
        <p:nvSpPr>
          <p:cNvPr id="9" name="8 Llamada ovalada"/>
          <p:cNvSpPr/>
          <p:nvPr/>
        </p:nvSpPr>
        <p:spPr>
          <a:xfrm>
            <a:off x="5159896" y="1928726"/>
            <a:ext cx="2592288" cy="1068226"/>
          </a:xfrm>
          <a:prstGeom prst="wedgeEllipseCallout">
            <a:avLst>
              <a:gd name="adj1" fmla="val -46799"/>
              <a:gd name="adj2" fmla="val 8271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chemeClr val="tx1"/>
                </a:solidFill>
              </a:rPr>
              <a:t>Yes, </a:t>
            </a:r>
            <a:r>
              <a:rPr lang="es-ES_tradnl" sz="2400" dirty="0" err="1" smtClean="0">
                <a:solidFill>
                  <a:schemeClr val="tx1"/>
                </a:solidFill>
              </a:rPr>
              <a:t>it’s</a:t>
            </a:r>
            <a:r>
              <a:rPr lang="es-ES_tradnl" sz="2400" dirty="0" smtClean="0">
                <a:solidFill>
                  <a:schemeClr val="tx1"/>
                </a:solidFill>
              </a:rPr>
              <a:t> a 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monster</a:t>
            </a:r>
            <a:r>
              <a:rPr lang="es-ES_tradnl" sz="2400" dirty="0" smtClean="0">
                <a:solidFill>
                  <a:schemeClr val="tx1"/>
                </a:solidFill>
              </a:rPr>
              <a:t>!</a:t>
            </a:r>
            <a:endParaRPr lang="es-ES" sz="24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906249" y="2340667"/>
            <a:ext cx="3127236" cy="38606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Flecha derecha">
            <a:hlinkClick r:id="" action="ppaction://hlinkshowjump?jump=nextslide"/>
          </p:cNvPr>
          <p:cNvSpPr/>
          <p:nvPr/>
        </p:nvSpPr>
        <p:spPr>
          <a:xfrm>
            <a:off x="9387840" y="5805264"/>
            <a:ext cx="1022090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/>
              <a:t>NEXT</a:t>
            </a:r>
            <a:endParaRPr lang="es-ES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3345" y="2229353"/>
            <a:ext cx="3158559" cy="38288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CuadroTexto"/>
          <p:cNvSpPr txBox="1"/>
          <p:nvPr/>
        </p:nvSpPr>
        <p:spPr>
          <a:xfrm>
            <a:off x="1703512" y="116632"/>
            <a:ext cx="23762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err="1" smtClean="0">
                <a:solidFill>
                  <a:schemeClr val="bg1"/>
                </a:solidFill>
              </a:rPr>
              <a:t>This</a:t>
            </a:r>
            <a:r>
              <a:rPr lang="es-ES_tradnl" sz="2400" b="1" dirty="0" smtClean="0">
                <a:solidFill>
                  <a:schemeClr val="bg1"/>
                </a:solidFill>
              </a:rPr>
              <a:t> </a:t>
            </a:r>
            <a:r>
              <a:rPr lang="es-ES_tradnl" sz="2400" b="1" dirty="0" err="1" smtClean="0">
                <a:solidFill>
                  <a:schemeClr val="bg1"/>
                </a:solidFill>
              </a:rPr>
              <a:t>is</a:t>
            </a:r>
            <a:r>
              <a:rPr lang="es-ES_tradnl" sz="2400" b="1" dirty="0" smtClean="0">
                <a:solidFill>
                  <a:schemeClr val="bg1"/>
                </a:solidFill>
              </a:rPr>
              <a:t> a …</a:t>
            </a:r>
            <a:endParaRPr lang="es-ES" sz="2400" b="1" dirty="0">
              <a:solidFill>
                <a:schemeClr val="bg1"/>
              </a:solidFill>
            </a:endParaRPr>
          </a:p>
        </p:txBody>
      </p:sp>
      <p:grpSp>
        <p:nvGrpSpPr>
          <p:cNvPr id="22" name="21 Grupo"/>
          <p:cNvGrpSpPr/>
          <p:nvPr/>
        </p:nvGrpSpPr>
        <p:grpSpPr>
          <a:xfrm>
            <a:off x="5015880" y="375274"/>
            <a:ext cx="2520280" cy="1676325"/>
            <a:chOff x="827584" y="261650"/>
            <a:chExt cx="2520280" cy="1676325"/>
          </a:xfrm>
        </p:grpSpPr>
        <p:pic>
          <p:nvPicPr>
            <p:cNvPr id="23" name="Picture 112" descr="Caramel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23 CuadroTexto"/>
            <p:cNvSpPr txBox="1"/>
            <p:nvPr/>
          </p:nvSpPr>
          <p:spPr>
            <a:xfrm>
              <a:off x="961805" y="404664"/>
              <a:ext cx="2386059" cy="1106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monster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L -0.17709 0.56459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28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bldLvl="0" animBg="1"/>
      <p:bldP spid="2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 Elipse"/>
          <p:cNvSpPr/>
          <p:nvPr/>
        </p:nvSpPr>
        <p:spPr>
          <a:xfrm>
            <a:off x="8904312" y="1844824"/>
            <a:ext cx="1224136" cy="12241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chemeClr val="bg1">
                <a:alpha val="60000"/>
              </a:schemeClr>
            </a:glow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8" name="Picture 8" descr="http://www.portofinoinnanaheim.com/images/ba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40" y="2060848"/>
            <a:ext cx="952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Documento"/>
          <p:cNvSpPr/>
          <p:nvPr/>
        </p:nvSpPr>
        <p:spPr>
          <a:xfrm rot="10800000">
            <a:off x="1523999" y="4628190"/>
            <a:ext cx="9171517" cy="2229809"/>
          </a:xfrm>
          <a:prstGeom prst="rect">
            <a:avLst/>
          </a:pr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263817" y="2242706"/>
                  <a:pt x="238417" y="4551794"/>
                  <a:pt x="136817" y="6721183"/>
                </a:cubicBezTo>
                <a:cubicBezTo>
                  <a:pt x="3093606" y="6657683"/>
                  <a:pt x="6050395" y="6644983"/>
                  <a:pt x="9007184" y="6721183"/>
                </a:cubicBezTo>
                <a:cubicBezTo>
                  <a:pt x="8930984" y="4526394"/>
                  <a:pt x="8943684" y="2357006"/>
                  <a:pt x="9007184" y="136817"/>
                </a:cubicBezTo>
                <a:cubicBezTo>
                  <a:pt x="6024995" y="225717"/>
                  <a:pt x="3106306" y="251117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5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3099522"/>
            <a:ext cx="1387277" cy="15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2135560" y="384523"/>
            <a:ext cx="2386059" cy="2265819"/>
            <a:chOff x="827584" y="261650"/>
            <a:chExt cx="2386059" cy="2265819"/>
          </a:xfrm>
        </p:grpSpPr>
        <p:pic>
          <p:nvPicPr>
            <p:cNvPr id="12" name="Picture 112" descr="Caramel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CuadroTexto"/>
            <p:cNvSpPr txBox="1"/>
            <p:nvPr/>
          </p:nvSpPr>
          <p:spPr>
            <a:xfrm>
              <a:off x="1264529" y="404664"/>
              <a:ext cx="1512168" cy="212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witch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4871864" y="303266"/>
            <a:ext cx="2386059" cy="2265819"/>
            <a:chOff x="827584" y="261650"/>
            <a:chExt cx="2386059" cy="2265819"/>
          </a:xfrm>
        </p:grpSpPr>
        <p:pic>
          <p:nvPicPr>
            <p:cNvPr id="20" name="Picture 112" descr="Caramel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20 CuadroTexto"/>
            <p:cNvSpPr txBox="1"/>
            <p:nvPr/>
          </p:nvSpPr>
          <p:spPr>
            <a:xfrm>
              <a:off x="1115616" y="404664"/>
              <a:ext cx="1963341" cy="212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zombie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9576" y="2314358"/>
            <a:ext cx="3941194" cy="40727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8088" y="2634802"/>
            <a:ext cx="2740763" cy="3566506"/>
          </a:xfrm>
          <a:prstGeom prst="rect">
            <a:avLst/>
          </a:prstGeom>
          <a:noFill/>
          <a:effectLst>
            <a:outerShdw blurRad="76200" dist="508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7608168" y="311513"/>
            <a:ext cx="2520280" cy="1676325"/>
            <a:chOff x="827584" y="261650"/>
            <a:chExt cx="2520280" cy="1676325"/>
          </a:xfrm>
        </p:grpSpPr>
        <p:pic>
          <p:nvPicPr>
            <p:cNvPr id="23" name="Picture 112" descr="Caramel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23 CuadroTexto"/>
            <p:cNvSpPr txBox="1"/>
            <p:nvPr/>
          </p:nvSpPr>
          <p:spPr>
            <a:xfrm>
              <a:off x="961805" y="404664"/>
              <a:ext cx="2386059" cy="1106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ghost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sp>
        <p:nvSpPr>
          <p:cNvPr id="9" name="8 Llamada ovalada"/>
          <p:cNvSpPr/>
          <p:nvPr/>
        </p:nvSpPr>
        <p:spPr>
          <a:xfrm>
            <a:off x="4727848" y="1928726"/>
            <a:ext cx="2592288" cy="1068226"/>
          </a:xfrm>
          <a:prstGeom prst="wedgeEllipseCallout">
            <a:avLst>
              <a:gd name="adj1" fmla="val -38960"/>
              <a:gd name="adj2" fmla="val 6487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chemeClr val="tx1"/>
                </a:solidFill>
              </a:rPr>
              <a:t>Yes, </a:t>
            </a:r>
            <a:r>
              <a:rPr lang="es-ES_tradnl" sz="2400" dirty="0" err="1" smtClean="0">
                <a:solidFill>
                  <a:schemeClr val="tx1"/>
                </a:solidFill>
              </a:rPr>
              <a:t>it’s</a:t>
            </a:r>
            <a:r>
              <a:rPr lang="es-ES_tradnl" sz="2400" dirty="0" smtClean="0">
                <a:solidFill>
                  <a:schemeClr val="tx1"/>
                </a:solidFill>
              </a:rPr>
              <a:t> a 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ghost</a:t>
            </a:r>
            <a:r>
              <a:rPr lang="es-ES_tradnl" sz="2400" dirty="0" smtClean="0">
                <a:solidFill>
                  <a:schemeClr val="tx1"/>
                </a:solidFill>
              </a:rPr>
              <a:t>!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703512" y="116632"/>
            <a:ext cx="23762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err="1" smtClean="0">
                <a:solidFill>
                  <a:schemeClr val="bg1"/>
                </a:solidFill>
              </a:rPr>
              <a:t>This</a:t>
            </a:r>
            <a:r>
              <a:rPr lang="es-ES_tradnl" sz="2400" b="1" dirty="0" smtClean="0">
                <a:solidFill>
                  <a:schemeClr val="bg1"/>
                </a:solidFill>
              </a:rPr>
              <a:t> </a:t>
            </a:r>
            <a:r>
              <a:rPr lang="es-ES_tradnl" sz="2400" b="1" dirty="0" err="1" smtClean="0">
                <a:solidFill>
                  <a:schemeClr val="bg1"/>
                </a:solidFill>
              </a:rPr>
              <a:t>is</a:t>
            </a:r>
            <a:r>
              <a:rPr lang="es-ES_tradnl" sz="2400" b="1" dirty="0" smtClean="0">
                <a:solidFill>
                  <a:schemeClr val="bg1"/>
                </a:solidFill>
              </a:rPr>
              <a:t> a …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25" name="24 Flecha derecha">
            <a:hlinkClick r:id="" action="ppaction://hlinkshowjump?jump=nextslide"/>
          </p:cNvPr>
          <p:cNvSpPr/>
          <p:nvPr/>
        </p:nvSpPr>
        <p:spPr>
          <a:xfrm>
            <a:off x="9387840" y="5805264"/>
            <a:ext cx="1022090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/>
              <a:t>NEXT</a:t>
            </a:r>
            <a:endParaRPr lang="es-ES" sz="2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L -0.14219 0.10532 C -0.17292 0.12685 -0.20643 0.16898 -0.23646 0.21991 C -0.26962 0.27754 -0.29045 0.33102 -0.29775 0.37569 L -0.33577 0.58356 " pathEditMode="relative" rAng="-3147540" ptsTypes="FffFF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3" y="2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bldLvl="0" animBg="1"/>
      <p:bldP spid="2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Elipse"/>
          <p:cNvSpPr/>
          <p:nvPr/>
        </p:nvSpPr>
        <p:spPr>
          <a:xfrm>
            <a:off x="8904312" y="1844824"/>
            <a:ext cx="1224136" cy="12241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chemeClr val="bg1">
                <a:alpha val="60000"/>
              </a:schemeClr>
            </a:glow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" name="Picture 8" descr="http://www.portofinoinnanaheim.com/images/ba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40" y="2060848"/>
            <a:ext cx="952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Documento"/>
          <p:cNvSpPr/>
          <p:nvPr/>
        </p:nvSpPr>
        <p:spPr>
          <a:xfrm rot="10800000">
            <a:off x="1523999" y="4628190"/>
            <a:ext cx="9171517" cy="2229809"/>
          </a:xfrm>
          <a:prstGeom prst="rect">
            <a:avLst/>
          </a:pr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263817" y="2242706"/>
                  <a:pt x="238417" y="4551794"/>
                  <a:pt x="136817" y="6721183"/>
                </a:cubicBezTo>
                <a:cubicBezTo>
                  <a:pt x="3093606" y="6657683"/>
                  <a:pt x="6050395" y="6644983"/>
                  <a:pt x="9007184" y="6721183"/>
                </a:cubicBezTo>
                <a:cubicBezTo>
                  <a:pt x="8930984" y="4526394"/>
                  <a:pt x="8943684" y="2357006"/>
                  <a:pt x="9007184" y="136817"/>
                </a:cubicBezTo>
                <a:cubicBezTo>
                  <a:pt x="6024995" y="225717"/>
                  <a:pt x="3106306" y="251117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5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3099522"/>
            <a:ext cx="1387277" cy="15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934077" y="264391"/>
            <a:ext cx="2386059" cy="2265819"/>
            <a:chOff x="827584" y="261650"/>
            <a:chExt cx="2386059" cy="2265819"/>
          </a:xfrm>
        </p:grpSpPr>
        <p:pic>
          <p:nvPicPr>
            <p:cNvPr id="12" name="Picture 112" descr="Caramel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CuadroTexto"/>
            <p:cNvSpPr txBox="1"/>
            <p:nvPr/>
          </p:nvSpPr>
          <p:spPr>
            <a:xfrm>
              <a:off x="827584" y="404664"/>
              <a:ext cx="2232248" cy="212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skeleton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7814397" y="240507"/>
            <a:ext cx="2386059" cy="2265819"/>
            <a:chOff x="827584" y="261650"/>
            <a:chExt cx="2386059" cy="2265819"/>
          </a:xfrm>
        </p:grpSpPr>
        <p:pic>
          <p:nvPicPr>
            <p:cNvPr id="20" name="Picture 112" descr="Caramel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20 CuadroTexto"/>
            <p:cNvSpPr txBox="1"/>
            <p:nvPr/>
          </p:nvSpPr>
          <p:spPr>
            <a:xfrm>
              <a:off x="1115616" y="404664"/>
              <a:ext cx="1963341" cy="212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zombie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sp>
        <p:nvSpPr>
          <p:cNvPr id="9" name="8 Llamada ovalada"/>
          <p:cNvSpPr/>
          <p:nvPr/>
        </p:nvSpPr>
        <p:spPr>
          <a:xfrm>
            <a:off x="4727848" y="1928726"/>
            <a:ext cx="2592288" cy="1068226"/>
          </a:xfrm>
          <a:prstGeom prst="wedgeEllipseCallout">
            <a:avLst>
              <a:gd name="adj1" fmla="val -46799"/>
              <a:gd name="adj2" fmla="val 8271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chemeClr val="tx1"/>
                </a:solidFill>
              </a:rPr>
              <a:t>Yes, </a:t>
            </a:r>
            <a:r>
              <a:rPr lang="es-ES_tradnl" sz="2400" dirty="0" err="1" smtClean="0">
                <a:solidFill>
                  <a:schemeClr val="tx1"/>
                </a:solidFill>
              </a:rPr>
              <a:t>it’s</a:t>
            </a:r>
            <a:r>
              <a:rPr lang="es-ES_tradnl" sz="2400" dirty="0" smtClean="0">
                <a:solidFill>
                  <a:schemeClr val="tx1"/>
                </a:solidFill>
              </a:rPr>
              <a:t> a 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witch</a:t>
            </a:r>
            <a:r>
              <a:rPr lang="es-ES_tradnl" sz="2400" dirty="0" smtClean="0">
                <a:solidFill>
                  <a:schemeClr val="tx1"/>
                </a:solidFill>
              </a:rPr>
              <a:t>!</a:t>
            </a:r>
            <a:endParaRPr lang="es-ES" sz="2400" dirty="0">
              <a:solidFill>
                <a:schemeClr val="tx1"/>
              </a:solidFill>
            </a:endParaRPr>
          </a:p>
        </p:txBody>
      </p:sp>
      <p:pic>
        <p:nvPicPr>
          <p:cNvPr id="25" name="Picture 2" descr="Cartoon Trick or Treating Pirate Bo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67" r="96667">
                        <a14:foregroundMark x1="51667" y1="26290" x2="52167" y2="32581"/>
                        <a14:backgroundMark x1="27333" y1="36129" x2="28500" y2="36774"/>
                        <a14:backgroundMark x1="48000" y1="80323" x2="48000" y2="803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54" t="-2872" r="12934" b="3074"/>
          <a:stretch>
            <a:fillRect/>
          </a:stretch>
        </p:blipFill>
        <p:spPr bwMode="auto">
          <a:xfrm>
            <a:off x="2135560" y="1858190"/>
            <a:ext cx="3307472" cy="452895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1919536" y="426210"/>
            <a:ext cx="2520280" cy="1676325"/>
            <a:chOff x="827584" y="261650"/>
            <a:chExt cx="2520280" cy="1676325"/>
          </a:xfrm>
        </p:grpSpPr>
        <p:pic>
          <p:nvPicPr>
            <p:cNvPr id="23" name="Picture 112" descr="Caramel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23 CuadroTexto"/>
            <p:cNvSpPr txBox="1"/>
            <p:nvPr/>
          </p:nvSpPr>
          <p:spPr>
            <a:xfrm>
              <a:off x="961805" y="404664"/>
              <a:ext cx="2386059" cy="1106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witch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3237" y="2532180"/>
            <a:ext cx="2617798" cy="36265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Flecha derecha">
            <a:hlinkClick r:id="" action="ppaction://hlinkshowjump?jump=nextslide"/>
          </p:cNvPr>
          <p:cNvSpPr/>
          <p:nvPr/>
        </p:nvSpPr>
        <p:spPr>
          <a:xfrm>
            <a:off x="9387840" y="5805264"/>
            <a:ext cx="1022090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/>
              <a:t>NEXT</a:t>
            </a:r>
            <a:endParaRPr lang="es-ES" sz="2000" b="1" dirty="0"/>
          </a:p>
        </p:txBody>
      </p:sp>
      <p:sp>
        <p:nvSpPr>
          <p:cNvPr id="27" name="26 CuadroTexto"/>
          <p:cNvSpPr txBox="1"/>
          <p:nvPr/>
        </p:nvSpPr>
        <p:spPr>
          <a:xfrm>
            <a:off x="1703512" y="116632"/>
            <a:ext cx="23762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err="1" smtClean="0">
                <a:solidFill>
                  <a:schemeClr val="bg1"/>
                </a:solidFill>
              </a:rPr>
              <a:t>This</a:t>
            </a:r>
            <a:r>
              <a:rPr lang="es-ES_tradnl" sz="2400" b="1" dirty="0" smtClean="0">
                <a:solidFill>
                  <a:schemeClr val="bg1"/>
                </a:solidFill>
              </a:rPr>
              <a:t> </a:t>
            </a:r>
            <a:r>
              <a:rPr lang="es-ES_tradnl" sz="2400" b="1" dirty="0" err="1" smtClean="0">
                <a:solidFill>
                  <a:schemeClr val="bg1"/>
                </a:solidFill>
              </a:rPr>
              <a:t>is</a:t>
            </a:r>
            <a:r>
              <a:rPr lang="es-ES_tradnl" sz="2400" b="1" dirty="0" smtClean="0">
                <a:solidFill>
                  <a:schemeClr val="bg1"/>
                </a:solidFill>
              </a:rPr>
              <a:t> a …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5723E-6 L 0.16892 0.48323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" y="24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bldLvl="0" animBg="1"/>
      <p:bldP spid="2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Elipse"/>
          <p:cNvSpPr/>
          <p:nvPr/>
        </p:nvSpPr>
        <p:spPr>
          <a:xfrm>
            <a:off x="8904312" y="1844824"/>
            <a:ext cx="1224136" cy="12241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chemeClr val="bg1">
                <a:alpha val="60000"/>
              </a:schemeClr>
            </a:glow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9" name="Picture 8" descr="http://www.portofinoinnanaheim.com/images/ba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40" y="2060848"/>
            <a:ext cx="952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Documento"/>
          <p:cNvSpPr/>
          <p:nvPr/>
        </p:nvSpPr>
        <p:spPr>
          <a:xfrm rot="10800000">
            <a:off x="1523999" y="4628190"/>
            <a:ext cx="9171517" cy="2229809"/>
          </a:xfrm>
          <a:prstGeom prst="rect">
            <a:avLst/>
          </a:pr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263817" y="2242706"/>
                  <a:pt x="238417" y="4551794"/>
                  <a:pt x="136817" y="6721183"/>
                </a:cubicBezTo>
                <a:cubicBezTo>
                  <a:pt x="3093606" y="6657683"/>
                  <a:pt x="6050395" y="6644983"/>
                  <a:pt x="9007184" y="6721183"/>
                </a:cubicBezTo>
                <a:cubicBezTo>
                  <a:pt x="8930984" y="4526394"/>
                  <a:pt x="8943684" y="2357006"/>
                  <a:pt x="9007184" y="136817"/>
                </a:cubicBezTo>
                <a:cubicBezTo>
                  <a:pt x="6024995" y="225717"/>
                  <a:pt x="3106306" y="251117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5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3099522"/>
            <a:ext cx="1387277" cy="15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2135560" y="384523"/>
            <a:ext cx="2386059" cy="2265819"/>
            <a:chOff x="827584" y="261650"/>
            <a:chExt cx="2386059" cy="2265819"/>
          </a:xfrm>
        </p:grpSpPr>
        <p:pic>
          <p:nvPicPr>
            <p:cNvPr id="12" name="Picture 112" descr="Caramel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CuadroTexto"/>
            <p:cNvSpPr txBox="1"/>
            <p:nvPr/>
          </p:nvSpPr>
          <p:spPr>
            <a:xfrm>
              <a:off x="1043608" y="404664"/>
              <a:ext cx="2170035" cy="212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skeleton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7814397" y="311513"/>
            <a:ext cx="2458067" cy="2265819"/>
            <a:chOff x="827584" y="261650"/>
            <a:chExt cx="2458067" cy="2265819"/>
          </a:xfrm>
        </p:grpSpPr>
        <p:pic>
          <p:nvPicPr>
            <p:cNvPr id="20" name="Picture 112" descr="Caramel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20 CuadroTexto"/>
            <p:cNvSpPr txBox="1"/>
            <p:nvPr/>
          </p:nvSpPr>
          <p:spPr>
            <a:xfrm>
              <a:off x="899592" y="404664"/>
              <a:ext cx="2386059" cy="212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werewolf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sp>
        <p:nvSpPr>
          <p:cNvPr id="9" name="8 Llamada ovalada"/>
          <p:cNvSpPr/>
          <p:nvPr/>
        </p:nvSpPr>
        <p:spPr>
          <a:xfrm>
            <a:off x="5159896" y="1928726"/>
            <a:ext cx="2592288" cy="1068226"/>
          </a:xfrm>
          <a:prstGeom prst="wedgeEllipseCallout">
            <a:avLst>
              <a:gd name="adj1" fmla="val -46799"/>
              <a:gd name="adj2" fmla="val 8271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chemeClr val="tx1"/>
                </a:solidFill>
              </a:rPr>
              <a:t>Yes, </a:t>
            </a:r>
            <a:r>
              <a:rPr lang="es-ES_tradnl" sz="2400" dirty="0" err="1" smtClean="0">
                <a:solidFill>
                  <a:schemeClr val="tx1"/>
                </a:solidFill>
              </a:rPr>
              <a:t>it’s</a:t>
            </a:r>
            <a:r>
              <a:rPr lang="es-ES_tradnl" sz="2400" dirty="0" smtClean="0">
                <a:solidFill>
                  <a:schemeClr val="tx1"/>
                </a:solidFill>
              </a:rPr>
              <a:t> a 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zombie</a:t>
            </a:r>
            <a:r>
              <a:rPr lang="es-ES_tradnl" sz="2400" dirty="0" smtClean="0">
                <a:solidFill>
                  <a:schemeClr val="tx1"/>
                </a:solidFill>
              </a:rPr>
              <a:t>!</a:t>
            </a:r>
            <a:endParaRPr lang="es-ES" sz="24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832" y="2331019"/>
            <a:ext cx="3084567" cy="361826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Flecha derecha">
            <a:hlinkClick r:id="" action="ppaction://hlinkshowjump?jump=nextslide"/>
          </p:cNvPr>
          <p:cNvSpPr/>
          <p:nvPr/>
        </p:nvSpPr>
        <p:spPr>
          <a:xfrm>
            <a:off x="9387840" y="5805264"/>
            <a:ext cx="1022090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/>
              <a:t>NEXT</a:t>
            </a:r>
            <a:endParaRPr lang="es-ES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0412" y="2225728"/>
            <a:ext cx="3158559" cy="38288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CuadroTexto"/>
          <p:cNvSpPr txBox="1"/>
          <p:nvPr/>
        </p:nvSpPr>
        <p:spPr>
          <a:xfrm>
            <a:off x="1703512" y="116632"/>
            <a:ext cx="23762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err="1" smtClean="0">
                <a:solidFill>
                  <a:schemeClr val="bg1"/>
                </a:solidFill>
              </a:rPr>
              <a:t>This</a:t>
            </a:r>
            <a:r>
              <a:rPr lang="es-ES_tradnl" sz="2400" b="1" dirty="0" smtClean="0">
                <a:solidFill>
                  <a:schemeClr val="bg1"/>
                </a:solidFill>
              </a:rPr>
              <a:t> </a:t>
            </a:r>
            <a:r>
              <a:rPr lang="es-ES_tradnl" sz="2400" b="1" dirty="0" err="1" smtClean="0">
                <a:solidFill>
                  <a:schemeClr val="bg1"/>
                </a:solidFill>
              </a:rPr>
              <a:t>is</a:t>
            </a:r>
            <a:r>
              <a:rPr lang="es-ES_tradnl" sz="2400" b="1" dirty="0" smtClean="0">
                <a:solidFill>
                  <a:schemeClr val="bg1"/>
                </a:solidFill>
              </a:rPr>
              <a:t> a …</a:t>
            </a:r>
            <a:endParaRPr lang="es-ES" sz="2400" b="1" dirty="0">
              <a:solidFill>
                <a:schemeClr val="bg1"/>
              </a:solidFill>
            </a:endParaRPr>
          </a:p>
        </p:txBody>
      </p:sp>
      <p:grpSp>
        <p:nvGrpSpPr>
          <p:cNvPr id="22" name="21 Grupo"/>
          <p:cNvGrpSpPr/>
          <p:nvPr/>
        </p:nvGrpSpPr>
        <p:grpSpPr>
          <a:xfrm>
            <a:off x="5015880" y="375274"/>
            <a:ext cx="2520280" cy="1676325"/>
            <a:chOff x="827584" y="261650"/>
            <a:chExt cx="2520280" cy="1676325"/>
          </a:xfrm>
        </p:grpSpPr>
        <p:pic>
          <p:nvPicPr>
            <p:cNvPr id="23" name="Picture 112" descr="Caramelo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23 CuadroTexto"/>
            <p:cNvSpPr txBox="1"/>
            <p:nvPr/>
          </p:nvSpPr>
          <p:spPr>
            <a:xfrm>
              <a:off x="961805" y="404664"/>
              <a:ext cx="2386059" cy="1106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zombie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rcaj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L -0.16927 0.55417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27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bldLvl="0" animBg="1"/>
      <p:bldP spid="26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Elipse"/>
          <p:cNvSpPr/>
          <p:nvPr/>
        </p:nvSpPr>
        <p:spPr>
          <a:xfrm>
            <a:off x="8904312" y="1844824"/>
            <a:ext cx="1224136" cy="12241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chemeClr val="bg1">
                <a:alpha val="60000"/>
              </a:schemeClr>
            </a:glow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" name="Picture 8" descr="http://www.portofinoinnanaheim.com/images/ba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40" y="2060848"/>
            <a:ext cx="952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Documento"/>
          <p:cNvSpPr/>
          <p:nvPr/>
        </p:nvSpPr>
        <p:spPr>
          <a:xfrm rot="10800000">
            <a:off x="1523999" y="4628190"/>
            <a:ext cx="9171517" cy="2229809"/>
          </a:xfrm>
          <a:prstGeom prst="rect">
            <a:avLst/>
          </a:pr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263817" y="2242706"/>
                  <a:pt x="238417" y="4551794"/>
                  <a:pt x="136817" y="6721183"/>
                </a:cubicBezTo>
                <a:cubicBezTo>
                  <a:pt x="3093606" y="6657683"/>
                  <a:pt x="6050395" y="6644983"/>
                  <a:pt x="9007184" y="6721183"/>
                </a:cubicBezTo>
                <a:cubicBezTo>
                  <a:pt x="8930984" y="4526394"/>
                  <a:pt x="8943684" y="2357006"/>
                  <a:pt x="9007184" y="136817"/>
                </a:cubicBezTo>
                <a:cubicBezTo>
                  <a:pt x="6024995" y="225717"/>
                  <a:pt x="3106306" y="251117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5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3099522"/>
            <a:ext cx="1387277" cy="15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2135560" y="384523"/>
            <a:ext cx="2386059" cy="2265819"/>
            <a:chOff x="827584" y="261650"/>
            <a:chExt cx="2386059" cy="2265819"/>
          </a:xfrm>
        </p:grpSpPr>
        <p:pic>
          <p:nvPicPr>
            <p:cNvPr id="12" name="Picture 112" descr="Caramel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CuadroTexto"/>
            <p:cNvSpPr txBox="1"/>
            <p:nvPr/>
          </p:nvSpPr>
          <p:spPr>
            <a:xfrm>
              <a:off x="827584" y="404664"/>
              <a:ext cx="2232248" cy="212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skeleton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7523331" y="240507"/>
            <a:ext cx="3318052" cy="1676325"/>
            <a:chOff x="1246075" y="261650"/>
            <a:chExt cx="1963341" cy="1676325"/>
          </a:xfrm>
        </p:grpSpPr>
        <p:pic>
          <p:nvPicPr>
            <p:cNvPr id="20" name="Picture 112" descr="Caramel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3667" y="261650"/>
              <a:ext cx="1700453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20 CuadroTexto"/>
            <p:cNvSpPr txBox="1"/>
            <p:nvPr/>
          </p:nvSpPr>
          <p:spPr>
            <a:xfrm>
              <a:off x="1246075" y="569398"/>
              <a:ext cx="1963341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Jack-o-</a:t>
              </a:r>
              <a:r>
                <a:rPr lang="es-ES_tradnl" sz="4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lantern</a:t>
              </a:r>
              <a:endParaRPr lang="es-E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sp>
        <p:nvSpPr>
          <p:cNvPr id="9" name="8 Llamada ovalada"/>
          <p:cNvSpPr/>
          <p:nvPr/>
        </p:nvSpPr>
        <p:spPr>
          <a:xfrm>
            <a:off x="4737643" y="1928726"/>
            <a:ext cx="2798517" cy="1068226"/>
          </a:xfrm>
          <a:prstGeom prst="wedgeEllipseCallout">
            <a:avLst>
              <a:gd name="adj1" fmla="val -46799"/>
              <a:gd name="adj2" fmla="val 8271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chemeClr val="tx1"/>
                </a:solidFill>
              </a:rPr>
              <a:t>Yes, </a:t>
            </a:r>
            <a:r>
              <a:rPr lang="es-ES_tradnl" sz="2400" dirty="0" err="1" smtClean="0">
                <a:solidFill>
                  <a:schemeClr val="tx1"/>
                </a:solidFill>
              </a:rPr>
              <a:t>it’s</a:t>
            </a:r>
            <a:r>
              <a:rPr lang="es-ES_tradnl" sz="2400" dirty="0" smtClean="0">
                <a:solidFill>
                  <a:schemeClr val="tx1"/>
                </a:solidFill>
              </a:rPr>
              <a:t> a 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werewolf</a:t>
            </a:r>
            <a:r>
              <a:rPr lang="es-ES_tradnl" sz="2400" dirty="0" smtClean="0">
                <a:solidFill>
                  <a:schemeClr val="tx1"/>
                </a:solidFill>
              </a:rPr>
              <a:t>!</a:t>
            </a:r>
            <a:endParaRPr lang="es-ES" sz="2400" dirty="0">
              <a:solidFill>
                <a:schemeClr val="tx1"/>
              </a:solidFill>
            </a:endParaRPr>
          </a:p>
        </p:txBody>
      </p:sp>
      <p:pic>
        <p:nvPicPr>
          <p:cNvPr id="25" name="Picture 2" descr="Cartoon Trick or Treating Pirate Bo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67" r="96667">
                        <a14:foregroundMark x1="51667" y1="26290" x2="52167" y2="32581"/>
                        <a14:backgroundMark x1="27333" y1="36129" x2="28500" y2="36774"/>
                        <a14:backgroundMark x1="48000" y1="80323" x2="48000" y2="803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54" t="-2872" r="12934" b="3074"/>
          <a:stretch>
            <a:fillRect/>
          </a:stretch>
        </p:blipFill>
        <p:spPr bwMode="auto">
          <a:xfrm>
            <a:off x="2135560" y="1858190"/>
            <a:ext cx="3307472" cy="452895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4799856" y="312515"/>
            <a:ext cx="2520280" cy="2265819"/>
            <a:chOff x="827584" y="261650"/>
            <a:chExt cx="2520280" cy="2265819"/>
          </a:xfrm>
        </p:grpSpPr>
        <p:pic>
          <p:nvPicPr>
            <p:cNvPr id="23" name="Picture 112" descr="Caramel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23 CuadroTexto"/>
            <p:cNvSpPr txBox="1"/>
            <p:nvPr/>
          </p:nvSpPr>
          <p:spPr>
            <a:xfrm>
              <a:off x="961805" y="404664"/>
              <a:ext cx="2386059" cy="212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werewolf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2965" y="2505919"/>
            <a:ext cx="3082805" cy="344817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Flecha derecha">
            <a:hlinkClick r:id="" action="ppaction://hlinkshowjump?jump=nextslide"/>
          </p:cNvPr>
          <p:cNvSpPr/>
          <p:nvPr/>
        </p:nvSpPr>
        <p:spPr>
          <a:xfrm>
            <a:off x="9387840" y="5805264"/>
            <a:ext cx="1022090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/>
              <a:t>NEXT</a:t>
            </a:r>
            <a:endParaRPr lang="es-ES" sz="2000" b="1" dirty="0"/>
          </a:p>
        </p:txBody>
      </p:sp>
      <p:sp>
        <p:nvSpPr>
          <p:cNvPr id="27" name="26 CuadroTexto"/>
          <p:cNvSpPr txBox="1"/>
          <p:nvPr/>
        </p:nvSpPr>
        <p:spPr>
          <a:xfrm>
            <a:off x="1703512" y="116632"/>
            <a:ext cx="23762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err="1" smtClean="0">
                <a:solidFill>
                  <a:schemeClr val="bg1"/>
                </a:solidFill>
              </a:rPr>
              <a:t>This</a:t>
            </a:r>
            <a:r>
              <a:rPr lang="es-ES_tradnl" sz="2400" b="1" dirty="0" smtClean="0">
                <a:solidFill>
                  <a:schemeClr val="bg1"/>
                </a:solidFill>
              </a:rPr>
              <a:t> </a:t>
            </a:r>
            <a:r>
              <a:rPr lang="es-ES_tradnl" sz="2400" b="1" dirty="0" err="1" smtClean="0">
                <a:solidFill>
                  <a:schemeClr val="bg1"/>
                </a:solidFill>
              </a:rPr>
              <a:t>is</a:t>
            </a:r>
            <a:r>
              <a:rPr lang="es-ES_tradnl" sz="2400" b="1" dirty="0" smtClean="0">
                <a:solidFill>
                  <a:schemeClr val="bg1"/>
                </a:solidFill>
              </a:rPr>
              <a:t> a …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ulli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-0.16129 0.50903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2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bldLvl="0" animBg="1"/>
      <p:bldP spid="26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Elipse"/>
          <p:cNvSpPr/>
          <p:nvPr/>
        </p:nvSpPr>
        <p:spPr>
          <a:xfrm>
            <a:off x="8904312" y="1844824"/>
            <a:ext cx="1224136" cy="12241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chemeClr val="bg1">
                <a:alpha val="60000"/>
              </a:schemeClr>
            </a:glow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9" name="Picture 8" descr="http://www.portofinoinnanaheim.com/images/ba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40" y="2060848"/>
            <a:ext cx="952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Documento"/>
          <p:cNvSpPr/>
          <p:nvPr/>
        </p:nvSpPr>
        <p:spPr>
          <a:xfrm rot="10800000">
            <a:off x="1523999" y="4628190"/>
            <a:ext cx="9171517" cy="2229809"/>
          </a:xfrm>
          <a:prstGeom prst="rect">
            <a:avLst/>
          </a:pr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263817" y="2242706"/>
                  <a:pt x="238417" y="4551794"/>
                  <a:pt x="136817" y="6721183"/>
                </a:cubicBezTo>
                <a:cubicBezTo>
                  <a:pt x="3093606" y="6657683"/>
                  <a:pt x="6050395" y="6644983"/>
                  <a:pt x="9007184" y="6721183"/>
                </a:cubicBezTo>
                <a:cubicBezTo>
                  <a:pt x="8930984" y="4526394"/>
                  <a:pt x="8943684" y="2357006"/>
                  <a:pt x="9007184" y="136817"/>
                </a:cubicBezTo>
                <a:cubicBezTo>
                  <a:pt x="6024995" y="225717"/>
                  <a:pt x="3106306" y="251117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5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3099522"/>
            <a:ext cx="1387277" cy="15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2135560" y="384523"/>
            <a:ext cx="2386059" cy="2265819"/>
            <a:chOff x="827584" y="261650"/>
            <a:chExt cx="2386059" cy="2265819"/>
          </a:xfrm>
        </p:grpSpPr>
        <p:pic>
          <p:nvPicPr>
            <p:cNvPr id="12" name="Picture 112" descr="Caramel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CuadroTexto"/>
            <p:cNvSpPr txBox="1"/>
            <p:nvPr/>
          </p:nvSpPr>
          <p:spPr>
            <a:xfrm>
              <a:off x="1043608" y="404664"/>
              <a:ext cx="2170035" cy="212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skeleton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7814397" y="311513"/>
            <a:ext cx="2458067" cy="1676325"/>
            <a:chOff x="827584" y="261650"/>
            <a:chExt cx="2458067" cy="1676325"/>
          </a:xfrm>
        </p:grpSpPr>
        <p:pic>
          <p:nvPicPr>
            <p:cNvPr id="20" name="Picture 112" descr="Caramel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20 CuadroTexto"/>
            <p:cNvSpPr txBox="1"/>
            <p:nvPr/>
          </p:nvSpPr>
          <p:spPr>
            <a:xfrm>
              <a:off x="899592" y="404664"/>
              <a:ext cx="2386059" cy="1106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bat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sp>
        <p:nvSpPr>
          <p:cNvPr id="9" name="8 Llamada ovalada"/>
          <p:cNvSpPr/>
          <p:nvPr/>
        </p:nvSpPr>
        <p:spPr>
          <a:xfrm>
            <a:off x="4871864" y="1928726"/>
            <a:ext cx="3384376" cy="1068226"/>
          </a:xfrm>
          <a:prstGeom prst="wedgeEllipseCallout">
            <a:avLst>
              <a:gd name="adj1" fmla="val -46799"/>
              <a:gd name="adj2" fmla="val 8271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chemeClr val="tx1"/>
                </a:solidFill>
              </a:rPr>
              <a:t>Yes, </a:t>
            </a:r>
            <a:r>
              <a:rPr lang="es-ES_tradnl" sz="2400" dirty="0" err="1" smtClean="0">
                <a:solidFill>
                  <a:schemeClr val="tx1"/>
                </a:solidFill>
              </a:rPr>
              <a:t>it’s</a:t>
            </a:r>
            <a:r>
              <a:rPr lang="es-ES_tradnl" sz="2400" dirty="0" smtClean="0">
                <a:solidFill>
                  <a:schemeClr val="tx1"/>
                </a:solidFill>
              </a:rPr>
              <a:t> a </a:t>
            </a:r>
            <a:endParaRPr lang="es-ES_tradnl" sz="2400" dirty="0" smtClean="0">
              <a:solidFill>
                <a:schemeClr val="tx1"/>
              </a:solidFill>
            </a:endParaRPr>
          </a:p>
          <a:p>
            <a:pPr algn="ctr"/>
            <a:r>
              <a:rPr lang="es-ES_tradnl" sz="2800" b="1" dirty="0" err="1" smtClean="0">
                <a:solidFill>
                  <a:srgbClr val="FF0000"/>
                </a:solidFill>
              </a:rPr>
              <a:t>jack</a:t>
            </a:r>
            <a:r>
              <a:rPr lang="es-ES_tradnl" sz="2800" b="1" dirty="0" smtClean="0">
                <a:solidFill>
                  <a:srgbClr val="FF0000"/>
                </a:solidFill>
              </a:rPr>
              <a:t>-o-</a:t>
            </a:r>
            <a:r>
              <a:rPr lang="es-ES_tradnl" sz="2800" b="1" dirty="0" err="1" smtClean="0">
                <a:solidFill>
                  <a:srgbClr val="FF0000"/>
                </a:solidFill>
              </a:rPr>
              <a:t>lantern</a:t>
            </a:r>
            <a:r>
              <a:rPr lang="es-ES_tradnl" sz="2400" dirty="0" smtClean="0">
                <a:solidFill>
                  <a:schemeClr val="tx1"/>
                </a:solidFill>
              </a:rPr>
              <a:t>!</a:t>
            </a:r>
            <a:endParaRPr lang="es-ES" sz="24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3097" y="3260454"/>
            <a:ext cx="2778103" cy="27882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Flecha derecha">
            <a:hlinkClick r:id="" action="ppaction://hlinkshowjump?jump=nextslide"/>
          </p:cNvPr>
          <p:cNvSpPr/>
          <p:nvPr/>
        </p:nvSpPr>
        <p:spPr>
          <a:xfrm>
            <a:off x="9387840" y="5805264"/>
            <a:ext cx="1022090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/>
              <a:t>NEXT</a:t>
            </a:r>
            <a:endParaRPr lang="es-ES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6989" y="2229353"/>
            <a:ext cx="3158559" cy="38288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CuadroTexto"/>
          <p:cNvSpPr txBox="1"/>
          <p:nvPr/>
        </p:nvSpPr>
        <p:spPr>
          <a:xfrm>
            <a:off x="1703512" y="116632"/>
            <a:ext cx="23762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err="1" smtClean="0">
                <a:solidFill>
                  <a:schemeClr val="bg1"/>
                </a:solidFill>
              </a:rPr>
              <a:t>This</a:t>
            </a:r>
            <a:r>
              <a:rPr lang="es-ES_tradnl" sz="2400" b="1" dirty="0" smtClean="0">
                <a:solidFill>
                  <a:schemeClr val="bg1"/>
                </a:solidFill>
              </a:rPr>
              <a:t> </a:t>
            </a:r>
            <a:r>
              <a:rPr lang="es-ES_tradnl" sz="2400" b="1" dirty="0" err="1" smtClean="0">
                <a:solidFill>
                  <a:schemeClr val="bg1"/>
                </a:solidFill>
              </a:rPr>
              <a:t>is</a:t>
            </a:r>
            <a:r>
              <a:rPr lang="es-ES_tradnl" sz="2400" b="1" dirty="0" smtClean="0">
                <a:solidFill>
                  <a:schemeClr val="bg1"/>
                </a:solidFill>
              </a:rPr>
              <a:t> a …</a:t>
            </a:r>
            <a:endParaRPr lang="es-ES" sz="2400" b="1" dirty="0">
              <a:solidFill>
                <a:schemeClr val="bg1"/>
              </a:solidFill>
            </a:endParaRPr>
          </a:p>
        </p:txBody>
      </p:sp>
      <p:grpSp>
        <p:nvGrpSpPr>
          <p:cNvPr id="22" name="21 Grupo"/>
          <p:cNvGrpSpPr/>
          <p:nvPr/>
        </p:nvGrpSpPr>
        <p:grpSpPr>
          <a:xfrm>
            <a:off x="4583832" y="260648"/>
            <a:ext cx="3600400" cy="1676325"/>
            <a:chOff x="467544" y="261650"/>
            <a:chExt cx="3600400" cy="1676325"/>
          </a:xfrm>
        </p:grpSpPr>
        <p:pic>
          <p:nvPicPr>
            <p:cNvPr id="23" name="Picture 112" descr="Caramelo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23 CuadroTexto"/>
            <p:cNvSpPr txBox="1"/>
            <p:nvPr/>
          </p:nvSpPr>
          <p:spPr>
            <a:xfrm>
              <a:off x="467544" y="651080"/>
              <a:ext cx="3600400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Jack-o-</a:t>
              </a:r>
              <a:r>
                <a:rPr lang="es-ES_tradnl" sz="4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lantern</a:t>
              </a:r>
              <a:endParaRPr lang="es-E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0.18889 0.57083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4" y="285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bldLvl="0" animBg="1"/>
      <p:bldP spid="26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 Elipse"/>
          <p:cNvSpPr/>
          <p:nvPr/>
        </p:nvSpPr>
        <p:spPr>
          <a:xfrm>
            <a:off x="8904312" y="1844824"/>
            <a:ext cx="1224136" cy="12241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chemeClr val="bg1">
                <a:alpha val="60000"/>
              </a:schemeClr>
            </a:glow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8" name="Picture 8" descr="http://www.portofinoinnanaheim.com/images/ba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40" y="2060848"/>
            <a:ext cx="952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Documento"/>
          <p:cNvSpPr/>
          <p:nvPr/>
        </p:nvSpPr>
        <p:spPr>
          <a:xfrm rot="10800000">
            <a:off x="1523999" y="4628190"/>
            <a:ext cx="9171517" cy="2229809"/>
          </a:xfrm>
          <a:prstGeom prst="rect">
            <a:avLst/>
          </a:pr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263817" y="2242706"/>
                  <a:pt x="238417" y="4551794"/>
                  <a:pt x="136817" y="6721183"/>
                </a:cubicBezTo>
                <a:cubicBezTo>
                  <a:pt x="3093606" y="6657683"/>
                  <a:pt x="6050395" y="6644983"/>
                  <a:pt x="9007184" y="6721183"/>
                </a:cubicBezTo>
                <a:cubicBezTo>
                  <a:pt x="8930984" y="4526394"/>
                  <a:pt x="8943684" y="2357006"/>
                  <a:pt x="9007184" y="136817"/>
                </a:cubicBezTo>
                <a:cubicBezTo>
                  <a:pt x="6024995" y="225717"/>
                  <a:pt x="3106306" y="251117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5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3099522"/>
            <a:ext cx="1387277" cy="15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2135560" y="384523"/>
            <a:ext cx="2386059" cy="1676325"/>
            <a:chOff x="827584" y="261650"/>
            <a:chExt cx="2386059" cy="1676325"/>
          </a:xfrm>
        </p:grpSpPr>
        <p:pic>
          <p:nvPicPr>
            <p:cNvPr id="12" name="Picture 112" descr="Caramel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CuadroTexto"/>
            <p:cNvSpPr txBox="1"/>
            <p:nvPr/>
          </p:nvSpPr>
          <p:spPr>
            <a:xfrm>
              <a:off x="1182727" y="404664"/>
              <a:ext cx="1733089" cy="1106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bat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4871864" y="303266"/>
            <a:ext cx="2386059" cy="1676325"/>
            <a:chOff x="827584" y="261650"/>
            <a:chExt cx="2386059" cy="1676325"/>
          </a:xfrm>
        </p:grpSpPr>
        <p:pic>
          <p:nvPicPr>
            <p:cNvPr id="20" name="Picture 112" descr="Caramel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20 CuadroTexto"/>
            <p:cNvSpPr txBox="1"/>
            <p:nvPr/>
          </p:nvSpPr>
          <p:spPr>
            <a:xfrm>
              <a:off x="1115616" y="404664"/>
              <a:ext cx="1963341" cy="1106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devil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1584" y="2314358"/>
            <a:ext cx="3941194" cy="40727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7608168" y="311513"/>
            <a:ext cx="2520280" cy="1676325"/>
            <a:chOff x="827584" y="261650"/>
            <a:chExt cx="2520280" cy="1676325"/>
          </a:xfrm>
        </p:grpSpPr>
        <p:pic>
          <p:nvPicPr>
            <p:cNvPr id="23" name="Picture 112" descr="Caramel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23 CuadroTexto"/>
            <p:cNvSpPr txBox="1"/>
            <p:nvPr/>
          </p:nvSpPr>
          <p:spPr>
            <a:xfrm>
              <a:off x="961805" y="404664"/>
              <a:ext cx="2386059" cy="1106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skeleton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sp>
        <p:nvSpPr>
          <p:cNvPr id="9" name="8 Llamada ovalada"/>
          <p:cNvSpPr/>
          <p:nvPr/>
        </p:nvSpPr>
        <p:spPr>
          <a:xfrm>
            <a:off x="4943872" y="1928726"/>
            <a:ext cx="2592288" cy="1068226"/>
          </a:xfrm>
          <a:prstGeom prst="wedgeEllipseCallout">
            <a:avLst>
              <a:gd name="adj1" fmla="val -38960"/>
              <a:gd name="adj2" fmla="val 6487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chemeClr val="tx1"/>
                </a:solidFill>
              </a:rPr>
              <a:t>Yes, </a:t>
            </a:r>
            <a:r>
              <a:rPr lang="es-ES_tradnl" sz="2400" dirty="0" err="1" smtClean="0">
                <a:solidFill>
                  <a:schemeClr val="tx1"/>
                </a:solidFill>
              </a:rPr>
              <a:t>it’s</a:t>
            </a:r>
            <a:r>
              <a:rPr lang="es-ES_tradnl" sz="2400" dirty="0" smtClean="0">
                <a:solidFill>
                  <a:schemeClr val="tx1"/>
                </a:solidFill>
              </a:rPr>
              <a:t> a 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skeleton</a:t>
            </a:r>
            <a:r>
              <a:rPr lang="es-ES_tradnl" sz="2400" dirty="0" smtClean="0">
                <a:solidFill>
                  <a:schemeClr val="tx1"/>
                </a:solidFill>
              </a:rPr>
              <a:t>!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703512" y="116632"/>
            <a:ext cx="23762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err="1" smtClean="0">
                <a:solidFill>
                  <a:schemeClr val="bg1"/>
                </a:solidFill>
              </a:rPr>
              <a:t>This</a:t>
            </a:r>
            <a:r>
              <a:rPr lang="es-ES_tradnl" sz="2400" b="1" dirty="0" smtClean="0">
                <a:solidFill>
                  <a:schemeClr val="bg1"/>
                </a:solidFill>
              </a:rPr>
              <a:t> </a:t>
            </a:r>
            <a:r>
              <a:rPr lang="es-ES_tradnl" sz="2400" b="1" dirty="0" err="1" smtClean="0">
                <a:solidFill>
                  <a:schemeClr val="bg1"/>
                </a:solidFill>
              </a:rPr>
              <a:t>is</a:t>
            </a:r>
            <a:r>
              <a:rPr lang="es-ES_tradnl" sz="2400" b="1" dirty="0" smtClean="0">
                <a:solidFill>
                  <a:schemeClr val="bg1"/>
                </a:solidFill>
              </a:rPr>
              <a:t> a …</a:t>
            </a: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http://www.wikihow.com/images/4/4e/Cartoon-skeleton-Intro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00" b="96400" l="19200" r="91000">
                        <a14:foregroundMark x1="26200" y1="69200" x2="26000" y2="70200"/>
                        <a14:foregroundMark x1="27800" y1="70200" x2="27800" y2="71200"/>
                        <a14:foregroundMark x1="30000" y1="70400" x2="30200" y2="71400"/>
                        <a14:foregroundMark x1="33000" y1="67400" x2="34200" y2="67400"/>
                        <a14:foregroundMark x1="78200" y1="42200" x2="82000" y2="42600"/>
                        <a14:foregroundMark x1="76400" y1="37600" x2="76400" y2="38600"/>
                        <a14:foregroundMark x1="81000" y1="35400" x2="80200" y2="37400"/>
                        <a14:foregroundMark x1="84000" y1="36200" x2="82600" y2="37800"/>
                        <a14:foregroundMark x1="86200" y1="39600" x2="84400" y2="40400"/>
                        <a14:foregroundMark x1="52600" y1="52800" x2="56600" y2="51800"/>
                        <a14:foregroundMark x1="51800" y1="66200" x2="58200" y2="65600"/>
                        <a14:foregroundMark x1="50800" y1="73800" x2="47200" y2="78000"/>
                        <a14:foregroundMark x1="31600" y1="81600" x2="29800" y2="84800"/>
                        <a14:foregroundMark x1="78000" y1="69000" x2="75000" y2="74200"/>
                        <a14:foregroundMark x1="76000" y1="80600" x2="80000" y2="79400"/>
                        <a14:foregroundMark x1="82000" y1="77200" x2="83200" y2="76600"/>
                        <a14:foregroundMark x1="82800" y1="79400" x2="84400" y2="78600"/>
                        <a14:foregroundMark x1="83200" y1="80600" x2="84400" y2="81000"/>
                        <a14:foregroundMark x1="28400" y1="88200" x2="28000" y2="88600"/>
                        <a14:foregroundMark x1="30000" y1="88200" x2="30000" y2="88800"/>
                        <a14:foregroundMark x1="32200" y1="87600" x2="32400" y2="88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85" t="7628" r="10923" b="8415"/>
          <a:stretch>
            <a:fillRect/>
          </a:stretch>
        </p:blipFill>
        <p:spPr bwMode="auto">
          <a:xfrm flipH="1">
            <a:off x="6600056" y="2133462"/>
            <a:ext cx="3154813" cy="399846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Flecha derecha">
            <a:hlinkClick r:id="" action="ppaction://hlinkshowjump?jump=nextslide"/>
          </p:cNvPr>
          <p:cNvSpPr/>
          <p:nvPr/>
        </p:nvSpPr>
        <p:spPr>
          <a:xfrm>
            <a:off x="9387840" y="5805264"/>
            <a:ext cx="1022090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/>
              <a:t>NEXT</a:t>
            </a:r>
            <a:endParaRPr lang="es-ES" sz="2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L -0.14219 0.10532 C -0.17292 0.12685 -0.20643 0.16898 -0.23646 0.21991 C -0.26962 0.27754 -0.29045 0.33102 -0.29775 0.37569 L -0.33577 0.58356 " pathEditMode="relative" rAng="-3147540" ptsTypes="FffFF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3" y="2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bldLvl="0" animBg="1"/>
      <p:bldP spid="25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Elipse"/>
          <p:cNvSpPr/>
          <p:nvPr/>
        </p:nvSpPr>
        <p:spPr>
          <a:xfrm>
            <a:off x="8904312" y="1844824"/>
            <a:ext cx="1224136" cy="12241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chemeClr val="bg1">
                <a:alpha val="60000"/>
              </a:schemeClr>
            </a:glow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" name="Picture 8" descr="http://www.portofinoinnanaheim.com/images/ba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40" y="2060848"/>
            <a:ext cx="952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Documento"/>
          <p:cNvSpPr/>
          <p:nvPr/>
        </p:nvSpPr>
        <p:spPr>
          <a:xfrm rot="10800000">
            <a:off x="1523999" y="4628190"/>
            <a:ext cx="9171517" cy="2229809"/>
          </a:xfrm>
          <a:prstGeom prst="rect">
            <a:avLst/>
          </a:pr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263817" y="2242706"/>
                  <a:pt x="238417" y="4551794"/>
                  <a:pt x="136817" y="6721183"/>
                </a:cubicBezTo>
                <a:cubicBezTo>
                  <a:pt x="3093606" y="6657683"/>
                  <a:pt x="6050395" y="6644983"/>
                  <a:pt x="9007184" y="6721183"/>
                </a:cubicBezTo>
                <a:cubicBezTo>
                  <a:pt x="8930984" y="4526394"/>
                  <a:pt x="8943684" y="2357006"/>
                  <a:pt x="9007184" y="136817"/>
                </a:cubicBezTo>
                <a:cubicBezTo>
                  <a:pt x="6024995" y="225717"/>
                  <a:pt x="3106306" y="251117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5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3099522"/>
            <a:ext cx="1387277" cy="15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902969" y="312515"/>
            <a:ext cx="2386059" cy="2265819"/>
            <a:chOff x="827584" y="261650"/>
            <a:chExt cx="2386059" cy="2265819"/>
          </a:xfrm>
        </p:grpSpPr>
        <p:pic>
          <p:nvPicPr>
            <p:cNvPr id="12" name="Picture 112" descr="Caramel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CuadroTexto"/>
            <p:cNvSpPr txBox="1"/>
            <p:nvPr/>
          </p:nvSpPr>
          <p:spPr>
            <a:xfrm>
              <a:off x="827584" y="404664"/>
              <a:ext cx="2232248" cy="212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skeleton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7536161" y="240507"/>
            <a:ext cx="2873770" cy="1676325"/>
            <a:chOff x="1253667" y="261650"/>
            <a:chExt cx="1700453" cy="1676325"/>
          </a:xfrm>
        </p:grpSpPr>
        <p:pic>
          <p:nvPicPr>
            <p:cNvPr id="20" name="Picture 112" descr="Caramel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3667" y="261650"/>
              <a:ext cx="1700453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20 CuadroTexto"/>
            <p:cNvSpPr txBox="1"/>
            <p:nvPr/>
          </p:nvSpPr>
          <p:spPr>
            <a:xfrm>
              <a:off x="1466707" y="425807"/>
              <a:ext cx="1189708" cy="1106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devil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sp>
        <p:nvSpPr>
          <p:cNvPr id="9" name="8 Llamada ovalada"/>
          <p:cNvSpPr/>
          <p:nvPr/>
        </p:nvSpPr>
        <p:spPr>
          <a:xfrm>
            <a:off x="4737643" y="1928726"/>
            <a:ext cx="2798517" cy="1068226"/>
          </a:xfrm>
          <a:prstGeom prst="wedgeEllipseCallout">
            <a:avLst>
              <a:gd name="adj1" fmla="val -46799"/>
              <a:gd name="adj2" fmla="val 8271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chemeClr val="tx1"/>
                </a:solidFill>
              </a:rPr>
              <a:t>Yes, </a:t>
            </a:r>
            <a:r>
              <a:rPr lang="es-ES_tradnl" sz="2400" dirty="0" err="1" smtClean="0">
                <a:solidFill>
                  <a:schemeClr val="tx1"/>
                </a:solidFill>
              </a:rPr>
              <a:t>it’s</a:t>
            </a:r>
            <a:r>
              <a:rPr lang="es-ES_tradnl" sz="2400" dirty="0" smtClean="0">
                <a:solidFill>
                  <a:schemeClr val="tx1"/>
                </a:solidFill>
              </a:rPr>
              <a:t> a </a:t>
            </a:r>
            <a:r>
              <a:rPr lang="es-ES_tradnl" sz="4000" b="1" dirty="0" err="1" smtClean="0">
                <a:solidFill>
                  <a:srgbClr val="FF0000"/>
                </a:solidFill>
              </a:rPr>
              <a:t>bat</a:t>
            </a:r>
            <a:r>
              <a:rPr lang="es-ES_tradnl" sz="2400" dirty="0" smtClean="0">
                <a:solidFill>
                  <a:schemeClr val="tx1"/>
                </a:solidFill>
              </a:rPr>
              <a:t>!</a:t>
            </a:r>
            <a:endParaRPr lang="es-ES" sz="2400" dirty="0">
              <a:solidFill>
                <a:schemeClr val="tx1"/>
              </a:solidFill>
            </a:endParaRPr>
          </a:p>
        </p:txBody>
      </p:sp>
      <p:pic>
        <p:nvPicPr>
          <p:cNvPr id="25" name="Picture 2" descr="Cartoon Trick or Treating Pirate Bo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67" r="96667">
                        <a14:foregroundMark x1="51667" y1="26290" x2="52167" y2="32581"/>
                        <a14:backgroundMark x1="27333" y1="36129" x2="28500" y2="36774"/>
                        <a14:backgroundMark x1="48000" y1="80323" x2="48000" y2="803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54" t="-2872" r="12934" b="3074"/>
          <a:stretch>
            <a:fillRect/>
          </a:stretch>
        </p:blipFill>
        <p:spPr bwMode="auto">
          <a:xfrm>
            <a:off x="2135560" y="1858190"/>
            <a:ext cx="3307472" cy="452895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1942383" y="494840"/>
            <a:ext cx="2520280" cy="1676325"/>
            <a:chOff x="827584" y="261650"/>
            <a:chExt cx="2520280" cy="1676325"/>
          </a:xfrm>
        </p:grpSpPr>
        <p:pic>
          <p:nvPicPr>
            <p:cNvPr id="23" name="Picture 112" descr="Caramel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23 CuadroTexto"/>
            <p:cNvSpPr txBox="1"/>
            <p:nvPr/>
          </p:nvSpPr>
          <p:spPr>
            <a:xfrm>
              <a:off x="961805" y="404664"/>
              <a:ext cx="2386059" cy="1106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bat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5960" y="3099522"/>
            <a:ext cx="4320480" cy="248971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Flecha derecha">
            <a:hlinkClick r:id="" action="ppaction://hlinkshowjump?jump=nextslide"/>
          </p:cNvPr>
          <p:cNvSpPr/>
          <p:nvPr/>
        </p:nvSpPr>
        <p:spPr>
          <a:xfrm>
            <a:off x="9387840" y="5805264"/>
            <a:ext cx="1022090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/>
              <a:t>NEXT</a:t>
            </a:r>
            <a:endParaRPr lang="es-ES" sz="2000" b="1" dirty="0"/>
          </a:p>
        </p:txBody>
      </p:sp>
      <p:sp>
        <p:nvSpPr>
          <p:cNvPr id="27" name="26 CuadroTexto"/>
          <p:cNvSpPr txBox="1"/>
          <p:nvPr/>
        </p:nvSpPr>
        <p:spPr>
          <a:xfrm>
            <a:off x="1703512" y="116632"/>
            <a:ext cx="23762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err="1" smtClean="0">
                <a:solidFill>
                  <a:schemeClr val="bg1"/>
                </a:solidFill>
              </a:rPr>
              <a:t>This</a:t>
            </a:r>
            <a:r>
              <a:rPr lang="es-ES_tradnl" sz="2400" b="1" dirty="0" smtClean="0">
                <a:solidFill>
                  <a:schemeClr val="bg1"/>
                </a:solidFill>
              </a:rPr>
              <a:t> </a:t>
            </a:r>
            <a:r>
              <a:rPr lang="es-ES_tradnl" sz="2400" b="1" dirty="0" err="1" smtClean="0">
                <a:solidFill>
                  <a:schemeClr val="bg1"/>
                </a:solidFill>
              </a:rPr>
              <a:t>is</a:t>
            </a:r>
            <a:r>
              <a:rPr lang="es-ES_tradnl" sz="2400" b="1" dirty="0" smtClean="0">
                <a:solidFill>
                  <a:schemeClr val="bg1"/>
                </a:solidFill>
              </a:rPr>
              <a:t> a …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46821E-7 L 0.15104 0.46243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231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bldLvl="0" animBg="1"/>
      <p:bldP spid="26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Elipse"/>
          <p:cNvSpPr/>
          <p:nvPr/>
        </p:nvSpPr>
        <p:spPr>
          <a:xfrm>
            <a:off x="8904312" y="1844824"/>
            <a:ext cx="1224136" cy="12241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chemeClr val="bg1">
                <a:alpha val="60000"/>
              </a:schemeClr>
            </a:glow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" name="Picture 8" descr="http://www.portofinoinnanaheim.com/images/ba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40" y="2060848"/>
            <a:ext cx="952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Documento"/>
          <p:cNvSpPr/>
          <p:nvPr/>
        </p:nvSpPr>
        <p:spPr>
          <a:xfrm rot="10800000">
            <a:off x="1523999" y="4628190"/>
            <a:ext cx="9171517" cy="2229809"/>
          </a:xfrm>
          <a:prstGeom prst="rect">
            <a:avLst/>
          </a:pr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263817" y="2242706"/>
                  <a:pt x="238417" y="4551794"/>
                  <a:pt x="136817" y="6721183"/>
                </a:cubicBezTo>
                <a:cubicBezTo>
                  <a:pt x="3093606" y="6657683"/>
                  <a:pt x="6050395" y="6644983"/>
                  <a:pt x="9007184" y="6721183"/>
                </a:cubicBezTo>
                <a:cubicBezTo>
                  <a:pt x="8930984" y="4526394"/>
                  <a:pt x="8943684" y="2357006"/>
                  <a:pt x="9007184" y="136817"/>
                </a:cubicBezTo>
                <a:cubicBezTo>
                  <a:pt x="6024995" y="225717"/>
                  <a:pt x="3106306" y="251117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5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3099522"/>
            <a:ext cx="1387277" cy="15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902969" y="312515"/>
            <a:ext cx="2386059" cy="2265819"/>
            <a:chOff x="827584" y="261650"/>
            <a:chExt cx="2386059" cy="2265819"/>
          </a:xfrm>
        </p:grpSpPr>
        <p:pic>
          <p:nvPicPr>
            <p:cNvPr id="12" name="Picture 112" descr="Caramel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CuadroTexto"/>
            <p:cNvSpPr txBox="1"/>
            <p:nvPr/>
          </p:nvSpPr>
          <p:spPr>
            <a:xfrm>
              <a:off x="827584" y="404664"/>
              <a:ext cx="2232248" cy="212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monster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1715016" y="444124"/>
            <a:ext cx="2873770" cy="2286962"/>
            <a:chOff x="1253667" y="261650"/>
            <a:chExt cx="1700453" cy="2286962"/>
          </a:xfrm>
        </p:grpSpPr>
        <p:pic>
          <p:nvPicPr>
            <p:cNvPr id="20" name="Picture 112" descr="Caramel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3667" y="261650"/>
              <a:ext cx="1700453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20 CuadroTexto"/>
            <p:cNvSpPr txBox="1"/>
            <p:nvPr/>
          </p:nvSpPr>
          <p:spPr>
            <a:xfrm>
              <a:off x="1466707" y="425807"/>
              <a:ext cx="1189708" cy="212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vampire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  <p:sp>
        <p:nvSpPr>
          <p:cNvPr id="9" name="8 Llamada ovalada"/>
          <p:cNvSpPr/>
          <p:nvPr/>
        </p:nvSpPr>
        <p:spPr>
          <a:xfrm>
            <a:off x="4619834" y="1857942"/>
            <a:ext cx="2798517" cy="1068226"/>
          </a:xfrm>
          <a:prstGeom prst="wedgeEllipseCallout">
            <a:avLst>
              <a:gd name="adj1" fmla="val -44984"/>
              <a:gd name="adj2" fmla="val 946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chemeClr val="tx1"/>
                </a:solidFill>
              </a:rPr>
              <a:t>Yes, </a:t>
            </a:r>
            <a:r>
              <a:rPr lang="es-ES_tradnl" sz="2400" dirty="0" err="1" smtClean="0">
                <a:solidFill>
                  <a:schemeClr val="tx1"/>
                </a:solidFill>
              </a:rPr>
              <a:t>it’s</a:t>
            </a:r>
            <a:r>
              <a:rPr lang="es-ES_tradnl" sz="2400" dirty="0" smtClean="0">
                <a:solidFill>
                  <a:schemeClr val="tx1"/>
                </a:solidFill>
              </a:rPr>
              <a:t> a </a:t>
            </a:r>
            <a:r>
              <a:rPr lang="es-ES_tradnl" sz="4000" b="1" dirty="0" err="1" smtClean="0">
                <a:solidFill>
                  <a:srgbClr val="FF0000"/>
                </a:solidFill>
              </a:rPr>
              <a:t>devil</a:t>
            </a:r>
            <a:endParaRPr lang="es-ES" sz="2400" dirty="0">
              <a:solidFill>
                <a:schemeClr val="tx1"/>
              </a:solidFill>
            </a:endParaRPr>
          </a:p>
        </p:txBody>
      </p:sp>
      <p:pic>
        <p:nvPicPr>
          <p:cNvPr id="25" name="Picture 2" descr="Cartoon Trick or Treating Pirate Bo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67" r="96667">
                        <a14:foregroundMark x1="51667" y1="26290" x2="52167" y2="32581"/>
                        <a14:backgroundMark x1="27333" y1="36129" x2="28500" y2="36774"/>
                        <a14:backgroundMark x1="48000" y1="80323" x2="48000" y2="803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54" t="-2872" r="12934" b="3074"/>
          <a:stretch>
            <a:fillRect/>
          </a:stretch>
        </p:blipFill>
        <p:spPr bwMode="auto">
          <a:xfrm>
            <a:off x="2135560" y="1858190"/>
            <a:ext cx="3307472" cy="452895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Flecha derecha">
            <a:hlinkClick r:id="" action="ppaction://hlinkshowjump?jump=nextslide"/>
          </p:cNvPr>
          <p:cNvSpPr/>
          <p:nvPr/>
        </p:nvSpPr>
        <p:spPr>
          <a:xfrm>
            <a:off x="9387840" y="5805264"/>
            <a:ext cx="1022090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/>
              <a:t>NEXT</a:t>
            </a:r>
            <a:endParaRPr lang="es-ES" sz="2000" b="1" dirty="0"/>
          </a:p>
        </p:txBody>
      </p:sp>
      <p:sp>
        <p:nvSpPr>
          <p:cNvPr id="27" name="26 CuadroTexto"/>
          <p:cNvSpPr txBox="1"/>
          <p:nvPr/>
        </p:nvSpPr>
        <p:spPr>
          <a:xfrm>
            <a:off x="1703512" y="116632"/>
            <a:ext cx="23762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err="1" smtClean="0">
                <a:solidFill>
                  <a:schemeClr val="bg1"/>
                </a:solidFill>
              </a:rPr>
              <a:t>This</a:t>
            </a:r>
            <a:r>
              <a:rPr lang="es-ES_tradnl" sz="2400" b="1" dirty="0" smtClean="0">
                <a:solidFill>
                  <a:schemeClr val="bg1"/>
                </a:solidFill>
              </a:rPr>
              <a:t> </a:t>
            </a:r>
            <a:r>
              <a:rPr lang="es-ES_tradnl" sz="2400" b="1" dirty="0" err="1" smtClean="0">
                <a:solidFill>
                  <a:schemeClr val="bg1"/>
                </a:solidFill>
              </a:rPr>
              <a:t>is</a:t>
            </a:r>
            <a:r>
              <a:rPr lang="es-ES_tradnl" sz="2400" b="1" dirty="0" smtClean="0">
                <a:solidFill>
                  <a:schemeClr val="bg1"/>
                </a:solidFill>
              </a:rPr>
              <a:t> a …</a:t>
            </a: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www.godissues.org/wp-content/uploads/little-devil-dancing-cartoon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711" l="0" r="100000">
                        <a14:foregroundMark x1="38728" y1="27746" x2="51734" y2="28324"/>
                        <a14:foregroundMark x1="41908" y1="23699" x2="40751" y2="27168"/>
                        <a14:foregroundMark x1="46532" y1="24855" x2="50578" y2="2485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5" t="3363" r="6873" b="8348"/>
          <a:stretch>
            <a:fillRect/>
          </a:stretch>
        </p:blipFill>
        <p:spPr bwMode="auto">
          <a:xfrm>
            <a:off x="6329718" y="2635274"/>
            <a:ext cx="3505213" cy="356603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7680176" y="240507"/>
            <a:ext cx="2520280" cy="1676325"/>
            <a:chOff x="827584" y="261650"/>
            <a:chExt cx="2520280" cy="1676325"/>
          </a:xfrm>
        </p:grpSpPr>
        <p:pic>
          <p:nvPicPr>
            <p:cNvPr id="23" name="Picture 112" descr="Caramelo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1650"/>
              <a:ext cx="2386059" cy="16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23 CuadroTexto"/>
            <p:cNvSpPr txBox="1"/>
            <p:nvPr/>
          </p:nvSpPr>
          <p:spPr>
            <a:xfrm>
              <a:off x="961805" y="404664"/>
              <a:ext cx="2386059" cy="1106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iller" panose="04020404031007020602" pitchFamily="82" charset="0"/>
                </a:rPr>
                <a:t>devil</a:t>
              </a:r>
              <a:endParaRPr lang="es-E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risa_mied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18715 0.03426 C -0.22656 0.04167 -0.27292 0.07199 -0.31233 0.11759 C -0.35833 0.16805 -0.38733 0.22083 -0.39861 0.27222 L -0.45747 0.51088 " pathEditMode="relative" rAng="-2393160" ptsTypes="FffFF">
                                      <p:cBhvr>
                                        <p:cTn id="6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18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bldLvl="0" animBg="1"/>
      <p:bldP spid="26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 bwMode="auto">
          <a:xfrm flipH="1">
            <a:off x="9614050" y="137023"/>
            <a:ext cx="936625" cy="865188"/>
            <a:chOff x="-975" y="1753"/>
            <a:chExt cx="689" cy="696"/>
          </a:xfrm>
        </p:grpSpPr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-975" y="1753"/>
              <a:ext cx="689" cy="1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>
              <a:off x="-975" y="1753"/>
              <a:ext cx="668" cy="175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>
              <a:off x="-975" y="1753"/>
              <a:ext cx="603" cy="338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>
              <a:off x="-975" y="1753"/>
              <a:ext cx="501" cy="479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8" name="Line 37"/>
            <p:cNvSpPr>
              <a:spLocks noChangeShapeType="1"/>
            </p:cNvSpPr>
            <p:nvPr/>
          </p:nvSpPr>
          <p:spPr bwMode="auto">
            <a:xfrm>
              <a:off x="-975" y="1753"/>
              <a:ext cx="366" cy="590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9" name="Line 38"/>
            <p:cNvSpPr>
              <a:spLocks noChangeShapeType="1"/>
            </p:cNvSpPr>
            <p:nvPr/>
          </p:nvSpPr>
          <p:spPr bwMode="auto">
            <a:xfrm>
              <a:off x="-975" y="1753"/>
              <a:ext cx="209" cy="664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>
              <a:off x="-975" y="1753"/>
              <a:ext cx="38" cy="696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-939" y="1753"/>
              <a:ext cx="629" cy="657"/>
            </a:xfrm>
            <a:custGeom>
              <a:avLst/>
              <a:gdLst>
                <a:gd name="T0" fmla="*/ 620 w 629"/>
                <a:gd name="T1" fmla="*/ 4 h 657"/>
                <a:gd name="T2" fmla="*/ 603 w 629"/>
                <a:gd name="T3" fmla="*/ 18 h 657"/>
                <a:gd name="T4" fmla="*/ 585 w 629"/>
                <a:gd name="T5" fmla="*/ 50 h 657"/>
                <a:gd name="T6" fmla="*/ 578 w 629"/>
                <a:gd name="T7" fmla="*/ 76 h 657"/>
                <a:gd name="T8" fmla="*/ 575 w 629"/>
                <a:gd name="T9" fmla="*/ 103 h 657"/>
                <a:gd name="T10" fmla="*/ 579 w 629"/>
                <a:gd name="T11" fmla="*/ 128 h 657"/>
                <a:gd name="T12" fmla="*/ 588 w 629"/>
                <a:gd name="T13" fmla="*/ 151 h 657"/>
                <a:gd name="T14" fmla="*/ 605 w 629"/>
                <a:gd name="T15" fmla="*/ 168 h 657"/>
                <a:gd name="T16" fmla="*/ 581 w 629"/>
                <a:gd name="T17" fmla="*/ 174 h 657"/>
                <a:gd name="T18" fmla="*/ 561 w 629"/>
                <a:gd name="T19" fmla="*/ 188 h 657"/>
                <a:gd name="T20" fmla="*/ 545 w 629"/>
                <a:gd name="T21" fmla="*/ 209 h 657"/>
                <a:gd name="T22" fmla="*/ 533 w 629"/>
                <a:gd name="T23" fmla="*/ 233 h 657"/>
                <a:gd name="T24" fmla="*/ 527 w 629"/>
                <a:gd name="T25" fmla="*/ 259 h 657"/>
                <a:gd name="T26" fmla="*/ 525 w 629"/>
                <a:gd name="T27" fmla="*/ 284 h 657"/>
                <a:gd name="T28" fmla="*/ 529 w 629"/>
                <a:gd name="T29" fmla="*/ 305 h 657"/>
                <a:gd name="T30" fmla="*/ 539 w 629"/>
                <a:gd name="T31" fmla="*/ 322 h 657"/>
                <a:gd name="T32" fmla="*/ 519 w 629"/>
                <a:gd name="T33" fmla="*/ 324 h 657"/>
                <a:gd name="T34" fmla="*/ 500 w 629"/>
                <a:gd name="T35" fmla="*/ 334 h 657"/>
                <a:gd name="T36" fmla="*/ 480 w 629"/>
                <a:gd name="T37" fmla="*/ 350 h 657"/>
                <a:gd name="T38" fmla="*/ 449 w 629"/>
                <a:gd name="T39" fmla="*/ 395 h 657"/>
                <a:gd name="T40" fmla="*/ 439 w 629"/>
                <a:gd name="T41" fmla="*/ 418 h 657"/>
                <a:gd name="T42" fmla="*/ 437 w 629"/>
                <a:gd name="T43" fmla="*/ 440 h 657"/>
                <a:gd name="T44" fmla="*/ 441 w 629"/>
                <a:gd name="T45" fmla="*/ 458 h 657"/>
                <a:gd name="T46" fmla="*/ 423 w 629"/>
                <a:gd name="T47" fmla="*/ 455 h 657"/>
                <a:gd name="T48" fmla="*/ 400 w 629"/>
                <a:gd name="T49" fmla="*/ 460 h 657"/>
                <a:gd name="T50" fmla="*/ 378 w 629"/>
                <a:gd name="T51" fmla="*/ 472 h 657"/>
                <a:gd name="T52" fmla="*/ 337 w 629"/>
                <a:gd name="T53" fmla="*/ 508 h 657"/>
                <a:gd name="T54" fmla="*/ 323 w 629"/>
                <a:gd name="T55" fmla="*/ 529 h 657"/>
                <a:gd name="T56" fmla="*/ 316 w 629"/>
                <a:gd name="T57" fmla="*/ 549 h 657"/>
                <a:gd name="T58" fmla="*/ 318 w 629"/>
                <a:gd name="T59" fmla="*/ 569 h 657"/>
                <a:gd name="T60" fmla="*/ 300 w 629"/>
                <a:gd name="T61" fmla="*/ 558 h 657"/>
                <a:gd name="T62" fmla="*/ 278 w 629"/>
                <a:gd name="T63" fmla="*/ 555 h 657"/>
                <a:gd name="T64" fmla="*/ 252 w 629"/>
                <a:gd name="T65" fmla="*/ 558 h 657"/>
                <a:gd name="T66" fmla="*/ 227 w 629"/>
                <a:gd name="T67" fmla="*/ 567 h 657"/>
                <a:gd name="T68" fmla="*/ 192 w 629"/>
                <a:gd name="T69" fmla="*/ 588 h 657"/>
                <a:gd name="T70" fmla="*/ 175 w 629"/>
                <a:gd name="T71" fmla="*/ 604 h 657"/>
                <a:gd name="T72" fmla="*/ 165 w 629"/>
                <a:gd name="T73" fmla="*/ 623 h 657"/>
                <a:gd name="T74" fmla="*/ 156 w 629"/>
                <a:gd name="T75" fmla="*/ 623 h 657"/>
                <a:gd name="T76" fmla="*/ 138 w 629"/>
                <a:gd name="T77" fmla="*/ 610 h 657"/>
                <a:gd name="T78" fmla="*/ 114 w 629"/>
                <a:gd name="T79" fmla="*/ 602 h 657"/>
                <a:gd name="T80" fmla="*/ 87 w 629"/>
                <a:gd name="T81" fmla="*/ 601 h 657"/>
                <a:gd name="T82" fmla="*/ 60 w 629"/>
                <a:gd name="T83" fmla="*/ 604 h 657"/>
                <a:gd name="T84" fmla="*/ 35 w 629"/>
                <a:gd name="T85" fmla="*/ 613 h 657"/>
                <a:gd name="T86" fmla="*/ 15 w 629"/>
                <a:gd name="T87" fmla="*/ 627 h 657"/>
                <a:gd name="T88" fmla="*/ 3 w 629"/>
                <a:gd name="T89" fmla="*/ 646 h 6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29"/>
                <a:gd name="T136" fmla="*/ 0 h 657"/>
                <a:gd name="T137" fmla="*/ 629 w 629"/>
                <a:gd name="T138" fmla="*/ 657 h 6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29" h="657">
                  <a:moveTo>
                    <a:pt x="629" y="0"/>
                  </a:moveTo>
                  <a:lnTo>
                    <a:pt x="620" y="4"/>
                  </a:lnTo>
                  <a:lnTo>
                    <a:pt x="611" y="10"/>
                  </a:lnTo>
                  <a:lnTo>
                    <a:pt x="603" y="18"/>
                  </a:lnTo>
                  <a:lnTo>
                    <a:pt x="596" y="27"/>
                  </a:lnTo>
                  <a:lnTo>
                    <a:pt x="585" y="50"/>
                  </a:lnTo>
                  <a:lnTo>
                    <a:pt x="581" y="62"/>
                  </a:lnTo>
                  <a:lnTo>
                    <a:pt x="578" y="76"/>
                  </a:lnTo>
                  <a:lnTo>
                    <a:pt x="576" y="90"/>
                  </a:lnTo>
                  <a:lnTo>
                    <a:pt x="575" y="103"/>
                  </a:lnTo>
                  <a:lnTo>
                    <a:pt x="576" y="116"/>
                  </a:lnTo>
                  <a:lnTo>
                    <a:pt x="579" y="128"/>
                  </a:lnTo>
                  <a:lnTo>
                    <a:pt x="583" y="140"/>
                  </a:lnTo>
                  <a:lnTo>
                    <a:pt x="588" y="151"/>
                  </a:lnTo>
                  <a:lnTo>
                    <a:pt x="596" y="160"/>
                  </a:lnTo>
                  <a:lnTo>
                    <a:pt x="605" y="168"/>
                  </a:lnTo>
                  <a:lnTo>
                    <a:pt x="593" y="170"/>
                  </a:lnTo>
                  <a:lnTo>
                    <a:pt x="581" y="174"/>
                  </a:lnTo>
                  <a:lnTo>
                    <a:pt x="571" y="180"/>
                  </a:lnTo>
                  <a:lnTo>
                    <a:pt x="561" y="188"/>
                  </a:lnTo>
                  <a:lnTo>
                    <a:pt x="553" y="198"/>
                  </a:lnTo>
                  <a:lnTo>
                    <a:pt x="545" y="209"/>
                  </a:lnTo>
                  <a:lnTo>
                    <a:pt x="539" y="220"/>
                  </a:lnTo>
                  <a:lnTo>
                    <a:pt x="533" y="233"/>
                  </a:lnTo>
                  <a:lnTo>
                    <a:pt x="530" y="246"/>
                  </a:lnTo>
                  <a:lnTo>
                    <a:pt x="527" y="259"/>
                  </a:lnTo>
                  <a:lnTo>
                    <a:pt x="526" y="272"/>
                  </a:lnTo>
                  <a:lnTo>
                    <a:pt x="525" y="284"/>
                  </a:lnTo>
                  <a:lnTo>
                    <a:pt x="526" y="296"/>
                  </a:lnTo>
                  <a:lnTo>
                    <a:pt x="529" y="305"/>
                  </a:lnTo>
                  <a:lnTo>
                    <a:pt x="532" y="314"/>
                  </a:lnTo>
                  <a:lnTo>
                    <a:pt x="539" y="322"/>
                  </a:lnTo>
                  <a:lnTo>
                    <a:pt x="529" y="322"/>
                  </a:lnTo>
                  <a:lnTo>
                    <a:pt x="519" y="324"/>
                  </a:lnTo>
                  <a:lnTo>
                    <a:pt x="509" y="327"/>
                  </a:lnTo>
                  <a:lnTo>
                    <a:pt x="500" y="334"/>
                  </a:lnTo>
                  <a:lnTo>
                    <a:pt x="490" y="342"/>
                  </a:lnTo>
                  <a:lnTo>
                    <a:pt x="480" y="350"/>
                  </a:lnTo>
                  <a:lnTo>
                    <a:pt x="463" y="371"/>
                  </a:lnTo>
                  <a:lnTo>
                    <a:pt x="449" y="395"/>
                  </a:lnTo>
                  <a:lnTo>
                    <a:pt x="444" y="407"/>
                  </a:lnTo>
                  <a:lnTo>
                    <a:pt x="439" y="418"/>
                  </a:lnTo>
                  <a:lnTo>
                    <a:pt x="437" y="429"/>
                  </a:lnTo>
                  <a:lnTo>
                    <a:pt x="437" y="440"/>
                  </a:lnTo>
                  <a:lnTo>
                    <a:pt x="438" y="450"/>
                  </a:lnTo>
                  <a:lnTo>
                    <a:pt x="441" y="458"/>
                  </a:lnTo>
                  <a:lnTo>
                    <a:pt x="433" y="455"/>
                  </a:lnTo>
                  <a:lnTo>
                    <a:pt x="423" y="455"/>
                  </a:lnTo>
                  <a:lnTo>
                    <a:pt x="412" y="456"/>
                  </a:lnTo>
                  <a:lnTo>
                    <a:pt x="400" y="460"/>
                  </a:lnTo>
                  <a:lnTo>
                    <a:pt x="390" y="465"/>
                  </a:lnTo>
                  <a:lnTo>
                    <a:pt x="378" y="472"/>
                  </a:lnTo>
                  <a:lnTo>
                    <a:pt x="356" y="488"/>
                  </a:lnTo>
                  <a:lnTo>
                    <a:pt x="337" y="508"/>
                  </a:lnTo>
                  <a:lnTo>
                    <a:pt x="329" y="518"/>
                  </a:lnTo>
                  <a:lnTo>
                    <a:pt x="323" y="529"/>
                  </a:lnTo>
                  <a:lnTo>
                    <a:pt x="318" y="540"/>
                  </a:lnTo>
                  <a:lnTo>
                    <a:pt x="316" y="549"/>
                  </a:lnTo>
                  <a:lnTo>
                    <a:pt x="315" y="560"/>
                  </a:lnTo>
                  <a:lnTo>
                    <a:pt x="318" y="569"/>
                  </a:lnTo>
                  <a:lnTo>
                    <a:pt x="310" y="563"/>
                  </a:lnTo>
                  <a:lnTo>
                    <a:pt x="300" y="558"/>
                  </a:lnTo>
                  <a:lnTo>
                    <a:pt x="289" y="556"/>
                  </a:lnTo>
                  <a:lnTo>
                    <a:pt x="278" y="555"/>
                  </a:lnTo>
                  <a:lnTo>
                    <a:pt x="265" y="556"/>
                  </a:lnTo>
                  <a:lnTo>
                    <a:pt x="252" y="558"/>
                  </a:lnTo>
                  <a:lnTo>
                    <a:pt x="239" y="562"/>
                  </a:lnTo>
                  <a:lnTo>
                    <a:pt x="227" y="567"/>
                  </a:lnTo>
                  <a:lnTo>
                    <a:pt x="203" y="580"/>
                  </a:lnTo>
                  <a:lnTo>
                    <a:pt x="192" y="588"/>
                  </a:lnTo>
                  <a:lnTo>
                    <a:pt x="182" y="595"/>
                  </a:lnTo>
                  <a:lnTo>
                    <a:pt x="175" y="604"/>
                  </a:lnTo>
                  <a:lnTo>
                    <a:pt x="168" y="614"/>
                  </a:lnTo>
                  <a:lnTo>
                    <a:pt x="165" y="623"/>
                  </a:lnTo>
                  <a:lnTo>
                    <a:pt x="163" y="632"/>
                  </a:lnTo>
                  <a:lnTo>
                    <a:pt x="156" y="623"/>
                  </a:lnTo>
                  <a:lnTo>
                    <a:pt x="149" y="616"/>
                  </a:lnTo>
                  <a:lnTo>
                    <a:pt x="138" y="610"/>
                  </a:lnTo>
                  <a:lnTo>
                    <a:pt x="126" y="605"/>
                  </a:lnTo>
                  <a:lnTo>
                    <a:pt x="114" y="602"/>
                  </a:lnTo>
                  <a:lnTo>
                    <a:pt x="101" y="601"/>
                  </a:lnTo>
                  <a:lnTo>
                    <a:pt x="87" y="601"/>
                  </a:lnTo>
                  <a:lnTo>
                    <a:pt x="73" y="602"/>
                  </a:lnTo>
                  <a:lnTo>
                    <a:pt x="60" y="604"/>
                  </a:lnTo>
                  <a:lnTo>
                    <a:pt x="47" y="607"/>
                  </a:lnTo>
                  <a:lnTo>
                    <a:pt x="35" y="613"/>
                  </a:lnTo>
                  <a:lnTo>
                    <a:pt x="25" y="620"/>
                  </a:lnTo>
                  <a:lnTo>
                    <a:pt x="15" y="627"/>
                  </a:lnTo>
                  <a:lnTo>
                    <a:pt x="7" y="635"/>
                  </a:lnTo>
                  <a:lnTo>
                    <a:pt x="3" y="646"/>
                  </a:lnTo>
                  <a:lnTo>
                    <a:pt x="0" y="657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-946" y="1753"/>
              <a:ext cx="504" cy="525"/>
            </a:xfrm>
            <a:custGeom>
              <a:avLst/>
              <a:gdLst>
                <a:gd name="T0" fmla="*/ 496 w 504"/>
                <a:gd name="T1" fmla="*/ 3 h 525"/>
                <a:gd name="T2" fmla="*/ 483 w 504"/>
                <a:gd name="T3" fmla="*/ 14 h 525"/>
                <a:gd name="T4" fmla="*/ 468 w 504"/>
                <a:gd name="T5" fmla="*/ 41 h 525"/>
                <a:gd name="T6" fmla="*/ 460 w 504"/>
                <a:gd name="T7" fmla="*/ 82 h 525"/>
                <a:gd name="T8" fmla="*/ 464 w 504"/>
                <a:gd name="T9" fmla="*/ 103 h 525"/>
                <a:gd name="T10" fmla="*/ 471 w 504"/>
                <a:gd name="T11" fmla="*/ 120 h 525"/>
                <a:gd name="T12" fmla="*/ 484 w 504"/>
                <a:gd name="T13" fmla="*/ 135 h 525"/>
                <a:gd name="T14" fmla="*/ 466 w 504"/>
                <a:gd name="T15" fmla="*/ 139 h 525"/>
                <a:gd name="T16" fmla="*/ 450 w 504"/>
                <a:gd name="T17" fmla="*/ 151 h 525"/>
                <a:gd name="T18" fmla="*/ 427 w 504"/>
                <a:gd name="T19" fmla="*/ 186 h 525"/>
                <a:gd name="T20" fmla="*/ 419 w 504"/>
                <a:gd name="T21" fmla="*/ 228 h 525"/>
                <a:gd name="T22" fmla="*/ 423 w 504"/>
                <a:gd name="T23" fmla="*/ 245 h 525"/>
                <a:gd name="T24" fmla="*/ 431 w 504"/>
                <a:gd name="T25" fmla="*/ 257 h 525"/>
                <a:gd name="T26" fmla="*/ 416 w 504"/>
                <a:gd name="T27" fmla="*/ 259 h 525"/>
                <a:gd name="T28" fmla="*/ 400 w 504"/>
                <a:gd name="T29" fmla="*/ 267 h 525"/>
                <a:gd name="T30" fmla="*/ 384 w 504"/>
                <a:gd name="T31" fmla="*/ 280 h 525"/>
                <a:gd name="T32" fmla="*/ 359 w 504"/>
                <a:gd name="T33" fmla="*/ 316 h 525"/>
                <a:gd name="T34" fmla="*/ 351 w 504"/>
                <a:gd name="T35" fmla="*/ 335 h 525"/>
                <a:gd name="T36" fmla="*/ 349 w 504"/>
                <a:gd name="T37" fmla="*/ 352 h 525"/>
                <a:gd name="T38" fmla="*/ 353 w 504"/>
                <a:gd name="T39" fmla="*/ 367 h 525"/>
                <a:gd name="T40" fmla="*/ 338 w 504"/>
                <a:gd name="T41" fmla="*/ 365 h 525"/>
                <a:gd name="T42" fmla="*/ 321 w 504"/>
                <a:gd name="T43" fmla="*/ 368 h 525"/>
                <a:gd name="T44" fmla="*/ 303 w 504"/>
                <a:gd name="T45" fmla="*/ 378 h 525"/>
                <a:gd name="T46" fmla="*/ 269 w 504"/>
                <a:gd name="T47" fmla="*/ 406 h 525"/>
                <a:gd name="T48" fmla="*/ 258 w 504"/>
                <a:gd name="T49" fmla="*/ 423 h 525"/>
                <a:gd name="T50" fmla="*/ 253 w 504"/>
                <a:gd name="T51" fmla="*/ 440 h 525"/>
                <a:gd name="T52" fmla="*/ 254 w 504"/>
                <a:gd name="T53" fmla="*/ 455 h 525"/>
                <a:gd name="T54" fmla="*/ 240 w 504"/>
                <a:gd name="T55" fmla="*/ 447 h 525"/>
                <a:gd name="T56" fmla="*/ 223 w 504"/>
                <a:gd name="T57" fmla="*/ 443 h 525"/>
                <a:gd name="T58" fmla="*/ 202 w 504"/>
                <a:gd name="T59" fmla="*/ 447 h 525"/>
                <a:gd name="T60" fmla="*/ 162 w 504"/>
                <a:gd name="T61" fmla="*/ 464 h 525"/>
                <a:gd name="T62" fmla="*/ 140 w 504"/>
                <a:gd name="T63" fmla="*/ 484 h 525"/>
                <a:gd name="T64" fmla="*/ 132 w 504"/>
                <a:gd name="T65" fmla="*/ 498 h 525"/>
                <a:gd name="T66" fmla="*/ 126 w 504"/>
                <a:gd name="T67" fmla="*/ 498 h 525"/>
                <a:gd name="T68" fmla="*/ 110 w 504"/>
                <a:gd name="T69" fmla="*/ 488 h 525"/>
                <a:gd name="T70" fmla="*/ 91 w 504"/>
                <a:gd name="T71" fmla="*/ 482 h 525"/>
                <a:gd name="T72" fmla="*/ 69 w 504"/>
                <a:gd name="T73" fmla="*/ 481 h 525"/>
                <a:gd name="T74" fmla="*/ 37 w 504"/>
                <a:gd name="T75" fmla="*/ 486 h 525"/>
                <a:gd name="T76" fmla="*/ 12 w 504"/>
                <a:gd name="T77" fmla="*/ 501 h 525"/>
                <a:gd name="T78" fmla="*/ 1 w 504"/>
                <a:gd name="T79" fmla="*/ 517 h 52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04"/>
                <a:gd name="T121" fmla="*/ 0 h 525"/>
                <a:gd name="T122" fmla="*/ 504 w 504"/>
                <a:gd name="T123" fmla="*/ 525 h 52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04" h="525">
                  <a:moveTo>
                    <a:pt x="504" y="0"/>
                  </a:moveTo>
                  <a:lnTo>
                    <a:pt x="496" y="3"/>
                  </a:lnTo>
                  <a:lnTo>
                    <a:pt x="489" y="8"/>
                  </a:lnTo>
                  <a:lnTo>
                    <a:pt x="483" y="14"/>
                  </a:lnTo>
                  <a:lnTo>
                    <a:pt x="478" y="22"/>
                  </a:lnTo>
                  <a:lnTo>
                    <a:pt x="468" y="41"/>
                  </a:lnTo>
                  <a:lnTo>
                    <a:pt x="462" y="61"/>
                  </a:lnTo>
                  <a:lnTo>
                    <a:pt x="460" y="82"/>
                  </a:lnTo>
                  <a:lnTo>
                    <a:pt x="461" y="93"/>
                  </a:lnTo>
                  <a:lnTo>
                    <a:pt x="464" y="103"/>
                  </a:lnTo>
                  <a:lnTo>
                    <a:pt x="467" y="113"/>
                  </a:lnTo>
                  <a:lnTo>
                    <a:pt x="471" y="120"/>
                  </a:lnTo>
                  <a:lnTo>
                    <a:pt x="477" y="128"/>
                  </a:lnTo>
                  <a:lnTo>
                    <a:pt x="484" y="135"/>
                  </a:lnTo>
                  <a:lnTo>
                    <a:pt x="474" y="136"/>
                  </a:lnTo>
                  <a:lnTo>
                    <a:pt x="466" y="139"/>
                  </a:lnTo>
                  <a:lnTo>
                    <a:pt x="457" y="145"/>
                  </a:lnTo>
                  <a:lnTo>
                    <a:pt x="450" y="151"/>
                  </a:lnTo>
                  <a:lnTo>
                    <a:pt x="437" y="168"/>
                  </a:lnTo>
                  <a:lnTo>
                    <a:pt x="427" y="186"/>
                  </a:lnTo>
                  <a:lnTo>
                    <a:pt x="421" y="207"/>
                  </a:lnTo>
                  <a:lnTo>
                    <a:pt x="419" y="228"/>
                  </a:lnTo>
                  <a:lnTo>
                    <a:pt x="420" y="236"/>
                  </a:lnTo>
                  <a:lnTo>
                    <a:pt x="423" y="245"/>
                  </a:lnTo>
                  <a:lnTo>
                    <a:pt x="426" y="252"/>
                  </a:lnTo>
                  <a:lnTo>
                    <a:pt x="431" y="257"/>
                  </a:lnTo>
                  <a:lnTo>
                    <a:pt x="424" y="257"/>
                  </a:lnTo>
                  <a:lnTo>
                    <a:pt x="416" y="259"/>
                  </a:lnTo>
                  <a:lnTo>
                    <a:pt x="407" y="263"/>
                  </a:lnTo>
                  <a:lnTo>
                    <a:pt x="400" y="267"/>
                  </a:lnTo>
                  <a:lnTo>
                    <a:pt x="392" y="274"/>
                  </a:lnTo>
                  <a:lnTo>
                    <a:pt x="384" y="280"/>
                  </a:lnTo>
                  <a:lnTo>
                    <a:pt x="371" y="298"/>
                  </a:lnTo>
                  <a:lnTo>
                    <a:pt x="359" y="316"/>
                  </a:lnTo>
                  <a:lnTo>
                    <a:pt x="354" y="325"/>
                  </a:lnTo>
                  <a:lnTo>
                    <a:pt x="351" y="335"/>
                  </a:lnTo>
                  <a:lnTo>
                    <a:pt x="350" y="344"/>
                  </a:lnTo>
                  <a:lnTo>
                    <a:pt x="349" y="352"/>
                  </a:lnTo>
                  <a:lnTo>
                    <a:pt x="350" y="360"/>
                  </a:lnTo>
                  <a:lnTo>
                    <a:pt x="353" y="367"/>
                  </a:lnTo>
                  <a:lnTo>
                    <a:pt x="346" y="365"/>
                  </a:lnTo>
                  <a:lnTo>
                    <a:pt x="338" y="365"/>
                  </a:lnTo>
                  <a:lnTo>
                    <a:pt x="330" y="366"/>
                  </a:lnTo>
                  <a:lnTo>
                    <a:pt x="321" y="368"/>
                  </a:lnTo>
                  <a:lnTo>
                    <a:pt x="311" y="372"/>
                  </a:lnTo>
                  <a:lnTo>
                    <a:pt x="303" y="378"/>
                  </a:lnTo>
                  <a:lnTo>
                    <a:pt x="284" y="391"/>
                  </a:lnTo>
                  <a:lnTo>
                    <a:pt x="269" y="406"/>
                  </a:lnTo>
                  <a:lnTo>
                    <a:pt x="263" y="415"/>
                  </a:lnTo>
                  <a:lnTo>
                    <a:pt x="258" y="423"/>
                  </a:lnTo>
                  <a:lnTo>
                    <a:pt x="254" y="431"/>
                  </a:lnTo>
                  <a:lnTo>
                    <a:pt x="253" y="440"/>
                  </a:lnTo>
                  <a:lnTo>
                    <a:pt x="252" y="448"/>
                  </a:lnTo>
                  <a:lnTo>
                    <a:pt x="254" y="455"/>
                  </a:lnTo>
                  <a:lnTo>
                    <a:pt x="248" y="450"/>
                  </a:lnTo>
                  <a:lnTo>
                    <a:pt x="240" y="447"/>
                  </a:lnTo>
                  <a:lnTo>
                    <a:pt x="231" y="444"/>
                  </a:lnTo>
                  <a:lnTo>
                    <a:pt x="223" y="443"/>
                  </a:lnTo>
                  <a:lnTo>
                    <a:pt x="212" y="444"/>
                  </a:lnTo>
                  <a:lnTo>
                    <a:pt x="202" y="447"/>
                  </a:lnTo>
                  <a:lnTo>
                    <a:pt x="182" y="453"/>
                  </a:lnTo>
                  <a:lnTo>
                    <a:pt x="162" y="464"/>
                  </a:lnTo>
                  <a:lnTo>
                    <a:pt x="146" y="476"/>
                  </a:lnTo>
                  <a:lnTo>
                    <a:pt x="140" y="484"/>
                  </a:lnTo>
                  <a:lnTo>
                    <a:pt x="135" y="490"/>
                  </a:lnTo>
                  <a:lnTo>
                    <a:pt x="132" y="498"/>
                  </a:lnTo>
                  <a:lnTo>
                    <a:pt x="131" y="506"/>
                  </a:lnTo>
                  <a:lnTo>
                    <a:pt x="126" y="498"/>
                  </a:lnTo>
                  <a:lnTo>
                    <a:pt x="119" y="493"/>
                  </a:lnTo>
                  <a:lnTo>
                    <a:pt x="110" y="488"/>
                  </a:lnTo>
                  <a:lnTo>
                    <a:pt x="102" y="485"/>
                  </a:lnTo>
                  <a:lnTo>
                    <a:pt x="91" y="482"/>
                  </a:lnTo>
                  <a:lnTo>
                    <a:pt x="80" y="481"/>
                  </a:lnTo>
                  <a:lnTo>
                    <a:pt x="69" y="481"/>
                  </a:lnTo>
                  <a:lnTo>
                    <a:pt x="59" y="482"/>
                  </a:lnTo>
                  <a:lnTo>
                    <a:pt x="37" y="486"/>
                  </a:lnTo>
                  <a:lnTo>
                    <a:pt x="20" y="496"/>
                  </a:lnTo>
                  <a:lnTo>
                    <a:pt x="12" y="501"/>
                  </a:lnTo>
                  <a:lnTo>
                    <a:pt x="6" y="509"/>
                  </a:lnTo>
                  <a:lnTo>
                    <a:pt x="1" y="517"/>
                  </a:lnTo>
                  <a:lnTo>
                    <a:pt x="0" y="525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-952" y="1753"/>
              <a:ext cx="403" cy="420"/>
            </a:xfrm>
            <a:custGeom>
              <a:avLst/>
              <a:gdLst>
                <a:gd name="T0" fmla="*/ 397 w 403"/>
                <a:gd name="T1" fmla="*/ 3 h 420"/>
                <a:gd name="T2" fmla="*/ 382 w 403"/>
                <a:gd name="T3" fmla="*/ 18 h 420"/>
                <a:gd name="T4" fmla="*/ 370 w 403"/>
                <a:gd name="T5" fmla="*/ 48 h 420"/>
                <a:gd name="T6" fmla="*/ 371 w 403"/>
                <a:gd name="T7" fmla="*/ 82 h 420"/>
                <a:gd name="T8" fmla="*/ 382 w 403"/>
                <a:gd name="T9" fmla="*/ 103 h 420"/>
                <a:gd name="T10" fmla="*/ 380 w 403"/>
                <a:gd name="T11" fmla="*/ 108 h 420"/>
                <a:gd name="T12" fmla="*/ 366 w 403"/>
                <a:gd name="T13" fmla="*/ 115 h 420"/>
                <a:gd name="T14" fmla="*/ 350 w 403"/>
                <a:gd name="T15" fmla="*/ 134 h 420"/>
                <a:gd name="T16" fmla="*/ 338 w 403"/>
                <a:gd name="T17" fmla="*/ 166 h 420"/>
                <a:gd name="T18" fmla="*/ 339 w 403"/>
                <a:gd name="T19" fmla="*/ 196 h 420"/>
                <a:gd name="T20" fmla="*/ 345 w 403"/>
                <a:gd name="T21" fmla="*/ 206 h 420"/>
                <a:gd name="T22" fmla="*/ 332 w 403"/>
                <a:gd name="T23" fmla="*/ 207 h 420"/>
                <a:gd name="T24" fmla="*/ 321 w 403"/>
                <a:gd name="T25" fmla="*/ 214 h 420"/>
                <a:gd name="T26" fmla="*/ 297 w 403"/>
                <a:gd name="T27" fmla="*/ 238 h 420"/>
                <a:gd name="T28" fmla="*/ 282 w 403"/>
                <a:gd name="T29" fmla="*/ 268 h 420"/>
                <a:gd name="T30" fmla="*/ 279 w 403"/>
                <a:gd name="T31" fmla="*/ 281 h 420"/>
                <a:gd name="T32" fmla="*/ 283 w 403"/>
                <a:gd name="T33" fmla="*/ 293 h 420"/>
                <a:gd name="T34" fmla="*/ 271 w 403"/>
                <a:gd name="T35" fmla="*/ 291 h 420"/>
                <a:gd name="T36" fmla="*/ 257 w 403"/>
                <a:gd name="T37" fmla="*/ 294 h 420"/>
                <a:gd name="T38" fmla="*/ 228 w 403"/>
                <a:gd name="T39" fmla="*/ 312 h 420"/>
                <a:gd name="T40" fmla="*/ 207 w 403"/>
                <a:gd name="T41" fmla="*/ 338 h 420"/>
                <a:gd name="T42" fmla="*/ 202 w 403"/>
                <a:gd name="T43" fmla="*/ 352 h 420"/>
                <a:gd name="T44" fmla="*/ 204 w 403"/>
                <a:gd name="T45" fmla="*/ 365 h 420"/>
                <a:gd name="T46" fmla="*/ 192 w 403"/>
                <a:gd name="T47" fmla="*/ 357 h 420"/>
                <a:gd name="T48" fmla="*/ 178 w 403"/>
                <a:gd name="T49" fmla="*/ 355 h 420"/>
                <a:gd name="T50" fmla="*/ 146 w 403"/>
                <a:gd name="T51" fmla="*/ 362 h 420"/>
                <a:gd name="T52" fmla="*/ 116 w 403"/>
                <a:gd name="T53" fmla="*/ 381 h 420"/>
                <a:gd name="T54" fmla="*/ 108 w 403"/>
                <a:gd name="T55" fmla="*/ 393 h 420"/>
                <a:gd name="T56" fmla="*/ 105 w 403"/>
                <a:gd name="T57" fmla="*/ 405 h 420"/>
                <a:gd name="T58" fmla="*/ 95 w 403"/>
                <a:gd name="T59" fmla="*/ 394 h 420"/>
                <a:gd name="T60" fmla="*/ 65 w 403"/>
                <a:gd name="T61" fmla="*/ 384 h 420"/>
                <a:gd name="T62" fmla="*/ 30 w 403"/>
                <a:gd name="T63" fmla="*/ 389 h 420"/>
                <a:gd name="T64" fmla="*/ 9 w 403"/>
                <a:gd name="T65" fmla="*/ 402 h 420"/>
                <a:gd name="T66" fmla="*/ 2 w 403"/>
                <a:gd name="T67" fmla="*/ 413 h 4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03"/>
                <a:gd name="T103" fmla="*/ 0 h 420"/>
                <a:gd name="T104" fmla="*/ 403 w 403"/>
                <a:gd name="T105" fmla="*/ 420 h 42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03" h="420">
                  <a:moveTo>
                    <a:pt x="403" y="0"/>
                  </a:moveTo>
                  <a:lnTo>
                    <a:pt x="397" y="3"/>
                  </a:lnTo>
                  <a:lnTo>
                    <a:pt x="392" y="7"/>
                  </a:lnTo>
                  <a:lnTo>
                    <a:pt x="382" y="18"/>
                  </a:lnTo>
                  <a:lnTo>
                    <a:pt x="375" y="32"/>
                  </a:lnTo>
                  <a:lnTo>
                    <a:pt x="370" y="48"/>
                  </a:lnTo>
                  <a:lnTo>
                    <a:pt x="369" y="66"/>
                  </a:lnTo>
                  <a:lnTo>
                    <a:pt x="371" y="82"/>
                  </a:lnTo>
                  <a:lnTo>
                    <a:pt x="377" y="96"/>
                  </a:lnTo>
                  <a:lnTo>
                    <a:pt x="382" y="103"/>
                  </a:lnTo>
                  <a:lnTo>
                    <a:pt x="387" y="107"/>
                  </a:lnTo>
                  <a:lnTo>
                    <a:pt x="380" y="108"/>
                  </a:lnTo>
                  <a:lnTo>
                    <a:pt x="372" y="112"/>
                  </a:lnTo>
                  <a:lnTo>
                    <a:pt x="366" y="115"/>
                  </a:lnTo>
                  <a:lnTo>
                    <a:pt x="359" y="120"/>
                  </a:lnTo>
                  <a:lnTo>
                    <a:pt x="350" y="134"/>
                  </a:lnTo>
                  <a:lnTo>
                    <a:pt x="342" y="149"/>
                  </a:lnTo>
                  <a:lnTo>
                    <a:pt x="338" y="166"/>
                  </a:lnTo>
                  <a:lnTo>
                    <a:pt x="337" y="182"/>
                  </a:lnTo>
                  <a:lnTo>
                    <a:pt x="339" y="196"/>
                  </a:lnTo>
                  <a:lnTo>
                    <a:pt x="341" y="201"/>
                  </a:lnTo>
                  <a:lnTo>
                    <a:pt x="345" y="206"/>
                  </a:lnTo>
                  <a:lnTo>
                    <a:pt x="339" y="206"/>
                  </a:lnTo>
                  <a:lnTo>
                    <a:pt x="332" y="207"/>
                  </a:lnTo>
                  <a:lnTo>
                    <a:pt x="326" y="210"/>
                  </a:lnTo>
                  <a:lnTo>
                    <a:pt x="321" y="214"/>
                  </a:lnTo>
                  <a:lnTo>
                    <a:pt x="308" y="224"/>
                  </a:lnTo>
                  <a:lnTo>
                    <a:pt x="297" y="238"/>
                  </a:lnTo>
                  <a:lnTo>
                    <a:pt x="287" y="253"/>
                  </a:lnTo>
                  <a:lnTo>
                    <a:pt x="282" y="268"/>
                  </a:lnTo>
                  <a:lnTo>
                    <a:pt x="281" y="275"/>
                  </a:lnTo>
                  <a:lnTo>
                    <a:pt x="279" y="281"/>
                  </a:lnTo>
                  <a:lnTo>
                    <a:pt x="281" y="288"/>
                  </a:lnTo>
                  <a:lnTo>
                    <a:pt x="283" y="293"/>
                  </a:lnTo>
                  <a:lnTo>
                    <a:pt x="277" y="291"/>
                  </a:lnTo>
                  <a:lnTo>
                    <a:pt x="271" y="291"/>
                  </a:lnTo>
                  <a:lnTo>
                    <a:pt x="264" y="292"/>
                  </a:lnTo>
                  <a:lnTo>
                    <a:pt x="257" y="294"/>
                  </a:lnTo>
                  <a:lnTo>
                    <a:pt x="242" y="302"/>
                  </a:lnTo>
                  <a:lnTo>
                    <a:pt x="228" y="312"/>
                  </a:lnTo>
                  <a:lnTo>
                    <a:pt x="216" y="325"/>
                  </a:lnTo>
                  <a:lnTo>
                    <a:pt x="207" y="338"/>
                  </a:lnTo>
                  <a:lnTo>
                    <a:pt x="204" y="345"/>
                  </a:lnTo>
                  <a:lnTo>
                    <a:pt x="202" y="352"/>
                  </a:lnTo>
                  <a:lnTo>
                    <a:pt x="202" y="358"/>
                  </a:lnTo>
                  <a:lnTo>
                    <a:pt x="204" y="365"/>
                  </a:lnTo>
                  <a:lnTo>
                    <a:pt x="198" y="360"/>
                  </a:lnTo>
                  <a:lnTo>
                    <a:pt x="192" y="357"/>
                  </a:lnTo>
                  <a:lnTo>
                    <a:pt x="186" y="356"/>
                  </a:lnTo>
                  <a:lnTo>
                    <a:pt x="178" y="355"/>
                  </a:lnTo>
                  <a:lnTo>
                    <a:pt x="162" y="357"/>
                  </a:lnTo>
                  <a:lnTo>
                    <a:pt x="146" y="362"/>
                  </a:lnTo>
                  <a:lnTo>
                    <a:pt x="129" y="371"/>
                  </a:lnTo>
                  <a:lnTo>
                    <a:pt x="116" y="381"/>
                  </a:lnTo>
                  <a:lnTo>
                    <a:pt x="112" y="388"/>
                  </a:lnTo>
                  <a:lnTo>
                    <a:pt x="108" y="393"/>
                  </a:lnTo>
                  <a:lnTo>
                    <a:pt x="106" y="398"/>
                  </a:lnTo>
                  <a:lnTo>
                    <a:pt x="105" y="405"/>
                  </a:lnTo>
                  <a:lnTo>
                    <a:pt x="100" y="400"/>
                  </a:lnTo>
                  <a:lnTo>
                    <a:pt x="95" y="394"/>
                  </a:lnTo>
                  <a:lnTo>
                    <a:pt x="81" y="388"/>
                  </a:lnTo>
                  <a:lnTo>
                    <a:pt x="65" y="384"/>
                  </a:lnTo>
                  <a:lnTo>
                    <a:pt x="47" y="385"/>
                  </a:lnTo>
                  <a:lnTo>
                    <a:pt x="30" y="389"/>
                  </a:lnTo>
                  <a:lnTo>
                    <a:pt x="16" y="396"/>
                  </a:lnTo>
                  <a:lnTo>
                    <a:pt x="9" y="402"/>
                  </a:lnTo>
                  <a:lnTo>
                    <a:pt x="5" y="407"/>
                  </a:lnTo>
                  <a:lnTo>
                    <a:pt x="2" y="413"/>
                  </a:lnTo>
                  <a:lnTo>
                    <a:pt x="0" y="420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-957" y="1753"/>
              <a:ext cx="323" cy="336"/>
            </a:xfrm>
            <a:custGeom>
              <a:avLst/>
              <a:gdLst>
                <a:gd name="T0" fmla="*/ 323 w 323"/>
                <a:gd name="T1" fmla="*/ 0 h 336"/>
                <a:gd name="T2" fmla="*/ 318 w 323"/>
                <a:gd name="T3" fmla="*/ 2 h 336"/>
                <a:gd name="T4" fmla="*/ 314 w 323"/>
                <a:gd name="T5" fmla="*/ 6 h 336"/>
                <a:gd name="T6" fmla="*/ 306 w 323"/>
                <a:gd name="T7" fmla="*/ 14 h 336"/>
                <a:gd name="T8" fmla="*/ 301 w 323"/>
                <a:gd name="T9" fmla="*/ 26 h 336"/>
                <a:gd name="T10" fmla="*/ 296 w 323"/>
                <a:gd name="T11" fmla="*/ 39 h 336"/>
                <a:gd name="T12" fmla="*/ 295 w 323"/>
                <a:gd name="T13" fmla="*/ 53 h 336"/>
                <a:gd name="T14" fmla="*/ 297 w 323"/>
                <a:gd name="T15" fmla="*/ 66 h 336"/>
                <a:gd name="T16" fmla="*/ 302 w 323"/>
                <a:gd name="T17" fmla="*/ 78 h 336"/>
                <a:gd name="T18" fmla="*/ 310 w 323"/>
                <a:gd name="T19" fmla="*/ 87 h 336"/>
                <a:gd name="T20" fmla="*/ 304 w 323"/>
                <a:gd name="T21" fmla="*/ 87 h 336"/>
                <a:gd name="T22" fmla="*/ 299 w 323"/>
                <a:gd name="T23" fmla="*/ 89 h 336"/>
                <a:gd name="T24" fmla="*/ 289 w 323"/>
                <a:gd name="T25" fmla="*/ 96 h 336"/>
                <a:gd name="T26" fmla="*/ 280 w 323"/>
                <a:gd name="T27" fmla="*/ 107 h 336"/>
                <a:gd name="T28" fmla="*/ 274 w 323"/>
                <a:gd name="T29" fmla="*/ 119 h 336"/>
                <a:gd name="T30" fmla="*/ 270 w 323"/>
                <a:gd name="T31" fmla="*/ 133 h 336"/>
                <a:gd name="T32" fmla="*/ 269 w 323"/>
                <a:gd name="T33" fmla="*/ 146 h 336"/>
                <a:gd name="T34" fmla="*/ 272 w 323"/>
                <a:gd name="T35" fmla="*/ 157 h 336"/>
                <a:gd name="T36" fmla="*/ 277 w 323"/>
                <a:gd name="T37" fmla="*/ 165 h 336"/>
                <a:gd name="T38" fmla="*/ 272 w 323"/>
                <a:gd name="T39" fmla="*/ 165 h 336"/>
                <a:gd name="T40" fmla="*/ 267 w 323"/>
                <a:gd name="T41" fmla="*/ 166 h 336"/>
                <a:gd name="T42" fmla="*/ 256 w 323"/>
                <a:gd name="T43" fmla="*/ 171 h 336"/>
                <a:gd name="T44" fmla="*/ 247 w 323"/>
                <a:gd name="T45" fmla="*/ 180 h 336"/>
                <a:gd name="T46" fmla="*/ 238 w 323"/>
                <a:gd name="T47" fmla="*/ 191 h 336"/>
                <a:gd name="T48" fmla="*/ 230 w 323"/>
                <a:gd name="T49" fmla="*/ 203 h 336"/>
                <a:gd name="T50" fmla="*/ 226 w 323"/>
                <a:gd name="T51" fmla="*/ 215 h 336"/>
                <a:gd name="T52" fmla="*/ 224 w 323"/>
                <a:gd name="T53" fmla="*/ 226 h 336"/>
                <a:gd name="T54" fmla="*/ 227 w 323"/>
                <a:gd name="T55" fmla="*/ 234 h 336"/>
                <a:gd name="T56" fmla="*/ 222 w 323"/>
                <a:gd name="T57" fmla="*/ 233 h 336"/>
                <a:gd name="T58" fmla="*/ 218 w 323"/>
                <a:gd name="T59" fmla="*/ 233 h 336"/>
                <a:gd name="T60" fmla="*/ 206 w 323"/>
                <a:gd name="T61" fmla="*/ 235 h 336"/>
                <a:gd name="T62" fmla="*/ 194 w 323"/>
                <a:gd name="T63" fmla="*/ 242 h 336"/>
                <a:gd name="T64" fmla="*/ 183 w 323"/>
                <a:gd name="T65" fmla="*/ 250 h 336"/>
                <a:gd name="T66" fmla="*/ 173 w 323"/>
                <a:gd name="T67" fmla="*/ 261 h 336"/>
                <a:gd name="T68" fmla="*/ 166 w 323"/>
                <a:gd name="T69" fmla="*/ 272 h 336"/>
                <a:gd name="T70" fmla="*/ 162 w 323"/>
                <a:gd name="T71" fmla="*/ 282 h 336"/>
                <a:gd name="T72" fmla="*/ 162 w 323"/>
                <a:gd name="T73" fmla="*/ 287 h 336"/>
                <a:gd name="T74" fmla="*/ 164 w 323"/>
                <a:gd name="T75" fmla="*/ 292 h 336"/>
                <a:gd name="T76" fmla="*/ 159 w 323"/>
                <a:gd name="T77" fmla="*/ 289 h 336"/>
                <a:gd name="T78" fmla="*/ 155 w 323"/>
                <a:gd name="T79" fmla="*/ 286 h 336"/>
                <a:gd name="T80" fmla="*/ 143 w 323"/>
                <a:gd name="T81" fmla="*/ 285 h 336"/>
                <a:gd name="T82" fmla="*/ 130 w 323"/>
                <a:gd name="T83" fmla="*/ 286 h 336"/>
                <a:gd name="T84" fmla="*/ 117 w 323"/>
                <a:gd name="T85" fmla="*/ 290 h 336"/>
                <a:gd name="T86" fmla="*/ 104 w 323"/>
                <a:gd name="T87" fmla="*/ 297 h 336"/>
                <a:gd name="T88" fmla="*/ 94 w 323"/>
                <a:gd name="T89" fmla="*/ 305 h 336"/>
                <a:gd name="T90" fmla="*/ 87 w 323"/>
                <a:gd name="T91" fmla="*/ 314 h 336"/>
                <a:gd name="T92" fmla="*/ 85 w 323"/>
                <a:gd name="T93" fmla="*/ 319 h 336"/>
                <a:gd name="T94" fmla="*/ 85 w 323"/>
                <a:gd name="T95" fmla="*/ 324 h 336"/>
                <a:gd name="T96" fmla="*/ 77 w 323"/>
                <a:gd name="T97" fmla="*/ 315 h 336"/>
                <a:gd name="T98" fmla="*/ 65 w 323"/>
                <a:gd name="T99" fmla="*/ 310 h 336"/>
                <a:gd name="T100" fmla="*/ 52 w 323"/>
                <a:gd name="T101" fmla="*/ 308 h 336"/>
                <a:gd name="T102" fmla="*/ 38 w 323"/>
                <a:gd name="T103" fmla="*/ 309 h 336"/>
                <a:gd name="T104" fmla="*/ 25 w 323"/>
                <a:gd name="T105" fmla="*/ 312 h 336"/>
                <a:gd name="T106" fmla="*/ 13 w 323"/>
                <a:gd name="T107" fmla="*/ 317 h 336"/>
                <a:gd name="T108" fmla="*/ 5 w 323"/>
                <a:gd name="T109" fmla="*/ 325 h 336"/>
                <a:gd name="T110" fmla="*/ 2 w 323"/>
                <a:gd name="T111" fmla="*/ 331 h 336"/>
                <a:gd name="T112" fmla="*/ 0 w 323"/>
                <a:gd name="T113" fmla="*/ 336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23"/>
                <a:gd name="T172" fmla="*/ 0 h 336"/>
                <a:gd name="T173" fmla="*/ 323 w 323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23" h="336">
                  <a:moveTo>
                    <a:pt x="323" y="0"/>
                  </a:moveTo>
                  <a:lnTo>
                    <a:pt x="318" y="2"/>
                  </a:lnTo>
                  <a:lnTo>
                    <a:pt x="314" y="6"/>
                  </a:lnTo>
                  <a:lnTo>
                    <a:pt x="306" y="14"/>
                  </a:lnTo>
                  <a:lnTo>
                    <a:pt x="301" y="26"/>
                  </a:lnTo>
                  <a:lnTo>
                    <a:pt x="296" y="39"/>
                  </a:lnTo>
                  <a:lnTo>
                    <a:pt x="295" y="53"/>
                  </a:lnTo>
                  <a:lnTo>
                    <a:pt x="297" y="66"/>
                  </a:lnTo>
                  <a:lnTo>
                    <a:pt x="302" y="78"/>
                  </a:lnTo>
                  <a:lnTo>
                    <a:pt x="310" y="87"/>
                  </a:lnTo>
                  <a:lnTo>
                    <a:pt x="304" y="87"/>
                  </a:lnTo>
                  <a:lnTo>
                    <a:pt x="299" y="89"/>
                  </a:lnTo>
                  <a:lnTo>
                    <a:pt x="289" y="96"/>
                  </a:lnTo>
                  <a:lnTo>
                    <a:pt x="280" y="107"/>
                  </a:lnTo>
                  <a:lnTo>
                    <a:pt x="274" y="119"/>
                  </a:lnTo>
                  <a:lnTo>
                    <a:pt x="270" y="133"/>
                  </a:lnTo>
                  <a:lnTo>
                    <a:pt x="269" y="146"/>
                  </a:lnTo>
                  <a:lnTo>
                    <a:pt x="272" y="157"/>
                  </a:lnTo>
                  <a:lnTo>
                    <a:pt x="277" y="165"/>
                  </a:lnTo>
                  <a:lnTo>
                    <a:pt x="272" y="165"/>
                  </a:lnTo>
                  <a:lnTo>
                    <a:pt x="267" y="166"/>
                  </a:lnTo>
                  <a:lnTo>
                    <a:pt x="256" y="171"/>
                  </a:lnTo>
                  <a:lnTo>
                    <a:pt x="247" y="180"/>
                  </a:lnTo>
                  <a:lnTo>
                    <a:pt x="238" y="191"/>
                  </a:lnTo>
                  <a:lnTo>
                    <a:pt x="230" y="203"/>
                  </a:lnTo>
                  <a:lnTo>
                    <a:pt x="226" y="215"/>
                  </a:lnTo>
                  <a:lnTo>
                    <a:pt x="224" y="226"/>
                  </a:lnTo>
                  <a:lnTo>
                    <a:pt x="227" y="234"/>
                  </a:lnTo>
                  <a:lnTo>
                    <a:pt x="222" y="233"/>
                  </a:lnTo>
                  <a:lnTo>
                    <a:pt x="218" y="233"/>
                  </a:lnTo>
                  <a:lnTo>
                    <a:pt x="206" y="235"/>
                  </a:lnTo>
                  <a:lnTo>
                    <a:pt x="194" y="242"/>
                  </a:lnTo>
                  <a:lnTo>
                    <a:pt x="183" y="250"/>
                  </a:lnTo>
                  <a:lnTo>
                    <a:pt x="173" y="261"/>
                  </a:lnTo>
                  <a:lnTo>
                    <a:pt x="166" y="272"/>
                  </a:lnTo>
                  <a:lnTo>
                    <a:pt x="162" y="282"/>
                  </a:lnTo>
                  <a:lnTo>
                    <a:pt x="162" y="287"/>
                  </a:lnTo>
                  <a:lnTo>
                    <a:pt x="164" y="292"/>
                  </a:lnTo>
                  <a:lnTo>
                    <a:pt x="159" y="289"/>
                  </a:lnTo>
                  <a:lnTo>
                    <a:pt x="155" y="286"/>
                  </a:lnTo>
                  <a:lnTo>
                    <a:pt x="143" y="285"/>
                  </a:lnTo>
                  <a:lnTo>
                    <a:pt x="130" y="286"/>
                  </a:lnTo>
                  <a:lnTo>
                    <a:pt x="117" y="290"/>
                  </a:lnTo>
                  <a:lnTo>
                    <a:pt x="104" y="297"/>
                  </a:lnTo>
                  <a:lnTo>
                    <a:pt x="94" y="305"/>
                  </a:lnTo>
                  <a:lnTo>
                    <a:pt x="87" y="314"/>
                  </a:lnTo>
                  <a:lnTo>
                    <a:pt x="85" y="319"/>
                  </a:lnTo>
                  <a:lnTo>
                    <a:pt x="85" y="324"/>
                  </a:lnTo>
                  <a:lnTo>
                    <a:pt x="77" y="315"/>
                  </a:lnTo>
                  <a:lnTo>
                    <a:pt x="65" y="310"/>
                  </a:lnTo>
                  <a:lnTo>
                    <a:pt x="52" y="308"/>
                  </a:lnTo>
                  <a:lnTo>
                    <a:pt x="38" y="309"/>
                  </a:lnTo>
                  <a:lnTo>
                    <a:pt x="25" y="312"/>
                  </a:lnTo>
                  <a:lnTo>
                    <a:pt x="13" y="317"/>
                  </a:lnTo>
                  <a:lnTo>
                    <a:pt x="5" y="325"/>
                  </a:lnTo>
                  <a:lnTo>
                    <a:pt x="2" y="331"/>
                  </a:lnTo>
                  <a:lnTo>
                    <a:pt x="0" y="336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-960" y="1753"/>
              <a:ext cx="258" cy="269"/>
            </a:xfrm>
            <a:custGeom>
              <a:avLst/>
              <a:gdLst>
                <a:gd name="T0" fmla="*/ 258 w 258"/>
                <a:gd name="T1" fmla="*/ 0 h 269"/>
                <a:gd name="T2" fmla="*/ 251 w 258"/>
                <a:gd name="T3" fmla="*/ 4 h 269"/>
                <a:gd name="T4" fmla="*/ 244 w 258"/>
                <a:gd name="T5" fmla="*/ 11 h 269"/>
                <a:gd name="T6" fmla="*/ 240 w 258"/>
                <a:gd name="T7" fmla="*/ 21 h 269"/>
                <a:gd name="T8" fmla="*/ 237 w 258"/>
                <a:gd name="T9" fmla="*/ 32 h 269"/>
                <a:gd name="T10" fmla="*/ 236 w 258"/>
                <a:gd name="T11" fmla="*/ 43 h 269"/>
                <a:gd name="T12" fmla="*/ 238 w 258"/>
                <a:gd name="T13" fmla="*/ 53 h 269"/>
                <a:gd name="T14" fmla="*/ 241 w 258"/>
                <a:gd name="T15" fmla="*/ 62 h 269"/>
                <a:gd name="T16" fmla="*/ 248 w 258"/>
                <a:gd name="T17" fmla="*/ 69 h 269"/>
                <a:gd name="T18" fmla="*/ 238 w 258"/>
                <a:gd name="T19" fmla="*/ 71 h 269"/>
                <a:gd name="T20" fmla="*/ 230 w 258"/>
                <a:gd name="T21" fmla="*/ 78 h 269"/>
                <a:gd name="T22" fmla="*/ 224 w 258"/>
                <a:gd name="T23" fmla="*/ 85 h 269"/>
                <a:gd name="T24" fmla="*/ 218 w 258"/>
                <a:gd name="T25" fmla="*/ 96 h 269"/>
                <a:gd name="T26" fmla="*/ 216 w 258"/>
                <a:gd name="T27" fmla="*/ 106 h 269"/>
                <a:gd name="T28" fmla="*/ 215 w 258"/>
                <a:gd name="T29" fmla="*/ 117 h 269"/>
                <a:gd name="T30" fmla="*/ 216 w 258"/>
                <a:gd name="T31" fmla="*/ 126 h 269"/>
                <a:gd name="T32" fmla="*/ 221 w 258"/>
                <a:gd name="T33" fmla="*/ 133 h 269"/>
                <a:gd name="T34" fmla="*/ 213 w 258"/>
                <a:gd name="T35" fmla="*/ 133 h 269"/>
                <a:gd name="T36" fmla="*/ 204 w 258"/>
                <a:gd name="T37" fmla="*/ 137 h 269"/>
                <a:gd name="T38" fmla="*/ 197 w 258"/>
                <a:gd name="T39" fmla="*/ 143 h 269"/>
                <a:gd name="T40" fmla="*/ 189 w 258"/>
                <a:gd name="T41" fmla="*/ 152 h 269"/>
                <a:gd name="T42" fmla="*/ 184 w 258"/>
                <a:gd name="T43" fmla="*/ 162 h 269"/>
                <a:gd name="T44" fmla="*/ 181 w 258"/>
                <a:gd name="T45" fmla="*/ 172 h 269"/>
                <a:gd name="T46" fmla="*/ 178 w 258"/>
                <a:gd name="T47" fmla="*/ 181 h 269"/>
                <a:gd name="T48" fmla="*/ 181 w 258"/>
                <a:gd name="T49" fmla="*/ 187 h 269"/>
                <a:gd name="T50" fmla="*/ 173 w 258"/>
                <a:gd name="T51" fmla="*/ 186 h 269"/>
                <a:gd name="T52" fmla="*/ 164 w 258"/>
                <a:gd name="T53" fmla="*/ 188 h 269"/>
                <a:gd name="T54" fmla="*/ 155 w 258"/>
                <a:gd name="T55" fmla="*/ 194 h 269"/>
                <a:gd name="T56" fmla="*/ 146 w 258"/>
                <a:gd name="T57" fmla="*/ 200 h 269"/>
                <a:gd name="T58" fmla="*/ 138 w 258"/>
                <a:gd name="T59" fmla="*/ 208 h 269"/>
                <a:gd name="T60" fmla="*/ 132 w 258"/>
                <a:gd name="T61" fmla="*/ 217 h 269"/>
                <a:gd name="T62" fmla="*/ 130 w 258"/>
                <a:gd name="T63" fmla="*/ 226 h 269"/>
                <a:gd name="T64" fmla="*/ 130 w 258"/>
                <a:gd name="T65" fmla="*/ 233 h 269"/>
                <a:gd name="T66" fmla="*/ 123 w 258"/>
                <a:gd name="T67" fmla="*/ 229 h 269"/>
                <a:gd name="T68" fmla="*/ 114 w 258"/>
                <a:gd name="T69" fmla="*/ 228 h 269"/>
                <a:gd name="T70" fmla="*/ 104 w 258"/>
                <a:gd name="T71" fmla="*/ 229 h 269"/>
                <a:gd name="T72" fmla="*/ 93 w 258"/>
                <a:gd name="T73" fmla="*/ 232 h 269"/>
                <a:gd name="T74" fmla="*/ 83 w 258"/>
                <a:gd name="T75" fmla="*/ 238 h 269"/>
                <a:gd name="T76" fmla="*/ 75 w 258"/>
                <a:gd name="T77" fmla="*/ 244 h 269"/>
                <a:gd name="T78" fmla="*/ 69 w 258"/>
                <a:gd name="T79" fmla="*/ 252 h 269"/>
                <a:gd name="T80" fmla="*/ 67 w 258"/>
                <a:gd name="T81" fmla="*/ 259 h 269"/>
                <a:gd name="T82" fmla="*/ 61 w 258"/>
                <a:gd name="T83" fmla="*/ 253 h 269"/>
                <a:gd name="T84" fmla="*/ 52 w 258"/>
                <a:gd name="T85" fmla="*/ 249 h 269"/>
                <a:gd name="T86" fmla="*/ 41 w 258"/>
                <a:gd name="T87" fmla="*/ 246 h 269"/>
                <a:gd name="T88" fmla="*/ 30 w 258"/>
                <a:gd name="T89" fmla="*/ 246 h 269"/>
                <a:gd name="T90" fmla="*/ 20 w 258"/>
                <a:gd name="T91" fmla="*/ 250 h 269"/>
                <a:gd name="T92" fmla="*/ 10 w 258"/>
                <a:gd name="T93" fmla="*/ 254 h 269"/>
                <a:gd name="T94" fmla="*/ 3 w 258"/>
                <a:gd name="T95" fmla="*/ 261 h 269"/>
                <a:gd name="T96" fmla="*/ 0 w 258"/>
                <a:gd name="T97" fmla="*/ 269 h 2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58"/>
                <a:gd name="T148" fmla="*/ 0 h 269"/>
                <a:gd name="T149" fmla="*/ 258 w 258"/>
                <a:gd name="T150" fmla="*/ 269 h 26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58" h="269">
                  <a:moveTo>
                    <a:pt x="258" y="0"/>
                  </a:moveTo>
                  <a:lnTo>
                    <a:pt x="251" y="4"/>
                  </a:lnTo>
                  <a:lnTo>
                    <a:pt x="244" y="11"/>
                  </a:lnTo>
                  <a:lnTo>
                    <a:pt x="240" y="21"/>
                  </a:lnTo>
                  <a:lnTo>
                    <a:pt x="237" y="32"/>
                  </a:lnTo>
                  <a:lnTo>
                    <a:pt x="236" y="43"/>
                  </a:lnTo>
                  <a:lnTo>
                    <a:pt x="238" y="53"/>
                  </a:lnTo>
                  <a:lnTo>
                    <a:pt x="241" y="62"/>
                  </a:lnTo>
                  <a:lnTo>
                    <a:pt x="248" y="69"/>
                  </a:lnTo>
                  <a:lnTo>
                    <a:pt x="238" y="71"/>
                  </a:lnTo>
                  <a:lnTo>
                    <a:pt x="230" y="78"/>
                  </a:lnTo>
                  <a:lnTo>
                    <a:pt x="224" y="85"/>
                  </a:lnTo>
                  <a:lnTo>
                    <a:pt x="218" y="96"/>
                  </a:lnTo>
                  <a:lnTo>
                    <a:pt x="216" y="106"/>
                  </a:lnTo>
                  <a:lnTo>
                    <a:pt x="215" y="117"/>
                  </a:lnTo>
                  <a:lnTo>
                    <a:pt x="216" y="126"/>
                  </a:lnTo>
                  <a:lnTo>
                    <a:pt x="221" y="133"/>
                  </a:lnTo>
                  <a:lnTo>
                    <a:pt x="213" y="133"/>
                  </a:lnTo>
                  <a:lnTo>
                    <a:pt x="204" y="137"/>
                  </a:lnTo>
                  <a:lnTo>
                    <a:pt x="197" y="143"/>
                  </a:lnTo>
                  <a:lnTo>
                    <a:pt x="189" y="152"/>
                  </a:lnTo>
                  <a:lnTo>
                    <a:pt x="184" y="162"/>
                  </a:lnTo>
                  <a:lnTo>
                    <a:pt x="181" y="172"/>
                  </a:lnTo>
                  <a:lnTo>
                    <a:pt x="178" y="181"/>
                  </a:lnTo>
                  <a:lnTo>
                    <a:pt x="181" y="187"/>
                  </a:lnTo>
                  <a:lnTo>
                    <a:pt x="173" y="186"/>
                  </a:lnTo>
                  <a:lnTo>
                    <a:pt x="164" y="188"/>
                  </a:lnTo>
                  <a:lnTo>
                    <a:pt x="155" y="194"/>
                  </a:lnTo>
                  <a:lnTo>
                    <a:pt x="146" y="200"/>
                  </a:lnTo>
                  <a:lnTo>
                    <a:pt x="138" y="208"/>
                  </a:lnTo>
                  <a:lnTo>
                    <a:pt x="132" y="217"/>
                  </a:lnTo>
                  <a:lnTo>
                    <a:pt x="130" y="226"/>
                  </a:lnTo>
                  <a:lnTo>
                    <a:pt x="130" y="233"/>
                  </a:lnTo>
                  <a:lnTo>
                    <a:pt x="123" y="229"/>
                  </a:lnTo>
                  <a:lnTo>
                    <a:pt x="114" y="228"/>
                  </a:lnTo>
                  <a:lnTo>
                    <a:pt x="104" y="229"/>
                  </a:lnTo>
                  <a:lnTo>
                    <a:pt x="93" y="232"/>
                  </a:lnTo>
                  <a:lnTo>
                    <a:pt x="83" y="238"/>
                  </a:lnTo>
                  <a:lnTo>
                    <a:pt x="75" y="244"/>
                  </a:lnTo>
                  <a:lnTo>
                    <a:pt x="69" y="252"/>
                  </a:lnTo>
                  <a:lnTo>
                    <a:pt x="67" y="259"/>
                  </a:lnTo>
                  <a:lnTo>
                    <a:pt x="61" y="253"/>
                  </a:lnTo>
                  <a:lnTo>
                    <a:pt x="52" y="249"/>
                  </a:lnTo>
                  <a:lnTo>
                    <a:pt x="41" y="246"/>
                  </a:lnTo>
                  <a:lnTo>
                    <a:pt x="30" y="246"/>
                  </a:lnTo>
                  <a:lnTo>
                    <a:pt x="20" y="250"/>
                  </a:lnTo>
                  <a:lnTo>
                    <a:pt x="10" y="254"/>
                  </a:lnTo>
                  <a:lnTo>
                    <a:pt x="3" y="261"/>
                  </a:lnTo>
                  <a:lnTo>
                    <a:pt x="0" y="269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-963" y="1753"/>
              <a:ext cx="206" cy="216"/>
            </a:xfrm>
            <a:custGeom>
              <a:avLst/>
              <a:gdLst>
                <a:gd name="T0" fmla="*/ 206 w 206"/>
                <a:gd name="T1" fmla="*/ 0 h 216"/>
                <a:gd name="T2" fmla="*/ 201 w 206"/>
                <a:gd name="T3" fmla="*/ 3 h 216"/>
                <a:gd name="T4" fmla="*/ 195 w 206"/>
                <a:gd name="T5" fmla="*/ 9 h 216"/>
                <a:gd name="T6" fmla="*/ 192 w 206"/>
                <a:gd name="T7" fmla="*/ 17 h 216"/>
                <a:gd name="T8" fmla="*/ 190 w 206"/>
                <a:gd name="T9" fmla="*/ 25 h 216"/>
                <a:gd name="T10" fmla="*/ 189 w 206"/>
                <a:gd name="T11" fmla="*/ 34 h 216"/>
                <a:gd name="T12" fmla="*/ 190 w 206"/>
                <a:gd name="T13" fmla="*/ 43 h 216"/>
                <a:gd name="T14" fmla="*/ 193 w 206"/>
                <a:gd name="T15" fmla="*/ 49 h 216"/>
                <a:gd name="T16" fmla="*/ 199 w 206"/>
                <a:gd name="T17" fmla="*/ 55 h 216"/>
                <a:gd name="T18" fmla="*/ 191 w 206"/>
                <a:gd name="T19" fmla="*/ 57 h 216"/>
                <a:gd name="T20" fmla="*/ 185 w 206"/>
                <a:gd name="T21" fmla="*/ 62 h 216"/>
                <a:gd name="T22" fmla="*/ 179 w 206"/>
                <a:gd name="T23" fmla="*/ 69 h 216"/>
                <a:gd name="T24" fmla="*/ 175 w 206"/>
                <a:gd name="T25" fmla="*/ 77 h 216"/>
                <a:gd name="T26" fmla="*/ 173 w 206"/>
                <a:gd name="T27" fmla="*/ 85 h 216"/>
                <a:gd name="T28" fmla="*/ 172 w 206"/>
                <a:gd name="T29" fmla="*/ 93 h 216"/>
                <a:gd name="T30" fmla="*/ 174 w 206"/>
                <a:gd name="T31" fmla="*/ 101 h 216"/>
                <a:gd name="T32" fmla="*/ 177 w 206"/>
                <a:gd name="T33" fmla="*/ 106 h 216"/>
                <a:gd name="T34" fmla="*/ 171 w 206"/>
                <a:gd name="T35" fmla="*/ 106 h 216"/>
                <a:gd name="T36" fmla="*/ 164 w 206"/>
                <a:gd name="T37" fmla="*/ 110 h 216"/>
                <a:gd name="T38" fmla="*/ 158 w 206"/>
                <a:gd name="T39" fmla="*/ 115 h 216"/>
                <a:gd name="T40" fmla="*/ 152 w 206"/>
                <a:gd name="T41" fmla="*/ 123 h 216"/>
                <a:gd name="T42" fmla="*/ 147 w 206"/>
                <a:gd name="T43" fmla="*/ 130 h 216"/>
                <a:gd name="T44" fmla="*/ 145 w 206"/>
                <a:gd name="T45" fmla="*/ 138 h 216"/>
                <a:gd name="T46" fmla="*/ 144 w 206"/>
                <a:gd name="T47" fmla="*/ 145 h 216"/>
                <a:gd name="T48" fmla="*/ 145 w 206"/>
                <a:gd name="T49" fmla="*/ 150 h 216"/>
                <a:gd name="T50" fmla="*/ 138 w 206"/>
                <a:gd name="T51" fmla="*/ 149 h 216"/>
                <a:gd name="T52" fmla="*/ 132 w 206"/>
                <a:gd name="T53" fmla="*/ 151 h 216"/>
                <a:gd name="T54" fmla="*/ 124 w 206"/>
                <a:gd name="T55" fmla="*/ 154 h 216"/>
                <a:gd name="T56" fmla="*/ 117 w 206"/>
                <a:gd name="T57" fmla="*/ 160 h 216"/>
                <a:gd name="T58" fmla="*/ 110 w 206"/>
                <a:gd name="T59" fmla="*/ 166 h 216"/>
                <a:gd name="T60" fmla="*/ 106 w 206"/>
                <a:gd name="T61" fmla="*/ 174 h 216"/>
                <a:gd name="T62" fmla="*/ 104 w 206"/>
                <a:gd name="T63" fmla="*/ 181 h 216"/>
                <a:gd name="T64" fmla="*/ 105 w 206"/>
                <a:gd name="T65" fmla="*/ 187 h 216"/>
                <a:gd name="T66" fmla="*/ 98 w 206"/>
                <a:gd name="T67" fmla="*/ 183 h 216"/>
                <a:gd name="T68" fmla="*/ 92 w 206"/>
                <a:gd name="T69" fmla="*/ 182 h 216"/>
                <a:gd name="T70" fmla="*/ 83 w 206"/>
                <a:gd name="T71" fmla="*/ 183 h 216"/>
                <a:gd name="T72" fmla="*/ 74 w 206"/>
                <a:gd name="T73" fmla="*/ 186 h 216"/>
                <a:gd name="T74" fmla="*/ 66 w 206"/>
                <a:gd name="T75" fmla="*/ 191 h 216"/>
                <a:gd name="T76" fmla="*/ 59 w 206"/>
                <a:gd name="T77" fmla="*/ 196 h 216"/>
                <a:gd name="T78" fmla="*/ 55 w 206"/>
                <a:gd name="T79" fmla="*/ 201 h 216"/>
                <a:gd name="T80" fmla="*/ 54 w 206"/>
                <a:gd name="T81" fmla="*/ 208 h 216"/>
                <a:gd name="T82" fmla="*/ 49 w 206"/>
                <a:gd name="T83" fmla="*/ 203 h 216"/>
                <a:gd name="T84" fmla="*/ 42 w 206"/>
                <a:gd name="T85" fmla="*/ 199 h 216"/>
                <a:gd name="T86" fmla="*/ 33 w 206"/>
                <a:gd name="T87" fmla="*/ 197 h 216"/>
                <a:gd name="T88" fmla="*/ 24 w 206"/>
                <a:gd name="T89" fmla="*/ 197 h 216"/>
                <a:gd name="T90" fmla="*/ 15 w 206"/>
                <a:gd name="T91" fmla="*/ 199 h 216"/>
                <a:gd name="T92" fmla="*/ 9 w 206"/>
                <a:gd name="T93" fmla="*/ 204 h 216"/>
                <a:gd name="T94" fmla="*/ 3 w 206"/>
                <a:gd name="T95" fmla="*/ 209 h 216"/>
                <a:gd name="T96" fmla="*/ 0 w 206"/>
                <a:gd name="T97" fmla="*/ 216 h 21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6"/>
                <a:gd name="T148" fmla="*/ 0 h 216"/>
                <a:gd name="T149" fmla="*/ 206 w 206"/>
                <a:gd name="T150" fmla="*/ 216 h 21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6" h="216">
                  <a:moveTo>
                    <a:pt x="206" y="0"/>
                  </a:moveTo>
                  <a:lnTo>
                    <a:pt x="201" y="3"/>
                  </a:lnTo>
                  <a:lnTo>
                    <a:pt x="195" y="9"/>
                  </a:lnTo>
                  <a:lnTo>
                    <a:pt x="192" y="17"/>
                  </a:lnTo>
                  <a:lnTo>
                    <a:pt x="190" y="25"/>
                  </a:lnTo>
                  <a:lnTo>
                    <a:pt x="189" y="34"/>
                  </a:lnTo>
                  <a:lnTo>
                    <a:pt x="190" y="43"/>
                  </a:lnTo>
                  <a:lnTo>
                    <a:pt x="193" y="49"/>
                  </a:lnTo>
                  <a:lnTo>
                    <a:pt x="199" y="55"/>
                  </a:lnTo>
                  <a:lnTo>
                    <a:pt x="191" y="57"/>
                  </a:lnTo>
                  <a:lnTo>
                    <a:pt x="185" y="62"/>
                  </a:lnTo>
                  <a:lnTo>
                    <a:pt x="179" y="69"/>
                  </a:lnTo>
                  <a:lnTo>
                    <a:pt x="175" y="77"/>
                  </a:lnTo>
                  <a:lnTo>
                    <a:pt x="173" y="85"/>
                  </a:lnTo>
                  <a:lnTo>
                    <a:pt x="172" y="93"/>
                  </a:lnTo>
                  <a:lnTo>
                    <a:pt x="174" y="101"/>
                  </a:lnTo>
                  <a:lnTo>
                    <a:pt x="177" y="106"/>
                  </a:lnTo>
                  <a:lnTo>
                    <a:pt x="171" y="106"/>
                  </a:lnTo>
                  <a:lnTo>
                    <a:pt x="164" y="110"/>
                  </a:lnTo>
                  <a:lnTo>
                    <a:pt x="158" y="115"/>
                  </a:lnTo>
                  <a:lnTo>
                    <a:pt x="152" y="123"/>
                  </a:lnTo>
                  <a:lnTo>
                    <a:pt x="147" y="130"/>
                  </a:lnTo>
                  <a:lnTo>
                    <a:pt x="145" y="138"/>
                  </a:lnTo>
                  <a:lnTo>
                    <a:pt x="144" y="145"/>
                  </a:lnTo>
                  <a:lnTo>
                    <a:pt x="145" y="150"/>
                  </a:lnTo>
                  <a:lnTo>
                    <a:pt x="138" y="149"/>
                  </a:lnTo>
                  <a:lnTo>
                    <a:pt x="132" y="151"/>
                  </a:lnTo>
                  <a:lnTo>
                    <a:pt x="124" y="154"/>
                  </a:lnTo>
                  <a:lnTo>
                    <a:pt x="117" y="160"/>
                  </a:lnTo>
                  <a:lnTo>
                    <a:pt x="110" y="166"/>
                  </a:lnTo>
                  <a:lnTo>
                    <a:pt x="106" y="174"/>
                  </a:lnTo>
                  <a:lnTo>
                    <a:pt x="104" y="181"/>
                  </a:lnTo>
                  <a:lnTo>
                    <a:pt x="105" y="187"/>
                  </a:lnTo>
                  <a:lnTo>
                    <a:pt x="98" y="183"/>
                  </a:lnTo>
                  <a:lnTo>
                    <a:pt x="92" y="182"/>
                  </a:lnTo>
                  <a:lnTo>
                    <a:pt x="83" y="183"/>
                  </a:lnTo>
                  <a:lnTo>
                    <a:pt x="74" y="186"/>
                  </a:lnTo>
                  <a:lnTo>
                    <a:pt x="66" y="191"/>
                  </a:lnTo>
                  <a:lnTo>
                    <a:pt x="59" y="196"/>
                  </a:lnTo>
                  <a:lnTo>
                    <a:pt x="55" y="201"/>
                  </a:lnTo>
                  <a:lnTo>
                    <a:pt x="54" y="208"/>
                  </a:lnTo>
                  <a:lnTo>
                    <a:pt x="49" y="203"/>
                  </a:lnTo>
                  <a:lnTo>
                    <a:pt x="42" y="199"/>
                  </a:lnTo>
                  <a:lnTo>
                    <a:pt x="33" y="197"/>
                  </a:lnTo>
                  <a:lnTo>
                    <a:pt x="24" y="197"/>
                  </a:lnTo>
                  <a:lnTo>
                    <a:pt x="15" y="199"/>
                  </a:lnTo>
                  <a:lnTo>
                    <a:pt x="9" y="204"/>
                  </a:lnTo>
                  <a:lnTo>
                    <a:pt x="3" y="209"/>
                  </a:lnTo>
                  <a:lnTo>
                    <a:pt x="0" y="216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-965" y="1753"/>
              <a:ext cx="165" cy="173"/>
            </a:xfrm>
            <a:custGeom>
              <a:avLst/>
              <a:gdLst>
                <a:gd name="T0" fmla="*/ 165 w 165"/>
                <a:gd name="T1" fmla="*/ 0 h 173"/>
                <a:gd name="T2" fmla="*/ 161 w 165"/>
                <a:gd name="T3" fmla="*/ 3 h 173"/>
                <a:gd name="T4" fmla="*/ 156 w 165"/>
                <a:gd name="T5" fmla="*/ 8 h 173"/>
                <a:gd name="T6" fmla="*/ 153 w 165"/>
                <a:gd name="T7" fmla="*/ 13 h 173"/>
                <a:gd name="T8" fmla="*/ 151 w 165"/>
                <a:gd name="T9" fmla="*/ 20 h 173"/>
                <a:gd name="T10" fmla="*/ 151 w 165"/>
                <a:gd name="T11" fmla="*/ 27 h 173"/>
                <a:gd name="T12" fmla="*/ 152 w 165"/>
                <a:gd name="T13" fmla="*/ 34 h 173"/>
                <a:gd name="T14" fmla="*/ 154 w 165"/>
                <a:gd name="T15" fmla="*/ 41 h 173"/>
                <a:gd name="T16" fmla="*/ 159 w 165"/>
                <a:gd name="T17" fmla="*/ 45 h 173"/>
                <a:gd name="T18" fmla="*/ 152 w 165"/>
                <a:gd name="T19" fmla="*/ 46 h 173"/>
                <a:gd name="T20" fmla="*/ 147 w 165"/>
                <a:gd name="T21" fmla="*/ 49 h 173"/>
                <a:gd name="T22" fmla="*/ 143 w 165"/>
                <a:gd name="T23" fmla="*/ 55 h 173"/>
                <a:gd name="T24" fmla="*/ 140 w 165"/>
                <a:gd name="T25" fmla="*/ 61 h 173"/>
                <a:gd name="T26" fmla="*/ 138 w 165"/>
                <a:gd name="T27" fmla="*/ 68 h 173"/>
                <a:gd name="T28" fmla="*/ 137 w 165"/>
                <a:gd name="T29" fmla="*/ 75 h 173"/>
                <a:gd name="T30" fmla="*/ 138 w 165"/>
                <a:gd name="T31" fmla="*/ 80 h 173"/>
                <a:gd name="T32" fmla="*/ 141 w 165"/>
                <a:gd name="T33" fmla="*/ 84 h 173"/>
                <a:gd name="T34" fmla="*/ 136 w 165"/>
                <a:gd name="T35" fmla="*/ 85 h 173"/>
                <a:gd name="T36" fmla="*/ 130 w 165"/>
                <a:gd name="T37" fmla="*/ 88 h 173"/>
                <a:gd name="T38" fmla="*/ 126 w 165"/>
                <a:gd name="T39" fmla="*/ 92 h 173"/>
                <a:gd name="T40" fmla="*/ 121 w 165"/>
                <a:gd name="T41" fmla="*/ 97 h 173"/>
                <a:gd name="T42" fmla="*/ 118 w 165"/>
                <a:gd name="T43" fmla="*/ 104 h 173"/>
                <a:gd name="T44" fmla="*/ 115 w 165"/>
                <a:gd name="T45" fmla="*/ 111 h 173"/>
                <a:gd name="T46" fmla="*/ 114 w 165"/>
                <a:gd name="T47" fmla="*/ 116 h 173"/>
                <a:gd name="T48" fmla="*/ 115 w 165"/>
                <a:gd name="T49" fmla="*/ 120 h 173"/>
                <a:gd name="T50" fmla="*/ 111 w 165"/>
                <a:gd name="T51" fmla="*/ 119 h 173"/>
                <a:gd name="T52" fmla="*/ 105 w 165"/>
                <a:gd name="T53" fmla="*/ 122 h 173"/>
                <a:gd name="T54" fmla="*/ 99 w 165"/>
                <a:gd name="T55" fmla="*/ 124 h 173"/>
                <a:gd name="T56" fmla="*/ 93 w 165"/>
                <a:gd name="T57" fmla="*/ 128 h 173"/>
                <a:gd name="T58" fmla="*/ 88 w 165"/>
                <a:gd name="T59" fmla="*/ 134 h 173"/>
                <a:gd name="T60" fmla="*/ 84 w 165"/>
                <a:gd name="T61" fmla="*/ 139 h 173"/>
                <a:gd name="T62" fmla="*/ 83 w 165"/>
                <a:gd name="T63" fmla="*/ 145 h 173"/>
                <a:gd name="T64" fmla="*/ 83 w 165"/>
                <a:gd name="T65" fmla="*/ 150 h 173"/>
                <a:gd name="T66" fmla="*/ 79 w 165"/>
                <a:gd name="T67" fmla="*/ 147 h 173"/>
                <a:gd name="T68" fmla="*/ 72 w 165"/>
                <a:gd name="T69" fmla="*/ 146 h 173"/>
                <a:gd name="T70" fmla="*/ 66 w 165"/>
                <a:gd name="T71" fmla="*/ 147 h 173"/>
                <a:gd name="T72" fmla="*/ 59 w 165"/>
                <a:gd name="T73" fmla="*/ 149 h 173"/>
                <a:gd name="T74" fmla="*/ 47 w 165"/>
                <a:gd name="T75" fmla="*/ 157 h 173"/>
                <a:gd name="T76" fmla="*/ 44 w 165"/>
                <a:gd name="T77" fmla="*/ 161 h 173"/>
                <a:gd name="T78" fmla="*/ 43 w 165"/>
                <a:gd name="T79" fmla="*/ 166 h 173"/>
                <a:gd name="T80" fmla="*/ 39 w 165"/>
                <a:gd name="T81" fmla="*/ 162 h 173"/>
                <a:gd name="T82" fmla="*/ 33 w 165"/>
                <a:gd name="T83" fmla="*/ 159 h 173"/>
                <a:gd name="T84" fmla="*/ 26 w 165"/>
                <a:gd name="T85" fmla="*/ 158 h 173"/>
                <a:gd name="T86" fmla="*/ 19 w 165"/>
                <a:gd name="T87" fmla="*/ 158 h 173"/>
                <a:gd name="T88" fmla="*/ 12 w 165"/>
                <a:gd name="T89" fmla="*/ 160 h 173"/>
                <a:gd name="T90" fmla="*/ 6 w 165"/>
                <a:gd name="T91" fmla="*/ 163 h 173"/>
                <a:gd name="T92" fmla="*/ 2 w 165"/>
                <a:gd name="T93" fmla="*/ 166 h 173"/>
                <a:gd name="T94" fmla="*/ 0 w 165"/>
                <a:gd name="T95" fmla="*/ 173 h 17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5"/>
                <a:gd name="T145" fmla="*/ 0 h 173"/>
                <a:gd name="T146" fmla="*/ 165 w 165"/>
                <a:gd name="T147" fmla="*/ 173 h 17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5" h="173">
                  <a:moveTo>
                    <a:pt x="165" y="0"/>
                  </a:moveTo>
                  <a:lnTo>
                    <a:pt x="161" y="3"/>
                  </a:lnTo>
                  <a:lnTo>
                    <a:pt x="156" y="8"/>
                  </a:lnTo>
                  <a:lnTo>
                    <a:pt x="153" y="13"/>
                  </a:lnTo>
                  <a:lnTo>
                    <a:pt x="151" y="20"/>
                  </a:lnTo>
                  <a:lnTo>
                    <a:pt x="151" y="27"/>
                  </a:lnTo>
                  <a:lnTo>
                    <a:pt x="152" y="34"/>
                  </a:lnTo>
                  <a:lnTo>
                    <a:pt x="154" y="41"/>
                  </a:lnTo>
                  <a:lnTo>
                    <a:pt x="159" y="45"/>
                  </a:lnTo>
                  <a:lnTo>
                    <a:pt x="152" y="46"/>
                  </a:lnTo>
                  <a:lnTo>
                    <a:pt x="147" y="49"/>
                  </a:lnTo>
                  <a:lnTo>
                    <a:pt x="143" y="55"/>
                  </a:lnTo>
                  <a:lnTo>
                    <a:pt x="140" y="61"/>
                  </a:lnTo>
                  <a:lnTo>
                    <a:pt x="138" y="68"/>
                  </a:lnTo>
                  <a:lnTo>
                    <a:pt x="137" y="75"/>
                  </a:lnTo>
                  <a:lnTo>
                    <a:pt x="138" y="80"/>
                  </a:lnTo>
                  <a:lnTo>
                    <a:pt x="141" y="84"/>
                  </a:lnTo>
                  <a:lnTo>
                    <a:pt x="136" y="85"/>
                  </a:lnTo>
                  <a:lnTo>
                    <a:pt x="130" y="88"/>
                  </a:lnTo>
                  <a:lnTo>
                    <a:pt x="126" y="92"/>
                  </a:lnTo>
                  <a:lnTo>
                    <a:pt x="121" y="97"/>
                  </a:lnTo>
                  <a:lnTo>
                    <a:pt x="118" y="104"/>
                  </a:lnTo>
                  <a:lnTo>
                    <a:pt x="115" y="111"/>
                  </a:lnTo>
                  <a:lnTo>
                    <a:pt x="114" y="116"/>
                  </a:lnTo>
                  <a:lnTo>
                    <a:pt x="115" y="120"/>
                  </a:lnTo>
                  <a:lnTo>
                    <a:pt x="111" y="119"/>
                  </a:lnTo>
                  <a:lnTo>
                    <a:pt x="105" y="122"/>
                  </a:lnTo>
                  <a:lnTo>
                    <a:pt x="99" y="124"/>
                  </a:lnTo>
                  <a:lnTo>
                    <a:pt x="93" y="128"/>
                  </a:lnTo>
                  <a:lnTo>
                    <a:pt x="88" y="134"/>
                  </a:lnTo>
                  <a:lnTo>
                    <a:pt x="84" y="139"/>
                  </a:lnTo>
                  <a:lnTo>
                    <a:pt x="83" y="145"/>
                  </a:lnTo>
                  <a:lnTo>
                    <a:pt x="83" y="150"/>
                  </a:lnTo>
                  <a:lnTo>
                    <a:pt x="79" y="147"/>
                  </a:lnTo>
                  <a:lnTo>
                    <a:pt x="72" y="146"/>
                  </a:lnTo>
                  <a:lnTo>
                    <a:pt x="66" y="147"/>
                  </a:lnTo>
                  <a:lnTo>
                    <a:pt x="59" y="149"/>
                  </a:lnTo>
                  <a:lnTo>
                    <a:pt x="47" y="157"/>
                  </a:lnTo>
                  <a:lnTo>
                    <a:pt x="44" y="161"/>
                  </a:lnTo>
                  <a:lnTo>
                    <a:pt x="43" y="166"/>
                  </a:lnTo>
                  <a:lnTo>
                    <a:pt x="39" y="162"/>
                  </a:lnTo>
                  <a:lnTo>
                    <a:pt x="33" y="159"/>
                  </a:lnTo>
                  <a:lnTo>
                    <a:pt x="26" y="158"/>
                  </a:lnTo>
                  <a:lnTo>
                    <a:pt x="19" y="158"/>
                  </a:lnTo>
                  <a:lnTo>
                    <a:pt x="12" y="160"/>
                  </a:lnTo>
                  <a:lnTo>
                    <a:pt x="6" y="163"/>
                  </a:lnTo>
                  <a:lnTo>
                    <a:pt x="2" y="166"/>
                  </a:lnTo>
                  <a:lnTo>
                    <a:pt x="0" y="173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-967" y="1753"/>
              <a:ext cx="132" cy="138"/>
            </a:xfrm>
            <a:custGeom>
              <a:avLst/>
              <a:gdLst>
                <a:gd name="T0" fmla="*/ 132 w 132"/>
                <a:gd name="T1" fmla="*/ 0 h 138"/>
                <a:gd name="T2" fmla="*/ 128 w 132"/>
                <a:gd name="T3" fmla="*/ 2 h 138"/>
                <a:gd name="T4" fmla="*/ 125 w 132"/>
                <a:gd name="T5" fmla="*/ 7 h 138"/>
                <a:gd name="T6" fmla="*/ 122 w 132"/>
                <a:gd name="T7" fmla="*/ 17 h 138"/>
                <a:gd name="T8" fmla="*/ 121 w 132"/>
                <a:gd name="T9" fmla="*/ 22 h 138"/>
                <a:gd name="T10" fmla="*/ 122 w 132"/>
                <a:gd name="T11" fmla="*/ 27 h 138"/>
                <a:gd name="T12" fmla="*/ 124 w 132"/>
                <a:gd name="T13" fmla="*/ 32 h 138"/>
                <a:gd name="T14" fmla="*/ 127 w 132"/>
                <a:gd name="T15" fmla="*/ 36 h 138"/>
                <a:gd name="T16" fmla="*/ 122 w 132"/>
                <a:gd name="T17" fmla="*/ 37 h 138"/>
                <a:gd name="T18" fmla="*/ 117 w 132"/>
                <a:gd name="T19" fmla="*/ 39 h 138"/>
                <a:gd name="T20" fmla="*/ 112 w 132"/>
                <a:gd name="T21" fmla="*/ 49 h 138"/>
                <a:gd name="T22" fmla="*/ 110 w 132"/>
                <a:gd name="T23" fmla="*/ 55 h 138"/>
                <a:gd name="T24" fmla="*/ 110 w 132"/>
                <a:gd name="T25" fmla="*/ 60 h 138"/>
                <a:gd name="T26" fmla="*/ 111 w 132"/>
                <a:gd name="T27" fmla="*/ 65 h 138"/>
                <a:gd name="T28" fmla="*/ 113 w 132"/>
                <a:gd name="T29" fmla="*/ 68 h 138"/>
                <a:gd name="T30" fmla="*/ 109 w 132"/>
                <a:gd name="T31" fmla="*/ 68 h 138"/>
                <a:gd name="T32" fmla="*/ 104 w 132"/>
                <a:gd name="T33" fmla="*/ 70 h 138"/>
                <a:gd name="T34" fmla="*/ 97 w 132"/>
                <a:gd name="T35" fmla="*/ 78 h 138"/>
                <a:gd name="T36" fmla="*/ 93 w 132"/>
                <a:gd name="T37" fmla="*/ 89 h 138"/>
                <a:gd name="T38" fmla="*/ 91 w 132"/>
                <a:gd name="T39" fmla="*/ 93 h 138"/>
                <a:gd name="T40" fmla="*/ 93 w 132"/>
                <a:gd name="T41" fmla="*/ 96 h 138"/>
                <a:gd name="T42" fmla="*/ 88 w 132"/>
                <a:gd name="T43" fmla="*/ 96 h 138"/>
                <a:gd name="T44" fmla="*/ 84 w 132"/>
                <a:gd name="T45" fmla="*/ 96 h 138"/>
                <a:gd name="T46" fmla="*/ 74 w 132"/>
                <a:gd name="T47" fmla="*/ 103 h 138"/>
                <a:gd name="T48" fmla="*/ 68 w 132"/>
                <a:gd name="T49" fmla="*/ 112 h 138"/>
                <a:gd name="T50" fmla="*/ 67 w 132"/>
                <a:gd name="T51" fmla="*/ 116 h 138"/>
                <a:gd name="T52" fmla="*/ 67 w 132"/>
                <a:gd name="T53" fmla="*/ 119 h 138"/>
                <a:gd name="T54" fmla="*/ 63 w 132"/>
                <a:gd name="T55" fmla="*/ 117 h 138"/>
                <a:gd name="T56" fmla="*/ 58 w 132"/>
                <a:gd name="T57" fmla="*/ 117 h 138"/>
                <a:gd name="T58" fmla="*/ 53 w 132"/>
                <a:gd name="T59" fmla="*/ 117 h 138"/>
                <a:gd name="T60" fmla="*/ 47 w 132"/>
                <a:gd name="T61" fmla="*/ 119 h 138"/>
                <a:gd name="T62" fmla="*/ 39 w 132"/>
                <a:gd name="T63" fmla="*/ 126 h 138"/>
                <a:gd name="T64" fmla="*/ 35 w 132"/>
                <a:gd name="T65" fmla="*/ 129 h 138"/>
                <a:gd name="T66" fmla="*/ 34 w 132"/>
                <a:gd name="T67" fmla="*/ 134 h 138"/>
                <a:gd name="T68" fmla="*/ 31 w 132"/>
                <a:gd name="T69" fmla="*/ 129 h 138"/>
                <a:gd name="T70" fmla="*/ 27 w 132"/>
                <a:gd name="T71" fmla="*/ 127 h 138"/>
                <a:gd name="T72" fmla="*/ 21 w 132"/>
                <a:gd name="T73" fmla="*/ 126 h 138"/>
                <a:gd name="T74" fmla="*/ 16 w 132"/>
                <a:gd name="T75" fmla="*/ 127 h 138"/>
                <a:gd name="T76" fmla="*/ 5 w 132"/>
                <a:gd name="T77" fmla="*/ 130 h 138"/>
                <a:gd name="T78" fmla="*/ 2 w 132"/>
                <a:gd name="T79" fmla="*/ 134 h 138"/>
                <a:gd name="T80" fmla="*/ 0 w 132"/>
                <a:gd name="T81" fmla="*/ 138 h 1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2"/>
                <a:gd name="T124" fmla="*/ 0 h 138"/>
                <a:gd name="T125" fmla="*/ 132 w 132"/>
                <a:gd name="T126" fmla="*/ 138 h 1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2" h="138">
                  <a:moveTo>
                    <a:pt x="132" y="0"/>
                  </a:moveTo>
                  <a:lnTo>
                    <a:pt x="128" y="2"/>
                  </a:lnTo>
                  <a:lnTo>
                    <a:pt x="125" y="7"/>
                  </a:lnTo>
                  <a:lnTo>
                    <a:pt x="122" y="17"/>
                  </a:lnTo>
                  <a:lnTo>
                    <a:pt x="121" y="22"/>
                  </a:lnTo>
                  <a:lnTo>
                    <a:pt x="122" y="27"/>
                  </a:lnTo>
                  <a:lnTo>
                    <a:pt x="124" y="32"/>
                  </a:lnTo>
                  <a:lnTo>
                    <a:pt x="127" y="36"/>
                  </a:lnTo>
                  <a:lnTo>
                    <a:pt x="122" y="37"/>
                  </a:lnTo>
                  <a:lnTo>
                    <a:pt x="117" y="39"/>
                  </a:lnTo>
                  <a:lnTo>
                    <a:pt x="112" y="49"/>
                  </a:lnTo>
                  <a:lnTo>
                    <a:pt x="110" y="55"/>
                  </a:lnTo>
                  <a:lnTo>
                    <a:pt x="110" y="60"/>
                  </a:lnTo>
                  <a:lnTo>
                    <a:pt x="111" y="65"/>
                  </a:lnTo>
                  <a:lnTo>
                    <a:pt x="113" y="68"/>
                  </a:lnTo>
                  <a:lnTo>
                    <a:pt x="109" y="68"/>
                  </a:lnTo>
                  <a:lnTo>
                    <a:pt x="104" y="70"/>
                  </a:lnTo>
                  <a:lnTo>
                    <a:pt x="97" y="78"/>
                  </a:lnTo>
                  <a:lnTo>
                    <a:pt x="93" y="89"/>
                  </a:lnTo>
                  <a:lnTo>
                    <a:pt x="91" y="93"/>
                  </a:lnTo>
                  <a:lnTo>
                    <a:pt x="93" y="96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74" y="103"/>
                  </a:lnTo>
                  <a:lnTo>
                    <a:pt x="68" y="112"/>
                  </a:lnTo>
                  <a:lnTo>
                    <a:pt x="67" y="116"/>
                  </a:lnTo>
                  <a:lnTo>
                    <a:pt x="67" y="119"/>
                  </a:lnTo>
                  <a:lnTo>
                    <a:pt x="63" y="117"/>
                  </a:lnTo>
                  <a:lnTo>
                    <a:pt x="58" y="117"/>
                  </a:lnTo>
                  <a:lnTo>
                    <a:pt x="53" y="117"/>
                  </a:lnTo>
                  <a:lnTo>
                    <a:pt x="47" y="119"/>
                  </a:lnTo>
                  <a:lnTo>
                    <a:pt x="39" y="126"/>
                  </a:lnTo>
                  <a:lnTo>
                    <a:pt x="35" y="129"/>
                  </a:lnTo>
                  <a:lnTo>
                    <a:pt x="34" y="134"/>
                  </a:lnTo>
                  <a:lnTo>
                    <a:pt x="31" y="129"/>
                  </a:lnTo>
                  <a:lnTo>
                    <a:pt x="27" y="127"/>
                  </a:lnTo>
                  <a:lnTo>
                    <a:pt x="21" y="126"/>
                  </a:lnTo>
                  <a:lnTo>
                    <a:pt x="16" y="127"/>
                  </a:lnTo>
                  <a:lnTo>
                    <a:pt x="5" y="130"/>
                  </a:lnTo>
                  <a:lnTo>
                    <a:pt x="2" y="134"/>
                  </a:lnTo>
                  <a:lnTo>
                    <a:pt x="0" y="138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-968" y="1753"/>
              <a:ext cx="105" cy="111"/>
            </a:xfrm>
            <a:custGeom>
              <a:avLst/>
              <a:gdLst>
                <a:gd name="T0" fmla="*/ 105 w 105"/>
                <a:gd name="T1" fmla="*/ 0 h 111"/>
                <a:gd name="T2" fmla="*/ 102 w 105"/>
                <a:gd name="T3" fmla="*/ 2 h 111"/>
                <a:gd name="T4" fmla="*/ 100 w 105"/>
                <a:gd name="T5" fmla="*/ 6 h 111"/>
                <a:gd name="T6" fmla="*/ 97 w 105"/>
                <a:gd name="T7" fmla="*/ 13 h 111"/>
                <a:gd name="T8" fmla="*/ 97 w 105"/>
                <a:gd name="T9" fmla="*/ 22 h 111"/>
                <a:gd name="T10" fmla="*/ 98 w 105"/>
                <a:gd name="T11" fmla="*/ 25 h 111"/>
                <a:gd name="T12" fmla="*/ 101 w 105"/>
                <a:gd name="T13" fmla="*/ 29 h 111"/>
                <a:gd name="T14" fmla="*/ 97 w 105"/>
                <a:gd name="T15" fmla="*/ 30 h 111"/>
                <a:gd name="T16" fmla="*/ 94 w 105"/>
                <a:gd name="T17" fmla="*/ 32 h 111"/>
                <a:gd name="T18" fmla="*/ 89 w 105"/>
                <a:gd name="T19" fmla="*/ 39 h 111"/>
                <a:gd name="T20" fmla="*/ 87 w 105"/>
                <a:gd name="T21" fmla="*/ 48 h 111"/>
                <a:gd name="T22" fmla="*/ 90 w 105"/>
                <a:gd name="T23" fmla="*/ 55 h 111"/>
                <a:gd name="T24" fmla="*/ 87 w 105"/>
                <a:gd name="T25" fmla="*/ 55 h 111"/>
                <a:gd name="T26" fmla="*/ 84 w 105"/>
                <a:gd name="T27" fmla="*/ 56 h 111"/>
                <a:gd name="T28" fmla="*/ 77 w 105"/>
                <a:gd name="T29" fmla="*/ 62 h 111"/>
                <a:gd name="T30" fmla="*/ 73 w 105"/>
                <a:gd name="T31" fmla="*/ 71 h 111"/>
                <a:gd name="T32" fmla="*/ 73 w 105"/>
                <a:gd name="T33" fmla="*/ 75 h 111"/>
                <a:gd name="T34" fmla="*/ 73 w 105"/>
                <a:gd name="T35" fmla="*/ 78 h 111"/>
                <a:gd name="T36" fmla="*/ 71 w 105"/>
                <a:gd name="T37" fmla="*/ 77 h 111"/>
                <a:gd name="T38" fmla="*/ 67 w 105"/>
                <a:gd name="T39" fmla="*/ 78 h 111"/>
                <a:gd name="T40" fmla="*/ 59 w 105"/>
                <a:gd name="T41" fmla="*/ 82 h 111"/>
                <a:gd name="T42" fmla="*/ 54 w 105"/>
                <a:gd name="T43" fmla="*/ 89 h 111"/>
                <a:gd name="T44" fmla="*/ 52 w 105"/>
                <a:gd name="T45" fmla="*/ 93 h 111"/>
                <a:gd name="T46" fmla="*/ 52 w 105"/>
                <a:gd name="T47" fmla="*/ 96 h 111"/>
                <a:gd name="T48" fmla="*/ 50 w 105"/>
                <a:gd name="T49" fmla="*/ 94 h 111"/>
                <a:gd name="T50" fmla="*/ 46 w 105"/>
                <a:gd name="T51" fmla="*/ 93 h 111"/>
                <a:gd name="T52" fmla="*/ 37 w 105"/>
                <a:gd name="T53" fmla="*/ 95 h 111"/>
                <a:gd name="T54" fmla="*/ 30 w 105"/>
                <a:gd name="T55" fmla="*/ 101 h 111"/>
                <a:gd name="T56" fmla="*/ 28 w 105"/>
                <a:gd name="T57" fmla="*/ 103 h 111"/>
                <a:gd name="T58" fmla="*/ 27 w 105"/>
                <a:gd name="T59" fmla="*/ 106 h 111"/>
                <a:gd name="T60" fmla="*/ 24 w 105"/>
                <a:gd name="T61" fmla="*/ 104 h 111"/>
                <a:gd name="T62" fmla="*/ 21 w 105"/>
                <a:gd name="T63" fmla="*/ 102 h 111"/>
                <a:gd name="T64" fmla="*/ 11 w 105"/>
                <a:gd name="T65" fmla="*/ 102 h 111"/>
                <a:gd name="T66" fmla="*/ 4 w 105"/>
                <a:gd name="T67" fmla="*/ 104 h 111"/>
                <a:gd name="T68" fmla="*/ 1 w 105"/>
                <a:gd name="T69" fmla="*/ 107 h 111"/>
                <a:gd name="T70" fmla="*/ 0 w 105"/>
                <a:gd name="T71" fmla="*/ 111 h 1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5"/>
                <a:gd name="T109" fmla="*/ 0 h 111"/>
                <a:gd name="T110" fmla="*/ 105 w 105"/>
                <a:gd name="T111" fmla="*/ 111 h 1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5" h="111">
                  <a:moveTo>
                    <a:pt x="105" y="0"/>
                  </a:moveTo>
                  <a:lnTo>
                    <a:pt x="102" y="2"/>
                  </a:lnTo>
                  <a:lnTo>
                    <a:pt x="100" y="6"/>
                  </a:lnTo>
                  <a:lnTo>
                    <a:pt x="97" y="13"/>
                  </a:lnTo>
                  <a:lnTo>
                    <a:pt x="97" y="22"/>
                  </a:lnTo>
                  <a:lnTo>
                    <a:pt x="98" y="25"/>
                  </a:lnTo>
                  <a:lnTo>
                    <a:pt x="101" y="29"/>
                  </a:lnTo>
                  <a:lnTo>
                    <a:pt x="97" y="30"/>
                  </a:lnTo>
                  <a:lnTo>
                    <a:pt x="94" y="32"/>
                  </a:lnTo>
                  <a:lnTo>
                    <a:pt x="89" y="39"/>
                  </a:lnTo>
                  <a:lnTo>
                    <a:pt x="87" y="48"/>
                  </a:lnTo>
                  <a:lnTo>
                    <a:pt x="90" y="55"/>
                  </a:lnTo>
                  <a:lnTo>
                    <a:pt x="87" y="55"/>
                  </a:lnTo>
                  <a:lnTo>
                    <a:pt x="84" y="56"/>
                  </a:lnTo>
                  <a:lnTo>
                    <a:pt x="77" y="62"/>
                  </a:lnTo>
                  <a:lnTo>
                    <a:pt x="73" y="71"/>
                  </a:lnTo>
                  <a:lnTo>
                    <a:pt x="73" y="75"/>
                  </a:lnTo>
                  <a:lnTo>
                    <a:pt x="73" y="78"/>
                  </a:lnTo>
                  <a:lnTo>
                    <a:pt x="71" y="77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4" y="89"/>
                  </a:lnTo>
                  <a:lnTo>
                    <a:pt x="52" y="93"/>
                  </a:lnTo>
                  <a:lnTo>
                    <a:pt x="52" y="96"/>
                  </a:lnTo>
                  <a:lnTo>
                    <a:pt x="50" y="94"/>
                  </a:lnTo>
                  <a:lnTo>
                    <a:pt x="46" y="93"/>
                  </a:lnTo>
                  <a:lnTo>
                    <a:pt x="37" y="95"/>
                  </a:lnTo>
                  <a:lnTo>
                    <a:pt x="30" y="101"/>
                  </a:lnTo>
                  <a:lnTo>
                    <a:pt x="28" y="103"/>
                  </a:lnTo>
                  <a:lnTo>
                    <a:pt x="27" y="106"/>
                  </a:lnTo>
                  <a:lnTo>
                    <a:pt x="24" y="104"/>
                  </a:lnTo>
                  <a:lnTo>
                    <a:pt x="21" y="102"/>
                  </a:lnTo>
                  <a:lnTo>
                    <a:pt x="11" y="102"/>
                  </a:lnTo>
                  <a:lnTo>
                    <a:pt x="4" y="104"/>
                  </a:lnTo>
                  <a:lnTo>
                    <a:pt x="1" y="107"/>
                  </a:lnTo>
                  <a:lnTo>
                    <a:pt x="0" y="111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-970" y="1753"/>
              <a:ext cx="85" cy="89"/>
            </a:xfrm>
            <a:custGeom>
              <a:avLst/>
              <a:gdLst>
                <a:gd name="T0" fmla="*/ 85 w 85"/>
                <a:gd name="T1" fmla="*/ 0 h 89"/>
                <a:gd name="T2" fmla="*/ 80 w 85"/>
                <a:gd name="T3" fmla="*/ 4 h 89"/>
                <a:gd name="T4" fmla="*/ 78 w 85"/>
                <a:gd name="T5" fmla="*/ 11 h 89"/>
                <a:gd name="T6" fmla="*/ 78 w 85"/>
                <a:gd name="T7" fmla="*/ 18 h 89"/>
                <a:gd name="T8" fmla="*/ 81 w 85"/>
                <a:gd name="T9" fmla="*/ 23 h 89"/>
                <a:gd name="T10" fmla="*/ 78 w 85"/>
                <a:gd name="T11" fmla="*/ 24 h 89"/>
                <a:gd name="T12" fmla="*/ 76 w 85"/>
                <a:gd name="T13" fmla="*/ 26 h 89"/>
                <a:gd name="T14" fmla="*/ 72 w 85"/>
                <a:gd name="T15" fmla="*/ 32 h 89"/>
                <a:gd name="T16" fmla="*/ 71 w 85"/>
                <a:gd name="T17" fmla="*/ 38 h 89"/>
                <a:gd name="T18" fmla="*/ 73 w 85"/>
                <a:gd name="T19" fmla="*/ 44 h 89"/>
                <a:gd name="T20" fmla="*/ 70 w 85"/>
                <a:gd name="T21" fmla="*/ 44 h 89"/>
                <a:gd name="T22" fmla="*/ 67 w 85"/>
                <a:gd name="T23" fmla="*/ 45 h 89"/>
                <a:gd name="T24" fmla="*/ 62 w 85"/>
                <a:gd name="T25" fmla="*/ 50 h 89"/>
                <a:gd name="T26" fmla="*/ 59 w 85"/>
                <a:gd name="T27" fmla="*/ 57 h 89"/>
                <a:gd name="T28" fmla="*/ 60 w 85"/>
                <a:gd name="T29" fmla="*/ 62 h 89"/>
                <a:gd name="T30" fmla="*/ 54 w 85"/>
                <a:gd name="T31" fmla="*/ 62 h 89"/>
                <a:gd name="T32" fmla="*/ 48 w 85"/>
                <a:gd name="T33" fmla="*/ 66 h 89"/>
                <a:gd name="T34" fmla="*/ 44 w 85"/>
                <a:gd name="T35" fmla="*/ 71 h 89"/>
                <a:gd name="T36" fmla="*/ 43 w 85"/>
                <a:gd name="T37" fmla="*/ 75 h 89"/>
                <a:gd name="T38" fmla="*/ 43 w 85"/>
                <a:gd name="T39" fmla="*/ 77 h 89"/>
                <a:gd name="T40" fmla="*/ 40 w 85"/>
                <a:gd name="T41" fmla="*/ 76 h 89"/>
                <a:gd name="T42" fmla="*/ 37 w 85"/>
                <a:gd name="T43" fmla="*/ 75 h 89"/>
                <a:gd name="T44" fmla="*/ 31 w 85"/>
                <a:gd name="T45" fmla="*/ 77 h 89"/>
                <a:gd name="T46" fmla="*/ 24 w 85"/>
                <a:gd name="T47" fmla="*/ 81 h 89"/>
                <a:gd name="T48" fmla="*/ 23 w 85"/>
                <a:gd name="T49" fmla="*/ 83 h 89"/>
                <a:gd name="T50" fmla="*/ 22 w 85"/>
                <a:gd name="T51" fmla="*/ 85 h 89"/>
                <a:gd name="T52" fmla="*/ 17 w 85"/>
                <a:gd name="T53" fmla="*/ 82 h 89"/>
                <a:gd name="T54" fmla="*/ 10 w 85"/>
                <a:gd name="T55" fmla="*/ 81 h 89"/>
                <a:gd name="T56" fmla="*/ 4 w 85"/>
                <a:gd name="T57" fmla="*/ 83 h 89"/>
                <a:gd name="T58" fmla="*/ 2 w 85"/>
                <a:gd name="T59" fmla="*/ 85 h 89"/>
                <a:gd name="T60" fmla="*/ 0 w 85"/>
                <a:gd name="T61" fmla="*/ 89 h 8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5"/>
                <a:gd name="T94" fmla="*/ 0 h 89"/>
                <a:gd name="T95" fmla="*/ 85 w 85"/>
                <a:gd name="T96" fmla="*/ 89 h 8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5" h="89">
                  <a:moveTo>
                    <a:pt x="85" y="0"/>
                  </a:moveTo>
                  <a:lnTo>
                    <a:pt x="80" y="4"/>
                  </a:lnTo>
                  <a:lnTo>
                    <a:pt x="78" y="11"/>
                  </a:lnTo>
                  <a:lnTo>
                    <a:pt x="78" y="18"/>
                  </a:lnTo>
                  <a:lnTo>
                    <a:pt x="81" y="23"/>
                  </a:lnTo>
                  <a:lnTo>
                    <a:pt x="78" y="24"/>
                  </a:lnTo>
                  <a:lnTo>
                    <a:pt x="76" y="26"/>
                  </a:lnTo>
                  <a:lnTo>
                    <a:pt x="72" y="32"/>
                  </a:lnTo>
                  <a:lnTo>
                    <a:pt x="71" y="38"/>
                  </a:lnTo>
                  <a:lnTo>
                    <a:pt x="73" y="44"/>
                  </a:lnTo>
                  <a:lnTo>
                    <a:pt x="70" y="44"/>
                  </a:lnTo>
                  <a:lnTo>
                    <a:pt x="67" y="45"/>
                  </a:lnTo>
                  <a:lnTo>
                    <a:pt x="62" y="50"/>
                  </a:lnTo>
                  <a:lnTo>
                    <a:pt x="59" y="57"/>
                  </a:lnTo>
                  <a:lnTo>
                    <a:pt x="60" y="62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4" y="71"/>
                  </a:lnTo>
                  <a:lnTo>
                    <a:pt x="43" y="75"/>
                  </a:lnTo>
                  <a:lnTo>
                    <a:pt x="43" y="77"/>
                  </a:lnTo>
                  <a:lnTo>
                    <a:pt x="40" y="76"/>
                  </a:lnTo>
                  <a:lnTo>
                    <a:pt x="37" y="75"/>
                  </a:lnTo>
                  <a:lnTo>
                    <a:pt x="31" y="77"/>
                  </a:lnTo>
                  <a:lnTo>
                    <a:pt x="24" y="81"/>
                  </a:lnTo>
                  <a:lnTo>
                    <a:pt x="23" y="83"/>
                  </a:lnTo>
                  <a:lnTo>
                    <a:pt x="22" y="85"/>
                  </a:lnTo>
                  <a:lnTo>
                    <a:pt x="17" y="82"/>
                  </a:lnTo>
                  <a:lnTo>
                    <a:pt x="10" y="81"/>
                  </a:lnTo>
                  <a:lnTo>
                    <a:pt x="4" y="83"/>
                  </a:lnTo>
                  <a:lnTo>
                    <a:pt x="2" y="85"/>
                  </a:lnTo>
                  <a:lnTo>
                    <a:pt x="0" y="89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-971" y="1753"/>
              <a:ext cx="68" cy="71"/>
            </a:xfrm>
            <a:custGeom>
              <a:avLst/>
              <a:gdLst>
                <a:gd name="T0" fmla="*/ 68 w 68"/>
                <a:gd name="T1" fmla="*/ 0 h 71"/>
                <a:gd name="T2" fmla="*/ 64 w 68"/>
                <a:gd name="T3" fmla="*/ 3 h 71"/>
                <a:gd name="T4" fmla="*/ 62 w 68"/>
                <a:gd name="T5" fmla="*/ 9 h 71"/>
                <a:gd name="T6" fmla="*/ 63 w 68"/>
                <a:gd name="T7" fmla="*/ 14 h 71"/>
                <a:gd name="T8" fmla="*/ 65 w 68"/>
                <a:gd name="T9" fmla="*/ 19 h 71"/>
                <a:gd name="T10" fmla="*/ 61 w 68"/>
                <a:gd name="T11" fmla="*/ 21 h 71"/>
                <a:gd name="T12" fmla="*/ 58 w 68"/>
                <a:gd name="T13" fmla="*/ 25 h 71"/>
                <a:gd name="T14" fmla="*/ 57 w 68"/>
                <a:gd name="T15" fmla="*/ 31 h 71"/>
                <a:gd name="T16" fmla="*/ 59 w 68"/>
                <a:gd name="T17" fmla="*/ 35 h 71"/>
                <a:gd name="T18" fmla="*/ 54 w 68"/>
                <a:gd name="T19" fmla="*/ 36 h 71"/>
                <a:gd name="T20" fmla="*/ 50 w 68"/>
                <a:gd name="T21" fmla="*/ 41 h 71"/>
                <a:gd name="T22" fmla="*/ 48 w 68"/>
                <a:gd name="T23" fmla="*/ 46 h 71"/>
                <a:gd name="T24" fmla="*/ 48 w 68"/>
                <a:gd name="T25" fmla="*/ 49 h 71"/>
                <a:gd name="T26" fmla="*/ 44 w 68"/>
                <a:gd name="T27" fmla="*/ 50 h 71"/>
                <a:gd name="T28" fmla="*/ 38 w 68"/>
                <a:gd name="T29" fmla="*/ 53 h 71"/>
                <a:gd name="T30" fmla="*/ 35 w 68"/>
                <a:gd name="T31" fmla="*/ 57 h 71"/>
                <a:gd name="T32" fmla="*/ 35 w 68"/>
                <a:gd name="T33" fmla="*/ 61 h 71"/>
                <a:gd name="T34" fmla="*/ 31 w 68"/>
                <a:gd name="T35" fmla="*/ 60 h 71"/>
                <a:gd name="T36" fmla="*/ 24 w 68"/>
                <a:gd name="T37" fmla="*/ 61 h 71"/>
                <a:gd name="T38" fmla="*/ 20 w 68"/>
                <a:gd name="T39" fmla="*/ 65 h 71"/>
                <a:gd name="T40" fmla="*/ 18 w 68"/>
                <a:gd name="T41" fmla="*/ 68 h 71"/>
                <a:gd name="T42" fmla="*/ 13 w 68"/>
                <a:gd name="T43" fmla="*/ 66 h 71"/>
                <a:gd name="T44" fmla="*/ 8 w 68"/>
                <a:gd name="T45" fmla="*/ 65 h 71"/>
                <a:gd name="T46" fmla="*/ 3 w 68"/>
                <a:gd name="T47" fmla="*/ 67 h 71"/>
                <a:gd name="T48" fmla="*/ 0 w 68"/>
                <a:gd name="T49" fmla="*/ 71 h 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8"/>
                <a:gd name="T76" fmla="*/ 0 h 71"/>
                <a:gd name="T77" fmla="*/ 68 w 68"/>
                <a:gd name="T78" fmla="*/ 71 h 7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8" h="71">
                  <a:moveTo>
                    <a:pt x="68" y="0"/>
                  </a:moveTo>
                  <a:lnTo>
                    <a:pt x="64" y="3"/>
                  </a:lnTo>
                  <a:lnTo>
                    <a:pt x="62" y="9"/>
                  </a:lnTo>
                  <a:lnTo>
                    <a:pt x="63" y="14"/>
                  </a:lnTo>
                  <a:lnTo>
                    <a:pt x="65" y="19"/>
                  </a:lnTo>
                  <a:lnTo>
                    <a:pt x="61" y="21"/>
                  </a:lnTo>
                  <a:lnTo>
                    <a:pt x="58" y="25"/>
                  </a:lnTo>
                  <a:lnTo>
                    <a:pt x="57" y="31"/>
                  </a:lnTo>
                  <a:lnTo>
                    <a:pt x="59" y="35"/>
                  </a:lnTo>
                  <a:lnTo>
                    <a:pt x="54" y="36"/>
                  </a:lnTo>
                  <a:lnTo>
                    <a:pt x="50" y="41"/>
                  </a:lnTo>
                  <a:lnTo>
                    <a:pt x="48" y="46"/>
                  </a:lnTo>
                  <a:lnTo>
                    <a:pt x="48" y="49"/>
                  </a:lnTo>
                  <a:lnTo>
                    <a:pt x="44" y="50"/>
                  </a:lnTo>
                  <a:lnTo>
                    <a:pt x="38" y="53"/>
                  </a:lnTo>
                  <a:lnTo>
                    <a:pt x="35" y="57"/>
                  </a:lnTo>
                  <a:lnTo>
                    <a:pt x="35" y="61"/>
                  </a:lnTo>
                  <a:lnTo>
                    <a:pt x="31" y="60"/>
                  </a:lnTo>
                  <a:lnTo>
                    <a:pt x="24" y="61"/>
                  </a:lnTo>
                  <a:lnTo>
                    <a:pt x="20" y="65"/>
                  </a:lnTo>
                  <a:lnTo>
                    <a:pt x="18" y="68"/>
                  </a:lnTo>
                  <a:lnTo>
                    <a:pt x="13" y="66"/>
                  </a:lnTo>
                  <a:lnTo>
                    <a:pt x="8" y="65"/>
                  </a:lnTo>
                  <a:lnTo>
                    <a:pt x="3" y="67"/>
                  </a:lnTo>
                  <a:lnTo>
                    <a:pt x="0" y="71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-972" y="1753"/>
              <a:ext cx="54" cy="57"/>
            </a:xfrm>
            <a:custGeom>
              <a:avLst/>
              <a:gdLst>
                <a:gd name="T0" fmla="*/ 54 w 54"/>
                <a:gd name="T1" fmla="*/ 0 h 57"/>
                <a:gd name="T2" fmla="*/ 52 w 54"/>
                <a:gd name="T3" fmla="*/ 3 h 57"/>
                <a:gd name="T4" fmla="*/ 50 w 54"/>
                <a:gd name="T5" fmla="*/ 7 h 57"/>
                <a:gd name="T6" fmla="*/ 50 w 54"/>
                <a:gd name="T7" fmla="*/ 12 h 57"/>
                <a:gd name="T8" fmla="*/ 52 w 54"/>
                <a:gd name="T9" fmla="*/ 15 h 57"/>
                <a:gd name="T10" fmla="*/ 49 w 54"/>
                <a:gd name="T11" fmla="*/ 17 h 57"/>
                <a:gd name="T12" fmla="*/ 47 w 54"/>
                <a:gd name="T13" fmla="*/ 21 h 57"/>
                <a:gd name="T14" fmla="*/ 46 w 54"/>
                <a:gd name="T15" fmla="*/ 25 h 57"/>
                <a:gd name="T16" fmla="*/ 47 w 54"/>
                <a:gd name="T17" fmla="*/ 29 h 57"/>
                <a:gd name="T18" fmla="*/ 44 w 54"/>
                <a:gd name="T19" fmla="*/ 30 h 57"/>
                <a:gd name="T20" fmla="*/ 40 w 54"/>
                <a:gd name="T21" fmla="*/ 33 h 57"/>
                <a:gd name="T22" fmla="*/ 38 w 54"/>
                <a:gd name="T23" fmla="*/ 36 h 57"/>
                <a:gd name="T24" fmla="*/ 38 w 54"/>
                <a:gd name="T25" fmla="*/ 39 h 57"/>
                <a:gd name="T26" fmla="*/ 35 w 54"/>
                <a:gd name="T27" fmla="*/ 41 h 57"/>
                <a:gd name="T28" fmla="*/ 32 w 54"/>
                <a:gd name="T29" fmla="*/ 43 h 57"/>
                <a:gd name="T30" fmla="*/ 28 w 54"/>
                <a:gd name="T31" fmla="*/ 46 h 57"/>
                <a:gd name="T32" fmla="*/ 28 w 54"/>
                <a:gd name="T33" fmla="*/ 49 h 57"/>
                <a:gd name="T34" fmla="*/ 24 w 54"/>
                <a:gd name="T35" fmla="*/ 48 h 57"/>
                <a:gd name="T36" fmla="*/ 20 w 54"/>
                <a:gd name="T37" fmla="*/ 49 h 57"/>
                <a:gd name="T38" fmla="*/ 17 w 54"/>
                <a:gd name="T39" fmla="*/ 52 h 57"/>
                <a:gd name="T40" fmla="*/ 14 w 54"/>
                <a:gd name="T41" fmla="*/ 55 h 57"/>
                <a:gd name="T42" fmla="*/ 11 w 54"/>
                <a:gd name="T43" fmla="*/ 53 h 57"/>
                <a:gd name="T44" fmla="*/ 7 w 54"/>
                <a:gd name="T45" fmla="*/ 52 h 57"/>
                <a:gd name="T46" fmla="*/ 2 w 54"/>
                <a:gd name="T47" fmla="*/ 54 h 57"/>
                <a:gd name="T48" fmla="*/ 0 w 54"/>
                <a:gd name="T49" fmla="*/ 57 h 5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4"/>
                <a:gd name="T76" fmla="*/ 0 h 57"/>
                <a:gd name="T77" fmla="*/ 54 w 54"/>
                <a:gd name="T78" fmla="*/ 57 h 5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4" h="57">
                  <a:moveTo>
                    <a:pt x="54" y="0"/>
                  </a:moveTo>
                  <a:lnTo>
                    <a:pt x="52" y="3"/>
                  </a:lnTo>
                  <a:lnTo>
                    <a:pt x="50" y="7"/>
                  </a:lnTo>
                  <a:lnTo>
                    <a:pt x="50" y="12"/>
                  </a:lnTo>
                  <a:lnTo>
                    <a:pt x="52" y="15"/>
                  </a:lnTo>
                  <a:lnTo>
                    <a:pt x="49" y="17"/>
                  </a:lnTo>
                  <a:lnTo>
                    <a:pt x="47" y="21"/>
                  </a:lnTo>
                  <a:lnTo>
                    <a:pt x="46" y="25"/>
                  </a:lnTo>
                  <a:lnTo>
                    <a:pt x="47" y="29"/>
                  </a:lnTo>
                  <a:lnTo>
                    <a:pt x="44" y="30"/>
                  </a:lnTo>
                  <a:lnTo>
                    <a:pt x="40" y="33"/>
                  </a:lnTo>
                  <a:lnTo>
                    <a:pt x="38" y="36"/>
                  </a:lnTo>
                  <a:lnTo>
                    <a:pt x="38" y="39"/>
                  </a:lnTo>
                  <a:lnTo>
                    <a:pt x="35" y="41"/>
                  </a:lnTo>
                  <a:lnTo>
                    <a:pt x="32" y="43"/>
                  </a:lnTo>
                  <a:lnTo>
                    <a:pt x="28" y="46"/>
                  </a:lnTo>
                  <a:lnTo>
                    <a:pt x="28" y="49"/>
                  </a:lnTo>
                  <a:lnTo>
                    <a:pt x="24" y="48"/>
                  </a:lnTo>
                  <a:lnTo>
                    <a:pt x="20" y="49"/>
                  </a:lnTo>
                  <a:lnTo>
                    <a:pt x="17" y="52"/>
                  </a:lnTo>
                  <a:lnTo>
                    <a:pt x="14" y="55"/>
                  </a:lnTo>
                  <a:lnTo>
                    <a:pt x="11" y="53"/>
                  </a:lnTo>
                  <a:lnTo>
                    <a:pt x="7" y="52"/>
                  </a:lnTo>
                  <a:lnTo>
                    <a:pt x="2" y="54"/>
                  </a:lnTo>
                  <a:lnTo>
                    <a:pt x="0" y="57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-972" y="1753"/>
              <a:ext cx="44" cy="46"/>
            </a:xfrm>
            <a:custGeom>
              <a:avLst/>
              <a:gdLst>
                <a:gd name="T0" fmla="*/ 44 w 44"/>
                <a:gd name="T1" fmla="*/ 0 h 46"/>
                <a:gd name="T2" fmla="*/ 41 w 44"/>
                <a:gd name="T3" fmla="*/ 2 h 46"/>
                <a:gd name="T4" fmla="*/ 39 w 44"/>
                <a:gd name="T5" fmla="*/ 6 h 46"/>
                <a:gd name="T6" fmla="*/ 40 w 44"/>
                <a:gd name="T7" fmla="*/ 10 h 46"/>
                <a:gd name="T8" fmla="*/ 41 w 44"/>
                <a:gd name="T9" fmla="*/ 12 h 46"/>
                <a:gd name="T10" fmla="*/ 38 w 44"/>
                <a:gd name="T11" fmla="*/ 13 h 46"/>
                <a:gd name="T12" fmla="*/ 37 w 44"/>
                <a:gd name="T13" fmla="*/ 17 h 46"/>
                <a:gd name="T14" fmla="*/ 36 w 44"/>
                <a:gd name="T15" fmla="*/ 20 h 46"/>
                <a:gd name="T16" fmla="*/ 37 w 44"/>
                <a:gd name="T17" fmla="*/ 23 h 46"/>
                <a:gd name="T18" fmla="*/ 35 w 44"/>
                <a:gd name="T19" fmla="*/ 23 h 46"/>
                <a:gd name="T20" fmla="*/ 32 w 44"/>
                <a:gd name="T21" fmla="*/ 26 h 46"/>
                <a:gd name="T22" fmla="*/ 31 w 44"/>
                <a:gd name="T23" fmla="*/ 30 h 46"/>
                <a:gd name="T24" fmla="*/ 31 w 44"/>
                <a:gd name="T25" fmla="*/ 32 h 46"/>
                <a:gd name="T26" fmla="*/ 27 w 44"/>
                <a:gd name="T27" fmla="*/ 32 h 46"/>
                <a:gd name="T28" fmla="*/ 24 w 44"/>
                <a:gd name="T29" fmla="*/ 34 h 46"/>
                <a:gd name="T30" fmla="*/ 22 w 44"/>
                <a:gd name="T31" fmla="*/ 37 h 46"/>
                <a:gd name="T32" fmla="*/ 22 w 44"/>
                <a:gd name="T33" fmla="*/ 39 h 46"/>
                <a:gd name="T34" fmla="*/ 19 w 44"/>
                <a:gd name="T35" fmla="*/ 38 h 46"/>
                <a:gd name="T36" fmla="*/ 15 w 44"/>
                <a:gd name="T37" fmla="*/ 39 h 46"/>
                <a:gd name="T38" fmla="*/ 12 w 44"/>
                <a:gd name="T39" fmla="*/ 42 h 46"/>
                <a:gd name="T40" fmla="*/ 11 w 44"/>
                <a:gd name="T41" fmla="*/ 44 h 46"/>
                <a:gd name="T42" fmla="*/ 9 w 44"/>
                <a:gd name="T43" fmla="*/ 42 h 46"/>
                <a:gd name="T44" fmla="*/ 5 w 44"/>
                <a:gd name="T45" fmla="*/ 42 h 46"/>
                <a:gd name="T46" fmla="*/ 1 w 44"/>
                <a:gd name="T47" fmla="*/ 43 h 46"/>
                <a:gd name="T48" fmla="*/ 0 w 44"/>
                <a:gd name="T49" fmla="*/ 46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4"/>
                <a:gd name="T76" fmla="*/ 0 h 46"/>
                <a:gd name="T77" fmla="*/ 44 w 44"/>
                <a:gd name="T78" fmla="*/ 46 h 4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4" h="46">
                  <a:moveTo>
                    <a:pt x="44" y="0"/>
                  </a:moveTo>
                  <a:lnTo>
                    <a:pt x="41" y="2"/>
                  </a:lnTo>
                  <a:lnTo>
                    <a:pt x="39" y="6"/>
                  </a:lnTo>
                  <a:lnTo>
                    <a:pt x="40" y="10"/>
                  </a:lnTo>
                  <a:lnTo>
                    <a:pt x="41" y="12"/>
                  </a:lnTo>
                  <a:lnTo>
                    <a:pt x="38" y="13"/>
                  </a:lnTo>
                  <a:lnTo>
                    <a:pt x="37" y="17"/>
                  </a:lnTo>
                  <a:lnTo>
                    <a:pt x="36" y="20"/>
                  </a:lnTo>
                  <a:lnTo>
                    <a:pt x="37" y="23"/>
                  </a:lnTo>
                  <a:lnTo>
                    <a:pt x="35" y="23"/>
                  </a:lnTo>
                  <a:lnTo>
                    <a:pt x="32" y="26"/>
                  </a:lnTo>
                  <a:lnTo>
                    <a:pt x="31" y="30"/>
                  </a:lnTo>
                  <a:lnTo>
                    <a:pt x="31" y="32"/>
                  </a:lnTo>
                  <a:lnTo>
                    <a:pt x="27" y="32"/>
                  </a:lnTo>
                  <a:lnTo>
                    <a:pt x="24" y="34"/>
                  </a:lnTo>
                  <a:lnTo>
                    <a:pt x="22" y="37"/>
                  </a:lnTo>
                  <a:lnTo>
                    <a:pt x="22" y="39"/>
                  </a:lnTo>
                  <a:lnTo>
                    <a:pt x="19" y="38"/>
                  </a:lnTo>
                  <a:lnTo>
                    <a:pt x="15" y="39"/>
                  </a:lnTo>
                  <a:lnTo>
                    <a:pt x="12" y="42"/>
                  </a:lnTo>
                  <a:lnTo>
                    <a:pt x="11" y="44"/>
                  </a:lnTo>
                  <a:lnTo>
                    <a:pt x="9" y="42"/>
                  </a:lnTo>
                  <a:lnTo>
                    <a:pt x="5" y="42"/>
                  </a:lnTo>
                  <a:lnTo>
                    <a:pt x="1" y="43"/>
                  </a:lnTo>
                  <a:lnTo>
                    <a:pt x="0" y="46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54" name="Group 32"/>
          <p:cNvGrpSpPr/>
          <p:nvPr/>
        </p:nvGrpSpPr>
        <p:grpSpPr bwMode="auto">
          <a:xfrm rot="16200000" flipH="1">
            <a:off x="1595786" y="152351"/>
            <a:ext cx="936625" cy="865188"/>
            <a:chOff x="-975" y="1753"/>
            <a:chExt cx="689" cy="696"/>
          </a:xfrm>
        </p:grpSpPr>
        <p:sp>
          <p:nvSpPr>
            <p:cNvPr id="55" name="Line 33"/>
            <p:cNvSpPr>
              <a:spLocks noChangeShapeType="1"/>
            </p:cNvSpPr>
            <p:nvPr/>
          </p:nvSpPr>
          <p:spPr bwMode="auto">
            <a:xfrm>
              <a:off x="-975" y="1753"/>
              <a:ext cx="689" cy="1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6" name="Line 34"/>
            <p:cNvSpPr>
              <a:spLocks noChangeShapeType="1"/>
            </p:cNvSpPr>
            <p:nvPr/>
          </p:nvSpPr>
          <p:spPr bwMode="auto">
            <a:xfrm>
              <a:off x="-975" y="1753"/>
              <a:ext cx="668" cy="175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7" name="Line 35"/>
            <p:cNvSpPr>
              <a:spLocks noChangeShapeType="1"/>
            </p:cNvSpPr>
            <p:nvPr/>
          </p:nvSpPr>
          <p:spPr bwMode="auto">
            <a:xfrm>
              <a:off x="-975" y="1753"/>
              <a:ext cx="603" cy="338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8" name="Line 36"/>
            <p:cNvSpPr>
              <a:spLocks noChangeShapeType="1"/>
            </p:cNvSpPr>
            <p:nvPr/>
          </p:nvSpPr>
          <p:spPr bwMode="auto">
            <a:xfrm>
              <a:off x="-975" y="1753"/>
              <a:ext cx="501" cy="479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9" name="Line 37"/>
            <p:cNvSpPr>
              <a:spLocks noChangeShapeType="1"/>
            </p:cNvSpPr>
            <p:nvPr/>
          </p:nvSpPr>
          <p:spPr bwMode="auto">
            <a:xfrm>
              <a:off x="-975" y="1753"/>
              <a:ext cx="366" cy="590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0" name="Line 38"/>
            <p:cNvSpPr>
              <a:spLocks noChangeShapeType="1"/>
            </p:cNvSpPr>
            <p:nvPr/>
          </p:nvSpPr>
          <p:spPr bwMode="auto">
            <a:xfrm>
              <a:off x="-975" y="1753"/>
              <a:ext cx="209" cy="664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1" name="Line 39"/>
            <p:cNvSpPr>
              <a:spLocks noChangeShapeType="1"/>
            </p:cNvSpPr>
            <p:nvPr/>
          </p:nvSpPr>
          <p:spPr bwMode="auto">
            <a:xfrm>
              <a:off x="-975" y="1753"/>
              <a:ext cx="38" cy="696"/>
            </a:xfrm>
            <a:prstGeom prst="line">
              <a:avLst/>
            </a:pr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2" name="Freeform 40"/>
            <p:cNvSpPr/>
            <p:nvPr/>
          </p:nvSpPr>
          <p:spPr bwMode="auto">
            <a:xfrm>
              <a:off x="-939" y="1753"/>
              <a:ext cx="629" cy="657"/>
            </a:xfrm>
            <a:custGeom>
              <a:avLst/>
              <a:gdLst>
                <a:gd name="T0" fmla="*/ 620 w 629"/>
                <a:gd name="T1" fmla="*/ 4 h 657"/>
                <a:gd name="T2" fmla="*/ 603 w 629"/>
                <a:gd name="T3" fmla="*/ 18 h 657"/>
                <a:gd name="T4" fmla="*/ 585 w 629"/>
                <a:gd name="T5" fmla="*/ 50 h 657"/>
                <a:gd name="T6" fmla="*/ 578 w 629"/>
                <a:gd name="T7" fmla="*/ 76 h 657"/>
                <a:gd name="T8" fmla="*/ 575 w 629"/>
                <a:gd name="T9" fmla="*/ 103 h 657"/>
                <a:gd name="T10" fmla="*/ 579 w 629"/>
                <a:gd name="T11" fmla="*/ 128 h 657"/>
                <a:gd name="T12" fmla="*/ 588 w 629"/>
                <a:gd name="T13" fmla="*/ 151 h 657"/>
                <a:gd name="T14" fmla="*/ 605 w 629"/>
                <a:gd name="T15" fmla="*/ 168 h 657"/>
                <a:gd name="T16" fmla="*/ 581 w 629"/>
                <a:gd name="T17" fmla="*/ 174 h 657"/>
                <a:gd name="T18" fmla="*/ 561 w 629"/>
                <a:gd name="T19" fmla="*/ 188 h 657"/>
                <a:gd name="T20" fmla="*/ 545 w 629"/>
                <a:gd name="T21" fmla="*/ 209 h 657"/>
                <a:gd name="T22" fmla="*/ 533 w 629"/>
                <a:gd name="T23" fmla="*/ 233 h 657"/>
                <a:gd name="T24" fmla="*/ 527 w 629"/>
                <a:gd name="T25" fmla="*/ 259 h 657"/>
                <a:gd name="T26" fmla="*/ 525 w 629"/>
                <a:gd name="T27" fmla="*/ 284 h 657"/>
                <a:gd name="T28" fmla="*/ 529 w 629"/>
                <a:gd name="T29" fmla="*/ 305 h 657"/>
                <a:gd name="T30" fmla="*/ 539 w 629"/>
                <a:gd name="T31" fmla="*/ 322 h 657"/>
                <a:gd name="T32" fmla="*/ 519 w 629"/>
                <a:gd name="T33" fmla="*/ 324 h 657"/>
                <a:gd name="T34" fmla="*/ 500 w 629"/>
                <a:gd name="T35" fmla="*/ 334 h 657"/>
                <a:gd name="T36" fmla="*/ 480 w 629"/>
                <a:gd name="T37" fmla="*/ 350 h 657"/>
                <a:gd name="T38" fmla="*/ 449 w 629"/>
                <a:gd name="T39" fmla="*/ 395 h 657"/>
                <a:gd name="T40" fmla="*/ 439 w 629"/>
                <a:gd name="T41" fmla="*/ 418 h 657"/>
                <a:gd name="T42" fmla="*/ 437 w 629"/>
                <a:gd name="T43" fmla="*/ 440 h 657"/>
                <a:gd name="T44" fmla="*/ 441 w 629"/>
                <a:gd name="T45" fmla="*/ 458 h 657"/>
                <a:gd name="T46" fmla="*/ 423 w 629"/>
                <a:gd name="T47" fmla="*/ 455 h 657"/>
                <a:gd name="T48" fmla="*/ 400 w 629"/>
                <a:gd name="T49" fmla="*/ 460 h 657"/>
                <a:gd name="T50" fmla="*/ 378 w 629"/>
                <a:gd name="T51" fmla="*/ 472 h 657"/>
                <a:gd name="T52" fmla="*/ 337 w 629"/>
                <a:gd name="T53" fmla="*/ 508 h 657"/>
                <a:gd name="T54" fmla="*/ 323 w 629"/>
                <a:gd name="T55" fmla="*/ 529 h 657"/>
                <a:gd name="T56" fmla="*/ 316 w 629"/>
                <a:gd name="T57" fmla="*/ 549 h 657"/>
                <a:gd name="T58" fmla="*/ 318 w 629"/>
                <a:gd name="T59" fmla="*/ 569 h 657"/>
                <a:gd name="T60" fmla="*/ 300 w 629"/>
                <a:gd name="T61" fmla="*/ 558 h 657"/>
                <a:gd name="T62" fmla="*/ 278 w 629"/>
                <a:gd name="T63" fmla="*/ 555 h 657"/>
                <a:gd name="T64" fmla="*/ 252 w 629"/>
                <a:gd name="T65" fmla="*/ 558 h 657"/>
                <a:gd name="T66" fmla="*/ 227 w 629"/>
                <a:gd name="T67" fmla="*/ 567 h 657"/>
                <a:gd name="T68" fmla="*/ 192 w 629"/>
                <a:gd name="T69" fmla="*/ 588 h 657"/>
                <a:gd name="T70" fmla="*/ 175 w 629"/>
                <a:gd name="T71" fmla="*/ 604 h 657"/>
                <a:gd name="T72" fmla="*/ 165 w 629"/>
                <a:gd name="T73" fmla="*/ 623 h 657"/>
                <a:gd name="T74" fmla="*/ 156 w 629"/>
                <a:gd name="T75" fmla="*/ 623 h 657"/>
                <a:gd name="T76" fmla="*/ 138 w 629"/>
                <a:gd name="T77" fmla="*/ 610 h 657"/>
                <a:gd name="T78" fmla="*/ 114 w 629"/>
                <a:gd name="T79" fmla="*/ 602 h 657"/>
                <a:gd name="T80" fmla="*/ 87 w 629"/>
                <a:gd name="T81" fmla="*/ 601 h 657"/>
                <a:gd name="T82" fmla="*/ 60 w 629"/>
                <a:gd name="T83" fmla="*/ 604 h 657"/>
                <a:gd name="T84" fmla="*/ 35 w 629"/>
                <a:gd name="T85" fmla="*/ 613 h 657"/>
                <a:gd name="T86" fmla="*/ 15 w 629"/>
                <a:gd name="T87" fmla="*/ 627 h 657"/>
                <a:gd name="T88" fmla="*/ 3 w 629"/>
                <a:gd name="T89" fmla="*/ 646 h 6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29"/>
                <a:gd name="T136" fmla="*/ 0 h 657"/>
                <a:gd name="T137" fmla="*/ 629 w 629"/>
                <a:gd name="T138" fmla="*/ 657 h 6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29" h="657">
                  <a:moveTo>
                    <a:pt x="629" y="0"/>
                  </a:moveTo>
                  <a:lnTo>
                    <a:pt x="620" y="4"/>
                  </a:lnTo>
                  <a:lnTo>
                    <a:pt x="611" y="10"/>
                  </a:lnTo>
                  <a:lnTo>
                    <a:pt x="603" y="18"/>
                  </a:lnTo>
                  <a:lnTo>
                    <a:pt x="596" y="27"/>
                  </a:lnTo>
                  <a:lnTo>
                    <a:pt x="585" y="50"/>
                  </a:lnTo>
                  <a:lnTo>
                    <a:pt x="581" y="62"/>
                  </a:lnTo>
                  <a:lnTo>
                    <a:pt x="578" y="76"/>
                  </a:lnTo>
                  <a:lnTo>
                    <a:pt x="576" y="90"/>
                  </a:lnTo>
                  <a:lnTo>
                    <a:pt x="575" y="103"/>
                  </a:lnTo>
                  <a:lnTo>
                    <a:pt x="576" y="116"/>
                  </a:lnTo>
                  <a:lnTo>
                    <a:pt x="579" y="128"/>
                  </a:lnTo>
                  <a:lnTo>
                    <a:pt x="583" y="140"/>
                  </a:lnTo>
                  <a:lnTo>
                    <a:pt x="588" y="151"/>
                  </a:lnTo>
                  <a:lnTo>
                    <a:pt x="596" y="160"/>
                  </a:lnTo>
                  <a:lnTo>
                    <a:pt x="605" y="168"/>
                  </a:lnTo>
                  <a:lnTo>
                    <a:pt x="593" y="170"/>
                  </a:lnTo>
                  <a:lnTo>
                    <a:pt x="581" y="174"/>
                  </a:lnTo>
                  <a:lnTo>
                    <a:pt x="571" y="180"/>
                  </a:lnTo>
                  <a:lnTo>
                    <a:pt x="561" y="188"/>
                  </a:lnTo>
                  <a:lnTo>
                    <a:pt x="553" y="198"/>
                  </a:lnTo>
                  <a:lnTo>
                    <a:pt x="545" y="209"/>
                  </a:lnTo>
                  <a:lnTo>
                    <a:pt x="539" y="220"/>
                  </a:lnTo>
                  <a:lnTo>
                    <a:pt x="533" y="233"/>
                  </a:lnTo>
                  <a:lnTo>
                    <a:pt x="530" y="246"/>
                  </a:lnTo>
                  <a:lnTo>
                    <a:pt x="527" y="259"/>
                  </a:lnTo>
                  <a:lnTo>
                    <a:pt x="526" y="272"/>
                  </a:lnTo>
                  <a:lnTo>
                    <a:pt x="525" y="284"/>
                  </a:lnTo>
                  <a:lnTo>
                    <a:pt x="526" y="296"/>
                  </a:lnTo>
                  <a:lnTo>
                    <a:pt x="529" y="305"/>
                  </a:lnTo>
                  <a:lnTo>
                    <a:pt x="532" y="314"/>
                  </a:lnTo>
                  <a:lnTo>
                    <a:pt x="539" y="322"/>
                  </a:lnTo>
                  <a:lnTo>
                    <a:pt x="529" y="322"/>
                  </a:lnTo>
                  <a:lnTo>
                    <a:pt x="519" y="324"/>
                  </a:lnTo>
                  <a:lnTo>
                    <a:pt x="509" y="327"/>
                  </a:lnTo>
                  <a:lnTo>
                    <a:pt x="500" y="334"/>
                  </a:lnTo>
                  <a:lnTo>
                    <a:pt x="490" y="342"/>
                  </a:lnTo>
                  <a:lnTo>
                    <a:pt x="480" y="350"/>
                  </a:lnTo>
                  <a:lnTo>
                    <a:pt x="463" y="371"/>
                  </a:lnTo>
                  <a:lnTo>
                    <a:pt x="449" y="395"/>
                  </a:lnTo>
                  <a:lnTo>
                    <a:pt x="444" y="407"/>
                  </a:lnTo>
                  <a:lnTo>
                    <a:pt x="439" y="418"/>
                  </a:lnTo>
                  <a:lnTo>
                    <a:pt x="437" y="429"/>
                  </a:lnTo>
                  <a:lnTo>
                    <a:pt x="437" y="440"/>
                  </a:lnTo>
                  <a:lnTo>
                    <a:pt x="438" y="450"/>
                  </a:lnTo>
                  <a:lnTo>
                    <a:pt x="441" y="458"/>
                  </a:lnTo>
                  <a:lnTo>
                    <a:pt x="433" y="455"/>
                  </a:lnTo>
                  <a:lnTo>
                    <a:pt x="423" y="455"/>
                  </a:lnTo>
                  <a:lnTo>
                    <a:pt x="412" y="456"/>
                  </a:lnTo>
                  <a:lnTo>
                    <a:pt x="400" y="460"/>
                  </a:lnTo>
                  <a:lnTo>
                    <a:pt x="390" y="465"/>
                  </a:lnTo>
                  <a:lnTo>
                    <a:pt x="378" y="472"/>
                  </a:lnTo>
                  <a:lnTo>
                    <a:pt x="356" y="488"/>
                  </a:lnTo>
                  <a:lnTo>
                    <a:pt x="337" y="508"/>
                  </a:lnTo>
                  <a:lnTo>
                    <a:pt x="329" y="518"/>
                  </a:lnTo>
                  <a:lnTo>
                    <a:pt x="323" y="529"/>
                  </a:lnTo>
                  <a:lnTo>
                    <a:pt x="318" y="540"/>
                  </a:lnTo>
                  <a:lnTo>
                    <a:pt x="316" y="549"/>
                  </a:lnTo>
                  <a:lnTo>
                    <a:pt x="315" y="560"/>
                  </a:lnTo>
                  <a:lnTo>
                    <a:pt x="318" y="569"/>
                  </a:lnTo>
                  <a:lnTo>
                    <a:pt x="310" y="563"/>
                  </a:lnTo>
                  <a:lnTo>
                    <a:pt x="300" y="558"/>
                  </a:lnTo>
                  <a:lnTo>
                    <a:pt x="289" y="556"/>
                  </a:lnTo>
                  <a:lnTo>
                    <a:pt x="278" y="555"/>
                  </a:lnTo>
                  <a:lnTo>
                    <a:pt x="265" y="556"/>
                  </a:lnTo>
                  <a:lnTo>
                    <a:pt x="252" y="558"/>
                  </a:lnTo>
                  <a:lnTo>
                    <a:pt x="239" y="562"/>
                  </a:lnTo>
                  <a:lnTo>
                    <a:pt x="227" y="567"/>
                  </a:lnTo>
                  <a:lnTo>
                    <a:pt x="203" y="580"/>
                  </a:lnTo>
                  <a:lnTo>
                    <a:pt x="192" y="588"/>
                  </a:lnTo>
                  <a:lnTo>
                    <a:pt x="182" y="595"/>
                  </a:lnTo>
                  <a:lnTo>
                    <a:pt x="175" y="604"/>
                  </a:lnTo>
                  <a:lnTo>
                    <a:pt x="168" y="614"/>
                  </a:lnTo>
                  <a:lnTo>
                    <a:pt x="165" y="623"/>
                  </a:lnTo>
                  <a:lnTo>
                    <a:pt x="163" y="632"/>
                  </a:lnTo>
                  <a:lnTo>
                    <a:pt x="156" y="623"/>
                  </a:lnTo>
                  <a:lnTo>
                    <a:pt x="149" y="616"/>
                  </a:lnTo>
                  <a:lnTo>
                    <a:pt x="138" y="610"/>
                  </a:lnTo>
                  <a:lnTo>
                    <a:pt x="126" y="605"/>
                  </a:lnTo>
                  <a:lnTo>
                    <a:pt x="114" y="602"/>
                  </a:lnTo>
                  <a:lnTo>
                    <a:pt x="101" y="601"/>
                  </a:lnTo>
                  <a:lnTo>
                    <a:pt x="87" y="601"/>
                  </a:lnTo>
                  <a:lnTo>
                    <a:pt x="73" y="602"/>
                  </a:lnTo>
                  <a:lnTo>
                    <a:pt x="60" y="604"/>
                  </a:lnTo>
                  <a:lnTo>
                    <a:pt x="47" y="607"/>
                  </a:lnTo>
                  <a:lnTo>
                    <a:pt x="35" y="613"/>
                  </a:lnTo>
                  <a:lnTo>
                    <a:pt x="25" y="620"/>
                  </a:lnTo>
                  <a:lnTo>
                    <a:pt x="15" y="627"/>
                  </a:lnTo>
                  <a:lnTo>
                    <a:pt x="7" y="635"/>
                  </a:lnTo>
                  <a:lnTo>
                    <a:pt x="3" y="646"/>
                  </a:lnTo>
                  <a:lnTo>
                    <a:pt x="0" y="657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3" name="Freeform 41"/>
            <p:cNvSpPr/>
            <p:nvPr/>
          </p:nvSpPr>
          <p:spPr bwMode="auto">
            <a:xfrm>
              <a:off x="-946" y="1753"/>
              <a:ext cx="504" cy="525"/>
            </a:xfrm>
            <a:custGeom>
              <a:avLst/>
              <a:gdLst>
                <a:gd name="T0" fmla="*/ 496 w 504"/>
                <a:gd name="T1" fmla="*/ 3 h 525"/>
                <a:gd name="T2" fmla="*/ 483 w 504"/>
                <a:gd name="T3" fmla="*/ 14 h 525"/>
                <a:gd name="T4" fmla="*/ 468 w 504"/>
                <a:gd name="T5" fmla="*/ 41 h 525"/>
                <a:gd name="T6" fmla="*/ 460 w 504"/>
                <a:gd name="T7" fmla="*/ 82 h 525"/>
                <a:gd name="T8" fmla="*/ 464 w 504"/>
                <a:gd name="T9" fmla="*/ 103 h 525"/>
                <a:gd name="T10" fmla="*/ 471 w 504"/>
                <a:gd name="T11" fmla="*/ 120 h 525"/>
                <a:gd name="T12" fmla="*/ 484 w 504"/>
                <a:gd name="T13" fmla="*/ 135 h 525"/>
                <a:gd name="T14" fmla="*/ 466 w 504"/>
                <a:gd name="T15" fmla="*/ 139 h 525"/>
                <a:gd name="T16" fmla="*/ 450 w 504"/>
                <a:gd name="T17" fmla="*/ 151 h 525"/>
                <a:gd name="T18" fmla="*/ 427 w 504"/>
                <a:gd name="T19" fmla="*/ 186 h 525"/>
                <a:gd name="T20" fmla="*/ 419 w 504"/>
                <a:gd name="T21" fmla="*/ 228 h 525"/>
                <a:gd name="T22" fmla="*/ 423 w 504"/>
                <a:gd name="T23" fmla="*/ 245 h 525"/>
                <a:gd name="T24" fmla="*/ 431 w 504"/>
                <a:gd name="T25" fmla="*/ 257 h 525"/>
                <a:gd name="T26" fmla="*/ 416 w 504"/>
                <a:gd name="T27" fmla="*/ 259 h 525"/>
                <a:gd name="T28" fmla="*/ 400 w 504"/>
                <a:gd name="T29" fmla="*/ 267 h 525"/>
                <a:gd name="T30" fmla="*/ 384 w 504"/>
                <a:gd name="T31" fmla="*/ 280 h 525"/>
                <a:gd name="T32" fmla="*/ 359 w 504"/>
                <a:gd name="T33" fmla="*/ 316 h 525"/>
                <a:gd name="T34" fmla="*/ 351 w 504"/>
                <a:gd name="T35" fmla="*/ 335 h 525"/>
                <a:gd name="T36" fmla="*/ 349 w 504"/>
                <a:gd name="T37" fmla="*/ 352 h 525"/>
                <a:gd name="T38" fmla="*/ 353 w 504"/>
                <a:gd name="T39" fmla="*/ 367 h 525"/>
                <a:gd name="T40" fmla="*/ 338 w 504"/>
                <a:gd name="T41" fmla="*/ 365 h 525"/>
                <a:gd name="T42" fmla="*/ 321 w 504"/>
                <a:gd name="T43" fmla="*/ 368 h 525"/>
                <a:gd name="T44" fmla="*/ 303 w 504"/>
                <a:gd name="T45" fmla="*/ 378 h 525"/>
                <a:gd name="T46" fmla="*/ 269 w 504"/>
                <a:gd name="T47" fmla="*/ 406 h 525"/>
                <a:gd name="T48" fmla="*/ 258 w 504"/>
                <a:gd name="T49" fmla="*/ 423 h 525"/>
                <a:gd name="T50" fmla="*/ 253 w 504"/>
                <a:gd name="T51" fmla="*/ 440 h 525"/>
                <a:gd name="T52" fmla="*/ 254 w 504"/>
                <a:gd name="T53" fmla="*/ 455 h 525"/>
                <a:gd name="T54" fmla="*/ 240 w 504"/>
                <a:gd name="T55" fmla="*/ 447 h 525"/>
                <a:gd name="T56" fmla="*/ 223 w 504"/>
                <a:gd name="T57" fmla="*/ 443 h 525"/>
                <a:gd name="T58" fmla="*/ 202 w 504"/>
                <a:gd name="T59" fmla="*/ 447 h 525"/>
                <a:gd name="T60" fmla="*/ 162 w 504"/>
                <a:gd name="T61" fmla="*/ 464 h 525"/>
                <a:gd name="T62" fmla="*/ 140 w 504"/>
                <a:gd name="T63" fmla="*/ 484 h 525"/>
                <a:gd name="T64" fmla="*/ 132 w 504"/>
                <a:gd name="T65" fmla="*/ 498 h 525"/>
                <a:gd name="T66" fmla="*/ 126 w 504"/>
                <a:gd name="T67" fmla="*/ 498 h 525"/>
                <a:gd name="T68" fmla="*/ 110 w 504"/>
                <a:gd name="T69" fmla="*/ 488 h 525"/>
                <a:gd name="T70" fmla="*/ 91 w 504"/>
                <a:gd name="T71" fmla="*/ 482 h 525"/>
                <a:gd name="T72" fmla="*/ 69 w 504"/>
                <a:gd name="T73" fmla="*/ 481 h 525"/>
                <a:gd name="T74" fmla="*/ 37 w 504"/>
                <a:gd name="T75" fmla="*/ 486 h 525"/>
                <a:gd name="T76" fmla="*/ 12 w 504"/>
                <a:gd name="T77" fmla="*/ 501 h 525"/>
                <a:gd name="T78" fmla="*/ 1 w 504"/>
                <a:gd name="T79" fmla="*/ 517 h 52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04"/>
                <a:gd name="T121" fmla="*/ 0 h 525"/>
                <a:gd name="T122" fmla="*/ 504 w 504"/>
                <a:gd name="T123" fmla="*/ 525 h 52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04" h="525">
                  <a:moveTo>
                    <a:pt x="504" y="0"/>
                  </a:moveTo>
                  <a:lnTo>
                    <a:pt x="496" y="3"/>
                  </a:lnTo>
                  <a:lnTo>
                    <a:pt x="489" y="8"/>
                  </a:lnTo>
                  <a:lnTo>
                    <a:pt x="483" y="14"/>
                  </a:lnTo>
                  <a:lnTo>
                    <a:pt x="478" y="22"/>
                  </a:lnTo>
                  <a:lnTo>
                    <a:pt x="468" y="41"/>
                  </a:lnTo>
                  <a:lnTo>
                    <a:pt x="462" y="61"/>
                  </a:lnTo>
                  <a:lnTo>
                    <a:pt x="460" y="82"/>
                  </a:lnTo>
                  <a:lnTo>
                    <a:pt x="461" y="93"/>
                  </a:lnTo>
                  <a:lnTo>
                    <a:pt x="464" y="103"/>
                  </a:lnTo>
                  <a:lnTo>
                    <a:pt x="467" y="113"/>
                  </a:lnTo>
                  <a:lnTo>
                    <a:pt x="471" y="120"/>
                  </a:lnTo>
                  <a:lnTo>
                    <a:pt x="477" y="128"/>
                  </a:lnTo>
                  <a:lnTo>
                    <a:pt x="484" y="135"/>
                  </a:lnTo>
                  <a:lnTo>
                    <a:pt x="474" y="136"/>
                  </a:lnTo>
                  <a:lnTo>
                    <a:pt x="466" y="139"/>
                  </a:lnTo>
                  <a:lnTo>
                    <a:pt x="457" y="145"/>
                  </a:lnTo>
                  <a:lnTo>
                    <a:pt x="450" y="151"/>
                  </a:lnTo>
                  <a:lnTo>
                    <a:pt x="437" y="168"/>
                  </a:lnTo>
                  <a:lnTo>
                    <a:pt x="427" y="186"/>
                  </a:lnTo>
                  <a:lnTo>
                    <a:pt x="421" y="207"/>
                  </a:lnTo>
                  <a:lnTo>
                    <a:pt x="419" y="228"/>
                  </a:lnTo>
                  <a:lnTo>
                    <a:pt x="420" y="236"/>
                  </a:lnTo>
                  <a:lnTo>
                    <a:pt x="423" y="245"/>
                  </a:lnTo>
                  <a:lnTo>
                    <a:pt x="426" y="252"/>
                  </a:lnTo>
                  <a:lnTo>
                    <a:pt x="431" y="257"/>
                  </a:lnTo>
                  <a:lnTo>
                    <a:pt x="424" y="257"/>
                  </a:lnTo>
                  <a:lnTo>
                    <a:pt x="416" y="259"/>
                  </a:lnTo>
                  <a:lnTo>
                    <a:pt x="407" y="263"/>
                  </a:lnTo>
                  <a:lnTo>
                    <a:pt x="400" y="267"/>
                  </a:lnTo>
                  <a:lnTo>
                    <a:pt x="392" y="274"/>
                  </a:lnTo>
                  <a:lnTo>
                    <a:pt x="384" y="280"/>
                  </a:lnTo>
                  <a:lnTo>
                    <a:pt x="371" y="298"/>
                  </a:lnTo>
                  <a:lnTo>
                    <a:pt x="359" y="316"/>
                  </a:lnTo>
                  <a:lnTo>
                    <a:pt x="354" y="325"/>
                  </a:lnTo>
                  <a:lnTo>
                    <a:pt x="351" y="335"/>
                  </a:lnTo>
                  <a:lnTo>
                    <a:pt x="350" y="344"/>
                  </a:lnTo>
                  <a:lnTo>
                    <a:pt x="349" y="352"/>
                  </a:lnTo>
                  <a:lnTo>
                    <a:pt x="350" y="360"/>
                  </a:lnTo>
                  <a:lnTo>
                    <a:pt x="353" y="367"/>
                  </a:lnTo>
                  <a:lnTo>
                    <a:pt x="346" y="365"/>
                  </a:lnTo>
                  <a:lnTo>
                    <a:pt x="338" y="365"/>
                  </a:lnTo>
                  <a:lnTo>
                    <a:pt x="330" y="366"/>
                  </a:lnTo>
                  <a:lnTo>
                    <a:pt x="321" y="368"/>
                  </a:lnTo>
                  <a:lnTo>
                    <a:pt x="311" y="372"/>
                  </a:lnTo>
                  <a:lnTo>
                    <a:pt x="303" y="378"/>
                  </a:lnTo>
                  <a:lnTo>
                    <a:pt x="284" y="391"/>
                  </a:lnTo>
                  <a:lnTo>
                    <a:pt x="269" y="406"/>
                  </a:lnTo>
                  <a:lnTo>
                    <a:pt x="263" y="415"/>
                  </a:lnTo>
                  <a:lnTo>
                    <a:pt x="258" y="423"/>
                  </a:lnTo>
                  <a:lnTo>
                    <a:pt x="254" y="431"/>
                  </a:lnTo>
                  <a:lnTo>
                    <a:pt x="253" y="440"/>
                  </a:lnTo>
                  <a:lnTo>
                    <a:pt x="252" y="448"/>
                  </a:lnTo>
                  <a:lnTo>
                    <a:pt x="254" y="455"/>
                  </a:lnTo>
                  <a:lnTo>
                    <a:pt x="248" y="450"/>
                  </a:lnTo>
                  <a:lnTo>
                    <a:pt x="240" y="447"/>
                  </a:lnTo>
                  <a:lnTo>
                    <a:pt x="231" y="444"/>
                  </a:lnTo>
                  <a:lnTo>
                    <a:pt x="223" y="443"/>
                  </a:lnTo>
                  <a:lnTo>
                    <a:pt x="212" y="444"/>
                  </a:lnTo>
                  <a:lnTo>
                    <a:pt x="202" y="447"/>
                  </a:lnTo>
                  <a:lnTo>
                    <a:pt x="182" y="453"/>
                  </a:lnTo>
                  <a:lnTo>
                    <a:pt x="162" y="464"/>
                  </a:lnTo>
                  <a:lnTo>
                    <a:pt x="146" y="476"/>
                  </a:lnTo>
                  <a:lnTo>
                    <a:pt x="140" y="484"/>
                  </a:lnTo>
                  <a:lnTo>
                    <a:pt x="135" y="490"/>
                  </a:lnTo>
                  <a:lnTo>
                    <a:pt x="132" y="498"/>
                  </a:lnTo>
                  <a:lnTo>
                    <a:pt x="131" y="506"/>
                  </a:lnTo>
                  <a:lnTo>
                    <a:pt x="126" y="498"/>
                  </a:lnTo>
                  <a:lnTo>
                    <a:pt x="119" y="493"/>
                  </a:lnTo>
                  <a:lnTo>
                    <a:pt x="110" y="488"/>
                  </a:lnTo>
                  <a:lnTo>
                    <a:pt x="102" y="485"/>
                  </a:lnTo>
                  <a:lnTo>
                    <a:pt x="91" y="482"/>
                  </a:lnTo>
                  <a:lnTo>
                    <a:pt x="80" y="481"/>
                  </a:lnTo>
                  <a:lnTo>
                    <a:pt x="69" y="481"/>
                  </a:lnTo>
                  <a:lnTo>
                    <a:pt x="59" y="482"/>
                  </a:lnTo>
                  <a:lnTo>
                    <a:pt x="37" y="486"/>
                  </a:lnTo>
                  <a:lnTo>
                    <a:pt x="20" y="496"/>
                  </a:lnTo>
                  <a:lnTo>
                    <a:pt x="12" y="501"/>
                  </a:lnTo>
                  <a:lnTo>
                    <a:pt x="6" y="509"/>
                  </a:lnTo>
                  <a:lnTo>
                    <a:pt x="1" y="517"/>
                  </a:lnTo>
                  <a:lnTo>
                    <a:pt x="0" y="525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4" name="Freeform 42"/>
            <p:cNvSpPr/>
            <p:nvPr/>
          </p:nvSpPr>
          <p:spPr bwMode="auto">
            <a:xfrm>
              <a:off x="-952" y="1753"/>
              <a:ext cx="403" cy="420"/>
            </a:xfrm>
            <a:custGeom>
              <a:avLst/>
              <a:gdLst>
                <a:gd name="T0" fmla="*/ 397 w 403"/>
                <a:gd name="T1" fmla="*/ 3 h 420"/>
                <a:gd name="T2" fmla="*/ 382 w 403"/>
                <a:gd name="T3" fmla="*/ 18 h 420"/>
                <a:gd name="T4" fmla="*/ 370 w 403"/>
                <a:gd name="T5" fmla="*/ 48 h 420"/>
                <a:gd name="T6" fmla="*/ 371 w 403"/>
                <a:gd name="T7" fmla="*/ 82 h 420"/>
                <a:gd name="T8" fmla="*/ 382 w 403"/>
                <a:gd name="T9" fmla="*/ 103 h 420"/>
                <a:gd name="T10" fmla="*/ 380 w 403"/>
                <a:gd name="T11" fmla="*/ 108 h 420"/>
                <a:gd name="T12" fmla="*/ 366 w 403"/>
                <a:gd name="T13" fmla="*/ 115 h 420"/>
                <a:gd name="T14" fmla="*/ 350 w 403"/>
                <a:gd name="T15" fmla="*/ 134 h 420"/>
                <a:gd name="T16" fmla="*/ 338 w 403"/>
                <a:gd name="T17" fmla="*/ 166 h 420"/>
                <a:gd name="T18" fmla="*/ 339 w 403"/>
                <a:gd name="T19" fmla="*/ 196 h 420"/>
                <a:gd name="T20" fmla="*/ 345 w 403"/>
                <a:gd name="T21" fmla="*/ 206 h 420"/>
                <a:gd name="T22" fmla="*/ 332 w 403"/>
                <a:gd name="T23" fmla="*/ 207 h 420"/>
                <a:gd name="T24" fmla="*/ 321 w 403"/>
                <a:gd name="T25" fmla="*/ 214 h 420"/>
                <a:gd name="T26" fmla="*/ 297 w 403"/>
                <a:gd name="T27" fmla="*/ 238 h 420"/>
                <a:gd name="T28" fmla="*/ 282 w 403"/>
                <a:gd name="T29" fmla="*/ 268 h 420"/>
                <a:gd name="T30" fmla="*/ 279 w 403"/>
                <a:gd name="T31" fmla="*/ 281 h 420"/>
                <a:gd name="T32" fmla="*/ 283 w 403"/>
                <a:gd name="T33" fmla="*/ 293 h 420"/>
                <a:gd name="T34" fmla="*/ 271 w 403"/>
                <a:gd name="T35" fmla="*/ 291 h 420"/>
                <a:gd name="T36" fmla="*/ 257 w 403"/>
                <a:gd name="T37" fmla="*/ 294 h 420"/>
                <a:gd name="T38" fmla="*/ 228 w 403"/>
                <a:gd name="T39" fmla="*/ 312 h 420"/>
                <a:gd name="T40" fmla="*/ 207 w 403"/>
                <a:gd name="T41" fmla="*/ 338 h 420"/>
                <a:gd name="T42" fmla="*/ 202 w 403"/>
                <a:gd name="T43" fmla="*/ 352 h 420"/>
                <a:gd name="T44" fmla="*/ 204 w 403"/>
                <a:gd name="T45" fmla="*/ 365 h 420"/>
                <a:gd name="T46" fmla="*/ 192 w 403"/>
                <a:gd name="T47" fmla="*/ 357 h 420"/>
                <a:gd name="T48" fmla="*/ 178 w 403"/>
                <a:gd name="T49" fmla="*/ 355 h 420"/>
                <a:gd name="T50" fmla="*/ 146 w 403"/>
                <a:gd name="T51" fmla="*/ 362 h 420"/>
                <a:gd name="T52" fmla="*/ 116 w 403"/>
                <a:gd name="T53" fmla="*/ 381 h 420"/>
                <a:gd name="T54" fmla="*/ 108 w 403"/>
                <a:gd name="T55" fmla="*/ 393 h 420"/>
                <a:gd name="T56" fmla="*/ 105 w 403"/>
                <a:gd name="T57" fmla="*/ 405 h 420"/>
                <a:gd name="T58" fmla="*/ 95 w 403"/>
                <a:gd name="T59" fmla="*/ 394 h 420"/>
                <a:gd name="T60" fmla="*/ 65 w 403"/>
                <a:gd name="T61" fmla="*/ 384 h 420"/>
                <a:gd name="T62" fmla="*/ 30 w 403"/>
                <a:gd name="T63" fmla="*/ 389 h 420"/>
                <a:gd name="T64" fmla="*/ 9 w 403"/>
                <a:gd name="T65" fmla="*/ 402 h 420"/>
                <a:gd name="T66" fmla="*/ 2 w 403"/>
                <a:gd name="T67" fmla="*/ 413 h 4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03"/>
                <a:gd name="T103" fmla="*/ 0 h 420"/>
                <a:gd name="T104" fmla="*/ 403 w 403"/>
                <a:gd name="T105" fmla="*/ 420 h 42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03" h="420">
                  <a:moveTo>
                    <a:pt x="403" y="0"/>
                  </a:moveTo>
                  <a:lnTo>
                    <a:pt x="397" y="3"/>
                  </a:lnTo>
                  <a:lnTo>
                    <a:pt x="392" y="7"/>
                  </a:lnTo>
                  <a:lnTo>
                    <a:pt x="382" y="18"/>
                  </a:lnTo>
                  <a:lnTo>
                    <a:pt x="375" y="32"/>
                  </a:lnTo>
                  <a:lnTo>
                    <a:pt x="370" y="48"/>
                  </a:lnTo>
                  <a:lnTo>
                    <a:pt x="369" y="66"/>
                  </a:lnTo>
                  <a:lnTo>
                    <a:pt x="371" y="82"/>
                  </a:lnTo>
                  <a:lnTo>
                    <a:pt x="377" y="96"/>
                  </a:lnTo>
                  <a:lnTo>
                    <a:pt x="382" y="103"/>
                  </a:lnTo>
                  <a:lnTo>
                    <a:pt x="387" y="107"/>
                  </a:lnTo>
                  <a:lnTo>
                    <a:pt x="380" y="108"/>
                  </a:lnTo>
                  <a:lnTo>
                    <a:pt x="372" y="112"/>
                  </a:lnTo>
                  <a:lnTo>
                    <a:pt x="366" y="115"/>
                  </a:lnTo>
                  <a:lnTo>
                    <a:pt x="359" y="120"/>
                  </a:lnTo>
                  <a:lnTo>
                    <a:pt x="350" y="134"/>
                  </a:lnTo>
                  <a:lnTo>
                    <a:pt x="342" y="149"/>
                  </a:lnTo>
                  <a:lnTo>
                    <a:pt x="338" y="166"/>
                  </a:lnTo>
                  <a:lnTo>
                    <a:pt x="337" y="182"/>
                  </a:lnTo>
                  <a:lnTo>
                    <a:pt x="339" y="196"/>
                  </a:lnTo>
                  <a:lnTo>
                    <a:pt x="341" y="201"/>
                  </a:lnTo>
                  <a:lnTo>
                    <a:pt x="345" y="206"/>
                  </a:lnTo>
                  <a:lnTo>
                    <a:pt x="339" y="206"/>
                  </a:lnTo>
                  <a:lnTo>
                    <a:pt x="332" y="207"/>
                  </a:lnTo>
                  <a:lnTo>
                    <a:pt x="326" y="210"/>
                  </a:lnTo>
                  <a:lnTo>
                    <a:pt x="321" y="214"/>
                  </a:lnTo>
                  <a:lnTo>
                    <a:pt x="308" y="224"/>
                  </a:lnTo>
                  <a:lnTo>
                    <a:pt x="297" y="238"/>
                  </a:lnTo>
                  <a:lnTo>
                    <a:pt x="287" y="253"/>
                  </a:lnTo>
                  <a:lnTo>
                    <a:pt x="282" y="268"/>
                  </a:lnTo>
                  <a:lnTo>
                    <a:pt x="281" y="275"/>
                  </a:lnTo>
                  <a:lnTo>
                    <a:pt x="279" y="281"/>
                  </a:lnTo>
                  <a:lnTo>
                    <a:pt x="281" y="288"/>
                  </a:lnTo>
                  <a:lnTo>
                    <a:pt x="283" y="293"/>
                  </a:lnTo>
                  <a:lnTo>
                    <a:pt x="277" y="291"/>
                  </a:lnTo>
                  <a:lnTo>
                    <a:pt x="271" y="291"/>
                  </a:lnTo>
                  <a:lnTo>
                    <a:pt x="264" y="292"/>
                  </a:lnTo>
                  <a:lnTo>
                    <a:pt x="257" y="294"/>
                  </a:lnTo>
                  <a:lnTo>
                    <a:pt x="242" y="302"/>
                  </a:lnTo>
                  <a:lnTo>
                    <a:pt x="228" y="312"/>
                  </a:lnTo>
                  <a:lnTo>
                    <a:pt x="216" y="325"/>
                  </a:lnTo>
                  <a:lnTo>
                    <a:pt x="207" y="338"/>
                  </a:lnTo>
                  <a:lnTo>
                    <a:pt x="204" y="345"/>
                  </a:lnTo>
                  <a:lnTo>
                    <a:pt x="202" y="352"/>
                  </a:lnTo>
                  <a:lnTo>
                    <a:pt x="202" y="358"/>
                  </a:lnTo>
                  <a:lnTo>
                    <a:pt x="204" y="365"/>
                  </a:lnTo>
                  <a:lnTo>
                    <a:pt x="198" y="360"/>
                  </a:lnTo>
                  <a:lnTo>
                    <a:pt x="192" y="357"/>
                  </a:lnTo>
                  <a:lnTo>
                    <a:pt x="186" y="356"/>
                  </a:lnTo>
                  <a:lnTo>
                    <a:pt x="178" y="355"/>
                  </a:lnTo>
                  <a:lnTo>
                    <a:pt x="162" y="357"/>
                  </a:lnTo>
                  <a:lnTo>
                    <a:pt x="146" y="362"/>
                  </a:lnTo>
                  <a:lnTo>
                    <a:pt x="129" y="371"/>
                  </a:lnTo>
                  <a:lnTo>
                    <a:pt x="116" y="381"/>
                  </a:lnTo>
                  <a:lnTo>
                    <a:pt x="112" y="388"/>
                  </a:lnTo>
                  <a:lnTo>
                    <a:pt x="108" y="393"/>
                  </a:lnTo>
                  <a:lnTo>
                    <a:pt x="106" y="398"/>
                  </a:lnTo>
                  <a:lnTo>
                    <a:pt x="105" y="405"/>
                  </a:lnTo>
                  <a:lnTo>
                    <a:pt x="100" y="400"/>
                  </a:lnTo>
                  <a:lnTo>
                    <a:pt x="95" y="394"/>
                  </a:lnTo>
                  <a:lnTo>
                    <a:pt x="81" y="388"/>
                  </a:lnTo>
                  <a:lnTo>
                    <a:pt x="65" y="384"/>
                  </a:lnTo>
                  <a:lnTo>
                    <a:pt x="47" y="385"/>
                  </a:lnTo>
                  <a:lnTo>
                    <a:pt x="30" y="389"/>
                  </a:lnTo>
                  <a:lnTo>
                    <a:pt x="16" y="396"/>
                  </a:lnTo>
                  <a:lnTo>
                    <a:pt x="9" y="402"/>
                  </a:lnTo>
                  <a:lnTo>
                    <a:pt x="5" y="407"/>
                  </a:lnTo>
                  <a:lnTo>
                    <a:pt x="2" y="413"/>
                  </a:lnTo>
                  <a:lnTo>
                    <a:pt x="0" y="420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5" name="Freeform 43"/>
            <p:cNvSpPr/>
            <p:nvPr/>
          </p:nvSpPr>
          <p:spPr bwMode="auto">
            <a:xfrm>
              <a:off x="-957" y="1753"/>
              <a:ext cx="323" cy="336"/>
            </a:xfrm>
            <a:custGeom>
              <a:avLst/>
              <a:gdLst>
                <a:gd name="T0" fmla="*/ 323 w 323"/>
                <a:gd name="T1" fmla="*/ 0 h 336"/>
                <a:gd name="T2" fmla="*/ 318 w 323"/>
                <a:gd name="T3" fmla="*/ 2 h 336"/>
                <a:gd name="T4" fmla="*/ 314 w 323"/>
                <a:gd name="T5" fmla="*/ 6 h 336"/>
                <a:gd name="T6" fmla="*/ 306 w 323"/>
                <a:gd name="T7" fmla="*/ 14 h 336"/>
                <a:gd name="T8" fmla="*/ 301 w 323"/>
                <a:gd name="T9" fmla="*/ 26 h 336"/>
                <a:gd name="T10" fmla="*/ 296 w 323"/>
                <a:gd name="T11" fmla="*/ 39 h 336"/>
                <a:gd name="T12" fmla="*/ 295 w 323"/>
                <a:gd name="T13" fmla="*/ 53 h 336"/>
                <a:gd name="T14" fmla="*/ 297 w 323"/>
                <a:gd name="T15" fmla="*/ 66 h 336"/>
                <a:gd name="T16" fmla="*/ 302 w 323"/>
                <a:gd name="T17" fmla="*/ 78 h 336"/>
                <a:gd name="T18" fmla="*/ 310 w 323"/>
                <a:gd name="T19" fmla="*/ 87 h 336"/>
                <a:gd name="T20" fmla="*/ 304 w 323"/>
                <a:gd name="T21" fmla="*/ 87 h 336"/>
                <a:gd name="T22" fmla="*/ 299 w 323"/>
                <a:gd name="T23" fmla="*/ 89 h 336"/>
                <a:gd name="T24" fmla="*/ 289 w 323"/>
                <a:gd name="T25" fmla="*/ 96 h 336"/>
                <a:gd name="T26" fmla="*/ 280 w 323"/>
                <a:gd name="T27" fmla="*/ 107 h 336"/>
                <a:gd name="T28" fmla="*/ 274 w 323"/>
                <a:gd name="T29" fmla="*/ 119 h 336"/>
                <a:gd name="T30" fmla="*/ 270 w 323"/>
                <a:gd name="T31" fmla="*/ 133 h 336"/>
                <a:gd name="T32" fmla="*/ 269 w 323"/>
                <a:gd name="T33" fmla="*/ 146 h 336"/>
                <a:gd name="T34" fmla="*/ 272 w 323"/>
                <a:gd name="T35" fmla="*/ 157 h 336"/>
                <a:gd name="T36" fmla="*/ 277 w 323"/>
                <a:gd name="T37" fmla="*/ 165 h 336"/>
                <a:gd name="T38" fmla="*/ 272 w 323"/>
                <a:gd name="T39" fmla="*/ 165 h 336"/>
                <a:gd name="T40" fmla="*/ 267 w 323"/>
                <a:gd name="T41" fmla="*/ 166 h 336"/>
                <a:gd name="T42" fmla="*/ 256 w 323"/>
                <a:gd name="T43" fmla="*/ 171 h 336"/>
                <a:gd name="T44" fmla="*/ 247 w 323"/>
                <a:gd name="T45" fmla="*/ 180 h 336"/>
                <a:gd name="T46" fmla="*/ 238 w 323"/>
                <a:gd name="T47" fmla="*/ 191 h 336"/>
                <a:gd name="T48" fmla="*/ 230 w 323"/>
                <a:gd name="T49" fmla="*/ 203 h 336"/>
                <a:gd name="T50" fmla="*/ 226 w 323"/>
                <a:gd name="T51" fmla="*/ 215 h 336"/>
                <a:gd name="T52" fmla="*/ 224 w 323"/>
                <a:gd name="T53" fmla="*/ 226 h 336"/>
                <a:gd name="T54" fmla="*/ 227 w 323"/>
                <a:gd name="T55" fmla="*/ 234 h 336"/>
                <a:gd name="T56" fmla="*/ 222 w 323"/>
                <a:gd name="T57" fmla="*/ 233 h 336"/>
                <a:gd name="T58" fmla="*/ 218 w 323"/>
                <a:gd name="T59" fmla="*/ 233 h 336"/>
                <a:gd name="T60" fmla="*/ 206 w 323"/>
                <a:gd name="T61" fmla="*/ 235 h 336"/>
                <a:gd name="T62" fmla="*/ 194 w 323"/>
                <a:gd name="T63" fmla="*/ 242 h 336"/>
                <a:gd name="T64" fmla="*/ 183 w 323"/>
                <a:gd name="T65" fmla="*/ 250 h 336"/>
                <a:gd name="T66" fmla="*/ 173 w 323"/>
                <a:gd name="T67" fmla="*/ 261 h 336"/>
                <a:gd name="T68" fmla="*/ 166 w 323"/>
                <a:gd name="T69" fmla="*/ 272 h 336"/>
                <a:gd name="T70" fmla="*/ 162 w 323"/>
                <a:gd name="T71" fmla="*/ 282 h 336"/>
                <a:gd name="T72" fmla="*/ 162 w 323"/>
                <a:gd name="T73" fmla="*/ 287 h 336"/>
                <a:gd name="T74" fmla="*/ 164 w 323"/>
                <a:gd name="T75" fmla="*/ 292 h 336"/>
                <a:gd name="T76" fmla="*/ 159 w 323"/>
                <a:gd name="T77" fmla="*/ 289 h 336"/>
                <a:gd name="T78" fmla="*/ 155 w 323"/>
                <a:gd name="T79" fmla="*/ 286 h 336"/>
                <a:gd name="T80" fmla="*/ 143 w 323"/>
                <a:gd name="T81" fmla="*/ 285 h 336"/>
                <a:gd name="T82" fmla="*/ 130 w 323"/>
                <a:gd name="T83" fmla="*/ 286 h 336"/>
                <a:gd name="T84" fmla="*/ 117 w 323"/>
                <a:gd name="T85" fmla="*/ 290 h 336"/>
                <a:gd name="T86" fmla="*/ 104 w 323"/>
                <a:gd name="T87" fmla="*/ 297 h 336"/>
                <a:gd name="T88" fmla="*/ 94 w 323"/>
                <a:gd name="T89" fmla="*/ 305 h 336"/>
                <a:gd name="T90" fmla="*/ 87 w 323"/>
                <a:gd name="T91" fmla="*/ 314 h 336"/>
                <a:gd name="T92" fmla="*/ 85 w 323"/>
                <a:gd name="T93" fmla="*/ 319 h 336"/>
                <a:gd name="T94" fmla="*/ 85 w 323"/>
                <a:gd name="T95" fmla="*/ 324 h 336"/>
                <a:gd name="T96" fmla="*/ 77 w 323"/>
                <a:gd name="T97" fmla="*/ 315 h 336"/>
                <a:gd name="T98" fmla="*/ 65 w 323"/>
                <a:gd name="T99" fmla="*/ 310 h 336"/>
                <a:gd name="T100" fmla="*/ 52 w 323"/>
                <a:gd name="T101" fmla="*/ 308 h 336"/>
                <a:gd name="T102" fmla="*/ 38 w 323"/>
                <a:gd name="T103" fmla="*/ 309 h 336"/>
                <a:gd name="T104" fmla="*/ 25 w 323"/>
                <a:gd name="T105" fmla="*/ 312 h 336"/>
                <a:gd name="T106" fmla="*/ 13 w 323"/>
                <a:gd name="T107" fmla="*/ 317 h 336"/>
                <a:gd name="T108" fmla="*/ 5 w 323"/>
                <a:gd name="T109" fmla="*/ 325 h 336"/>
                <a:gd name="T110" fmla="*/ 2 w 323"/>
                <a:gd name="T111" fmla="*/ 331 h 336"/>
                <a:gd name="T112" fmla="*/ 0 w 323"/>
                <a:gd name="T113" fmla="*/ 336 h 3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23"/>
                <a:gd name="T172" fmla="*/ 0 h 336"/>
                <a:gd name="T173" fmla="*/ 323 w 323"/>
                <a:gd name="T174" fmla="*/ 336 h 3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23" h="336">
                  <a:moveTo>
                    <a:pt x="323" y="0"/>
                  </a:moveTo>
                  <a:lnTo>
                    <a:pt x="318" y="2"/>
                  </a:lnTo>
                  <a:lnTo>
                    <a:pt x="314" y="6"/>
                  </a:lnTo>
                  <a:lnTo>
                    <a:pt x="306" y="14"/>
                  </a:lnTo>
                  <a:lnTo>
                    <a:pt x="301" y="26"/>
                  </a:lnTo>
                  <a:lnTo>
                    <a:pt x="296" y="39"/>
                  </a:lnTo>
                  <a:lnTo>
                    <a:pt x="295" y="53"/>
                  </a:lnTo>
                  <a:lnTo>
                    <a:pt x="297" y="66"/>
                  </a:lnTo>
                  <a:lnTo>
                    <a:pt x="302" y="78"/>
                  </a:lnTo>
                  <a:lnTo>
                    <a:pt x="310" y="87"/>
                  </a:lnTo>
                  <a:lnTo>
                    <a:pt x="304" y="87"/>
                  </a:lnTo>
                  <a:lnTo>
                    <a:pt x="299" y="89"/>
                  </a:lnTo>
                  <a:lnTo>
                    <a:pt x="289" y="96"/>
                  </a:lnTo>
                  <a:lnTo>
                    <a:pt x="280" y="107"/>
                  </a:lnTo>
                  <a:lnTo>
                    <a:pt x="274" y="119"/>
                  </a:lnTo>
                  <a:lnTo>
                    <a:pt x="270" y="133"/>
                  </a:lnTo>
                  <a:lnTo>
                    <a:pt x="269" y="146"/>
                  </a:lnTo>
                  <a:lnTo>
                    <a:pt x="272" y="157"/>
                  </a:lnTo>
                  <a:lnTo>
                    <a:pt x="277" y="165"/>
                  </a:lnTo>
                  <a:lnTo>
                    <a:pt x="272" y="165"/>
                  </a:lnTo>
                  <a:lnTo>
                    <a:pt x="267" y="166"/>
                  </a:lnTo>
                  <a:lnTo>
                    <a:pt x="256" y="171"/>
                  </a:lnTo>
                  <a:lnTo>
                    <a:pt x="247" y="180"/>
                  </a:lnTo>
                  <a:lnTo>
                    <a:pt x="238" y="191"/>
                  </a:lnTo>
                  <a:lnTo>
                    <a:pt x="230" y="203"/>
                  </a:lnTo>
                  <a:lnTo>
                    <a:pt x="226" y="215"/>
                  </a:lnTo>
                  <a:lnTo>
                    <a:pt x="224" y="226"/>
                  </a:lnTo>
                  <a:lnTo>
                    <a:pt x="227" y="234"/>
                  </a:lnTo>
                  <a:lnTo>
                    <a:pt x="222" y="233"/>
                  </a:lnTo>
                  <a:lnTo>
                    <a:pt x="218" y="233"/>
                  </a:lnTo>
                  <a:lnTo>
                    <a:pt x="206" y="235"/>
                  </a:lnTo>
                  <a:lnTo>
                    <a:pt x="194" y="242"/>
                  </a:lnTo>
                  <a:lnTo>
                    <a:pt x="183" y="250"/>
                  </a:lnTo>
                  <a:lnTo>
                    <a:pt x="173" y="261"/>
                  </a:lnTo>
                  <a:lnTo>
                    <a:pt x="166" y="272"/>
                  </a:lnTo>
                  <a:lnTo>
                    <a:pt x="162" y="282"/>
                  </a:lnTo>
                  <a:lnTo>
                    <a:pt x="162" y="287"/>
                  </a:lnTo>
                  <a:lnTo>
                    <a:pt x="164" y="292"/>
                  </a:lnTo>
                  <a:lnTo>
                    <a:pt x="159" y="289"/>
                  </a:lnTo>
                  <a:lnTo>
                    <a:pt x="155" y="286"/>
                  </a:lnTo>
                  <a:lnTo>
                    <a:pt x="143" y="285"/>
                  </a:lnTo>
                  <a:lnTo>
                    <a:pt x="130" y="286"/>
                  </a:lnTo>
                  <a:lnTo>
                    <a:pt x="117" y="290"/>
                  </a:lnTo>
                  <a:lnTo>
                    <a:pt x="104" y="297"/>
                  </a:lnTo>
                  <a:lnTo>
                    <a:pt x="94" y="305"/>
                  </a:lnTo>
                  <a:lnTo>
                    <a:pt x="87" y="314"/>
                  </a:lnTo>
                  <a:lnTo>
                    <a:pt x="85" y="319"/>
                  </a:lnTo>
                  <a:lnTo>
                    <a:pt x="85" y="324"/>
                  </a:lnTo>
                  <a:lnTo>
                    <a:pt x="77" y="315"/>
                  </a:lnTo>
                  <a:lnTo>
                    <a:pt x="65" y="310"/>
                  </a:lnTo>
                  <a:lnTo>
                    <a:pt x="52" y="308"/>
                  </a:lnTo>
                  <a:lnTo>
                    <a:pt x="38" y="309"/>
                  </a:lnTo>
                  <a:lnTo>
                    <a:pt x="25" y="312"/>
                  </a:lnTo>
                  <a:lnTo>
                    <a:pt x="13" y="317"/>
                  </a:lnTo>
                  <a:lnTo>
                    <a:pt x="5" y="325"/>
                  </a:lnTo>
                  <a:lnTo>
                    <a:pt x="2" y="331"/>
                  </a:lnTo>
                  <a:lnTo>
                    <a:pt x="0" y="336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6" name="Freeform 44"/>
            <p:cNvSpPr/>
            <p:nvPr/>
          </p:nvSpPr>
          <p:spPr bwMode="auto">
            <a:xfrm>
              <a:off x="-960" y="1753"/>
              <a:ext cx="258" cy="269"/>
            </a:xfrm>
            <a:custGeom>
              <a:avLst/>
              <a:gdLst>
                <a:gd name="T0" fmla="*/ 258 w 258"/>
                <a:gd name="T1" fmla="*/ 0 h 269"/>
                <a:gd name="T2" fmla="*/ 251 w 258"/>
                <a:gd name="T3" fmla="*/ 4 h 269"/>
                <a:gd name="T4" fmla="*/ 244 w 258"/>
                <a:gd name="T5" fmla="*/ 11 h 269"/>
                <a:gd name="T6" fmla="*/ 240 w 258"/>
                <a:gd name="T7" fmla="*/ 21 h 269"/>
                <a:gd name="T8" fmla="*/ 237 w 258"/>
                <a:gd name="T9" fmla="*/ 32 h 269"/>
                <a:gd name="T10" fmla="*/ 236 w 258"/>
                <a:gd name="T11" fmla="*/ 43 h 269"/>
                <a:gd name="T12" fmla="*/ 238 w 258"/>
                <a:gd name="T13" fmla="*/ 53 h 269"/>
                <a:gd name="T14" fmla="*/ 241 w 258"/>
                <a:gd name="T15" fmla="*/ 62 h 269"/>
                <a:gd name="T16" fmla="*/ 248 w 258"/>
                <a:gd name="T17" fmla="*/ 69 h 269"/>
                <a:gd name="T18" fmla="*/ 238 w 258"/>
                <a:gd name="T19" fmla="*/ 71 h 269"/>
                <a:gd name="T20" fmla="*/ 230 w 258"/>
                <a:gd name="T21" fmla="*/ 78 h 269"/>
                <a:gd name="T22" fmla="*/ 224 w 258"/>
                <a:gd name="T23" fmla="*/ 85 h 269"/>
                <a:gd name="T24" fmla="*/ 218 w 258"/>
                <a:gd name="T25" fmla="*/ 96 h 269"/>
                <a:gd name="T26" fmla="*/ 216 w 258"/>
                <a:gd name="T27" fmla="*/ 106 h 269"/>
                <a:gd name="T28" fmla="*/ 215 w 258"/>
                <a:gd name="T29" fmla="*/ 117 h 269"/>
                <a:gd name="T30" fmla="*/ 216 w 258"/>
                <a:gd name="T31" fmla="*/ 126 h 269"/>
                <a:gd name="T32" fmla="*/ 221 w 258"/>
                <a:gd name="T33" fmla="*/ 133 h 269"/>
                <a:gd name="T34" fmla="*/ 213 w 258"/>
                <a:gd name="T35" fmla="*/ 133 h 269"/>
                <a:gd name="T36" fmla="*/ 204 w 258"/>
                <a:gd name="T37" fmla="*/ 137 h 269"/>
                <a:gd name="T38" fmla="*/ 197 w 258"/>
                <a:gd name="T39" fmla="*/ 143 h 269"/>
                <a:gd name="T40" fmla="*/ 189 w 258"/>
                <a:gd name="T41" fmla="*/ 152 h 269"/>
                <a:gd name="T42" fmla="*/ 184 w 258"/>
                <a:gd name="T43" fmla="*/ 162 h 269"/>
                <a:gd name="T44" fmla="*/ 181 w 258"/>
                <a:gd name="T45" fmla="*/ 172 h 269"/>
                <a:gd name="T46" fmla="*/ 178 w 258"/>
                <a:gd name="T47" fmla="*/ 181 h 269"/>
                <a:gd name="T48" fmla="*/ 181 w 258"/>
                <a:gd name="T49" fmla="*/ 187 h 269"/>
                <a:gd name="T50" fmla="*/ 173 w 258"/>
                <a:gd name="T51" fmla="*/ 186 h 269"/>
                <a:gd name="T52" fmla="*/ 164 w 258"/>
                <a:gd name="T53" fmla="*/ 188 h 269"/>
                <a:gd name="T54" fmla="*/ 155 w 258"/>
                <a:gd name="T55" fmla="*/ 194 h 269"/>
                <a:gd name="T56" fmla="*/ 146 w 258"/>
                <a:gd name="T57" fmla="*/ 200 h 269"/>
                <a:gd name="T58" fmla="*/ 138 w 258"/>
                <a:gd name="T59" fmla="*/ 208 h 269"/>
                <a:gd name="T60" fmla="*/ 132 w 258"/>
                <a:gd name="T61" fmla="*/ 217 h 269"/>
                <a:gd name="T62" fmla="*/ 130 w 258"/>
                <a:gd name="T63" fmla="*/ 226 h 269"/>
                <a:gd name="T64" fmla="*/ 130 w 258"/>
                <a:gd name="T65" fmla="*/ 233 h 269"/>
                <a:gd name="T66" fmla="*/ 123 w 258"/>
                <a:gd name="T67" fmla="*/ 229 h 269"/>
                <a:gd name="T68" fmla="*/ 114 w 258"/>
                <a:gd name="T69" fmla="*/ 228 h 269"/>
                <a:gd name="T70" fmla="*/ 104 w 258"/>
                <a:gd name="T71" fmla="*/ 229 h 269"/>
                <a:gd name="T72" fmla="*/ 93 w 258"/>
                <a:gd name="T73" fmla="*/ 232 h 269"/>
                <a:gd name="T74" fmla="*/ 83 w 258"/>
                <a:gd name="T75" fmla="*/ 238 h 269"/>
                <a:gd name="T76" fmla="*/ 75 w 258"/>
                <a:gd name="T77" fmla="*/ 244 h 269"/>
                <a:gd name="T78" fmla="*/ 69 w 258"/>
                <a:gd name="T79" fmla="*/ 252 h 269"/>
                <a:gd name="T80" fmla="*/ 67 w 258"/>
                <a:gd name="T81" fmla="*/ 259 h 269"/>
                <a:gd name="T82" fmla="*/ 61 w 258"/>
                <a:gd name="T83" fmla="*/ 253 h 269"/>
                <a:gd name="T84" fmla="*/ 52 w 258"/>
                <a:gd name="T85" fmla="*/ 249 h 269"/>
                <a:gd name="T86" fmla="*/ 41 w 258"/>
                <a:gd name="T87" fmla="*/ 246 h 269"/>
                <a:gd name="T88" fmla="*/ 30 w 258"/>
                <a:gd name="T89" fmla="*/ 246 h 269"/>
                <a:gd name="T90" fmla="*/ 20 w 258"/>
                <a:gd name="T91" fmla="*/ 250 h 269"/>
                <a:gd name="T92" fmla="*/ 10 w 258"/>
                <a:gd name="T93" fmla="*/ 254 h 269"/>
                <a:gd name="T94" fmla="*/ 3 w 258"/>
                <a:gd name="T95" fmla="*/ 261 h 269"/>
                <a:gd name="T96" fmla="*/ 0 w 258"/>
                <a:gd name="T97" fmla="*/ 269 h 2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58"/>
                <a:gd name="T148" fmla="*/ 0 h 269"/>
                <a:gd name="T149" fmla="*/ 258 w 258"/>
                <a:gd name="T150" fmla="*/ 269 h 26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58" h="269">
                  <a:moveTo>
                    <a:pt x="258" y="0"/>
                  </a:moveTo>
                  <a:lnTo>
                    <a:pt x="251" y="4"/>
                  </a:lnTo>
                  <a:lnTo>
                    <a:pt x="244" y="11"/>
                  </a:lnTo>
                  <a:lnTo>
                    <a:pt x="240" y="21"/>
                  </a:lnTo>
                  <a:lnTo>
                    <a:pt x="237" y="32"/>
                  </a:lnTo>
                  <a:lnTo>
                    <a:pt x="236" y="43"/>
                  </a:lnTo>
                  <a:lnTo>
                    <a:pt x="238" y="53"/>
                  </a:lnTo>
                  <a:lnTo>
                    <a:pt x="241" y="62"/>
                  </a:lnTo>
                  <a:lnTo>
                    <a:pt x="248" y="69"/>
                  </a:lnTo>
                  <a:lnTo>
                    <a:pt x="238" y="71"/>
                  </a:lnTo>
                  <a:lnTo>
                    <a:pt x="230" y="78"/>
                  </a:lnTo>
                  <a:lnTo>
                    <a:pt x="224" y="85"/>
                  </a:lnTo>
                  <a:lnTo>
                    <a:pt x="218" y="96"/>
                  </a:lnTo>
                  <a:lnTo>
                    <a:pt x="216" y="106"/>
                  </a:lnTo>
                  <a:lnTo>
                    <a:pt x="215" y="117"/>
                  </a:lnTo>
                  <a:lnTo>
                    <a:pt x="216" y="126"/>
                  </a:lnTo>
                  <a:lnTo>
                    <a:pt x="221" y="133"/>
                  </a:lnTo>
                  <a:lnTo>
                    <a:pt x="213" y="133"/>
                  </a:lnTo>
                  <a:lnTo>
                    <a:pt x="204" y="137"/>
                  </a:lnTo>
                  <a:lnTo>
                    <a:pt x="197" y="143"/>
                  </a:lnTo>
                  <a:lnTo>
                    <a:pt x="189" y="152"/>
                  </a:lnTo>
                  <a:lnTo>
                    <a:pt x="184" y="162"/>
                  </a:lnTo>
                  <a:lnTo>
                    <a:pt x="181" y="172"/>
                  </a:lnTo>
                  <a:lnTo>
                    <a:pt x="178" y="181"/>
                  </a:lnTo>
                  <a:lnTo>
                    <a:pt x="181" y="187"/>
                  </a:lnTo>
                  <a:lnTo>
                    <a:pt x="173" y="186"/>
                  </a:lnTo>
                  <a:lnTo>
                    <a:pt x="164" y="188"/>
                  </a:lnTo>
                  <a:lnTo>
                    <a:pt x="155" y="194"/>
                  </a:lnTo>
                  <a:lnTo>
                    <a:pt x="146" y="200"/>
                  </a:lnTo>
                  <a:lnTo>
                    <a:pt x="138" y="208"/>
                  </a:lnTo>
                  <a:lnTo>
                    <a:pt x="132" y="217"/>
                  </a:lnTo>
                  <a:lnTo>
                    <a:pt x="130" y="226"/>
                  </a:lnTo>
                  <a:lnTo>
                    <a:pt x="130" y="233"/>
                  </a:lnTo>
                  <a:lnTo>
                    <a:pt x="123" y="229"/>
                  </a:lnTo>
                  <a:lnTo>
                    <a:pt x="114" y="228"/>
                  </a:lnTo>
                  <a:lnTo>
                    <a:pt x="104" y="229"/>
                  </a:lnTo>
                  <a:lnTo>
                    <a:pt x="93" y="232"/>
                  </a:lnTo>
                  <a:lnTo>
                    <a:pt x="83" y="238"/>
                  </a:lnTo>
                  <a:lnTo>
                    <a:pt x="75" y="244"/>
                  </a:lnTo>
                  <a:lnTo>
                    <a:pt x="69" y="252"/>
                  </a:lnTo>
                  <a:lnTo>
                    <a:pt x="67" y="259"/>
                  </a:lnTo>
                  <a:lnTo>
                    <a:pt x="61" y="253"/>
                  </a:lnTo>
                  <a:lnTo>
                    <a:pt x="52" y="249"/>
                  </a:lnTo>
                  <a:lnTo>
                    <a:pt x="41" y="246"/>
                  </a:lnTo>
                  <a:lnTo>
                    <a:pt x="30" y="246"/>
                  </a:lnTo>
                  <a:lnTo>
                    <a:pt x="20" y="250"/>
                  </a:lnTo>
                  <a:lnTo>
                    <a:pt x="10" y="254"/>
                  </a:lnTo>
                  <a:lnTo>
                    <a:pt x="3" y="261"/>
                  </a:lnTo>
                  <a:lnTo>
                    <a:pt x="0" y="269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7" name="Freeform 45"/>
            <p:cNvSpPr/>
            <p:nvPr/>
          </p:nvSpPr>
          <p:spPr bwMode="auto">
            <a:xfrm>
              <a:off x="-963" y="1753"/>
              <a:ext cx="206" cy="216"/>
            </a:xfrm>
            <a:custGeom>
              <a:avLst/>
              <a:gdLst>
                <a:gd name="T0" fmla="*/ 206 w 206"/>
                <a:gd name="T1" fmla="*/ 0 h 216"/>
                <a:gd name="T2" fmla="*/ 201 w 206"/>
                <a:gd name="T3" fmla="*/ 3 h 216"/>
                <a:gd name="T4" fmla="*/ 195 w 206"/>
                <a:gd name="T5" fmla="*/ 9 h 216"/>
                <a:gd name="T6" fmla="*/ 192 w 206"/>
                <a:gd name="T7" fmla="*/ 17 h 216"/>
                <a:gd name="T8" fmla="*/ 190 w 206"/>
                <a:gd name="T9" fmla="*/ 25 h 216"/>
                <a:gd name="T10" fmla="*/ 189 w 206"/>
                <a:gd name="T11" fmla="*/ 34 h 216"/>
                <a:gd name="T12" fmla="*/ 190 w 206"/>
                <a:gd name="T13" fmla="*/ 43 h 216"/>
                <a:gd name="T14" fmla="*/ 193 w 206"/>
                <a:gd name="T15" fmla="*/ 49 h 216"/>
                <a:gd name="T16" fmla="*/ 199 w 206"/>
                <a:gd name="T17" fmla="*/ 55 h 216"/>
                <a:gd name="T18" fmla="*/ 191 w 206"/>
                <a:gd name="T19" fmla="*/ 57 h 216"/>
                <a:gd name="T20" fmla="*/ 185 w 206"/>
                <a:gd name="T21" fmla="*/ 62 h 216"/>
                <a:gd name="T22" fmla="*/ 179 w 206"/>
                <a:gd name="T23" fmla="*/ 69 h 216"/>
                <a:gd name="T24" fmla="*/ 175 w 206"/>
                <a:gd name="T25" fmla="*/ 77 h 216"/>
                <a:gd name="T26" fmla="*/ 173 w 206"/>
                <a:gd name="T27" fmla="*/ 85 h 216"/>
                <a:gd name="T28" fmla="*/ 172 w 206"/>
                <a:gd name="T29" fmla="*/ 93 h 216"/>
                <a:gd name="T30" fmla="*/ 174 w 206"/>
                <a:gd name="T31" fmla="*/ 101 h 216"/>
                <a:gd name="T32" fmla="*/ 177 w 206"/>
                <a:gd name="T33" fmla="*/ 106 h 216"/>
                <a:gd name="T34" fmla="*/ 171 w 206"/>
                <a:gd name="T35" fmla="*/ 106 h 216"/>
                <a:gd name="T36" fmla="*/ 164 w 206"/>
                <a:gd name="T37" fmla="*/ 110 h 216"/>
                <a:gd name="T38" fmla="*/ 158 w 206"/>
                <a:gd name="T39" fmla="*/ 115 h 216"/>
                <a:gd name="T40" fmla="*/ 152 w 206"/>
                <a:gd name="T41" fmla="*/ 123 h 216"/>
                <a:gd name="T42" fmla="*/ 147 w 206"/>
                <a:gd name="T43" fmla="*/ 130 h 216"/>
                <a:gd name="T44" fmla="*/ 145 w 206"/>
                <a:gd name="T45" fmla="*/ 138 h 216"/>
                <a:gd name="T46" fmla="*/ 144 w 206"/>
                <a:gd name="T47" fmla="*/ 145 h 216"/>
                <a:gd name="T48" fmla="*/ 145 w 206"/>
                <a:gd name="T49" fmla="*/ 150 h 216"/>
                <a:gd name="T50" fmla="*/ 138 w 206"/>
                <a:gd name="T51" fmla="*/ 149 h 216"/>
                <a:gd name="T52" fmla="*/ 132 w 206"/>
                <a:gd name="T53" fmla="*/ 151 h 216"/>
                <a:gd name="T54" fmla="*/ 124 w 206"/>
                <a:gd name="T55" fmla="*/ 154 h 216"/>
                <a:gd name="T56" fmla="*/ 117 w 206"/>
                <a:gd name="T57" fmla="*/ 160 h 216"/>
                <a:gd name="T58" fmla="*/ 110 w 206"/>
                <a:gd name="T59" fmla="*/ 166 h 216"/>
                <a:gd name="T60" fmla="*/ 106 w 206"/>
                <a:gd name="T61" fmla="*/ 174 h 216"/>
                <a:gd name="T62" fmla="*/ 104 w 206"/>
                <a:gd name="T63" fmla="*/ 181 h 216"/>
                <a:gd name="T64" fmla="*/ 105 w 206"/>
                <a:gd name="T65" fmla="*/ 187 h 216"/>
                <a:gd name="T66" fmla="*/ 98 w 206"/>
                <a:gd name="T67" fmla="*/ 183 h 216"/>
                <a:gd name="T68" fmla="*/ 92 w 206"/>
                <a:gd name="T69" fmla="*/ 182 h 216"/>
                <a:gd name="T70" fmla="*/ 83 w 206"/>
                <a:gd name="T71" fmla="*/ 183 h 216"/>
                <a:gd name="T72" fmla="*/ 74 w 206"/>
                <a:gd name="T73" fmla="*/ 186 h 216"/>
                <a:gd name="T74" fmla="*/ 66 w 206"/>
                <a:gd name="T75" fmla="*/ 191 h 216"/>
                <a:gd name="T76" fmla="*/ 59 w 206"/>
                <a:gd name="T77" fmla="*/ 196 h 216"/>
                <a:gd name="T78" fmla="*/ 55 w 206"/>
                <a:gd name="T79" fmla="*/ 201 h 216"/>
                <a:gd name="T80" fmla="*/ 54 w 206"/>
                <a:gd name="T81" fmla="*/ 208 h 216"/>
                <a:gd name="T82" fmla="*/ 49 w 206"/>
                <a:gd name="T83" fmla="*/ 203 h 216"/>
                <a:gd name="T84" fmla="*/ 42 w 206"/>
                <a:gd name="T85" fmla="*/ 199 h 216"/>
                <a:gd name="T86" fmla="*/ 33 w 206"/>
                <a:gd name="T87" fmla="*/ 197 h 216"/>
                <a:gd name="T88" fmla="*/ 24 w 206"/>
                <a:gd name="T89" fmla="*/ 197 h 216"/>
                <a:gd name="T90" fmla="*/ 15 w 206"/>
                <a:gd name="T91" fmla="*/ 199 h 216"/>
                <a:gd name="T92" fmla="*/ 9 w 206"/>
                <a:gd name="T93" fmla="*/ 204 h 216"/>
                <a:gd name="T94" fmla="*/ 3 w 206"/>
                <a:gd name="T95" fmla="*/ 209 h 216"/>
                <a:gd name="T96" fmla="*/ 0 w 206"/>
                <a:gd name="T97" fmla="*/ 216 h 21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6"/>
                <a:gd name="T148" fmla="*/ 0 h 216"/>
                <a:gd name="T149" fmla="*/ 206 w 206"/>
                <a:gd name="T150" fmla="*/ 216 h 21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6" h="216">
                  <a:moveTo>
                    <a:pt x="206" y="0"/>
                  </a:moveTo>
                  <a:lnTo>
                    <a:pt x="201" y="3"/>
                  </a:lnTo>
                  <a:lnTo>
                    <a:pt x="195" y="9"/>
                  </a:lnTo>
                  <a:lnTo>
                    <a:pt x="192" y="17"/>
                  </a:lnTo>
                  <a:lnTo>
                    <a:pt x="190" y="25"/>
                  </a:lnTo>
                  <a:lnTo>
                    <a:pt x="189" y="34"/>
                  </a:lnTo>
                  <a:lnTo>
                    <a:pt x="190" y="43"/>
                  </a:lnTo>
                  <a:lnTo>
                    <a:pt x="193" y="49"/>
                  </a:lnTo>
                  <a:lnTo>
                    <a:pt x="199" y="55"/>
                  </a:lnTo>
                  <a:lnTo>
                    <a:pt x="191" y="57"/>
                  </a:lnTo>
                  <a:lnTo>
                    <a:pt x="185" y="62"/>
                  </a:lnTo>
                  <a:lnTo>
                    <a:pt x="179" y="69"/>
                  </a:lnTo>
                  <a:lnTo>
                    <a:pt x="175" y="77"/>
                  </a:lnTo>
                  <a:lnTo>
                    <a:pt x="173" y="85"/>
                  </a:lnTo>
                  <a:lnTo>
                    <a:pt x="172" y="93"/>
                  </a:lnTo>
                  <a:lnTo>
                    <a:pt x="174" y="101"/>
                  </a:lnTo>
                  <a:lnTo>
                    <a:pt x="177" y="106"/>
                  </a:lnTo>
                  <a:lnTo>
                    <a:pt x="171" y="106"/>
                  </a:lnTo>
                  <a:lnTo>
                    <a:pt x="164" y="110"/>
                  </a:lnTo>
                  <a:lnTo>
                    <a:pt x="158" y="115"/>
                  </a:lnTo>
                  <a:lnTo>
                    <a:pt x="152" y="123"/>
                  </a:lnTo>
                  <a:lnTo>
                    <a:pt x="147" y="130"/>
                  </a:lnTo>
                  <a:lnTo>
                    <a:pt x="145" y="138"/>
                  </a:lnTo>
                  <a:lnTo>
                    <a:pt x="144" y="145"/>
                  </a:lnTo>
                  <a:lnTo>
                    <a:pt x="145" y="150"/>
                  </a:lnTo>
                  <a:lnTo>
                    <a:pt x="138" y="149"/>
                  </a:lnTo>
                  <a:lnTo>
                    <a:pt x="132" y="151"/>
                  </a:lnTo>
                  <a:lnTo>
                    <a:pt x="124" y="154"/>
                  </a:lnTo>
                  <a:lnTo>
                    <a:pt x="117" y="160"/>
                  </a:lnTo>
                  <a:lnTo>
                    <a:pt x="110" y="166"/>
                  </a:lnTo>
                  <a:lnTo>
                    <a:pt x="106" y="174"/>
                  </a:lnTo>
                  <a:lnTo>
                    <a:pt x="104" y="181"/>
                  </a:lnTo>
                  <a:lnTo>
                    <a:pt x="105" y="187"/>
                  </a:lnTo>
                  <a:lnTo>
                    <a:pt x="98" y="183"/>
                  </a:lnTo>
                  <a:lnTo>
                    <a:pt x="92" y="182"/>
                  </a:lnTo>
                  <a:lnTo>
                    <a:pt x="83" y="183"/>
                  </a:lnTo>
                  <a:lnTo>
                    <a:pt x="74" y="186"/>
                  </a:lnTo>
                  <a:lnTo>
                    <a:pt x="66" y="191"/>
                  </a:lnTo>
                  <a:lnTo>
                    <a:pt x="59" y="196"/>
                  </a:lnTo>
                  <a:lnTo>
                    <a:pt x="55" y="201"/>
                  </a:lnTo>
                  <a:lnTo>
                    <a:pt x="54" y="208"/>
                  </a:lnTo>
                  <a:lnTo>
                    <a:pt x="49" y="203"/>
                  </a:lnTo>
                  <a:lnTo>
                    <a:pt x="42" y="199"/>
                  </a:lnTo>
                  <a:lnTo>
                    <a:pt x="33" y="197"/>
                  </a:lnTo>
                  <a:lnTo>
                    <a:pt x="24" y="197"/>
                  </a:lnTo>
                  <a:lnTo>
                    <a:pt x="15" y="199"/>
                  </a:lnTo>
                  <a:lnTo>
                    <a:pt x="9" y="204"/>
                  </a:lnTo>
                  <a:lnTo>
                    <a:pt x="3" y="209"/>
                  </a:lnTo>
                  <a:lnTo>
                    <a:pt x="0" y="216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8" name="Freeform 46"/>
            <p:cNvSpPr/>
            <p:nvPr/>
          </p:nvSpPr>
          <p:spPr bwMode="auto">
            <a:xfrm>
              <a:off x="-965" y="1753"/>
              <a:ext cx="165" cy="173"/>
            </a:xfrm>
            <a:custGeom>
              <a:avLst/>
              <a:gdLst>
                <a:gd name="T0" fmla="*/ 165 w 165"/>
                <a:gd name="T1" fmla="*/ 0 h 173"/>
                <a:gd name="T2" fmla="*/ 161 w 165"/>
                <a:gd name="T3" fmla="*/ 3 h 173"/>
                <a:gd name="T4" fmla="*/ 156 w 165"/>
                <a:gd name="T5" fmla="*/ 8 h 173"/>
                <a:gd name="T6" fmla="*/ 153 w 165"/>
                <a:gd name="T7" fmla="*/ 13 h 173"/>
                <a:gd name="T8" fmla="*/ 151 w 165"/>
                <a:gd name="T9" fmla="*/ 20 h 173"/>
                <a:gd name="T10" fmla="*/ 151 w 165"/>
                <a:gd name="T11" fmla="*/ 27 h 173"/>
                <a:gd name="T12" fmla="*/ 152 w 165"/>
                <a:gd name="T13" fmla="*/ 34 h 173"/>
                <a:gd name="T14" fmla="*/ 154 w 165"/>
                <a:gd name="T15" fmla="*/ 41 h 173"/>
                <a:gd name="T16" fmla="*/ 159 w 165"/>
                <a:gd name="T17" fmla="*/ 45 h 173"/>
                <a:gd name="T18" fmla="*/ 152 w 165"/>
                <a:gd name="T19" fmla="*/ 46 h 173"/>
                <a:gd name="T20" fmla="*/ 147 w 165"/>
                <a:gd name="T21" fmla="*/ 49 h 173"/>
                <a:gd name="T22" fmla="*/ 143 w 165"/>
                <a:gd name="T23" fmla="*/ 55 h 173"/>
                <a:gd name="T24" fmla="*/ 140 w 165"/>
                <a:gd name="T25" fmla="*/ 61 h 173"/>
                <a:gd name="T26" fmla="*/ 138 w 165"/>
                <a:gd name="T27" fmla="*/ 68 h 173"/>
                <a:gd name="T28" fmla="*/ 137 w 165"/>
                <a:gd name="T29" fmla="*/ 75 h 173"/>
                <a:gd name="T30" fmla="*/ 138 w 165"/>
                <a:gd name="T31" fmla="*/ 80 h 173"/>
                <a:gd name="T32" fmla="*/ 141 w 165"/>
                <a:gd name="T33" fmla="*/ 84 h 173"/>
                <a:gd name="T34" fmla="*/ 136 w 165"/>
                <a:gd name="T35" fmla="*/ 85 h 173"/>
                <a:gd name="T36" fmla="*/ 130 w 165"/>
                <a:gd name="T37" fmla="*/ 88 h 173"/>
                <a:gd name="T38" fmla="*/ 126 w 165"/>
                <a:gd name="T39" fmla="*/ 92 h 173"/>
                <a:gd name="T40" fmla="*/ 121 w 165"/>
                <a:gd name="T41" fmla="*/ 97 h 173"/>
                <a:gd name="T42" fmla="*/ 118 w 165"/>
                <a:gd name="T43" fmla="*/ 104 h 173"/>
                <a:gd name="T44" fmla="*/ 115 w 165"/>
                <a:gd name="T45" fmla="*/ 111 h 173"/>
                <a:gd name="T46" fmla="*/ 114 w 165"/>
                <a:gd name="T47" fmla="*/ 116 h 173"/>
                <a:gd name="T48" fmla="*/ 115 w 165"/>
                <a:gd name="T49" fmla="*/ 120 h 173"/>
                <a:gd name="T50" fmla="*/ 111 w 165"/>
                <a:gd name="T51" fmla="*/ 119 h 173"/>
                <a:gd name="T52" fmla="*/ 105 w 165"/>
                <a:gd name="T53" fmla="*/ 122 h 173"/>
                <a:gd name="T54" fmla="*/ 99 w 165"/>
                <a:gd name="T55" fmla="*/ 124 h 173"/>
                <a:gd name="T56" fmla="*/ 93 w 165"/>
                <a:gd name="T57" fmla="*/ 128 h 173"/>
                <a:gd name="T58" fmla="*/ 88 w 165"/>
                <a:gd name="T59" fmla="*/ 134 h 173"/>
                <a:gd name="T60" fmla="*/ 84 w 165"/>
                <a:gd name="T61" fmla="*/ 139 h 173"/>
                <a:gd name="T62" fmla="*/ 83 w 165"/>
                <a:gd name="T63" fmla="*/ 145 h 173"/>
                <a:gd name="T64" fmla="*/ 83 w 165"/>
                <a:gd name="T65" fmla="*/ 150 h 173"/>
                <a:gd name="T66" fmla="*/ 79 w 165"/>
                <a:gd name="T67" fmla="*/ 147 h 173"/>
                <a:gd name="T68" fmla="*/ 72 w 165"/>
                <a:gd name="T69" fmla="*/ 146 h 173"/>
                <a:gd name="T70" fmla="*/ 66 w 165"/>
                <a:gd name="T71" fmla="*/ 147 h 173"/>
                <a:gd name="T72" fmla="*/ 59 w 165"/>
                <a:gd name="T73" fmla="*/ 149 h 173"/>
                <a:gd name="T74" fmla="*/ 47 w 165"/>
                <a:gd name="T75" fmla="*/ 157 h 173"/>
                <a:gd name="T76" fmla="*/ 44 w 165"/>
                <a:gd name="T77" fmla="*/ 161 h 173"/>
                <a:gd name="T78" fmla="*/ 43 w 165"/>
                <a:gd name="T79" fmla="*/ 166 h 173"/>
                <a:gd name="T80" fmla="*/ 39 w 165"/>
                <a:gd name="T81" fmla="*/ 162 h 173"/>
                <a:gd name="T82" fmla="*/ 33 w 165"/>
                <a:gd name="T83" fmla="*/ 159 h 173"/>
                <a:gd name="T84" fmla="*/ 26 w 165"/>
                <a:gd name="T85" fmla="*/ 158 h 173"/>
                <a:gd name="T86" fmla="*/ 19 w 165"/>
                <a:gd name="T87" fmla="*/ 158 h 173"/>
                <a:gd name="T88" fmla="*/ 12 w 165"/>
                <a:gd name="T89" fmla="*/ 160 h 173"/>
                <a:gd name="T90" fmla="*/ 6 w 165"/>
                <a:gd name="T91" fmla="*/ 163 h 173"/>
                <a:gd name="T92" fmla="*/ 2 w 165"/>
                <a:gd name="T93" fmla="*/ 166 h 173"/>
                <a:gd name="T94" fmla="*/ 0 w 165"/>
                <a:gd name="T95" fmla="*/ 173 h 17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5"/>
                <a:gd name="T145" fmla="*/ 0 h 173"/>
                <a:gd name="T146" fmla="*/ 165 w 165"/>
                <a:gd name="T147" fmla="*/ 173 h 17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5" h="173">
                  <a:moveTo>
                    <a:pt x="165" y="0"/>
                  </a:moveTo>
                  <a:lnTo>
                    <a:pt x="161" y="3"/>
                  </a:lnTo>
                  <a:lnTo>
                    <a:pt x="156" y="8"/>
                  </a:lnTo>
                  <a:lnTo>
                    <a:pt x="153" y="13"/>
                  </a:lnTo>
                  <a:lnTo>
                    <a:pt x="151" y="20"/>
                  </a:lnTo>
                  <a:lnTo>
                    <a:pt x="151" y="27"/>
                  </a:lnTo>
                  <a:lnTo>
                    <a:pt x="152" y="34"/>
                  </a:lnTo>
                  <a:lnTo>
                    <a:pt x="154" y="41"/>
                  </a:lnTo>
                  <a:lnTo>
                    <a:pt x="159" y="45"/>
                  </a:lnTo>
                  <a:lnTo>
                    <a:pt x="152" y="46"/>
                  </a:lnTo>
                  <a:lnTo>
                    <a:pt x="147" y="49"/>
                  </a:lnTo>
                  <a:lnTo>
                    <a:pt x="143" y="55"/>
                  </a:lnTo>
                  <a:lnTo>
                    <a:pt x="140" y="61"/>
                  </a:lnTo>
                  <a:lnTo>
                    <a:pt x="138" y="68"/>
                  </a:lnTo>
                  <a:lnTo>
                    <a:pt x="137" y="75"/>
                  </a:lnTo>
                  <a:lnTo>
                    <a:pt x="138" y="80"/>
                  </a:lnTo>
                  <a:lnTo>
                    <a:pt x="141" y="84"/>
                  </a:lnTo>
                  <a:lnTo>
                    <a:pt x="136" y="85"/>
                  </a:lnTo>
                  <a:lnTo>
                    <a:pt x="130" y="88"/>
                  </a:lnTo>
                  <a:lnTo>
                    <a:pt x="126" y="92"/>
                  </a:lnTo>
                  <a:lnTo>
                    <a:pt x="121" y="97"/>
                  </a:lnTo>
                  <a:lnTo>
                    <a:pt x="118" y="104"/>
                  </a:lnTo>
                  <a:lnTo>
                    <a:pt x="115" y="111"/>
                  </a:lnTo>
                  <a:lnTo>
                    <a:pt x="114" y="116"/>
                  </a:lnTo>
                  <a:lnTo>
                    <a:pt x="115" y="120"/>
                  </a:lnTo>
                  <a:lnTo>
                    <a:pt x="111" y="119"/>
                  </a:lnTo>
                  <a:lnTo>
                    <a:pt x="105" y="122"/>
                  </a:lnTo>
                  <a:lnTo>
                    <a:pt x="99" y="124"/>
                  </a:lnTo>
                  <a:lnTo>
                    <a:pt x="93" y="128"/>
                  </a:lnTo>
                  <a:lnTo>
                    <a:pt x="88" y="134"/>
                  </a:lnTo>
                  <a:lnTo>
                    <a:pt x="84" y="139"/>
                  </a:lnTo>
                  <a:lnTo>
                    <a:pt x="83" y="145"/>
                  </a:lnTo>
                  <a:lnTo>
                    <a:pt x="83" y="150"/>
                  </a:lnTo>
                  <a:lnTo>
                    <a:pt x="79" y="147"/>
                  </a:lnTo>
                  <a:lnTo>
                    <a:pt x="72" y="146"/>
                  </a:lnTo>
                  <a:lnTo>
                    <a:pt x="66" y="147"/>
                  </a:lnTo>
                  <a:lnTo>
                    <a:pt x="59" y="149"/>
                  </a:lnTo>
                  <a:lnTo>
                    <a:pt x="47" y="157"/>
                  </a:lnTo>
                  <a:lnTo>
                    <a:pt x="44" y="161"/>
                  </a:lnTo>
                  <a:lnTo>
                    <a:pt x="43" y="166"/>
                  </a:lnTo>
                  <a:lnTo>
                    <a:pt x="39" y="162"/>
                  </a:lnTo>
                  <a:lnTo>
                    <a:pt x="33" y="159"/>
                  </a:lnTo>
                  <a:lnTo>
                    <a:pt x="26" y="158"/>
                  </a:lnTo>
                  <a:lnTo>
                    <a:pt x="19" y="158"/>
                  </a:lnTo>
                  <a:lnTo>
                    <a:pt x="12" y="160"/>
                  </a:lnTo>
                  <a:lnTo>
                    <a:pt x="6" y="163"/>
                  </a:lnTo>
                  <a:lnTo>
                    <a:pt x="2" y="166"/>
                  </a:lnTo>
                  <a:lnTo>
                    <a:pt x="0" y="173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9" name="Freeform 47"/>
            <p:cNvSpPr/>
            <p:nvPr/>
          </p:nvSpPr>
          <p:spPr bwMode="auto">
            <a:xfrm>
              <a:off x="-967" y="1753"/>
              <a:ext cx="132" cy="138"/>
            </a:xfrm>
            <a:custGeom>
              <a:avLst/>
              <a:gdLst>
                <a:gd name="T0" fmla="*/ 132 w 132"/>
                <a:gd name="T1" fmla="*/ 0 h 138"/>
                <a:gd name="T2" fmla="*/ 128 w 132"/>
                <a:gd name="T3" fmla="*/ 2 h 138"/>
                <a:gd name="T4" fmla="*/ 125 w 132"/>
                <a:gd name="T5" fmla="*/ 7 h 138"/>
                <a:gd name="T6" fmla="*/ 122 w 132"/>
                <a:gd name="T7" fmla="*/ 17 h 138"/>
                <a:gd name="T8" fmla="*/ 121 w 132"/>
                <a:gd name="T9" fmla="*/ 22 h 138"/>
                <a:gd name="T10" fmla="*/ 122 w 132"/>
                <a:gd name="T11" fmla="*/ 27 h 138"/>
                <a:gd name="T12" fmla="*/ 124 w 132"/>
                <a:gd name="T13" fmla="*/ 32 h 138"/>
                <a:gd name="T14" fmla="*/ 127 w 132"/>
                <a:gd name="T15" fmla="*/ 36 h 138"/>
                <a:gd name="T16" fmla="*/ 122 w 132"/>
                <a:gd name="T17" fmla="*/ 37 h 138"/>
                <a:gd name="T18" fmla="*/ 117 w 132"/>
                <a:gd name="T19" fmla="*/ 39 h 138"/>
                <a:gd name="T20" fmla="*/ 112 w 132"/>
                <a:gd name="T21" fmla="*/ 49 h 138"/>
                <a:gd name="T22" fmla="*/ 110 w 132"/>
                <a:gd name="T23" fmla="*/ 55 h 138"/>
                <a:gd name="T24" fmla="*/ 110 w 132"/>
                <a:gd name="T25" fmla="*/ 60 h 138"/>
                <a:gd name="T26" fmla="*/ 111 w 132"/>
                <a:gd name="T27" fmla="*/ 65 h 138"/>
                <a:gd name="T28" fmla="*/ 113 w 132"/>
                <a:gd name="T29" fmla="*/ 68 h 138"/>
                <a:gd name="T30" fmla="*/ 109 w 132"/>
                <a:gd name="T31" fmla="*/ 68 h 138"/>
                <a:gd name="T32" fmla="*/ 104 w 132"/>
                <a:gd name="T33" fmla="*/ 70 h 138"/>
                <a:gd name="T34" fmla="*/ 97 w 132"/>
                <a:gd name="T35" fmla="*/ 78 h 138"/>
                <a:gd name="T36" fmla="*/ 93 w 132"/>
                <a:gd name="T37" fmla="*/ 89 h 138"/>
                <a:gd name="T38" fmla="*/ 91 w 132"/>
                <a:gd name="T39" fmla="*/ 93 h 138"/>
                <a:gd name="T40" fmla="*/ 93 w 132"/>
                <a:gd name="T41" fmla="*/ 96 h 138"/>
                <a:gd name="T42" fmla="*/ 88 w 132"/>
                <a:gd name="T43" fmla="*/ 96 h 138"/>
                <a:gd name="T44" fmla="*/ 84 w 132"/>
                <a:gd name="T45" fmla="*/ 96 h 138"/>
                <a:gd name="T46" fmla="*/ 74 w 132"/>
                <a:gd name="T47" fmla="*/ 103 h 138"/>
                <a:gd name="T48" fmla="*/ 68 w 132"/>
                <a:gd name="T49" fmla="*/ 112 h 138"/>
                <a:gd name="T50" fmla="*/ 67 w 132"/>
                <a:gd name="T51" fmla="*/ 116 h 138"/>
                <a:gd name="T52" fmla="*/ 67 w 132"/>
                <a:gd name="T53" fmla="*/ 119 h 138"/>
                <a:gd name="T54" fmla="*/ 63 w 132"/>
                <a:gd name="T55" fmla="*/ 117 h 138"/>
                <a:gd name="T56" fmla="*/ 58 w 132"/>
                <a:gd name="T57" fmla="*/ 117 h 138"/>
                <a:gd name="T58" fmla="*/ 53 w 132"/>
                <a:gd name="T59" fmla="*/ 117 h 138"/>
                <a:gd name="T60" fmla="*/ 47 w 132"/>
                <a:gd name="T61" fmla="*/ 119 h 138"/>
                <a:gd name="T62" fmla="*/ 39 w 132"/>
                <a:gd name="T63" fmla="*/ 126 h 138"/>
                <a:gd name="T64" fmla="*/ 35 w 132"/>
                <a:gd name="T65" fmla="*/ 129 h 138"/>
                <a:gd name="T66" fmla="*/ 34 w 132"/>
                <a:gd name="T67" fmla="*/ 134 h 138"/>
                <a:gd name="T68" fmla="*/ 31 w 132"/>
                <a:gd name="T69" fmla="*/ 129 h 138"/>
                <a:gd name="T70" fmla="*/ 27 w 132"/>
                <a:gd name="T71" fmla="*/ 127 h 138"/>
                <a:gd name="T72" fmla="*/ 21 w 132"/>
                <a:gd name="T73" fmla="*/ 126 h 138"/>
                <a:gd name="T74" fmla="*/ 16 w 132"/>
                <a:gd name="T75" fmla="*/ 127 h 138"/>
                <a:gd name="T76" fmla="*/ 5 w 132"/>
                <a:gd name="T77" fmla="*/ 130 h 138"/>
                <a:gd name="T78" fmla="*/ 2 w 132"/>
                <a:gd name="T79" fmla="*/ 134 h 138"/>
                <a:gd name="T80" fmla="*/ 0 w 132"/>
                <a:gd name="T81" fmla="*/ 138 h 1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2"/>
                <a:gd name="T124" fmla="*/ 0 h 138"/>
                <a:gd name="T125" fmla="*/ 132 w 132"/>
                <a:gd name="T126" fmla="*/ 138 h 1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2" h="138">
                  <a:moveTo>
                    <a:pt x="132" y="0"/>
                  </a:moveTo>
                  <a:lnTo>
                    <a:pt x="128" y="2"/>
                  </a:lnTo>
                  <a:lnTo>
                    <a:pt x="125" y="7"/>
                  </a:lnTo>
                  <a:lnTo>
                    <a:pt x="122" y="17"/>
                  </a:lnTo>
                  <a:lnTo>
                    <a:pt x="121" y="22"/>
                  </a:lnTo>
                  <a:lnTo>
                    <a:pt x="122" y="27"/>
                  </a:lnTo>
                  <a:lnTo>
                    <a:pt x="124" y="32"/>
                  </a:lnTo>
                  <a:lnTo>
                    <a:pt x="127" y="36"/>
                  </a:lnTo>
                  <a:lnTo>
                    <a:pt x="122" y="37"/>
                  </a:lnTo>
                  <a:lnTo>
                    <a:pt x="117" y="39"/>
                  </a:lnTo>
                  <a:lnTo>
                    <a:pt x="112" y="49"/>
                  </a:lnTo>
                  <a:lnTo>
                    <a:pt x="110" y="55"/>
                  </a:lnTo>
                  <a:lnTo>
                    <a:pt x="110" y="60"/>
                  </a:lnTo>
                  <a:lnTo>
                    <a:pt x="111" y="65"/>
                  </a:lnTo>
                  <a:lnTo>
                    <a:pt x="113" y="68"/>
                  </a:lnTo>
                  <a:lnTo>
                    <a:pt x="109" y="68"/>
                  </a:lnTo>
                  <a:lnTo>
                    <a:pt x="104" y="70"/>
                  </a:lnTo>
                  <a:lnTo>
                    <a:pt x="97" y="78"/>
                  </a:lnTo>
                  <a:lnTo>
                    <a:pt x="93" y="89"/>
                  </a:lnTo>
                  <a:lnTo>
                    <a:pt x="91" y="93"/>
                  </a:lnTo>
                  <a:lnTo>
                    <a:pt x="93" y="96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74" y="103"/>
                  </a:lnTo>
                  <a:lnTo>
                    <a:pt x="68" y="112"/>
                  </a:lnTo>
                  <a:lnTo>
                    <a:pt x="67" y="116"/>
                  </a:lnTo>
                  <a:lnTo>
                    <a:pt x="67" y="119"/>
                  </a:lnTo>
                  <a:lnTo>
                    <a:pt x="63" y="117"/>
                  </a:lnTo>
                  <a:lnTo>
                    <a:pt x="58" y="117"/>
                  </a:lnTo>
                  <a:lnTo>
                    <a:pt x="53" y="117"/>
                  </a:lnTo>
                  <a:lnTo>
                    <a:pt x="47" y="119"/>
                  </a:lnTo>
                  <a:lnTo>
                    <a:pt x="39" y="126"/>
                  </a:lnTo>
                  <a:lnTo>
                    <a:pt x="35" y="129"/>
                  </a:lnTo>
                  <a:lnTo>
                    <a:pt x="34" y="134"/>
                  </a:lnTo>
                  <a:lnTo>
                    <a:pt x="31" y="129"/>
                  </a:lnTo>
                  <a:lnTo>
                    <a:pt x="27" y="127"/>
                  </a:lnTo>
                  <a:lnTo>
                    <a:pt x="21" y="126"/>
                  </a:lnTo>
                  <a:lnTo>
                    <a:pt x="16" y="127"/>
                  </a:lnTo>
                  <a:lnTo>
                    <a:pt x="5" y="130"/>
                  </a:lnTo>
                  <a:lnTo>
                    <a:pt x="2" y="134"/>
                  </a:lnTo>
                  <a:lnTo>
                    <a:pt x="0" y="138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70" name="Freeform 48"/>
            <p:cNvSpPr/>
            <p:nvPr/>
          </p:nvSpPr>
          <p:spPr bwMode="auto">
            <a:xfrm>
              <a:off x="-968" y="1753"/>
              <a:ext cx="105" cy="111"/>
            </a:xfrm>
            <a:custGeom>
              <a:avLst/>
              <a:gdLst>
                <a:gd name="T0" fmla="*/ 105 w 105"/>
                <a:gd name="T1" fmla="*/ 0 h 111"/>
                <a:gd name="T2" fmla="*/ 102 w 105"/>
                <a:gd name="T3" fmla="*/ 2 h 111"/>
                <a:gd name="T4" fmla="*/ 100 w 105"/>
                <a:gd name="T5" fmla="*/ 6 h 111"/>
                <a:gd name="T6" fmla="*/ 97 w 105"/>
                <a:gd name="T7" fmla="*/ 13 h 111"/>
                <a:gd name="T8" fmla="*/ 97 w 105"/>
                <a:gd name="T9" fmla="*/ 22 h 111"/>
                <a:gd name="T10" fmla="*/ 98 w 105"/>
                <a:gd name="T11" fmla="*/ 25 h 111"/>
                <a:gd name="T12" fmla="*/ 101 w 105"/>
                <a:gd name="T13" fmla="*/ 29 h 111"/>
                <a:gd name="T14" fmla="*/ 97 w 105"/>
                <a:gd name="T15" fmla="*/ 30 h 111"/>
                <a:gd name="T16" fmla="*/ 94 w 105"/>
                <a:gd name="T17" fmla="*/ 32 h 111"/>
                <a:gd name="T18" fmla="*/ 89 w 105"/>
                <a:gd name="T19" fmla="*/ 39 h 111"/>
                <a:gd name="T20" fmla="*/ 87 w 105"/>
                <a:gd name="T21" fmla="*/ 48 h 111"/>
                <a:gd name="T22" fmla="*/ 90 w 105"/>
                <a:gd name="T23" fmla="*/ 55 h 111"/>
                <a:gd name="T24" fmla="*/ 87 w 105"/>
                <a:gd name="T25" fmla="*/ 55 h 111"/>
                <a:gd name="T26" fmla="*/ 84 w 105"/>
                <a:gd name="T27" fmla="*/ 56 h 111"/>
                <a:gd name="T28" fmla="*/ 77 w 105"/>
                <a:gd name="T29" fmla="*/ 62 h 111"/>
                <a:gd name="T30" fmla="*/ 73 w 105"/>
                <a:gd name="T31" fmla="*/ 71 h 111"/>
                <a:gd name="T32" fmla="*/ 73 w 105"/>
                <a:gd name="T33" fmla="*/ 75 h 111"/>
                <a:gd name="T34" fmla="*/ 73 w 105"/>
                <a:gd name="T35" fmla="*/ 78 h 111"/>
                <a:gd name="T36" fmla="*/ 71 w 105"/>
                <a:gd name="T37" fmla="*/ 77 h 111"/>
                <a:gd name="T38" fmla="*/ 67 w 105"/>
                <a:gd name="T39" fmla="*/ 78 h 111"/>
                <a:gd name="T40" fmla="*/ 59 w 105"/>
                <a:gd name="T41" fmla="*/ 82 h 111"/>
                <a:gd name="T42" fmla="*/ 54 w 105"/>
                <a:gd name="T43" fmla="*/ 89 h 111"/>
                <a:gd name="T44" fmla="*/ 52 w 105"/>
                <a:gd name="T45" fmla="*/ 93 h 111"/>
                <a:gd name="T46" fmla="*/ 52 w 105"/>
                <a:gd name="T47" fmla="*/ 96 h 111"/>
                <a:gd name="T48" fmla="*/ 50 w 105"/>
                <a:gd name="T49" fmla="*/ 94 h 111"/>
                <a:gd name="T50" fmla="*/ 46 w 105"/>
                <a:gd name="T51" fmla="*/ 93 h 111"/>
                <a:gd name="T52" fmla="*/ 37 w 105"/>
                <a:gd name="T53" fmla="*/ 95 h 111"/>
                <a:gd name="T54" fmla="*/ 30 w 105"/>
                <a:gd name="T55" fmla="*/ 101 h 111"/>
                <a:gd name="T56" fmla="*/ 28 w 105"/>
                <a:gd name="T57" fmla="*/ 103 h 111"/>
                <a:gd name="T58" fmla="*/ 27 w 105"/>
                <a:gd name="T59" fmla="*/ 106 h 111"/>
                <a:gd name="T60" fmla="*/ 24 w 105"/>
                <a:gd name="T61" fmla="*/ 104 h 111"/>
                <a:gd name="T62" fmla="*/ 21 w 105"/>
                <a:gd name="T63" fmla="*/ 102 h 111"/>
                <a:gd name="T64" fmla="*/ 11 w 105"/>
                <a:gd name="T65" fmla="*/ 102 h 111"/>
                <a:gd name="T66" fmla="*/ 4 w 105"/>
                <a:gd name="T67" fmla="*/ 104 h 111"/>
                <a:gd name="T68" fmla="*/ 1 w 105"/>
                <a:gd name="T69" fmla="*/ 107 h 111"/>
                <a:gd name="T70" fmla="*/ 0 w 105"/>
                <a:gd name="T71" fmla="*/ 111 h 1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5"/>
                <a:gd name="T109" fmla="*/ 0 h 111"/>
                <a:gd name="T110" fmla="*/ 105 w 105"/>
                <a:gd name="T111" fmla="*/ 111 h 1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5" h="111">
                  <a:moveTo>
                    <a:pt x="105" y="0"/>
                  </a:moveTo>
                  <a:lnTo>
                    <a:pt x="102" y="2"/>
                  </a:lnTo>
                  <a:lnTo>
                    <a:pt x="100" y="6"/>
                  </a:lnTo>
                  <a:lnTo>
                    <a:pt x="97" y="13"/>
                  </a:lnTo>
                  <a:lnTo>
                    <a:pt x="97" y="22"/>
                  </a:lnTo>
                  <a:lnTo>
                    <a:pt x="98" y="25"/>
                  </a:lnTo>
                  <a:lnTo>
                    <a:pt x="101" y="29"/>
                  </a:lnTo>
                  <a:lnTo>
                    <a:pt x="97" y="30"/>
                  </a:lnTo>
                  <a:lnTo>
                    <a:pt x="94" y="32"/>
                  </a:lnTo>
                  <a:lnTo>
                    <a:pt x="89" y="39"/>
                  </a:lnTo>
                  <a:lnTo>
                    <a:pt x="87" y="48"/>
                  </a:lnTo>
                  <a:lnTo>
                    <a:pt x="90" y="55"/>
                  </a:lnTo>
                  <a:lnTo>
                    <a:pt x="87" y="55"/>
                  </a:lnTo>
                  <a:lnTo>
                    <a:pt x="84" y="56"/>
                  </a:lnTo>
                  <a:lnTo>
                    <a:pt x="77" y="62"/>
                  </a:lnTo>
                  <a:lnTo>
                    <a:pt x="73" y="71"/>
                  </a:lnTo>
                  <a:lnTo>
                    <a:pt x="73" y="75"/>
                  </a:lnTo>
                  <a:lnTo>
                    <a:pt x="73" y="78"/>
                  </a:lnTo>
                  <a:lnTo>
                    <a:pt x="71" y="77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4" y="89"/>
                  </a:lnTo>
                  <a:lnTo>
                    <a:pt x="52" y="93"/>
                  </a:lnTo>
                  <a:lnTo>
                    <a:pt x="52" y="96"/>
                  </a:lnTo>
                  <a:lnTo>
                    <a:pt x="50" y="94"/>
                  </a:lnTo>
                  <a:lnTo>
                    <a:pt x="46" y="93"/>
                  </a:lnTo>
                  <a:lnTo>
                    <a:pt x="37" y="95"/>
                  </a:lnTo>
                  <a:lnTo>
                    <a:pt x="30" y="101"/>
                  </a:lnTo>
                  <a:lnTo>
                    <a:pt x="28" y="103"/>
                  </a:lnTo>
                  <a:lnTo>
                    <a:pt x="27" y="106"/>
                  </a:lnTo>
                  <a:lnTo>
                    <a:pt x="24" y="104"/>
                  </a:lnTo>
                  <a:lnTo>
                    <a:pt x="21" y="102"/>
                  </a:lnTo>
                  <a:lnTo>
                    <a:pt x="11" y="102"/>
                  </a:lnTo>
                  <a:lnTo>
                    <a:pt x="4" y="104"/>
                  </a:lnTo>
                  <a:lnTo>
                    <a:pt x="1" y="107"/>
                  </a:lnTo>
                  <a:lnTo>
                    <a:pt x="0" y="111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71" name="Freeform 49"/>
            <p:cNvSpPr/>
            <p:nvPr/>
          </p:nvSpPr>
          <p:spPr bwMode="auto">
            <a:xfrm>
              <a:off x="-970" y="1753"/>
              <a:ext cx="85" cy="89"/>
            </a:xfrm>
            <a:custGeom>
              <a:avLst/>
              <a:gdLst>
                <a:gd name="T0" fmla="*/ 85 w 85"/>
                <a:gd name="T1" fmla="*/ 0 h 89"/>
                <a:gd name="T2" fmla="*/ 80 w 85"/>
                <a:gd name="T3" fmla="*/ 4 h 89"/>
                <a:gd name="T4" fmla="*/ 78 w 85"/>
                <a:gd name="T5" fmla="*/ 11 h 89"/>
                <a:gd name="T6" fmla="*/ 78 w 85"/>
                <a:gd name="T7" fmla="*/ 18 h 89"/>
                <a:gd name="T8" fmla="*/ 81 w 85"/>
                <a:gd name="T9" fmla="*/ 23 h 89"/>
                <a:gd name="T10" fmla="*/ 78 w 85"/>
                <a:gd name="T11" fmla="*/ 24 h 89"/>
                <a:gd name="T12" fmla="*/ 76 w 85"/>
                <a:gd name="T13" fmla="*/ 26 h 89"/>
                <a:gd name="T14" fmla="*/ 72 w 85"/>
                <a:gd name="T15" fmla="*/ 32 h 89"/>
                <a:gd name="T16" fmla="*/ 71 w 85"/>
                <a:gd name="T17" fmla="*/ 38 h 89"/>
                <a:gd name="T18" fmla="*/ 73 w 85"/>
                <a:gd name="T19" fmla="*/ 44 h 89"/>
                <a:gd name="T20" fmla="*/ 70 w 85"/>
                <a:gd name="T21" fmla="*/ 44 h 89"/>
                <a:gd name="T22" fmla="*/ 67 w 85"/>
                <a:gd name="T23" fmla="*/ 45 h 89"/>
                <a:gd name="T24" fmla="*/ 62 w 85"/>
                <a:gd name="T25" fmla="*/ 50 h 89"/>
                <a:gd name="T26" fmla="*/ 59 w 85"/>
                <a:gd name="T27" fmla="*/ 57 h 89"/>
                <a:gd name="T28" fmla="*/ 60 w 85"/>
                <a:gd name="T29" fmla="*/ 62 h 89"/>
                <a:gd name="T30" fmla="*/ 54 w 85"/>
                <a:gd name="T31" fmla="*/ 62 h 89"/>
                <a:gd name="T32" fmla="*/ 48 w 85"/>
                <a:gd name="T33" fmla="*/ 66 h 89"/>
                <a:gd name="T34" fmla="*/ 44 w 85"/>
                <a:gd name="T35" fmla="*/ 71 h 89"/>
                <a:gd name="T36" fmla="*/ 43 w 85"/>
                <a:gd name="T37" fmla="*/ 75 h 89"/>
                <a:gd name="T38" fmla="*/ 43 w 85"/>
                <a:gd name="T39" fmla="*/ 77 h 89"/>
                <a:gd name="T40" fmla="*/ 40 w 85"/>
                <a:gd name="T41" fmla="*/ 76 h 89"/>
                <a:gd name="T42" fmla="*/ 37 w 85"/>
                <a:gd name="T43" fmla="*/ 75 h 89"/>
                <a:gd name="T44" fmla="*/ 31 w 85"/>
                <a:gd name="T45" fmla="*/ 77 h 89"/>
                <a:gd name="T46" fmla="*/ 24 w 85"/>
                <a:gd name="T47" fmla="*/ 81 h 89"/>
                <a:gd name="T48" fmla="*/ 23 w 85"/>
                <a:gd name="T49" fmla="*/ 83 h 89"/>
                <a:gd name="T50" fmla="*/ 22 w 85"/>
                <a:gd name="T51" fmla="*/ 85 h 89"/>
                <a:gd name="T52" fmla="*/ 17 w 85"/>
                <a:gd name="T53" fmla="*/ 82 h 89"/>
                <a:gd name="T54" fmla="*/ 10 w 85"/>
                <a:gd name="T55" fmla="*/ 81 h 89"/>
                <a:gd name="T56" fmla="*/ 4 w 85"/>
                <a:gd name="T57" fmla="*/ 83 h 89"/>
                <a:gd name="T58" fmla="*/ 2 w 85"/>
                <a:gd name="T59" fmla="*/ 85 h 89"/>
                <a:gd name="T60" fmla="*/ 0 w 85"/>
                <a:gd name="T61" fmla="*/ 89 h 8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5"/>
                <a:gd name="T94" fmla="*/ 0 h 89"/>
                <a:gd name="T95" fmla="*/ 85 w 85"/>
                <a:gd name="T96" fmla="*/ 89 h 8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5" h="89">
                  <a:moveTo>
                    <a:pt x="85" y="0"/>
                  </a:moveTo>
                  <a:lnTo>
                    <a:pt x="80" y="4"/>
                  </a:lnTo>
                  <a:lnTo>
                    <a:pt x="78" y="11"/>
                  </a:lnTo>
                  <a:lnTo>
                    <a:pt x="78" y="18"/>
                  </a:lnTo>
                  <a:lnTo>
                    <a:pt x="81" y="23"/>
                  </a:lnTo>
                  <a:lnTo>
                    <a:pt x="78" y="24"/>
                  </a:lnTo>
                  <a:lnTo>
                    <a:pt x="76" y="26"/>
                  </a:lnTo>
                  <a:lnTo>
                    <a:pt x="72" y="32"/>
                  </a:lnTo>
                  <a:lnTo>
                    <a:pt x="71" y="38"/>
                  </a:lnTo>
                  <a:lnTo>
                    <a:pt x="73" y="44"/>
                  </a:lnTo>
                  <a:lnTo>
                    <a:pt x="70" y="44"/>
                  </a:lnTo>
                  <a:lnTo>
                    <a:pt x="67" y="45"/>
                  </a:lnTo>
                  <a:lnTo>
                    <a:pt x="62" y="50"/>
                  </a:lnTo>
                  <a:lnTo>
                    <a:pt x="59" y="57"/>
                  </a:lnTo>
                  <a:lnTo>
                    <a:pt x="60" y="62"/>
                  </a:lnTo>
                  <a:lnTo>
                    <a:pt x="54" y="62"/>
                  </a:lnTo>
                  <a:lnTo>
                    <a:pt x="48" y="66"/>
                  </a:lnTo>
                  <a:lnTo>
                    <a:pt x="44" y="71"/>
                  </a:lnTo>
                  <a:lnTo>
                    <a:pt x="43" y="75"/>
                  </a:lnTo>
                  <a:lnTo>
                    <a:pt x="43" y="77"/>
                  </a:lnTo>
                  <a:lnTo>
                    <a:pt x="40" y="76"/>
                  </a:lnTo>
                  <a:lnTo>
                    <a:pt x="37" y="75"/>
                  </a:lnTo>
                  <a:lnTo>
                    <a:pt x="31" y="77"/>
                  </a:lnTo>
                  <a:lnTo>
                    <a:pt x="24" y="81"/>
                  </a:lnTo>
                  <a:lnTo>
                    <a:pt x="23" y="83"/>
                  </a:lnTo>
                  <a:lnTo>
                    <a:pt x="22" y="85"/>
                  </a:lnTo>
                  <a:lnTo>
                    <a:pt x="17" y="82"/>
                  </a:lnTo>
                  <a:lnTo>
                    <a:pt x="10" y="81"/>
                  </a:lnTo>
                  <a:lnTo>
                    <a:pt x="4" y="83"/>
                  </a:lnTo>
                  <a:lnTo>
                    <a:pt x="2" y="85"/>
                  </a:lnTo>
                  <a:lnTo>
                    <a:pt x="0" y="89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72" name="Freeform 50"/>
            <p:cNvSpPr/>
            <p:nvPr/>
          </p:nvSpPr>
          <p:spPr bwMode="auto">
            <a:xfrm>
              <a:off x="-971" y="1753"/>
              <a:ext cx="68" cy="71"/>
            </a:xfrm>
            <a:custGeom>
              <a:avLst/>
              <a:gdLst>
                <a:gd name="T0" fmla="*/ 68 w 68"/>
                <a:gd name="T1" fmla="*/ 0 h 71"/>
                <a:gd name="T2" fmla="*/ 64 w 68"/>
                <a:gd name="T3" fmla="*/ 3 h 71"/>
                <a:gd name="T4" fmla="*/ 62 w 68"/>
                <a:gd name="T5" fmla="*/ 9 h 71"/>
                <a:gd name="T6" fmla="*/ 63 w 68"/>
                <a:gd name="T7" fmla="*/ 14 h 71"/>
                <a:gd name="T8" fmla="*/ 65 w 68"/>
                <a:gd name="T9" fmla="*/ 19 h 71"/>
                <a:gd name="T10" fmla="*/ 61 w 68"/>
                <a:gd name="T11" fmla="*/ 21 h 71"/>
                <a:gd name="T12" fmla="*/ 58 w 68"/>
                <a:gd name="T13" fmla="*/ 25 h 71"/>
                <a:gd name="T14" fmla="*/ 57 w 68"/>
                <a:gd name="T15" fmla="*/ 31 h 71"/>
                <a:gd name="T16" fmla="*/ 59 w 68"/>
                <a:gd name="T17" fmla="*/ 35 h 71"/>
                <a:gd name="T18" fmla="*/ 54 w 68"/>
                <a:gd name="T19" fmla="*/ 36 h 71"/>
                <a:gd name="T20" fmla="*/ 50 w 68"/>
                <a:gd name="T21" fmla="*/ 41 h 71"/>
                <a:gd name="T22" fmla="*/ 48 w 68"/>
                <a:gd name="T23" fmla="*/ 46 h 71"/>
                <a:gd name="T24" fmla="*/ 48 w 68"/>
                <a:gd name="T25" fmla="*/ 49 h 71"/>
                <a:gd name="T26" fmla="*/ 44 w 68"/>
                <a:gd name="T27" fmla="*/ 50 h 71"/>
                <a:gd name="T28" fmla="*/ 38 w 68"/>
                <a:gd name="T29" fmla="*/ 53 h 71"/>
                <a:gd name="T30" fmla="*/ 35 w 68"/>
                <a:gd name="T31" fmla="*/ 57 h 71"/>
                <a:gd name="T32" fmla="*/ 35 w 68"/>
                <a:gd name="T33" fmla="*/ 61 h 71"/>
                <a:gd name="T34" fmla="*/ 31 w 68"/>
                <a:gd name="T35" fmla="*/ 60 h 71"/>
                <a:gd name="T36" fmla="*/ 24 w 68"/>
                <a:gd name="T37" fmla="*/ 61 h 71"/>
                <a:gd name="T38" fmla="*/ 20 w 68"/>
                <a:gd name="T39" fmla="*/ 65 h 71"/>
                <a:gd name="T40" fmla="*/ 18 w 68"/>
                <a:gd name="T41" fmla="*/ 68 h 71"/>
                <a:gd name="T42" fmla="*/ 13 w 68"/>
                <a:gd name="T43" fmla="*/ 66 h 71"/>
                <a:gd name="T44" fmla="*/ 8 w 68"/>
                <a:gd name="T45" fmla="*/ 65 h 71"/>
                <a:gd name="T46" fmla="*/ 3 w 68"/>
                <a:gd name="T47" fmla="*/ 67 h 71"/>
                <a:gd name="T48" fmla="*/ 0 w 68"/>
                <a:gd name="T49" fmla="*/ 71 h 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8"/>
                <a:gd name="T76" fmla="*/ 0 h 71"/>
                <a:gd name="T77" fmla="*/ 68 w 68"/>
                <a:gd name="T78" fmla="*/ 71 h 7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8" h="71">
                  <a:moveTo>
                    <a:pt x="68" y="0"/>
                  </a:moveTo>
                  <a:lnTo>
                    <a:pt x="64" y="3"/>
                  </a:lnTo>
                  <a:lnTo>
                    <a:pt x="62" y="9"/>
                  </a:lnTo>
                  <a:lnTo>
                    <a:pt x="63" y="14"/>
                  </a:lnTo>
                  <a:lnTo>
                    <a:pt x="65" y="19"/>
                  </a:lnTo>
                  <a:lnTo>
                    <a:pt x="61" y="21"/>
                  </a:lnTo>
                  <a:lnTo>
                    <a:pt x="58" y="25"/>
                  </a:lnTo>
                  <a:lnTo>
                    <a:pt x="57" y="31"/>
                  </a:lnTo>
                  <a:lnTo>
                    <a:pt x="59" y="35"/>
                  </a:lnTo>
                  <a:lnTo>
                    <a:pt x="54" y="36"/>
                  </a:lnTo>
                  <a:lnTo>
                    <a:pt x="50" y="41"/>
                  </a:lnTo>
                  <a:lnTo>
                    <a:pt x="48" y="46"/>
                  </a:lnTo>
                  <a:lnTo>
                    <a:pt x="48" y="49"/>
                  </a:lnTo>
                  <a:lnTo>
                    <a:pt x="44" y="50"/>
                  </a:lnTo>
                  <a:lnTo>
                    <a:pt x="38" y="53"/>
                  </a:lnTo>
                  <a:lnTo>
                    <a:pt x="35" y="57"/>
                  </a:lnTo>
                  <a:lnTo>
                    <a:pt x="35" y="61"/>
                  </a:lnTo>
                  <a:lnTo>
                    <a:pt x="31" y="60"/>
                  </a:lnTo>
                  <a:lnTo>
                    <a:pt x="24" y="61"/>
                  </a:lnTo>
                  <a:lnTo>
                    <a:pt x="20" y="65"/>
                  </a:lnTo>
                  <a:lnTo>
                    <a:pt x="18" y="68"/>
                  </a:lnTo>
                  <a:lnTo>
                    <a:pt x="13" y="66"/>
                  </a:lnTo>
                  <a:lnTo>
                    <a:pt x="8" y="65"/>
                  </a:lnTo>
                  <a:lnTo>
                    <a:pt x="3" y="67"/>
                  </a:lnTo>
                  <a:lnTo>
                    <a:pt x="0" y="71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73" name="Freeform 51"/>
            <p:cNvSpPr/>
            <p:nvPr/>
          </p:nvSpPr>
          <p:spPr bwMode="auto">
            <a:xfrm>
              <a:off x="-972" y="1753"/>
              <a:ext cx="54" cy="57"/>
            </a:xfrm>
            <a:custGeom>
              <a:avLst/>
              <a:gdLst>
                <a:gd name="T0" fmla="*/ 54 w 54"/>
                <a:gd name="T1" fmla="*/ 0 h 57"/>
                <a:gd name="T2" fmla="*/ 52 w 54"/>
                <a:gd name="T3" fmla="*/ 3 h 57"/>
                <a:gd name="T4" fmla="*/ 50 w 54"/>
                <a:gd name="T5" fmla="*/ 7 h 57"/>
                <a:gd name="T6" fmla="*/ 50 w 54"/>
                <a:gd name="T7" fmla="*/ 12 h 57"/>
                <a:gd name="T8" fmla="*/ 52 w 54"/>
                <a:gd name="T9" fmla="*/ 15 h 57"/>
                <a:gd name="T10" fmla="*/ 49 w 54"/>
                <a:gd name="T11" fmla="*/ 17 h 57"/>
                <a:gd name="T12" fmla="*/ 47 w 54"/>
                <a:gd name="T13" fmla="*/ 21 h 57"/>
                <a:gd name="T14" fmla="*/ 46 w 54"/>
                <a:gd name="T15" fmla="*/ 25 h 57"/>
                <a:gd name="T16" fmla="*/ 47 w 54"/>
                <a:gd name="T17" fmla="*/ 29 h 57"/>
                <a:gd name="T18" fmla="*/ 44 w 54"/>
                <a:gd name="T19" fmla="*/ 30 h 57"/>
                <a:gd name="T20" fmla="*/ 40 w 54"/>
                <a:gd name="T21" fmla="*/ 33 h 57"/>
                <a:gd name="T22" fmla="*/ 38 w 54"/>
                <a:gd name="T23" fmla="*/ 36 h 57"/>
                <a:gd name="T24" fmla="*/ 38 w 54"/>
                <a:gd name="T25" fmla="*/ 39 h 57"/>
                <a:gd name="T26" fmla="*/ 35 w 54"/>
                <a:gd name="T27" fmla="*/ 41 h 57"/>
                <a:gd name="T28" fmla="*/ 32 w 54"/>
                <a:gd name="T29" fmla="*/ 43 h 57"/>
                <a:gd name="T30" fmla="*/ 28 w 54"/>
                <a:gd name="T31" fmla="*/ 46 h 57"/>
                <a:gd name="T32" fmla="*/ 28 w 54"/>
                <a:gd name="T33" fmla="*/ 49 h 57"/>
                <a:gd name="T34" fmla="*/ 24 w 54"/>
                <a:gd name="T35" fmla="*/ 48 h 57"/>
                <a:gd name="T36" fmla="*/ 20 w 54"/>
                <a:gd name="T37" fmla="*/ 49 h 57"/>
                <a:gd name="T38" fmla="*/ 17 w 54"/>
                <a:gd name="T39" fmla="*/ 52 h 57"/>
                <a:gd name="T40" fmla="*/ 14 w 54"/>
                <a:gd name="T41" fmla="*/ 55 h 57"/>
                <a:gd name="T42" fmla="*/ 11 w 54"/>
                <a:gd name="T43" fmla="*/ 53 h 57"/>
                <a:gd name="T44" fmla="*/ 7 w 54"/>
                <a:gd name="T45" fmla="*/ 52 h 57"/>
                <a:gd name="T46" fmla="*/ 2 w 54"/>
                <a:gd name="T47" fmla="*/ 54 h 57"/>
                <a:gd name="T48" fmla="*/ 0 w 54"/>
                <a:gd name="T49" fmla="*/ 57 h 5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4"/>
                <a:gd name="T76" fmla="*/ 0 h 57"/>
                <a:gd name="T77" fmla="*/ 54 w 54"/>
                <a:gd name="T78" fmla="*/ 57 h 5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4" h="57">
                  <a:moveTo>
                    <a:pt x="54" y="0"/>
                  </a:moveTo>
                  <a:lnTo>
                    <a:pt x="52" y="3"/>
                  </a:lnTo>
                  <a:lnTo>
                    <a:pt x="50" y="7"/>
                  </a:lnTo>
                  <a:lnTo>
                    <a:pt x="50" y="12"/>
                  </a:lnTo>
                  <a:lnTo>
                    <a:pt x="52" y="15"/>
                  </a:lnTo>
                  <a:lnTo>
                    <a:pt x="49" y="17"/>
                  </a:lnTo>
                  <a:lnTo>
                    <a:pt x="47" y="21"/>
                  </a:lnTo>
                  <a:lnTo>
                    <a:pt x="46" y="25"/>
                  </a:lnTo>
                  <a:lnTo>
                    <a:pt x="47" y="29"/>
                  </a:lnTo>
                  <a:lnTo>
                    <a:pt x="44" y="30"/>
                  </a:lnTo>
                  <a:lnTo>
                    <a:pt x="40" y="33"/>
                  </a:lnTo>
                  <a:lnTo>
                    <a:pt x="38" y="36"/>
                  </a:lnTo>
                  <a:lnTo>
                    <a:pt x="38" y="39"/>
                  </a:lnTo>
                  <a:lnTo>
                    <a:pt x="35" y="41"/>
                  </a:lnTo>
                  <a:lnTo>
                    <a:pt x="32" y="43"/>
                  </a:lnTo>
                  <a:lnTo>
                    <a:pt x="28" y="46"/>
                  </a:lnTo>
                  <a:lnTo>
                    <a:pt x="28" y="49"/>
                  </a:lnTo>
                  <a:lnTo>
                    <a:pt x="24" y="48"/>
                  </a:lnTo>
                  <a:lnTo>
                    <a:pt x="20" y="49"/>
                  </a:lnTo>
                  <a:lnTo>
                    <a:pt x="17" y="52"/>
                  </a:lnTo>
                  <a:lnTo>
                    <a:pt x="14" y="55"/>
                  </a:lnTo>
                  <a:lnTo>
                    <a:pt x="11" y="53"/>
                  </a:lnTo>
                  <a:lnTo>
                    <a:pt x="7" y="52"/>
                  </a:lnTo>
                  <a:lnTo>
                    <a:pt x="2" y="54"/>
                  </a:lnTo>
                  <a:lnTo>
                    <a:pt x="0" y="57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74" name="Freeform 52"/>
            <p:cNvSpPr/>
            <p:nvPr/>
          </p:nvSpPr>
          <p:spPr bwMode="auto">
            <a:xfrm>
              <a:off x="-972" y="1753"/>
              <a:ext cx="44" cy="46"/>
            </a:xfrm>
            <a:custGeom>
              <a:avLst/>
              <a:gdLst>
                <a:gd name="T0" fmla="*/ 44 w 44"/>
                <a:gd name="T1" fmla="*/ 0 h 46"/>
                <a:gd name="T2" fmla="*/ 41 w 44"/>
                <a:gd name="T3" fmla="*/ 2 h 46"/>
                <a:gd name="T4" fmla="*/ 39 w 44"/>
                <a:gd name="T5" fmla="*/ 6 h 46"/>
                <a:gd name="T6" fmla="*/ 40 w 44"/>
                <a:gd name="T7" fmla="*/ 10 h 46"/>
                <a:gd name="T8" fmla="*/ 41 w 44"/>
                <a:gd name="T9" fmla="*/ 12 h 46"/>
                <a:gd name="T10" fmla="*/ 38 w 44"/>
                <a:gd name="T11" fmla="*/ 13 h 46"/>
                <a:gd name="T12" fmla="*/ 37 w 44"/>
                <a:gd name="T13" fmla="*/ 17 h 46"/>
                <a:gd name="T14" fmla="*/ 36 w 44"/>
                <a:gd name="T15" fmla="*/ 20 h 46"/>
                <a:gd name="T16" fmla="*/ 37 w 44"/>
                <a:gd name="T17" fmla="*/ 23 h 46"/>
                <a:gd name="T18" fmla="*/ 35 w 44"/>
                <a:gd name="T19" fmla="*/ 23 h 46"/>
                <a:gd name="T20" fmla="*/ 32 w 44"/>
                <a:gd name="T21" fmla="*/ 26 h 46"/>
                <a:gd name="T22" fmla="*/ 31 w 44"/>
                <a:gd name="T23" fmla="*/ 30 h 46"/>
                <a:gd name="T24" fmla="*/ 31 w 44"/>
                <a:gd name="T25" fmla="*/ 32 h 46"/>
                <a:gd name="T26" fmla="*/ 27 w 44"/>
                <a:gd name="T27" fmla="*/ 32 h 46"/>
                <a:gd name="T28" fmla="*/ 24 w 44"/>
                <a:gd name="T29" fmla="*/ 34 h 46"/>
                <a:gd name="T30" fmla="*/ 22 w 44"/>
                <a:gd name="T31" fmla="*/ 37 h 46"/>
                <a:gd name="T32" fmla="*/ 22 w 44"/>
                <a:gd name="T33" fmla="*/ 39 h 46"/>
                <a:gd name="T34" fmla="*/ 19 w 44"/>
                <a:gd name="T35" fmla="*/ 38 h 46"/>
                <a:gd name="T36" fmla="*/ 15 w 44"/>
                <a:gd name="T37" fmla="*/ 39 h 46"/>
                <a:gd name="T38" fmla="*/ 12 w 44"/>
                <a:gd name="T39" fmla="*/ 42 h 46"/>
                <a:gd name="T40" fmla="*/ 11 w 44"/>
                <a:gd name="T41" fmla="*/ 44 h 46"/>
                <a:gd name="T42" fmla="*/ 9 w 44"/>
                <a:gd name="T43" fmla="*/ 42 h 46"/>
                <a:gd name="T44" fmla="*/ 5 w 44"/>
                <a:gd name="T45" fmla="*/ 42 h 46"/>
                <a:gd name="T46" fmla="*/ 1 w 44"/>
                <a:gd name="T47" fmla="*/ 43 h 46"/>
                <a:gd name="T48" fmla="*/ 0 w 44"/>
                <a:gd name="T49" fmla="*/ 46 h 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4"/>
                <a:gd name="T76" fmla="*/ 0 h 46"/>
                <a:gd name="T77" fmla="*/ 44 w 44"/>
                <a:gd name="T78" fmla="*/ 46 h 4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4" h="46">
                  <a:moveTo>
                    <a:pt x="44" y="0"/>
                  </a:moveTo>
                  <a:lnTo>
                    <a:pt x="41" y="2"/>
                  </a:lnTo>
                  <a:lnTo>
                    <a:pt x="39" y="6"/>
                  </a:lnTo>
                  <a:lnTo>
                    <a:pt x="40" y="10"/>
                  </a:lnTo>
                  <a:lnTo>
                    <a:pt x="41" y="12"/>
                  </a:lnTo>
                  <a:lnTo>
                    <a:pt x="38" y="13"/>
                  </a:lnTo>
                  <a:lnTo>
                    <a:pt x="37" y="17"/>
                  </a:lnTo>
                  <a:lnTo>
                    <a:pt x="36" y="20"/>
                  </a:lnTo>
                  <a:lnTo>
                    <a:pt x="37" y="23"/>
                  </a:lnTo>
                  <a:lnTo>
                    <a:pt x="35" y="23"/>
                  </a:lnTo>
                  <a:lnTo>
                    <a:pt x="32" y="26"/>
                  </a:lnTo>
                  <a:lnTo>
                    <a:pt x="31" y="30"/>
                  </a:lnTo>
                  <a:lnTo>
                    <a:pt x="31" y="32"/>
                  </a:lnTo>
                  <a:lnTo>
                    <a:pt x="27" y="32"/>
                  </a:lnTo>
                  <a:lnTo>
                    <a:pt x="24" y="34"/>
                  </a:lnTo>
                  <a:lnTo>
                    <a:pt x="22" y="37"/>
                  </a:lnTo>
                  <a:lnTo>
                    <a:pt x="22" y="39"/>
                  </a:lnTo>
                  <a:lnTo>
                    <a:pt x="19" y="38"/>
                  </a:lnTo>
                  <a:lnTo>
                    <a:pt x="15" y="39"/>
                  </a:lnTo>
                  <a:lnTo>
                    <a:pt x="12" y="42"/>
                  </a:lnTo>
                  <a:lnTo>
                    <a:pt x="11" y="44"/>
                  </a:lnTo>
                  <a:lnTo>
                    <a:pt x="9" y="42"/>
                  </a:lnTo>
                  <a:lnTo>
                    <a:pt x="5" y="42"/>
                  </a:lnTo>
                  <a:lnTo>
                    <a:pt x="1" y="43"/>
                  </a:lnTo>
                  <a:lnTo>
                    <a:pt x="0" y="46"/>
                  </a:lnTo>
                </a:path>
              </a:pathLst>
            </a:custGeom>
            <a:noFill/>
            <a:ln w="1588">
              <a:solidFill>
                <a:schemeClr val="bg1">
                  <a:lumMod val="5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" name="3 Documento"/>
          <p:cNvSpPr/>
          <p:nvPr/>
        </p:nvSpPr>
        <p:spPr>
          <a:xfrm rot="10800000">
            <a:off x="1523999" y="4628190"/>
            <a:ext cx="9171517" cy="222980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65 w 21665"/>
              <a:gd name="connsiteY0-2" fmla="*/ 0 h 31981"/>
              <a:gd name="connsiteX1-3" fmla="*/ 21665 w 21665"/>
              <a:gd name="connsiteY1-4" fmla="*/ 0 h 31981"/>
              <a:gd name="connsiteX2-5" fmla="*/ 21665 w 21665"/>
              <a:gd name="connsiteY2-6" fmla="*/ 17322 h 31981"/>
              <a:gd name="connsiteX3-7" fmla="*/ 0 w 21665"/>
              <a:gd name="connsiteY3-8" fmla="*/ 31465 h 31981"/>
              <a:gd name="connsiteX4-9" fmla="*/ 65 w 21665"/>
              <a:gd name="connsiteY4-10" fmla="*/ 0 h 31981"/>
              <a:gd name="connsiteX0-11" fmla="*/ 65 w 21665"/>
              <a:gd name="connsiteY0-12" fmla="*/ 0 h 33359"/>
              <a:gd name="connsiteX1-13" fmla="*/ 21665 w 21665"/>
              <a:gd name="connsiteY1-14" fmla="*/ 0 h 33359"/>
              <a:gd name="connsiteX2-15" fmla="*/ 21665 w 21665"/>
              <a:gd name="connsiteY2-16" fmla="*/ 32239 h 33359"/>
              <a:gd name="connsiteX3-17" fmla="*/ 0 w 21665"/>
              <a:gd name="connsiteY3-18" fmla="*/ 31465 h 33359"/>
              <a:gd name="connsiteX4-19" fmla="*/ 65 w 21665"/>
              <a:gd name="connsiteY4-20" fmla="*/ 0 h 33359"/>
              <a:gd name="connsiteX0-21" fmla="*/ 65 w 21665"/>
              <a:gd name="connsiteY0-22" fmla="*/ 0 h 32239"/>
              <a:gd name="connsiteX1-23" fmla="*/ 21665 w 21665"/>
              <a:gd name="connsiteY1-24" fmla="*/ 0 h 32239"/>
              <a:gd name="connsiteX2-25" fmla="*/ 21665 w 21665"/>
              <a:gd name="connsiteY2-26" fmla="*/ 32239 h 32239"/>
              <a:gd name="connsiteX3-27" fmla="*/ 0 w 21665"/>
              <a:gd name="connsiteY3-28" fmla="*/ 31465 h 32239"/>
              <a:gd name="connsiteX4-29" fmla="*/ 65 w 21665"/>
              <a:gd name="connsiteY4-30" fmla="*/ 0 h 32239"/>
              <a:gd name="connsiteX0-31" fmla="*/ 65 w 21665"/>
              <a:gd name="connsiteY0-32" fmla="*/ 0 h 31707"/>
              <a:gd name="connsiteX1-33" fmla="*/ 21665 w 21665"/>
              <a:gd name="connsiteY1-34" fmla="*/ 0 h 31707"/>
              <a:gd name="connsiteX2-35" fmla="*/ 21665 w 21665"/>
              <a:gd name="connsiteY2-36" fmla="*/ 15509 h 31707"/>
              <a:gd name="connsiteX3-37" fmla="*/ 0 w 21665"/>
              <a:gd name="connsiteY3-38" fmla="*/ 31465 h 31707"/>
              <a:gd name="connsiteX4-39" fmla="*/ 65 w 21665"/>
              <a:gd name="connsiteY4-40" fmla="*/ 0 h 31707"/>
              <a:gd name="connsiteX0-41" fmla="*/ 65 w 21665"/>
              <a:gd name="connsiteY0-42" fmla="*/ 0 h 33853"/>
              <a:gd name="connsiteX1-43" fmla="*/ 21665 w 21665"/>
              <a:gd name="connsiteY1-44" fmla="*/ 0 h 33853"/>
              <a:gd name="connsiteX2-45" fmla="*/ 21665 w 21665"/>
              <a:gd name="connsiteY2-46" fmla="*/ 15509 h 33853"/>
              <a:gd name="connsiteX3-47" fmla="*/ 0 w 21665"/>
              <a:gd name="connsiteY3-48" fmla="*/ 31465 h 33853"/>
              <a:gd name="connsiteX4-49" fmla="*/ 65 w 21665"/>
              <a:gd name="connsiteY4-50" fmla="*/ 0 h 33853"/>
              <a:gd name="connsiteX0-51" fmla="*/ 65 w 21665"/>
              <a:gd name="connsiteY0-52" fmla="*/ 0 h 34236"/>
              <a:gd name="connsiteX1-53" fmla="*/ 21665 w 21665"/>
              <a:gd name="connsiteY1-54" fmla="*/ 0 h 34236"/>
              <a:gd name="connsiteX2-55" fmla="*/ 21600 w 21665"/>
              <a:gd name="connsiteY2-56" fmla="*/ 23592 h 34236"/>
              <a:gd name="connsiteX3-57" fmla="*/ 0 w 21665"/>
              <a:gd name="connsiteY3-58" fmla="*/ 31465 h 34236"/>
              <a:gd name="connsiteX4-59" fmla="*/ 65 w 21665"/>
              <a:gd name="connsiteY4-60" fmla="*/ 0 h 342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665" h="34236">
                <a:moveTo>
                  <a:pt x="65" y="0"/>
                </a:moveTo>
                <a:lnTo>
                  <a:pt x="21665" y="0"/>
                </a:lnTo>
                <a:cubicBezTo>
                  <a:pt x="21643" y="7864"/>
                  <a:pt x="21622" y="15728"/>
                  <a:pt x="21600" y="23592"/>
                </a:cubicBezTo>
                <a:cubicBezTo>
                  <a:pt x="11356" y="1983"/>
                  <a:pt x="17084" y="45253"/>
                  <a:pt x="0" y="31465"/>
                </a:cubicBezTo>
                <a:cubicBezTo>
                  <a:pt x="22" y="20977"/>
                  <a:pt x="43" y="10488"/>
                  <a:pt x="65" y="0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263817" y="2242706"/>
                  <a:pt x="238417" y="4551794"/>
                  <a:pt x="136817" y="6721183"/>
                </a:cubicBezTo>
                <a:cubicBezTo>
                  <a:pt x="3093606" y="6657683"/>
                  <a:pt x="6050395" y="6644983"/>
                  <a:pt x="9007184" y="6721183"/>
                </a:cubicBezTo>
                <a:cubicBezTo>
                  <a:pt x="8930984" y="4526394"/>
                  <a:pt x="8943684" y="2357006"/>
                  <a:pt x="9007184" y="136817"/>
                </a:cubicBezTo>
                <a:cubicBezTo>
                  <a:pt x="6024995" y="225717"/>
                  <a:pt x="3106306" y="251117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8400256" y="1988840"/>
            <a:ext cx="1224136" cy="12241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chemeClr val="bg1">
                <a:alpha val="60000"/>
              </a:schemeClr>
            </a:glow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30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177340"/>
            <a:ext cx="2251373" cy="254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Llamada ovalada"/>
          <p:cNvSpPr/>
          <p:nvPr/>
        </p:nvSpPr>
        <p:spPr>
          <a:xfrm>
            <a:off x="4367808" y="750190"/>
            <a:ext cx="3888432" cy="1542828"/>
          </a:xfrm>
          <a:prstGeom prst="wedgeEllipseCallout">
            <a:avLst>
              <a:gd name="adj1" fmla="val -24367"/>
              <a:gd name="adj2" fmla="val 64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GOOD JOB!</a:t>
            </a:r>
            <a:endParaRPr lang="es-ES_tradnl" sz="3200" b="1" dirty="0" smtClean="0">
              <a:solidFill>
                <a:schemeClr val="tx1"/>
              </a:solidFill>
            </a:endParaRPr>
          </a:p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THANK YOU!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3" name="2 Botón de acción: Personalizar">
            <a:hlinkClick r:id="" action="ppaction://hlinkshowjump?jump=endshow" highlightClick="1"/>
          </p:cNvPr>
          <p:cNvSpPr/>
          <p:nvPr/>
        </p:nvSpPr>
        <p:spPr>
          <a:xfrm>
            <a:off x="9192344" y="6021288"/>
            <a:ext cx="1008112" cy="504056"/>
          </a:xfrm>
          <a:prstGeom prst="actionButtonBlank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/>
              <a:t>EXIT</a:t>
            </a:r>
            <a:endParaRPr lang="es-ES" sz="28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9489" y="2336463"/>
            <a:ext cx="3158559" cy="38288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1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4174742"/>
            <a:ext cx="1276350" cy="120015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cdn.graphicsfactory.com/clip-art/image_files/image/2/1346212-2583-Royalty-Free-Black-Cat-Cartoon-Charactre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7000">
                        <a14:foregroundMark x1="30000" y1="64333" x2="27333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5" r="16879"/>
          <a:stretch>
            <a:fillRect/>
          </a:stretch>
        </p:blipFill>
        <p:spPr bwMode="auto">
          <a:xfrm>
            <a:off x="2210547" y="4174742"/>
            <a:ext cx="1126478" cy="171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 descr="http://www.portofinoinnanaheim.com/images/bat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109" y="2177340"/>
            <a:ext cx="952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  <p:sndAc>
          <p:stSnd>
            <p:snd r:embed="rId8" name="risa_miedo_fem.wav"/>
          </p:stSnd>
        </p:sndAc>
      </p:transition>
    </mc:Choice>
    <mc:Fallback>
      <p:transition spd="slow">
        <p:circle/>
        <p:sndAc>
          <p:stSnd>
            <p:snd r:embed="rId8" name="risa_miedo_fem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3" name="2 Grupo"/>
          <p:cNvGrpSpPr/>
          <p:nvPr/>
        </p:nvGrpSpPr>
        <p:grpSpPr>
          <a:xfrm>
            <a:off x="3605213" y="5222875"/>
            <a:ext cx="4033837" cy="1295400"/>
            <a:chOff x="2081213" y="5222875"/>
            <a:chExt cx="4033837" cy="1295400"/>
          </a:xfrm>
        </p:grpSpPr>
        <p:pic>
          <p:nvPicPr>
            <p:cNvPr id="2062" name="Picture 11" descr="D:\Material escolar\Fichas inglés\Clip Arts\HALLOWEEN MULTIMEDIA\HALLOWEEN ANIMATED GIFTS\LINES (26)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81213" y="5312213"/>
              <a:ext cx="3004254" cy="111672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3" name="Picture 13" descr="D:\Material escolar\Fichas inglés\Clip Arts\HALLOWEEN MULTIMEDIA\Clip art\Poison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2483" y="5222875"/>
              <a:ext cx="1812567" cy="129540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" name="stor283.wav">
            <a:hlinkClick r:id="" action="ppaction://media"/>
          </p:cNvPr>
          <p:cNvPicPr>
            <a:picLocks noRot="1" noChangeAspect="1"/>
          </p:cNvPicPr>
          <p:nvPr>
            <a:wavAudioFile r:embed="rId4" name="storm.wav"/>
          </p:nvPr>
        </p:nvPicPr>
        <p:blipFill>
          <a:blip r:embed="rId5"/>
          <a:stretch>
            <a:fillRect/>
          </a:stretch>
        </p:blipFill>
        <p:spPr>
          <a:xfrm>
            <a:off x="9796463" y="2341563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ghos283.wav">
            <a:hlinkClick r:id="" action="ppaction://media"/>
          </p:cNvPr>
          <p:cNvPicPr>
            <a:picLocks noRot="1" noChangeAspect="1"/>
          </p:cNvPicPr>
          <p:nvPr>
            <a:wavAudioFile r:embed="rId6" name="ghostly1.wav"/>
          </p:nvPr>
        </p:nvPicPr>
        <p:blipFill>
          <a:blip r:embed="rId7"/>
          <a:stretch>
            <a:fillRect/>
          </a:stretch>
        </p:blipFill>
        <p:spPr>
          <a:xfrm>
            <a:off x="9644063" y="2276475"/>
            <a:ext cx="609600" cy="43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8" descr="D:\Material escolar\Fichas inglés\Clip Arts\HALLOWEEN MULTIMEDIA\HALLOWEEN ANIMATED GIFTS\EYES (2)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6088" y="2205038"/>
            <a:ext cx="1223962" cy="576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Picture 7"/>
          <p:cNvPicPr>
            <a:picLocks noChangeAspect="1"/>
          </p:cNvPicPr>
          <p:nvPr/>
        </p:nvPicPr>
        <p:blipFill>
          <a:blip r:embed="rId9"/>
          <a:srcRect l="15266" t="22633" r="15552" b="33479"/>
          <a:stretch>
            <a:fillRect/>
          </a:stretch>
        </p:blipFill>
        <p:spPr>
          <a:xfrm>
            <a:off x="4645025" y="3716338"/>
            <a:ext cx="2686050" cy="99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Picture 8" descr="D:\Material escolar\Fichas inglés\Clip Arts\HALLOWEEN MULTIMEDIA\HALLOWEEN ANIMATED GIFTS\lightning7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2075" y="404813"/>
            <a:ext cx="1581150" cy="170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Picture 9" descr="D:\Material escolar\Fichas inglés\Clip Arts\HALLOWEEN MULTIMEDIA\HALLOWEEN ANIMATED GIFTS\lightning7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782888" y="188913"/>
            <a:ext cx="1730375" cy="170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Picture 10" descr="D:\Material escolar\Fichas inglés\Clip Arts\HALLOWEEN MULTIMEDIA\HALLOWEEN ANIMATED GIFTS\lightening.strike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7575" y="185738"/>
            <a:ext cx="2520950" cy="3028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10 Rectángulo"/>
          <p:cNvSpPr/>
          <p:nvPr/>
        </p:nvSpPr>
        <p:spPr>
          <a:xfrm>
            <a:off x="1655763" y="134938"/>
            <a:ext cx="8878888" cy="6640513"/>
          </a:xfrm>
          <a:prstGeom prst="rect">
            <a:avLst/>
          </a:prstGeom>
          <a:noFill/>
          <a:ln w="92075" cap="sq" cmpd="thickThin">
            <a:solidFill>
              <a:srgbClr val="FF6600"/>
            </a:solidFill>
            <a:prstDash val="sysDash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9" name="Picture 6" descr="D:\Material escolar\Fichas inglés\Clip Arts\HALLOWEEN MULTIMEDIA\HALLOWEEN ANIMATED GIFTS\PUMPKINS (12)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4825" y="134938"/>
            <a:ext cx="523875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0" name="Picture 7" descr="D:\Material escolar\Fichas inglés\Clip Arts\HALLOWEEN MULTIMEDIA\HALLOWEEN ANIMATED GIFTS\PUMPKINS (12)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21875" y="138113"/>
            <a:ext cx="523875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36763" y="1700213"/>
            <a:ext cx="8021637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4" descr="pumpki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72850" y="2835910"/>
            <a:ext cx="819150" cy="1092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1527790" y="4076700"/>
            <a:ext cx="51308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Content Placeholder 4" descr="pumpki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97790" y="2835910"/>
            <a:ext cx="824865" cy="1092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3340" y="4076700"/>
            <a:ext cx="51816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Halloween Guessing Game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3340" y="4062095"/>
            <a:ext cx="51816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Content Placeholder 4" descr="pumpki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0310" y="2841625"/>
            <a:ext cx="819150" cy="10922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1525250" y="4082415"/>
            <a:ext cx="51308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Content Placeholder 4" descr="pumpki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00330" y="2841625"/>
            <a:ext cx="824865" cy="109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443" y="4221088"/>
            <a:ext cx="1387277" cy="15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c04.deviantart.net/fs70/f/2014/071/2/4/moon__4__png_by_clipartcotttage-d79z5xo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262" y="1343873"/>
            <a:ext cx="5001334" cy="500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Documento"/>
          <p:cNvSpPr/>
          <p:nvPr/>
        </p:nvSpPr>
        <p:spPr>
          <a:xfrm rot="10800000">
            <a:off x="1523998" y="5157191"/>
            <a:ext cx="9171517" cy="170080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65 w 21665"/>
              <a:gd name="connsiteY0-2" fmla="*/ 0 h 31981"/>
              <a:gd name="connsiteX1-3" fmla="*/ 21665 w 21665"/>
              <a:gd name="connsiteY1-4" fmla="*/ 0 h 31981"/>
              <a:gd name="connsiteX2-5" fmla="*/ 21665 w 21665"/>
              <a:gd name="connsiteY2-6" fmla="*/ 17322 h 31981"/>
              <a:gd name="connsiteX3-7" fmla="*/ 0 w 21665"/>
              <a:gd name="connsiteY3-8" fmla="*/ 31465 h 31981"/>
              <a:gd name="connsiteX4-9" fmla="*/ 65 w 21665"/>
              <a:gd name="connsiteY4-10" fmla="*/ 0 h 31981"/>
              <a:gd name="connsiteX0-11" fmla="*/ 65 w 21665"/>
              <a:gd name="connsiteY0-12" fmla="*/ 0 h 33359"/>
              <a:gd name="connsiteX1-13" fmla="*/ 21665 w 21665"/>
              <a:gd name="connsiteY1-14" fmla="*/ 0 h 33359"/>
              <a:gd name="connsiteX2-15" fmla="*/ 21665 w 21665"/>
              <a:gd name="connsiteY2-16" fmla="*/ 32239 h 33359"/>
              <a:gd name="connsiteX3-17" fmla="*/ 0 w 21665"/>
              <a:gd name="connsiteY3-18" fmla="*/ 31465 h 33359"/>
              <a:gd name="connsiteX4-19" fmla="*/ 65 w 21665"/>
              <a:gd name="connsiteY4-20" fmla="*/ 0 h 33359"/>
              <a:gd name="connsiteX0-21" fmla="*/ 65 w 21665"/>
              <a:gd name="connsiteY0-22" fmla="*/ 0 h 32239"/>
              <a:gd name="connsiteX1-23" fmla="*/ 21665 w 21665"/>
              <a:gd name="connsiteY1-24" fmla="*/ 0 h 32239"/>
              <a:gd name="connsiteX2-25" fmla="*/ 21665 w 21665"/>
              <a:gd name="connsiteY2-26" fmla="*/ 32239 h 32239"/>
              <a:gd name="connsiteX3-27" fmla="*/ 0 w 21665"/>
              <a:gd name="connsiteY3-28" fmla="*/ 31465 h 32239"/>
              <a:gd name="connsiteX4-29" fmla="*/ 65 w 21665"/>
              <a:gd name="connsiteY4-30" fmla="*/ 0 h 32239"/>
              <a:gd name="connsiteX0-31" fmla="*/ 65 w 21665"/>
              <a:gd name="connsiteY0-32" fmla="*/ 0 h 31707"/>
              <a:gd name="connsiteX1-33" fmla="*/ 21665 w 21665"/>
              <a:gd name="connsiteY1-34" fmla="*/ 0 h 31707"/>
              <a:gd name="connsiteX2-35" fmla="*/ 21665 w 21665"/>
              <a:gd name="connsiteY2-36" fmla="*/ 15509 h 31707"/>
              <a:gd name="connsiteX3-37" fmla="*/ 0 w 21665"/>
              <a:gd name="connsiteY3-38" fmla="*/ 31465 h 31707"/>
              <a:gd name="connsiteX4-39" fmla="*/ 65 w 21665"/>
              <a:gd name="connsiteY4-40" fmla="*/ 0 h 31707"/>
              <a:gd name="connsiteX0-41" fmla="*/ 65 w 21665"/>
              <a:gd name="connsiteY0-42" fmla="*/ 0 h 33853"/>
              <a:gd name="connsiteX1-43" fmla="*/ 21665 w 21665"/>
              <a:gd name="connsiteY1-44" fmla="*/ 0 h 33853"/>
              <a:gd name="connsiteX2-45" fmla="*/ 21665 w 21665"/>
              <a:gd name="connsiteY2-46" fmla="*/ 15509 h 33853"/>
              <a:gd name="connsiteX3-47" fmla="*/ 0 w 21665"/>
              <a:gd name="connsiteY3-48" fmla="*/ 31465 h 33853"/>
              <a:gd name="connsiteX4-49" fmla="*/ 65 w 21665"/>
              <a:gd name="connsiteY4-50" fmla="*/ 0 h 33853"/>
              <a:gd name="connsiteX0-51" fmla="*/ 65 w 21665"/>
              <a:gd name="connsiteY0-52" fmla="*/ 0 h 34236"/>
              <a:gd name="connsiteX1-53" fmla="*/ 21665 w 21665"/>
              <a:gd name="connsiteY1-54" fmla="*/ 0 h 34236"/>
              <a:gd name="connsiteX2-55" fmla="*/ 21600 w 21665"/>
              <a:gd name="connsiteY2-56" fmla="*/ 23592 h 34236"/>
              <a:gd name="connsiteX3-57" fmla="*/ 0 w 21665"/>
              <a:gd name="connsiteY3-58" fmla="*/ 31465 h 34236"/>
              <a:gd name="connsiteX4-59" fmla="*/ 65 w 21665"/>
              <a:gd name="connsiteY4-60" fmla="*/ 0 h 34236"/>
              <a:gd name="connsiteX0-61" fmla="*/ 65 w 21665"/>
              <a:gd name="connsiteY0-62" fmla="*/ 0 h 35650"/>
              <a:gd name="connsiteX1-63" fmla="*/ 21665 w 21665"/>
              <a:gd name="connsiteY1-64" fmla="*/ 0 h 35650"/>
              <a:gd name="connsiteX2-65" fmla="*/ 21600 w 21665"/>
              <a:gd name="connsiteY2-66" fmla="*/ 23592 h 35650"/>
              <a:gd name="connsiteX3-67" fmla="*/ 0 w 21665"/>
              <a:gd name="connsiteY3-68" fmla="*/ 31465 h 35650"/>
              <a:gd name="connsiteX4-69" fmla="*/ 65 w 21665"/>
              <a:gd name="connsiteY4-70" fmla="*/ 0 h 356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665" h="35650">
                <a:moveTo>
                  <a:pt x="65" y="0"/>
                </a:moveTo>
                <a:lnTo>
                  <a:pt x="21665" y="0"/>
                </a:lnTo>
                <a:cubicBezTo>
                  <a:pt x="21643" y="7864"/>
                  <a:pt x="21622" y="15728"/>
                  <a:pt x="21600" y="23592"/>
                </a:cubicBezTo>
                <a:cubicBezTo>
                  <a:pt x="11781" y="20277"/>
                  <a:pt x="17084" y="45253"/>
                  <a:pt x="0" y="31465"/>
                </a:cubicBezTo>
                <a:cubicBezTo>
                  <a:pt x="22" y="20977"/>
                  <a:pt x="43" y="10488"/>
                  <a:pt x="65" y="0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3160414"/>
            <a:ext cx="1406500" cy="1948481"/>
          </a:xfrm>
          <a:prstGeom prst="rect">
            <a:avLst/>
          </a:prstGeom>
        </p:spPr>
      </p:pic>
      <p:sp>
        <p:nvSpPr>
          <p:cNvPr id="13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  <a:gd name="connsiteX0-161" fmla="*/ 0 w 9144001"/>
              <a:gd name="connsiteY0-162" fmla="*/ 0 h 6858000"/>
              <a:gd name="connsiteX1-163" fmla="*/ 9144001 w 9144001"/>
              <a:gd name="connsiteY1-164" fmla="*/ 0 h 6858000"/>
              <a:gd name="connsiteX2-165" fmla="*/ 9144001 w 9144001"/>
              <a:gd name="connsiteY2-166" fmla="*/ 6858000 h 6858000"/>
              <a:gd name="connsiteX3-167" fmla="*/ 0 w 9144001"/>
              <a:gd name="connsiteY3-168" fmla="*/ 6858000 h 6858000"/>
              <a:gd name="connsiteX4-169" fmla="*/ 0 w 9144001"/>
              <a:gd name="connsiteY4-170" fmla="*/ 0 h 6858000"/>
              <a:gd name="connsiteX5-171" fmla="*/ 136817 w 9144001"/>
              <a:gd name="connsiteY5-172" fmla="*/ 136817 h 6858000"/>
              <a:gd name="connsiteX6-173" fmla="*/ 136817 w 9144001"/>
              <a:gd name="connsiteY6-174" fmla="*/ 6721183 h 6858000"/>
              <a:gd name="connsiteX7-175" fmla="*/ 9007184 w 9144001"/>
              <a:gd name="connsiteY7-176" fmla="*/ 6721183 h 6858000"/>
              <a:gd name="connsiteX8-177" fmla="*/ 9007184 w 9144001"/>
              <a:gd name="connsiteY8-178" fmla="*/ 136817 h 6858000"/>
              <a:gd name="connsiteX9-179" fmla="*/ 136817 w 9144001"/>
              <a:gd name="connsiteY9-180" fmla="*/ 136817 h 6858000"/>
              <a:gd name="connsiteX0-181" fmla="*/ 0 w 9144001"/>
              <a:gd name="connsiteY0-182" fmla="*/ 0 h 6858000"/>
              <a:gd name="connsiteX1-183" fmla="*/ 9144001 w 9144001"/>
              <a:gd name="connsiteY1-184" fmla="*/ 0 h 6858000"/>
              <a:gd name="connsiteX2-185" fmla="*/ 9144001 w 9144001"/>
              <a:gd name="connsiteY2-186" fmla="*/ 6858000 h 6858000"/>
              <a:gd name="connsiteX3-187" fmla="*/ 0 w 9144001"/>
              <a:gd name="connsiteY3-188" fmla="*/ 6858000 h 6858000"/>
              <a:gd name="connsiteX4-189" fmla="*/ 0 w 9144001"/>
              <a:gd name="connsiteY4-190" fmla="*/ 0 h 6858000"/>
              <a:gd name="connsiteX5-191" fmla="*/ 136817 w 9144001"/>
              <a:gd name="connsiteY5-192" fmla="*/ 136817 h 6858000"/>
              <a:gd name="connsiteX6-193" fmla="*/ 136817 w 9144001"/>
              <a:gd name="connsiteY6-194" fmla="*/ 6721183 h 6858000"/>
              <a:gd name="connsiteX7-195" fmla="*/ 9007184 w 9144001"/>
              <a:gd name="connsiteY7-196" fmla="*/ 6721183 h 6858000"/>
              <a:gd name="connsiteX8-197" fmla="*/ 9007184 w 9144001"/>
              <a:gd name="connsiteY8-198" fmla="*/ 136817 h 6858000"/>
              <a:gd name="connsiteX9-199" fmla="*/ 136817 w 9144001"/>
              <a:gd name="connsiteY9-200" fmla="*/ 136817 h 6858000"/>
              <a:gd name="connsiteX0-201" fmla="*/ 0 w 9144001"/>
              <a:gd name="connsiteY0-202" fmla="*/ 0 h 6858000"/>
              <a:gd name="connsiteX1-203" fmla="*/ 9144001 w 9144001"/>
              <a:gd name="connsiteY1-204" fmla="*/ 0 h 6858000"/>
              <a:gd name="connsiteX2-205" fmla="*/ 9144001 w 9144001"/>
              <a:gd name="connsiteY2-206" fmla="*/ 6858000 h 6858000"/>
              <a:gd name="connsiteX3-207" fmla="*/ 0 w 9144001"/>
              <a:gd name="connsiteY3-208" fmla="*/ 6858000 h 6858000"/>
              <a:gd name="connsiteX4-209" fmla="*/ 0 w 9144001"/>
              <a:gd name="connsiteY4-210" fmla="*/ 0 h 6858000"/>
              <a:gd name="connsiteX5-211" fmla="*/ 136817 w 9144001"/>
              <a:gd name="connsiteY5-212" fmla="*/ 136817 h 6858000"/>
              <a:gd name="connsiteX6-213" fmla="*/ 136817 w 9144001"/>
              <a:gd name="connsiteY6-214" fmla="*/ 6721183 h 6858000"/>
              <a:gd name="connsiteX7-215" fmla="*/ 9007184 w 9144001"/>
              <a:gd name="connsiteY7-216" fmla="*/ 6721183 h 6858000"/>
              <a:gd name="connsiteX8-217" fmla="*/ 9007184 w 9144001"/>
              <a:gd name="connsiteY8-218" fmla="*/ 136817 h 6858000"/>
              <a:gd name="connsiteX9-219" fmla="*/ 136817 w 9144001"/>
              <a:gd name="connsiteY9-220" fmla="*/ 136817 h 6858000"/>
              <a:gd name="connsiteX0-221" fmla="*/ 0 w 9144001"/>
              <a:gd name="connsiteY0-222" fmla="*/ 0 h 6858000"/>
              <a:gd name="connsiteX1-223" fmla="*/ 9144001 w 9144001"/>
              <a:gd name="connsiteY1-224" fmla="*/ 0 h 6858000"/>
              <a:gd name="connsiteX2-225" fmla="*/ 9144001 w 9144001"/>
              <a:gd name="connsiteY2-226" fmla="*/ 6858000 h 6858000"/>
              <a:gd name="connsiteX3-227" fmla="*/ 0 w 9144001"/>
              <a:gd name="connsiteY3-228" fmla="*/ 6858000 h 6858000"/>
              <a:gd name="connsiteX4-229" fmla="*/ 0 w 9144001"/>
              <a:gd name="connsiteY4-230" fmla="*/ 0 h 6858000"/>
              <a:gd name="connsiteX5-231" fmla="*/ 136817 w 9144001"/>
              <a:gd name="connsiteY5-232" fmla="*/ 136817 h 6858000"/>
              <a:gd name="connsiteX6-233" fmla="*/ 136817 w 9144001"/>
              <a:gd name="connsiteY6-234" fmla="*/ 6721183 h 6858000"/>
              <a:gd name="connsiteX7-235" fmla="*/ 9007184 w 9144001"/>
              <a:gd name="connsiteY7-236" fmla="*/ 6721183 h 6858000"/>
              <a:gd name="connsiteX8-237" fmla="*/ 9007184 w 9144001"/>
              <a:gd name="connsiteY8-238" fmla="*/ 136817 h 6858000"/>
              <a:gd name="connsiteX9-239" fmla="*/ 136817 w 9144001"/>
              <a:gd name="connsiteY9-240" fmla="*/ 136817 h 6858000"/>
              <a:gd name="connsiteX0-241" fmla="*/ 0 w 9144001"/>
              <a:gd name="connsiteY0-242" fmla="*/ 0 h 6858000"/>
              <a:gd name="connsiteX1-243" fmla="*/ 9144001 w 9144001"/>
              <a:gd name="connsiteY1-244" fmla="*/ 0 h 6858000"/>
              <a:gd name="connsiteX2-245" fmla="*/ 9144001 w 9144001"/>
              <a:gd name="connsiteY2-246" fmla="*/ 6858000 h 6858000"/>
              <a:gd name="connsiteX3-247" fmla="*/ 0 w 9144001"/>
              <a:gd name="connsiteY3-248" fmla="*/ 6858000 h 6858000"/>
              <a:gd name="connsiteX4-249" fmla="*/ 0 w 9144001"/>
              <a:gd name="connsiteY4-250" fmla="*/ 0 h 6858000"/>
              <a:gd name="connsiteX5-251" fmla="*/ 136817 w 9144001"/>
              <a:gd name="connsiteY5-252" fmla="*/ 136817 h 6858000"/>
              <a:gd name="connsiteX6-253" fmla="*/ 136817 w 9144001"/>
              <a:gd name="connsiteY6-254" fmla="*/ 6721183 h 6858000"/>
              <a:gd name="connsiteX7-255" fmla="*/ 9007184 w 9144001"/>
              <a:gd name="connsiteY7-256" fmla="*/ 6721183 h 6858000"/>
              <a:gd name="connsiteX8-257" fmla="*/ 9007184 w 9144001"/>
              <a:gd name="connsiteY8-258" fmla="*/ 136817 h 6858000"/>
              <a:gd name="connsiteX9-259" fmla="*/ 136817 w 9144001"/>
              <a:gd name="connsiteY9-260" fmla="*/ 136817 h 6858000"/>
              <a:gd name="connsiteX0-261" fmla="*/ 0 w 9144001"/>
              <a:gd name="connsiteY0-262" fmla="*/ 0 h 6858000"/>
              <a:gd name="connsiteX1-263" fmla="*/ 9144001 w 9144001"/>
              <a:gd name="connsiteY1-264" fmla="*/ 0 h 6858000"/>
              <a:gd name="connsiteX2-265" fmla="*/ 9144001 w 9144001"/>
              <a:gd name="connsiteY2-266" fmla="*/ 6858000 h 6858000"/>
              <a:gd name="connsiteX3-267" fmla="*/ 0 w 9144001"/>
              <a:gd name="connsiteY3-268" fmla="*/ 6858000 h 6858000"/>
              <a:gd name="connsiteX4-269" fmla="*/ 0 w 9144001"/>
              <a:gd name="connsiteY4-270" fmla="*/ 0 h 6858000"/>
              <a:gd name="connsiteX5-271" fmla="*/ 136817 w 9144001"/>
              <a:gd name="connsiteY5-272" fmla="*/ 136817 h 6858000"/>
              <a:gd name="connsiteX6-273" fmla="*/ 136817 w 9144001"/>
              <a:gd name="connsiteY6-274" fmla="*/ 6721183 h 6858000"/>
              <a:gd name="connsiteX7-275" fmla="*/ 9007184 w 9144001"/>
              <a:gd name="connsiteY7-276" fmla="*/ 6721183 h 6858000"/>
              <a:gd name="connsiteX8-277" fmla="*/ 9007184 w 9144001"/>
              <a:gd name="connsiteY8-278" fmla="*/ 136817 h 6858000"/>
              <a:gd name="connsiteX9-279" fmla="*/ 136817 w 9144001"/>
              <a:gd name="connsiteY9-280" fmla="*/ 136817 h 6858000"/>
              <a:gd name="connsiteX0-281" fmla="*/ 0 w 9144001"/>
              <a:gd name="connsiteY0-282" fmla="*/ 0 h 6858000"/>
              <a:gd name="connsiteX1-283" fmla="*/ 9144001 w 9144001"/>
              <a:gd name="connsiteY1-284" fmla="*/ 0 h 6858000"/>
              <a:gd name="connsiteX2-285" fmla="*/ 9144001 w 9144001"/>
              <a:gd name="connsiteY2-286" fmla="*/ 6858000 h 6858000"/>
              <a:gd name="connsiteX3-287" fmla="*/ 0 w 9144001"/>
              <a:gd name="connsiteY3-288" fmla="*/ 6858000 h 6858000"/>
              <a:gd name="connsiteX4-289" fmla="*/ 0 w 9144001"/>
              <a:gd name="connsiteY4-290" fmla="*/ 0 h 6858000"/>
              <a:gd name="connsiteX5-291" fmla="*/ 136817 w 9144001"/>
              <a:gd name="connsiteY5-292" fmla="*/ 136817 h 6858000"/>
              <a:gd name="connsiteX6-293" fmla="*/ 136817 w 9144001"/>
              <a:gd name="connsiteY6-294" fmla="*/ 6721183 h 6858000"/>
              <a:gd name="connsiteX7-295" fmla="*/ 9007184 w 9144001"/>
              <a:gd name="connsiteY7-296" fmla="*/ 6721183 h 6858000"/>
              <a:gd name="connsiteX8-297" fmla="*/ 9007184 w 9144001"/>
              <a:gd name="connsiteY8-298" fmla="*/ 136817 h 6858000"/>
              <a:gd name="connsiteX9-299" fmla="*/ 136817 w 9144001"/>
              <a:gd name="connsiteY9-300" fmla="*/ 136817 h 6858000"/>
              <a:gd name="connsiteX0-301" fmla="*/ 0 w 9144001"/>
              <a:gd name="connsiteY0-302" fmla="*/ 0 h 6858000"/>
              <a:gd name="connsiteX1-303" fmla="*/ 9144001 w 9144001"/>
              <a:gd name="connsiteY1-304" fmla="*/ 0 h 6858000"/>
              <a:gd name="connsiteX2-305" fmla="*/ 9144001 w 9144001"/>
              <a:gd name="connsiteY2-306" fmla="*/ 6858000 h 6858000"/>
              <a:gd name="connsiteX3-307" fmla="*/ 0 w 9144001"/>
              <a:gd name="connsiteY3-308" fmla="*/ 6858000 h 6858000"/>
              <a:gd name="connsiteX4-309" fmla="*/ 0 w 9144001"/>
              <a:gd name="connsiteY4-310" fmla="*/ 0 h 6858000"/>
              <a:gd name="connsiteX5-311" fmla="*/ 136817 w 9144001"/>
              <a:gd name="connsiteY5-312" fmla="*/ 136817 h 6858000"/>
              <a:gd name="connsiteX6-313" fmla="*/ 136817 w 9144001"/>
              <a:gd name="connsiteY6-314" fmla="*/ 6721183 h 6858000"/>
              <a:gd name="connsiteX7-315" fmla="*/ 9007184 w 9144001"/>
              <a:gd name="connsiteY7-316" fmla="*/ 6721183 h 6858000"/>
              <a:gd name="connsiteX8-317" fmla="*/ 9007184 w 9144001"/>
              <a:gd name="connsiteY8-318" fmla="*/ 136817 h 6858000"/>
              <a:gd name="connsiteX9-319" fmla="*/ 136817 w 9144001"/>
              <a:gd name="connsiteY9-32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319235" y="2242706"/>
                  <a:pt x="321544" y="4551794"/>
                  <a:pt x="136817" y="6721183"/>
                </a:cubicBezTo>
                <a:cubicBezTo>
                  <a:pt x="3079751" y="6546846"/>
                  <a:pt x="6064250" y="6534147"/>
                  <a:pt x="9007184" y="6721183"/>
                </a:cubicBezTo>
                <a:cubicBezTo>
                  <a:pt x="8778584" y="4484830"/>
                  <a:pt x="8874411" y="2357006"/>
                  <a:pt x="9007184" y="136817"/>
                </a:cubicBezTo>
                <a:cubicBezTo>
                  <a:pt x="6052704" y="336553"/>
                  <a:pt x="3092451" y="348099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pic>
        <p:nvPicPr>
          <p:cNvPr id="66" name="65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59" y="836712"/>
            <a:ext cx="8003787" cy="2733177"/>
          </a:xfrm>
          <a:prstGeom prst="rect">
            <a:avLst/>
          </a:prstGeom>
        </p:spPr>
      </p:pic>
      <p:pic>
        <p:nvPicPr>
          <p:cNvPr id="67" name="6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5572252"/>
            <a:ext cx="1744217" cy="8706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2" name="71 Imagen"/>
          <p:cNvPicPr>
            <a:picLocks noChangeAspect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2"/>
          <a:stretch>
            <a:fillRect/>
          </a:stretch>
        </p:blipFill>
        <p:spPr bwMode="auto">
          <a:xfrm>
            <a:off x="1833416" y="5895159"/>
            <a:ext cx="2097330" cy="7742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83" y="3844540"/>
            <a:ext cx="1387277" cy="15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c04.deviantart.net/fs70/f/2014/071/2/4/moon__4__png_by_clipartcotttage-d79z5xo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18" y="659914"/>
            <a:ext cx="5001334" cy="500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Documento"/>
          <p:cNvSpPr/>
          <p:nvPr/>
        </p:nvSpPr>
        <p:spPr>
          <a:xfrm rot="10800000">
            <a:off x="1523999" y="4536095"/>
            <a:ext cx="9171517" cy="232190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65 w 21665"/>
              <a:gd name="connsiteY0-2" fmla="*/ 0 h 31981"/>
              <a:gd name="connsiteX1-3" fmla="*/ 21665 w 21665"/>
              <a:gd name="connsiteY1-4" fmla="*/ 0 h 31981"/>
              <a:gd name="connsiteX2-5" fmla="*/ 21665 w 21665"/>
              <a:gd name="connsiteY2-6" fmla="*/ 17322 h 31981"/>
              <a:gd name="connsiteX3-7" fmla="*/ 0 w 21665"/>
              <a:gd name="connsiteY3-8" fmla="*/ 31465 h 31981"/>
              <a:gd name="connsiteX4-9" fmla="*/ 65 w 21665"/>
              <a:gd name="connsiteY4-10" fmla="*/ 0 h 31981"/>
              <a:gd name="connsiteX0-11" fmla="*/ 65 w 21665"/>
              <a:gd name="connsiteY0-12" fmla="*/ 0 h 33359"/>
              <a:gd name="connsiteX1-13" fmla="*/ 21665 w 21665"/>
              <a:gd name="connsiteY1-14" fmla="*/ 0 h 33359"/>
              <a:gd name="connsiteX2-15" fmla="*/ 21665 w 21665"/>
              <a:gd name="connsiteY2-16" fmla="*/ 32239 h 33359"/>
              <a:gd name="connsiteX3-17" fmla="*/ 0 w 21665"/>
              <a:gd name="connsiteY3-18" fmla="*/ 31465 h 33359"/>
              <a:gd name="connsiteX4-19" fmla="*/ 65 w 21665"/>
              <a:gd name="connsiteY4-20" fmla="*/ 0 h 33359"/>
              <a:gd name="connsiteX0-21" fmla="*/ 65 w 21665"/>
              <a:gd name="connsiteY0-22" fmla="*/ 0 h 32239"/>
              <a:gd name="connsiteX1-23" fmla="*/ 21665 w 21665"/>
              <a:gd name="connsiteY1-24" fmla="*/ 0 h 32239"/>
              <a:gd name="connsiteX2-25" fmla="*/ 21665 w 21665"/>
              <a:gd name="connsiteY2-26" fmla="*/ 32239 h 32239"/>
              <a:gd name="connsiteX3-27" fmla="*/ 0 w 21665"/>
              <a:gd name="connsiteY3-28" fmla="*/ 31465 h 32239"/>
              <a:gd name="connsiteX4-29" fmla="*/ 65 w 21665"/>
              <a:gd name="connsiteY4-30" fmla="*/ 0 h 32239"/>
              <a:gd name="connsiteX0-31" fmla="*/ 65 w 21665"/>
              <a:gd name="connsiteY0-32" fmla="*/ 0 h 31707"/>
              <a:gd name="connsiteX1-33" fmla="*/ 21665 w 21665"/>
              <a:gd name="connsiteY1-34" fmla="*/ 0 h 31707"/>
              <a:gd name="connsiteX2-35" fmla="*/ 21665 w 21665"/>
              <a:gd name="connsiteY2-36" fmla="*/ 15509 h 31707"/>
              <a:gd name="connsiteX3-37" fmla="*/ 0 w 21665"/>
              <a:gd name="connsiteY3-38" fmla="*/ 31465 h 31707"/>
              <a:gd name="connsiteX4-39" fmla="*/ 65 w 21665"/>
              <a:gd name="connsiteY4-40" fmla="*/ 0 h 31707"/>
              <a:gd name="connsiteX0-41" fmla="*/ 65 w 21665"/>
              <a:gd name="connsiteY0-42" fmla="*/ 0 h 33853"/>
              <a:gd name="connsiteX1-43" fmla="*/ 21665 w 21665"/>
              <a:gd name="connsiteY1-44" fmla="*/ 0 h 33853"/>
              <a:gd name="connsiteX2-45" fmla="*/ 21665 w 21665"/>
              <a:gd name="connsiteY2-46" fmla="*/ 15509 h 33853"/>
              <a:gd name="connsiteX3-47" fmla="*/ 0 w 21665"/>
              <a:gd name="connsiteY3-48" fmla="*/ 31465 h 33853"/>
              <a:gd name="connsiteX4-49" fmla="*/ 65 w 21665"/>
              <a:gd name="connsiteY4-50" fmla="*/ 0 h 33853"/>
              <a:gd name="connsiteX0-51" fmla="*/ 65 w 21665"/>
              <a:gd name="connsiteY0-52" fmla="*/ 0 h 34236"/>
              <a:gd name="connsiteX1-53" fmla="*/ 21665 w 21665"/>
              <a:gd name="connsiteY1-54" fmla="*/ 0 h 34236"/>
              <a:gd name="connsiteX2-55" fmla="*/ 21600 w 21665"/>
              <a:gd name="connsiteY2-56" fmla="*/ 23592 h 34236"/>
              <a:gd name="connsiteX3-57" fmla="*/ 0 w 21665"/>
              <a:gd name="connsiteY3-58" fmla="*/ 31465 h 34236"/>
              <a:gd name="connsiteX4-59" fmla="*/ 65 w 21665"/>
              <a:gd name="connsiteY4-60" fmla="*/ 0 h 34236"/>
              <a:gd name="connsiteX0-61" fmla="*/ 65 w 21665"/>
              <a:gd name="connsiteY0-62" fmla="*/ 0 h 35650"/>
              <a:gd name="connsiteX1-63" fmla="*/ 21665 w 21665"/>
              <a:gd name="connsiteY1-64" fmla="*/ 0 h 35650"/>
              <a:gd name="connsiteX2-65" fmla="*/ 21600 w 21665"/>
              <a:gd name="connsiteY2-66" fmla="*/ 23592 h 35650"/>
              <a:gd name="connsiteX3-67" fmla="*/ 0 w 21665"/>
              <a:gd name="connsiteY3-68" fmla="*/ 31465 h 35650"/>
              <a:gd name="connsiteX4-69" fmla="*/ 65 w 21665"/>
              <a:gd name="connsiteY4-70" fmla="*/ 0 h 356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665" h="35650">
                <a:moveTo>
                  <a:pt x="65" y="0"/>
                </a:moveTo>
                <a:lnTo>
                  <a:pt x="21665" y="0"/>
                </a:lnTo>
                <a:cubicBezTo>
                  <a:pt x="21643" y="7864"/>
                  <a:pt x="21622" y="15728"/>
                  <a:pt x="21600" y="23592"/>
                </a:cubicBezTo>
                <a:cubicBezTo>
                  <a:pt x="11781" y="20277"/>
                  <a:pt x="17084" y="45253"/>
                  <a:pt x="0" y="31465"/>
                </a:cubicBezTo>
                <a:cubicBezTo>
                  <a:pt x="22" y="20977"/>
                  <a:pt x="43" y="10488"/>
                  <a:pt x="65" y="0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869" y="1821113"/>
            <a:ext cx="1940323" cy="2688007"/>
          </a:xfrm>
          <a:prstGeom prst="rect">
            <a:avLst/>
          </a:prstGeom>
        </p:spPr>
      </p:pic>
      <p:sp>
        <p:nvSpPr>
          <p:cNvPr id="13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  <a:gd name="connsiteX0-161" fmla="*/ 0 w 9144001"/>
              <a:gd name="connsiteY0-162" fmla="*/ 0 h 6858000"/>
              <a:gd name="connsiteX1-163" fmla="*/ 9144001 w 9144001"/>
              <a:gd name="connsiteY1-164" fmla="*/ 0 h 6858000"/>
              <a:gd name="connsiteX2-165" fmla="*/ 9144001 w 9144001"/>
              <a:gd name="connsiteY2-166" fmla="*/ 6858000 h 6858000"/>
              <a:gd name="connsiteX3-167" fmla="*/ 0 w 9144001"/>
              <a:gd name="connsiteY3-168" fmla="*/ 6858000 h 6858000"/>
              <a:gd name="connsiteX4-169" fmla="*/ 0 w 9144001"/>
              <a:gd name="connsiteY4-170" fmla="*/ 0 h 6858000"/>
              <a:gd name="connsiteX5-171" fmla="*/ 136817 w 9144001"/>
              <a:gd name="connsiteY5-172" fmla="*/ 136817 h 6858000"/>
              <a:gd name="connsiteX6-173" fmla="*/ 136817 w 9144001"/>
              <a:gd name="connsiteY6-174" fmla="*/ 6721183 h 6858000"/>
              <a:gd name="connsiteX7-175" fmla="*/ 9007184 w 9144001"/>
              <a:gd name="connsiteY7-176" fmla="*/ 6721183 h 6858000"/>
              <a:gd name="connsiteX8-177" fmla="*/ 9007184 w 9144001"/>
              <a:gd name="connsiteY8-178" fmla="*/ 136817 h 6858000"/>
              <a:gd name="connsiteX9-179" fmla="*/ 136817 w 9144001"/>
              <a:gd name="connsiteY9-180" fmla="*/ 136817 h 6858000"/>
              <a:gd name="connsiteX0-181" fmla="*/ 0 w 9144001"/>
              <a:gd name="connsiteY0-182" fmla="*/ 0 h 6858000"/>
              <a:gd name="connsiteX1-183" fmla="*/ 9144001 w 9144001"/>
              <a:gd name="connsiteY1-184" fmla="*/ 0 h 6858000"/>
              <a:gd name="connsiteX2-185" fmla="*/ 9144001 w 9144001"/>
              <a:gd name="connsiteY2-186" fmla="*/ 6858000 h 6858000"/>
              <a:gd name="connsiteX3-187" fmla="*/ 0 w 9144001"/>
              <a:gd name="connsiteY3-188" fmla="*/ 6858000 h 6858000"/>
              <a:gd name="connsiteX4-189" fmla="*/ 0 w 9144001"/>
              <a:gd name="connsiteY4-190" fmla="*/ 0 h 6858000"/>
              <a:gd name="connsiteX5-191" fmla="*/ 136817 w 9144001"/>
              <a:gd name="connsiteY5-192" fmla="*/ 136817 h 6858000"/>
              <a:gd name="connsiteX6-193" fmla="*/ 136817 w 9144001"/>
              <a:gd name="connsiteY6-194" fmla="*/ 6721183 h 6858000"/>
              <a:gd name="connsiteX7-195" fmla="*/ 9007184 w 9144001"/>
              <a:gd name="connsiteY7-196" fmla="*/ 6721183 h 6858000"/>
              <a:gd name="connsiteX8-197" fmla="*/ 9007184 w 9144001"/>
              <a:gd name="connsiteY8-198" fmla="*/ 136817 h 6858000"/>
              <a:gd name="connsiteX9-199" fmla="*/ 136817 w 9144001"/>
              <a:gd name="connsiteY9-200" fmla="*/ 136817 h 6858000"/>
              <a:gd name="connsiteX0-201" fmla="*/ 0 w 9144001"/>
              <a:gd name="connsiteY0-202" fmla="*/ 0 h 6858000"/>
              <a:gd name="connsiteX1-203" fmla="*/ 9144001 w 9144001"/>
              <a:gd name="connsiteY1-204" fmla="*/ 0 h 6858000"/>
              <a:gd name="connsiteX2-205" fmla="*/ 9144001 w 9144001"/>
              <a:gd name="connsiteY2-206" fmla="*/ 6858000 h 6858000"/>
              <a:gd name="connsiteX3-207" fmla="*/ 0 w 9144001"/>
              <a:gd name="connsiteY3-208" fmla="*/ 6858000 h 6858000"/>
              <a:gd name="connsiteX4-209" fmla="*/ 0 w 9144001"/>
              <a:gd name="connsiteY4-210" fmla="*/ 0 h 6858000"/>
              <a:gd name="connsiteX5-211" fmla="*/ 136817 w 9144001"/>
              <a:gd name="connsiteY5-212" fmla="*/ 136817 h 6858000"/>
              <a:gd name="connsiteX6-213" fmla="*/ 136817 w 9144001"/>
              <a:gd name="connsiteY6-214" fmla="*/ 6721183 h 6858000"/>
              <a:gd name="connsiteX7-215" fmla="*/ 9007184 w 9144001"/>
              <a:gd name="connsiteY7-216" fmla="*/ 6721183 h 6858000"/>
              <a:gd name="connsiteX8-217" fmla="*/ 9007184 w 9144001"/>
              <a:gd name="connsiteY8-218" fmla="*/ 136817 h 6858000"/>
              <a:gd name="connsiteX9-219" fmla="*/ 136817 w 9144001"/>
              <a:gd name="connsiteY9-220" fmla="*/ 136817 h 6858000"/>
              <a:gd name="connsiteX0-221" fmla="*/ 0 w 9144001"/>
              <a:gd name="connsiteY0-222" fmla="*/ 0 h 6858000"/>
              <a:gd name="connsiteX1-223" fmla="*/ 9144001 w 9144001"/>
              <a:gd name="connsiteY1-224" fmla="*/ 0 h 6858000"/>
              <a:gd name="connsiteX2-225" fmla="*/ 9144001 w 9144001"/>
              <a:gd name="connsiteY2-226" fmla="*/ 6858000 h 6858000"/>
              <a:gd name="connsiteX3-227" fmla="*/ 0 w 9144001"/>
              <a:gd name="connsiteY3-228" fmla="*/ 6858000 h 6858000"/>
              <a:gd name="connsiteX4-229" fmla="*/ 0 w 9144001"/>
              <a:gd name="connsiteY4-230" fmla="*/ 0 h 6858000"/>
              <a:gd name="connsiteX5-231" fmla="*/ 136817 w 9144001"/>
              <a:gd name="connsiteY5-232" fmla="*/ 136817 h 6858000"/>
              <a:gd name="connsiteX6-233" fmla="*/ 136817 w 9144001"/>
              <a:gd name="connsiteY6-234" fmla="*/ 6721183 h 6858000"/>
              <a:gd name="connsiteX7-235" fmla="*/ 9007184 w 9144001"/>
              <a:gd name="connsiteY7-236" fmla="*/ 6721183 h 6858000"/>
              <a:gd name="connsiteX8-237" fmla="*/ 9007184 w 9144001"/>
              <a:gd name="connsiteY8-238" fmla="*/ 136817 h 6858000"/>
              <a:gd name="connsiteX9-239" fmla="*/ 136817 w 9144001"/>
              <a:gd name="connsiteY9-240" fmla="*/ 136817 h 6858000"/>
              <a:gd name="connsiteX0-241" fmla="*/ 0 w 9144001"/>
              <a:gd name="connsiteY0-242" fmla="*/ 0 h 6858000"/>
              <a:gd name="connsiteX1-243" fmla="*/ 9144001 w 9144001"/>
              <a:gd name="connsiteY1-244" fmla="*/ 0 h 6858000"/>
              <a:gd name="connsiteX2-245" fmla="*/ 9144001 w 9144001"/>
              <a:gd name="connsiteY2-246" fmla="*/ 6858000 h 6858000"/>
              <a:gd name="connsiteX3-247" fmla="*/ 0 w 9144001"/>
              <a:gd name="connsiteY3-248" fmla="*/ 6858000 h 6858000"/>
              <a:gd name="connsiteX4-249" fmla="*/ 0 w 9144001"/>
              <a:gd name="connsiteY4-250" fmla="*/ 0 h 6858000"/>
              <a:gd name="connsiteX5-251" fmla="*/ 136817 w 9144001"/>
              <a:gd name="connsiteY5-252" fmla="*/ 136817 h 6858000"/>
              <a:gd name="connsiteX6-253" fmla="*/ 136817 w 9144001"/>
              <a:gd name="connsiteY6-254" fmla="*/ 6721183 h 6858000"/>
              <a:gd name="connsiteX7-255" fmla="*/ 9007184 w 9144001"/>
              <a:gd name="connsiteY7-256" fmla="*/ 6721183 h 6858000"/>
              <a:gd name="connsiteX8-257" fmla="*/ 9007184 w 9144001"/>
              <a:gd name="connsiteY8-258" fmla="*/ 136817 h 6858000"/>
              <a:gd name="connsiteX9-259" fmla="*/ 136817 w 9144001"/>
              <a:gd name="connsiteY9-260" fmla="*/ 136817 h 6858000"/>
              <a:gd name="connsiteX0-261" fmla="*/ 0 w 9144001"/>
              <a:gd name="connsiteY0-262" fmla="*/ 0 h 6858000"/>
              <a:gd name="connsiteX1-263" fmla="*/ 9144001 w 9144001"/>
              <a:gd name="connsiteY1-264" fmla="*/ 0 h 6858000"/>
              <a:gd name="connsiteX2-265" fmla="*/ 9144001 w 9144001"/>
              <a:gd name="connsiteY2-266" fmla="*/ 6858000 h 6858000"/>
              <a:gd name="connsiteX3-267" fmla="*/ 0 w 9144001"/>
              <a:gd name="connsiteY3-268" fmla="*/ 6858000 h 6858000"/>
              <a:gd name="connsiteX4-269" fmla="*/ 0 w 9144001"/>
              <a:gd name="connsiteY4-270" fmla="*/ 0 h 6858000"/>
              <a:gd name="connsiteX5-271" fmla="*/ 136817 w 9144001"/>
              <a:gd name="connsiteY5-272" fmla="*/ 136817 h 6858000"/>
              <a:gd name="connsiteX6-273" fmla="*/ 136817 w 9144001"/>
              <a:gd name="connsiteY6-274" fmla="*/ 6721183 h 6858000"/>
              <a:gd name="connsiteX7-275" fmla="*/ 9007184 w 9144001"/>
              <a:gd name="connsiteY7-276" fmla="*/ 6721183 h 6858000"/>
              <a:gd name="connsiteX8-277" fmla="*/ 9007184 w 9144001"/>
              <a:gd name="connsiteY8-278" fmla="*/ 136817 h 6858000"/>
              <a:gd name="connsiteX9-279" fmla="*/ 136817 w 9144001"/>
              <a:gd name="connsiteY9-280" fmla="*/ 136817 h 6858000"/>
              <a:gd name="connsiteX0-281" fmla="*/ 0 w 9144001"/>
              <a:gd name="connsiteY0-282" fmla="*/ 0 h 6858000"/>
              <a:gd name="connsiteX1-283" fmla="*/ 9144001 w 9144001"/>
              <a:gd name="connsiteY1-284" fmla="*/ 0 h 6858000"/>
              <a:gd name="connsiteX2-285" fmla="*/ 9144001 w 9144001"/>
              <a:gd name="connsiteY2-286" fmla="*/ 6858000 h 6858000"/>
              <a:gd name="connsiteX3-287" fmla="*/ 0 w 9144001"/>
              <a:gd name="connsiteY3-288" fmla="*/ 6858000 h 6858000"/>
              <a:gd name="connsiteX4-289" fmla="*/ 0 w 9144001"/>
              <a:gd name="connsiteY4-290" fmla="*/ 0 h 6858000"/>
              <a:gd name="connsiteX5-291" fmla="*/ 136817 w 9144001"/>
              <a:gd name="connsiteY5-292" fmla="*/ 136817 h 6858000"/>
              <a:gd name="connsiteX6-293" fmla="*/ 136817 w 9144001"/>
              <a:gd name="connsiteY6-294" fmla="*/ 6721183 h 6858000"/>
              <a:gd name="connsiteX7-295" fmla="*/ 9007184 w 9144001"/>
              <a:gd name="connsiteY7-296" fmla="*/ 6721183 h 6858000"/>
              <a:gd name="connsiteX8-297" fmla="*/ 9007184 w 9144001"/>
              <a:gd name="connsiteY8-298" fmla="*/ 136817 h 6858000"/>
              <a:gd name="connsiteX9-299" fmla="*/ 136817 w 9144001"/>
              <a:gd name="connsiteY9-300" fmla="*/ 136817 h 6858000"/>
              <a:gd name="connsiteX0-301" fmla="*/ 0 w 9144001"/>
              <a:gd name="connsiteY0-302" fmla="*/ 0 h 6858000"/>
              <a:gd name="connsiteX1-303" fmla="*/ 9144001 w 9144001"/>
              <a:gd name="connsiteY1-304" fmla="*/ 0 h 6858000"/>
              <a:gd name="connsiteX2-305" fmla="*/ 9144001 w 9144001"/>
              <a:gd name="connsiteY2-306" fmla="*/ 6858000 h 6858000"/>
              <a:gd name="connsiteX3-307" fmla="*/ 0 w 9144001"/>
              <a:gd name="connsiteY3-308" fmla="*/ 6858000 h 6858000"/>
              <a:gd name="connsiteX4-309" fmla="*/ 0 w 9144001"/>
              <a:gd name="connsiteY4-310" fmla="*/ 0 h 6858000"/>
              <a:gd name="connsiteX5-311" fmla="*/ 136817 w 9144001"/>
              <a:gd name="connsiteY5-312" fmla="*/ 136817 h 6858000"/>
              <a:gd name="connsiteX6-313" fmla="*/ 136817 w 9144001"/>
              <a:gd name="connsiteY6-314" fmla="*/ 6721183 h 6858000"/>
              <a:gd name="connsiteX7-315" fmla="*/ 9007184 w 9144001"/>
              <a:gd name="connsiteY7-316" fmla="*/ 6721183 h 6858000"/>
              <a:gd name="connsiteX8-317" fmla="*/ 9007184 w 9144001"/>
              <a:gd name="connsiteY8-318" fmla="*/ 136817 h 6858000"/>
              <a:gd name="connsiteX9-319" fmla="*/ 136817 w 9144001"/>
              <a:gd name="connsiteY9-32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319235" y="2242706"/>
                  <a:pt x="321544" y="4551794"/>
                  <a:pt x="136817" y="6721183"/>
                </a:cubicBezTo>
                <a:cubicBezTo>
                  <a:pt x="3079751" y="6546846"/>
                  <a:pt x="6064250" y="6534147"/>
                  <a:pt x="9007184" y="6721183"/>
                </a:cubicBezTo>
                <a:cubicBezTo>
                  <a:pt x="8778584" y="4484830"/>
                  <a:pt x="8874411" y="2357006"/>
                  <a:pt x="9007184" y="136817"/>
                </a:cubicBezTo>
                <a:cubicBezTo>
                  <a:pt x="6052704" y="336553"/>
                  <a:pt x="3092451" y="348099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014763" y="2564951"/>
            <a:ext cx="851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3449766" y="1191175"/>
            <a:ext cx="64807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2142005" y="932527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9037345" y="2421277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60 CuadroTexto"/>
          <p:cNvSpPr txBox="1"/>
          <p:nvPr/>
        </p:nvSpPr>
        <p:spPr>
          <a:xfrm>
            <a:off x="9264352" y="1124744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8976320" y="5697047"/>
            <a:ext cx="1080120" cy="61227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CHECK</a:t>
            </a:r>
            <a:endParaRPr lang="es-ES" sz="2400" b="1" dirty="0"/>
          </a:p>
        </p:txBody>
      </p:sp>
      <p:sp>
        <p:nvSpPr>
          <p:cNvPr id="62" name="61 Flecha derecha">
            <a:hlinkClick r:id="" action="ppaction://hlinkshowjump?jump=nextslide"/>
          </p:cNvPr>
          <p:cNvSpPr/>
          <p:nvPr/>
        </p:nvSpPr>
        <p:spPr>
          <a:xfrm>
            <a:off x="8976320" y="5517233"/>
            <a:ext cx="1232520" cy="944488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NEXT</a:t>
            </a:r>
            <a:endParaRPr lang="es-ES" sz="2400" b="1" dirty="0"/>
          </a:p>
        </p:txBody>
      </p:sp>
      <p:pic>
        <p:nvPicPr>
          <p:cNvPr id="63" name="6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1821113"/>
            <a:ext cx="1940323" cy="2688007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519936" y="4941168"/>
            <a:ext cx="1800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srgbClr val="FFC000"/>
                </a:solidFill>
              </a:rPr>
              <a:t>It’s</a:t>
            </a:r>
            <a:r>
              <a:rPr lang="es-ES_tradnl" sz="3200" b="1" dirty="0" smtClean="0">
                <a:solidFill>
                  <a:srgbClr val="FFC000"/>
                </a:solidFill>
              </a:rPr>
              <a:t> a ...</a:t>
            </a:r>
            <a:endParaRPr lang="es-ES" sz="3200" b="1" dirty="0">
              <a:solidFill>
                <a:srgbClr val="FFC000"/>
              </a:solidFill>
            </a:endParaRPr>
          </a:p>
        </p:txBody>
      </p:sp>
      <p:sp>
        <p:nvSpPr>
          <p:cNvPr id="64" name="63 CuadroTexto"/>
          <p:cNvSpPr txBox="1"/>
          <p:nvPr/>
        </p:nvSpPr>
        <p:spPr>
          <a:xfrm>
            <a:off x="3215680" y="356702"/>
            <a:ext cx="578888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srgbClr val="FFC000"/>
                </a:solidFill>
              </a:rPr>
              <a:t>What’s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this</a:t>
            </a:r>
            <a:r>
              <a:rPr lang="es-ES_tradnl" sz="3200" b="1" dirty="0" smtClean="0">
                <a:solidFill>
                  <a:srgbClr val="FFC000"/>
                </a:solidFill>
              </a:rPr>
              <a:t>?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How</a:t>
            </a:r>
            <a:r>
              <a:rPr lang="es-ES_tradnl" sz="3200" b="1" dirty="0" smtClean="0">
                <a:solidFill>
                  <a:srgbClr val="FFC000"/>
                </a:solidFill>
              </a:rPr>
              <a:t> do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you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spell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it</a:t>
            </a:r>
            <a:r>
              <a:rPr lang="es-ES_tradnl" sz="3200" b="1" dirty="0" smtClean="0">
                <a:solidFill>
                  <a:srgbClr val="FFC000"/>
                </a:solidFill>
              </a:rPr>
              <a:t>?</a:t>
            </a:r>
            <a:endParaRPr lang="es-ES" sz="3200" b="1" dirty="0">
              <a:solidFill>
                <a:srgbClr val="FFC00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9364603" y="356702"/>
            <a:ext cx="97986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dirty="0" smtClean="0">
                <a:solidFill>
                  <a:srgbClr val="FFC000"/>
                </a:solidFill>
              </a:rPr>
              <a:t>1/10</a:t>
            </a:r>
            <a:endParaRPr lang="es-E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2428E-7 L 0.21962 0.3949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2" y="197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51445E-7 L 0.24618 0.5951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9" y="297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8728E-6 L 0.42031 0.6328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7" y="31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5.55112E-17 L -0.30226 0.4159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22" y="207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20231E-7 L -0.27986 0.6046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93" y="302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RU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58" grpId="0"/>
      <p:bldP spid="59" grpId="0"/>
      <p:bldP spid="60" grpId="0"/>
      <p:bldP spid="61" grpId="0"/>
      <p:bldP spid="6" grpId="0" bldLvl="0" animBg="1"/>
      <p:bldP spid="62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83" y="3844540"/>
            <a:ext cx="1387277" cy="15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c04.deviantart.net/fs70/f/2014/071/2/4/moon__4__png_by_clipartcotttage-d79z5xo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18" y="659914"/>
            <a:ext cx="5001334" cy="500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Documento"/>
          <p:cNvSpPr/>
          <p:nvPr/>
        </p:nvSpPr>
        <p:spPr>
          <a:xfrm rot="10800000">
            <a:off x="1523999" y="4536095"/>
            <a:ext cx="9171517" cy="232190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65 w 21665"/>
              <a:gd name="connsiteY0-2" fmla="*/ 0 h 31981"/>
              <a:gd name="connsiteX1-3" fmla="*/ 21665 w 21665"/>
              <a:gd name="connsiteY1-4" fmla="*/ 0 h 31981"/>
              <a:gd name="connsiteX2-5" fmla="*/ 21665 w 21665"/>
              <a:gd name="connsiteY2-6" fmla="*/ 17322 h 31981"/>
              <a:gd name="connsiteX3-7" fmla="*/ 0 w 21665"/>
              <a:gd name="connsiteY3-8" fmla="*/ 31465 h 31981"/>
              <a:gd name="connsiteX4-9" fmla="*/ 65 w 21665"/>
              <a:gd name="connsiteY4-10" fmla="*/ 0 h 31981"/>
              <a:gd name="connsiteX0-11" fmla="*/ 65 w 21665"/>
              <a:gd name="connsiteY0-12" fmla="*/ 0 h 33359"/>
              <a:gd name="connsiteX1-13" fmla="*/ 21665 w 21665"/>
              <a:gd name="connsiteY1-14" fmla="*/ 0 h 33359"/>
              <a:gd name="connsiteX2-15" fmla="*/ 21665 w 21665"/>
              <a:gd name="connsiteY2-16" fmla="*/ 32239 h 33359"/>
              <a:gd name="connsiteX3-17" fmla="*/ 0 w 21665"/>
              <a:gd name="connsiteY3-18" fmla="*/ 31465 h 33359"/>
              <a:gd name="connsiteX4-19" fmla="*/ 65 w 21665"/>
              <a:gd name="connsiteY4-20" fmla="*/ 0 h 33359"/>
              <a:gd name="connsiteX0-21" fmla="*/ 65 w 21665"/>
              <a:gd name="connsiteY0-22" fmla="*/ 0 h 32239"/>
              <a:gd name="connsiteX1-23" fmla="*/ 21665 w 21665"/>
              <a:gd name="connsiteY1-24" fmla="*/ 0 h 32239"/>
              <a:gd name="connsiteX2-25" fmla="*/ 21665 w 21665"/>
              <a:gd name="connsiteY2-26" fmla="*/ 32239 h 32239"/>
              <a:gd name="connsiteX3-27" fmla="*/ 0 w 21665"/>
              <a:gd name="connsiteY3-28" fmla="*/ 31465 h 32239"/>
              <a:gd name="connsiteX4-29" fmla="*/ 65 w 21665"/>
              <a:gd name="connsiteY4-30" fmla="*/ 0 h 32239"/>
              <a:gd name="connsiteX0-31" fmla="*/ 65 w 21665"/>
              <a:gd name="connsiteY0-32" fmla="*/ 0 h 31707"/>
              <a:gd name="connsiteX1-33" fmla="*/ 21665 w 21665"/>
              <a:gd name="connsiteY1-34" fmla="*/ 0 h 31707"/>
              <a:gd name="connsiteX2-35" fmla="*/ 21665 w 21665"/>
              <a:gd name="connsiteY2-36" fmla="*/ 15509 h 31707"/>
              <a:gd name="connsiteX3-37" fmla="*/ 0 w 21665"/>
              <a:gd name="connsiteY3-38" fmla="*/ 31465 h 31707"/>
              <a:gd name="connsiteX4-39" fmla="*/ 65 w 21665"/>
              <a:gd name="connsiteY4-40" fmla="*/ 0 h 31707"/>
              <a:gd name="connsiteX0-41" fmla="*/ 65 w 21665"/>
              <a:gd name="connsiteY0-42" fmla="*/ 0 h 33853"/>
              <a:gd name="connsiteX1-43" fmla="*/ 21665 w 21665"/>
              <a:gd name="connsiteY1-44" fmla="*/ 0 h 33853"/>
              <a:gd name="connsiteX2-45" fmla="*/ 21665 w 21665"/>
              <a:gd name="connsiteY2-46" fmla="*/ 15509 h 33853"/>
              <a:gd name="connsiteX3-47" fmla="*/ 0 w 21665"/>
              <a:gd name="connsiteY3-48" fmla="*/ 31465 h 33853"/>
              <a:gd name="connsiteX4-49" fmla="*/ 65 w 21665"/>
              <a:gd name="connsiteY4-50" fmla="*/ 0 h 33853"/>
              <a:gd name="connsiteX0-51" fmla="*/ 65 w 21665"/>
              <a:gd name="connsiteY0-52" fmla="*/ 0 h 34236"/>
              <a:gd name="connsiteX1-53" fmla="*/ 21665 w 21665"/>
              <a:gd name="connsiteY1-54" fmla="*/ 0 h 34236"/>
              <a:gd name="connsiteX2-55" fmla="*/ 21600 w 21665"/>
              <a:gd name="connsiteY2-56" fmla="*/ 23592 h 34236"/>
              <a:gd name="connsiteX3-57" fmla="*/ 0 w 21665"/>
              <a:gd name="connsiteY3-58" fmla="*/ 31465 h 34236"/>
              <a:gd name="connsiteX4-59" fmla="*/ 65 w 21665"/>
              <a:gd name="connsiteY4-60" fmla="*/ 0 h 34236"/>
              <a:gd name="connsiteX0-61" fmla="*/ 65 w 21665"/>
              <a:gd name="connsiteY0-62" fmla="*/ 0 h 35650"/>
              <a:gd name="connsiteX1-63" fmla="*/ 21665 w 21665"/>
              <a:gd name="connsiteY1-64" fmla="*/ 0 h 35650"/>
              <a:gd name="connsiteX2-65" fmla="*/ 21600 w 21665"/>
              <a:gd name="connsiteY2-66" fmla="*/ 23592 h 35650"/>
              <a:gd name="connsiteX3-67" fmla="*/ 0 w 21665"/>
              <a:gd name="connsiteY3-68" fmla="*/ 31465 h 35650"/>
              <a:gd name="connsiteX4-69" fmla="*/ 65 w 21665"/>
              <a:gd name="connsiteY4-70" fmla="*/ 0 h 356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665" h="35650">
                <a:moveTo>
                  <a:pt x="65" y="0"/>
                </a:moveTo>
                <a:lnTo>
                  <a:pt x="21665" y="0"/>
                </a:lnTo>
                <a:cubicBezTo>
                  <a:pt x="21643" y="7864"/>
                  <a:pt x="21622" y="15728"/>
                  <a:pt x="21600" y="23592"/>
                </a:cubicBezTo>
                <a:cubicBezTo>
                  <a:pt x="11781" y="20277"/>
                  <a:pt x="17084" y="45253"/>
                  <a:pt x="0" y="31465"/>
                </a:cubicBezTo>
                <a:cubicBezTo>
                  <a:pt x="22" y="20977"/>
                  <a:pt x="43" y="10488"/>
                  <a:pt x="65" y="0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3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  <a:gd name="connsiteX0-161" fmla="*/ 0 w 9144001"/>
              <a:gd name="connsiteY0-162" fmla="*/ 0 h 6858000"/>
              <a:gd name="connsiteX1-163" fmla="*/ 9144001 w 9144001"/>
              <a:gd name="connsiteY1-164" fmla="*/ 0 h 6858000"/>
              <a:gd name="connsiteX2-165" fmla="*/ 9144001 w 9144001"/>
              <a:gd name="connsiteY2-166" fmla="*/ 6858000 h 6858000"/>
              <a:gd name="connsiteX3-167" fmla="*/ 0 w 9144001"/>
              <a:gd name="connsiteY3-168" fmla="*/ 6858000 h 6858000"/>
              <a:gd name="connsiteX4-169" fmla="*/ 0 w 9144001"/>
              <a:gd name="connsiteY4-170" fmla="*/ 0 h 6858000"/>
              <a:gd name="connsiteX5-171" fmla="*/ 136817 w 9144001"/>
              <a:gd name="connsiteY5-172" fmla="*/ 136817 h 6858000"/>
              <a:gd name="connsiteX6-173" fmla="*/ 136817 w 9144001"/>
              <a:gd name="connsiteY6-174" fmla="*/ 6721183 h 6858000"/>
              <a:gd name="connsiteX7-175" fmla="*/ 9007184 w 9144001"/>
              <a:gd name="connsiteY7-176" fmla="*/ 6721183 h 6858000"/>
              <a:gd name="connsiteX8-177" fmla="*/ 9007184 w 9144001"/>
              <a:gd name="connsiteY8-178" fmla="*/ 136817 h 6858000"/>
              <a:gd name="connsiteX9-179" fmla="*/ 136817 w 9144001"/>
              <a:gd name="connsiteY9-180" fmla="*/ 136817 h 6858000"/>
              <a:gd name="connsiteX0-181" fmla="*/ 0 w 9144001"/>
              <a:gd name="connsiteY0-182" fmla="*/ 0 h 6858000"/>
              <a:gd name="connsiteX1-183" fmla="*/ 9144001 w 9144001"/>
              <a:gd name="connsiteY1-184" fmla="*/ 0 h 6858000"/>
              <a:gd name="connsiteX2-185" fmla="*/ 9144001 w 9144001"/>
              <a:gd name="connsiteY2-186" fmla="*/ 6858000 h 6858000"/>
              <a:gd name="connsiteX3-187" fmla="*/ 0 w 9144001"/>
              <a:gd name="connsiteY3-188" fmla="*/ 6858000 h 6858000"/>
              <a:gd name="connsiteX4-189" fmla="*/ 0 w 9144001"/>
              <a:gd name="connsiteY4-190" fmla="*/ 0 h 6858000"/>
              <a:gd name="connsiteX5-191" fmla="*/ 136817 w 9144001"/>
              <a:gd name="connsiteY5-192" fmla="*/ 136817 h 6858000"/>
              <a:gd name="connsiteX6-193" fmla="*/ 136817 w 9144001"/>
              <a:gd name="connsiteY6-194" fmla="*/ 6721183 h 6858000"/>
              <a:gd name="connsiteX7-195" fmla="*/ 9007184 w 9144001"/>
              <a:gd name="connsiteY7-196" fmla="*/ 6721183 h 6858000"/>
              <a:gd name="connsiteX8-197" fmla="*/ 9007184 w 9144001"/>
              <a:gd name="connsiteY8-198" fmla="*/ 136817 h 6858000"/>
              <a:gd name="connsiteX9-199" fmla="*/ 136817 w 9144001"/>
              <a:gd name="connsiteY9-200" fmla="*/ 136817 h 6858000"/>
              <a:gd name="connsiteX0-201" fmla="*/ 0 w 9144001"/>
              <a:gd name="connsiteY0-202" fmla="*/ 0 h 6858000"/>
              <a:gd name="connsiteX1-203" fmla="*/ 9144001 w 9144001"/>
              <a:gd name="connsiteY1-204" fmla="*/ 0 h 6858000"/>
              <a:gd name="connsiteX2-205" fmla="*/ 9144001 w 9144001"/>
              <a:gd name="connsiteY2-206" fmla="*/ 6858000 h 6858000"/>
              <a:gd name="connsiteX3-207" fmla="*/ 0 w 9144001"/>
              <a:gd name="connsiteY3-208" fmla="*/ 6858000 h 6858000"/>
              <a:gd name="connsiteX4-209" fmla="*/ 0 w 9144001"/>
              <a:gd name="connsiteY4-210" fmla="*/ 0 h 6858000"/>
              <a:gd name="connsiteX5-211" fmla="*/ 136817 w 9144001"/>
              <a:gd name="connsiteY5-212" fmla="*/ 136817 h 6858000"/>
              <a:gd name="connsiteX6-213" fmla="*/ 136817 w 9144001"/>
              <a:gd name="connsiteY6-214" fmla="*/ 6721183 h 6858000"/>
              <a:gd name="connsiteX7-215" fmla="*/ 9007184 w 9144001"/>
              <a:gd name="connsiteY7-216" fmla="*/ 6721183 h 6858000"/>
              <a:gd name="connsiteX8-217" fmla="*/ 9007184 w 9144001"/>
              <a:gd name="connsiteY8-218" fmla="*/ 136817 h 6858000"/>
              <a:gd name="connsiteX9-219" fmla="*/ 136817 w 9144001"/>
              <a:gd name="connsiteY9-220" fmla="*/ 136817 h 6858000"/>
              <a:gd name="connsiteX0-221" fmla="*/ 0 w 9144001"/>
              <a:gd name="connsiteY0-222" fmla="*/ 0 h 6858000"/>
              <a:gd name="connsiteX1-223" fmla="*/ 9144001 w 9144001"/>
              <a:gd name="connsiteY1-224" fmla="*/ 0 h 6858000"/>
              <a:gd name="connsiteX2-225" fmla="*/ 9144001 w 9144001"/>
              <a:gd name="connsiteY2-226" fmla="*/ 6858000 h 6858000"/>
              <a:gd name="connsiteX3-227" fmla="*/ 0 w 9144001"/>
              <a:gd name="connsiteY3-228" fmla="*/ 6858000 h 6858000"/>
              <a:gd name="connsiteX4-229" fmla="*/ 0 w 9144001"/>
              <a:gd name="connsiteY4-230" fmla="*/ 0 h 6858000"/>
              <a:gd name="connsiteX5-231" fmla="*/ 136817 w 9144001"/>
              <a:gd name="connsiteY5-232" fmla="*/ 136817 h 6858000"/>
              <a:gd name="connsiteX6-233" fmla="*/ 136817 w 9144001"/>
              <a:gd name="connsiteY6-234" fmla="*/ 6721183 h 6858000"/>
              <a:gd name="connsiteX7-235" fmla="*/ 9007184 w 9144001"/>
              <a:gd name="connsiteY7-236" fmla="*/ 6721183 h 6858000"/>
              <a:gd name="connsiteX8-237" fmla="*/ 9007184 w 9144001"/>
              <a:gd name="connsiteY8-238" fmla="*/ 136817 h 6858000"/>
              <a:gd name="connsiteX9-239" fmla="*/ 136817 w 9144001"/>
              <a:gd name="connsiteY9-240" fmla="*/ 136817 h 6858000"/>
              <a:gd name="connsiteX0-241" fmla="*/ 0 w 9144001"/>
              <a:gd name="connsiteY0-242" fmla="*/ 0 h 6858000"/>
              <a:gd name="connsiteX1-243" fmla="*/ 9144001 w 9144001"/>
              <a:gd name="connsiteY1-244" fmla="*/ 0 h 6858000"/>
              <a:gd name="connsiteX2-245" fmla="*/ 9144001 w 9144001"/>
              <a:gd name="connsiteY2-246" fmla="*/ 6858000 h 6858000"/>
              <a:gd name="connsiteX3-247" fmla="*/ 0 w 9144001"/>
              <a:gd name="connsiteY3-248" fmla="*/ 6858000 h 6858000"/>
              <a:gd name="connsiteX4-249" fmla="*/ 0 w 9144001"/>
              <a:gd name="connsiteY4-250" fmla="*/ 0 h 6858000"/>
              <a:gd name="connsiteX5-251" fmla="*/ 136817 w 9144001"/>
              <a:gd name="connsiteY5-252" fmla="*/ 136817 h 6858000"/>
              <a:gd name="connsiteX6-253" fmla="*/ 136817 w 9144001"/>
              <a:gd name="connsiteY6-254" fmla="*/ 6721183 h 6858000"/>
              <a:gd name="connsiteX7-255" fmla="*/ 9007184 w 9144001"/>
              <a:gd name="connsiteY7-256" fmla="*/ 6721183 h 6858000"/>
              <a:gd name="connsiteX8-257" fmla="*/ 9007184 w 9144001"/>
              <a:gd name="connsiteY8-258" fmla="*/ 136817 h 6858000"/>
              <a:gd name="connsiteX9-259" fmla="*/ 136817 w 9144001"/>
              <a:gd name="connsiteY9-260" fmla="*/ 136817 h 6858000"/>
              <a:gd name="connsiteX0-261" fmla="*/ 0 w 9144001"/>
              <a:gd name="connsiteY0-262" fmla="*/ 0 h 6858000"/>
              <a:gd name="connsiteX1-263" fmla="*/ 9144001 w 9144001"/>
              <a:gd name="connsiteY1-264" fmla="*/ 0 h 6858000"/>
              <a:gd name="connsiteX2-265" fmla="*/ 9144001 w 9144001"/>
              <a:gd name="connsiteY2-266" fmla="*/ 6858000 h 6858000"/>
              <a:gd name="connsiteX3-267" fmla="*/ 0 w 9144001"/>
              <a:gd name="connsiteY3-268" fmla="*/ 6858000 h 6858000"/>
              <a:gd name="connsiteX4-269" fmla="*/ 0 w 9144001"/>
              <a:gd name="connsiteY4-270" fmla="*/ 0 h 6858000"/>
              <a:gd name="connsiteX5-271" fmla="*/ 136817 w 9144001"/>
              <a:gd name="connsiteY5-272" fmla="*/ 136817 h 6858000"/>
              <a:gd name="connsiteX6-273" fmla="*/ 136817 w 9144001"/>
              <a:gd name="connsiteY6-274" fmla="*/ 6721183 h 6858000"/>
              <a:gd name="connsiteX7-275" fmla="*/ 9007184 w 9144001"/>
              <a:gd name="connsiteY7-276" fmla="*/ 6721183 h 6858000"/>
              <a:gd name="connsiteX8-277" fmla="*/ 9007184 w 9144001"/>
              <a:gd name="connsiteY8-278" fmla="*/ 136817 h 6858000"/>
              <a:gd name="connsiteX9-279" fmla="*/ 136817 w 9144001"/>
              <a:gd name="connsiteY9-280" fmla="*/ 136817 h 6858000"/>
              <a:gd name="connsiteX0-281" fmla="*/ 0 w 9144001"/>
              <a:gd name="connsiteY0-282" fmla="*/ 0 h 6858000"/>
              <a:gd name="connsiteX1-283" fmla="*/ 9144001 w 9144001"/>
              <a:gd name="connsiteY1-284" fmla="*/ 0 h 6858000"/>
              <a:gd name="connsiteX2-285" fmla="*/ 9144001 w 9144001"/>
              <a:gd name="connsiteY2-286" fmla="*/ 6858000 h 6858000"/>
              <a:gd name="connsiteX3-287" fmla="*/ 0 w 9144001"/>
              <a:gd name="connsiteY3-288" fmla="*/ 6858000 h 6858000"/>
              <a:gd name="connsiteX4-289" fmla="*/ 0 w 9144001"/>
              <a:gd name="connsiteY4-290" fmla="*/ 0 h 6858000"/>
              <a:gd name="connsiteX5-291" fmla="*/ 136817 w 9144001"/>
              <a:gd name="connsiteY5-292" fmla="*/ 136817 h 6858000"/>
              <a:gd name="connsiteX6-293" fmla="*/ 136817 w 9144001"/>
              <a:gd name="connsiteY6-294" fmla="*/ 6721183 h 6858000"/>
              <a:gd name="connsiteX7-295" fmla="*/ 9007184 w 9144001"/>
              <a:gd name="connsiteY7-296" fmla="*/ 6721183 h 6858000"/>
              <a:gd name="connsiteX8-297" fmla="*/ 9007184 w 9144001"/>
              <a:gd name="connsiteY8-298" fmla="*/ 136817 h 6858000"/>
              <a:gd name="connsiteX9-299" fmla="*/ 136817 w 9144001"/>
              <a:gd name="connsiteY9-300" fmla="*/ 136817 h 6858000"/>
              <a:gd name="connsiteX0-301" fmla="*/ 0 w 9144001"/>
              <a:gd name="connsiteY0-302" fmla="*/ 0 h 6858000"/>
              <a:gd name="connsiteX1-303" fmla="*/ 9144001 w 9144001"/>
              <a:gd name="connsiteY1-304" fmla="*/ 0 h 6858000"/>
              <a:gd name="connsiteX2-305" fmla="*/ 9144001 w 9144001"/>
              <a:gd name="connsiteY2-306" fmla="*/ 6858000 h 6858000"/>
              <a:gd name="connsiteX3-307" fmla="*/ 0 w 9144001"/>
              <a:gd name="connsiteY3-308" fmla="*/ 6858000 h 6858000"/>
              <a:gd name="connsiteX4-309" fmla="*/ 0 w 9144001"/>
              <a:gd name="connsiteY4-310" fmla="*/ 0 h 6858000"/>
              <a:gd name="connsiteX5-311" fmla="*/ 136817 w 9144001"/>
              <a:gd name="connsiteY5-312" fmla="*/ 136817 h 6858000"/>
              <a:gd name="connsiteX6-313" fmla="*/ 136817 w 9144001"/>
              <a:gd name="connsiteY6-314" fmla="*/ 6721183 h 6858000"/>
              <a:gd name="connsiteX7-315" fmla="*/ 9007184 w 9144001"/>
              <a:gd name="connsiteY7-316" fmla="*/ 6721183 h 6858000"/>
              <a:gd name="connsiteX8-317" fmla="*/ 9007184 w 9144001"/>
              <a:gd name="connsiteY8-318" fmla="*/ 136817 h 6858000"/>
              <a:gd name="connsiteX9-319" fmla="*/ 136817 w 9144001"/>
              <a:gd name="connsiteY9-32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319235" y="2242706"/>
                  <a:pt x="321544" y="4551794"/>
                  <a:pt x="136817" y="6721183"/>
                </a:cubicBezTo>
                <a:cubicBezTo>
                  <a:pt x="3079751" y="6546846"/>
                  <a:pt x="6064250" y="6534147"/>
                  <a:pt x="9007184" y="6721183"/>
                </a:cubicBezTo>
                <a:cubicBezTo>
                  <a:pt x="8778584" y="4484830"/>
                  <a:pt x="8874411" y="2357006"/>
                  <a:pt x="9007184" y="136817"/>
                </a:cubicBezTo>
                <a:cubicBezTo>
                  <a:pt x="6052704" y="336553"/>
                  <a:pt x="3092451" y="348099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014763" y="2564951"/>
            <a:ext cx="851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3449766" y="1191175"/>
            <a:ext cx="64807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2142005" y="932527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9037345" y="2421277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60 CuadroTexto"/>
          <p:cNvSpPr txBox="1"/>
          <p:nvPr/>
        </p:nvSpPr>
        <p:spPr>
          <a:xfrm>
            <a:off x="9264352" y="1124744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8976320" y="5697047"/>
            <a:ext cx="1080120" cy="61227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CHECK</a:t>
            </a:r>
            <a:endParaRPr lang="es-ES" sz="2400" b="1" dirty="0"/>
          </a:p>
        </p:txBody>
      </p:sp>
      <p:sp>
        <p:nvSpPr>
          <p:cNvPr id="62" name="61 Flecha derecha">
            <a:hlinkClick r:id="" action="ppaction://hlinkshowjump?jump=nextslide"/>
          </p:cNvPr>
          <p:cNvSpPr/>
          <p:nvPr/>
        </p:nvSpPr>
        <p:spPr>
          <a:xfrm>
            <a:off x="8976320" y="5517233"/>
            <a:ext cx="1232520" cy="944488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NEXT</a:t>
            </a:r>
            <a:endParaRPr lang="es-ES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5519936" y="4941168"/>
            <a:ext cx="1800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srgbClr val="FFC000"/>
                </a:solidFill>
              </a:rPr>
              <a:t>It’s</a:t>
            </a:r>
            <a:r>
              <a:rPr lang="es-ES_tradnl" sz="3200" b="1" dirty="0" smtClean="0">
                <a:solidFill>
                  <a:srgbClr val="FFC000"/>
                </a:solidFill>
              </a:rPr>
              <a:t> a ...</a:t>
            </a:r>
            <a:endParaRPr lang="es-ES" sz="3200" b="1" dirty="0">
              <a:solidFill>
                <a:srgbClr val="FFC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9516380" y="3175160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 contrast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0255" y="1791339"/>
            <a:ext cx="2525586" cy="2962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3215680" y="356702"/>
            <a:ext cx="578888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srgbClr val="FFC000"/>
                </a:solidFill>
              </a:rPr>
              <a:t>What’s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this</a:t>
            </a:r>
            <a:r>
              <a:rPr lang="es-ES_tradnl" sz="3200" b="1" dirty="0" smtClean="0">
                <a:solidFill>
                  <a:srgbClr val="FFC000"/>
                </a:solidFill>
              </a:rPr>
              <a:t>?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How</a:t>
            </a:r>
            <a:r>
              <a:rPr lang="es-ES_tradnl" sz="3200" b="1" dirty="0" smtClean="0">
                <a:solidFill>
                  <a:srgbClr val="FFC000"/>
                </a:solidFill>
              </a:rPr>
              <a:t> do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you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spell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it</a:t>
            </a:r>
            <a:r>
              <a:rPr lang="es-ES_tradnl" sz="3200" b="1" dirty="0" smtClean="0">
                <a:solidFill>
                  <a:srgbClr val="FFC000"/>
                </a:solidFill>
              </a:rPr>
              <a:t>?</a:t>
            </a:r>
            <a:endParaRPr lang="es-ES" sz="3200" b="1" dirty="0">
              <a:solidFill>
                <a:srgbClr val="FFC000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0614" y="1772816"/>
            <a:ext cx="2525586" cy="2962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9364603" y="356702"/>
            <a:ext cx="97986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dirty="0" smtClean="0">
                <a:solidFill>
                  <a:srgbClr val="FFC000"/>
                </a:solidFill>
              </a:rPr>
              <a:t>2/10</a:t>
            </a:r>
            <a:endParaRPr lang="es-E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2428E-7 L 0.21962 0.3949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2" y="197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51445E-7 L 0.21458 0.5951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297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8728E-6 L 0.4125 0.6328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31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5.55112E-17 L -0.26303 0.4159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0" y="207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20231E-7 L -0.23264 0.6046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32" y="302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4104E-6 L -0.23664 0.30612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0" y="15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58" grpId="0"/>
      <p:bldP spid="59" grpId="0"/>
      <p:bldP spid="60" grpId="0"/>
      <p:bldP spid="61" grpId="0"/>
      <p:bldP spid="6" grpId="0" bldLvl="0" animBg="1"/>
      <p:bldP spid="62" grpId="0" bldLvl="0" animBg="1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83" y="3844540"/>
            <a:ext cx="1387277" cy="15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c04.deviantart.net/fs70/f/2014/071/2/4/moon__4__png_by_clipartcotttage-d79z5xo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18" y="659914"/>
            <a:ext cx="5001334" cy="500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Documento"/>
          <p:cNvSpPr/>
          <p:nvPr/>
        </p:nvSpPr>
        <p:spPr>
          <a:xfrm rot="10800000">
            <a:off x="1523999" y="4536095"/>
            <a:ext cx="9171517" cy="232190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65 w 21665"/>
              <a:gd name="connsiteY0-2" fmla="*/ 0 h 31981"/>
              <a:gd name="connsiteX1-3" fmla="*/ 21665 w 21665"/>
              <a:gd name="connsiteY1-4" fmla="*/ 0 h 31981"/>
              <a:gd name="connsiteX2-5" fmla="*/ 21665 w 21665"/>
              <a:gd name="connsiteY2-6" fmla="*/ 17322 h 31981"/>
              <a:gd name="connsiteX3-7" fmla="*/ 0 w 21665"/>
              <a:gd name="connsiteY3-8" fmla="*/ 31465 h 31981"/>
              <a:gd name="connsiteX4-9" fmla="*/ 65 w 21665"/>
              <a:gd name="connsiteY4-10" fmla="*/ 0 h 31981"/>
              <a:gd name="connsiteX0-11" fmla="*/ 65 w 21665"/>
              <a:gd name="connsiteY0-12" fmla="*/ 0 h 33359"/>
              <a:gd name="connsiteX1-13" fmla="*/ 21665 w 21665"/>
              <a:gd name="connsiteY1-14" fmla="*/ 0 h 33359"/>
              <a:gd name="connsiteX2-15" fmla="*/ 21665 w 21665"/>
              <a:gd name="connsiteY2-16" fmla="*/ 32239 h 33359"/>
              <a:gd name="connsiteX3-17" fmla="*/ 0 w 21665"/>
              <a:gd name="connsiteY3-18" fmla="*/ 31465 h 33359"/>
              <a:gd name="connsiteX4-19" fmla="*/ 65 w 21665"/>
              <a:gd name="connsiteY4-20" fmla="*/ 0 h 33359"/>
              <a:gd name="connsiteX0-21" fmla="*/ 65 w 21665"/>
              <a:gd name="connsiteY0-22" fmla="*/ 0 h 32239"/>
              <a:gd name="connsiteX1-23" fmla="*/ 21665 w 21665"/>
              <a:gd name="connsiteY1-24" fmla="*/ 0 h 32239"/>
              <a:gd name="connsiteX2-25" fmla="*/ 21665 w 21665"/>
              <a:gd name="connsiteY2-26" fmla="*/ 32239 h 32239"/>
              <a:gd name="connsiteX3-27" fmla="*/ 0 w 21665"/>
              <a:gd name="connsiteY3-28" fmla="*/ 31465 h 32239"/>
              <a:gd name="connsiteX4-29" fmla="*/ 65 w 21665"/>
              <a:gd name="connsiteY4-30" fmla="*/ 0 h 32239"/>
              <a:gd name="connsiteX0-31" fmla="*/ 65 w 21665"/>
              <a:gd name="connsiteY0-32" fmla="*/ 0 h 31707"/>
              <a:gd name="connsiteX1-33" fmla="*/ 21665 w 21665"/>
              <a:gd name="connsiteY1-34" fmla="*/ 0 h 31707"/>
              <a:gd name="connsiteX2-35" fmla="*/ 21665 w 21665"/>
              <a:gd name="connsiteY2-36" fmla="*/ 15509 h 31707"/>
              <a:gd name="connsiteX3-37" fmla="*/ 0 w 21665"/>
              <a:gd name="connsiteY3-38" fmla="*/ 31465 h 31707"/>
              <a:gd name="connsiteX4-39" fmla="*/ 65 w 21665"/>
              <a:gd name="connsiteY4-40" fmla="*/ 0 h 31707"/>
              <a:gd name="connsiteX0-41" fmla="*/ 65 w 21665"/>
              <a:gd name="connsiteY0-42" fmla="*/ 0 h 33853"/>
              <a:gd name="connsiteX1-43" fmla="*/ 21665 w 21665"/>
              <a:gd name="connsiteY1-44" fmla="*/ 0 h 33853"/>
              <a:gd name="connsiteX2-45" fmla="*/ 21665 w 21665"/>
              <a:gd name="connsiteY2-46" fmla="*/ 15509 h 33853"/>
              <a:gd name="connsiteX3-47" fmla="*/ 0 w 21665"/>
              <a:gd name="connsiteY3-48" fmla="*/ 31465 h 33853"/>
              <a:gd name="connsiteX4-49" fmla="*/ 65 w 21665"/>
              <a:gd name="connsiteY4-50" fmla="*/ 0 h 33853"/>
              <a:gd name="connsiteX0-51" fmla="*/ 65 w 21665"/>
              <a:gd name="connsiteY0-52" fmla="*/ 0 h 34236"/>
              <a:gd name="connsiteX1-53" fmla="*/ 21665 w 21665"/>
              <a:gd name="connsiteY1-54" fmla="*/ 0 h 34236"/>
              <a:gd name="connsiteX2-55" fmla="*/ 21600 w 21665"/>
              <a:gd name="connsiteY2-56" fmla="*/ 23592 h 34236"/>
              <a:gd name="connsiteX3-57" fmla="*/ 0 w 21665"/>
              <a:gd name="connsiteY3-58" fmla="*/ 31465 h 34236"/>
              <a:gd name="connsiteX4-59" fmla="*/ 65 w 21665"/>
              <a:gd name="connsiteY4-60" fmla="*/ 0 h 34236"/>
              <a:gd name="connsiteX0-61" fmla="*/ 65 w 21665"/>
              <a:gd name="connsiteY0-62" fmla="*/ 0 h 35650"/>
              <a:gd name="connsiteX1-63" fmla="*/ 21665 w 21665"/>
              <a:gd name="connsiteY1-64" fmla="*/ 0 h 35650"/>
              <a:gd name="connsiteX2-65" fmla="*/ 21600 w 21665"/>
              <a:gd name="connsiteY2-66" fmla="*/ 23592 h 35650"/>
              <a:gd name="connsiteX3-67" fmla="*/ 0 w 21665"/>
              <a:gd name="connsiteY3-68" fmla="*/ 31465 h 35650"/>
              <a:gd name="connsiteX4-69" fmla="*/ 65 w 21665"/>
              <a:gd name="connsiteY4-70" fmla="*/ 0 h 356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665" h="35650">
                <a:moveTo>
                  <a:pt x="65" y="0"/>
                </a:moveTo>
                <a:lnTo>
                  <a:pt x="21665" y="0"/>
                </a:lnTo>
                <a:cubicBezTo>
                  <a:pt x="21643" y="7864"/>
                  <a:pt x="21622" y="15728"/>
                  <a:pt x="21600" y="23592"/>
                </a:cubicBezTo>
                <a:cubicBezTo>
                  <a:pt x="11781" y="20277"/>
                  <a:pt x="17084" y="45253"/>
                  <a:pt x="0" y="31465"/>
                </a:cubicBezTo>
                <a:cubicBezTo>
                  <a:pt x="22" y="20977"/>
                  <a:pt x="43" y="10488"/>
                  <a:pt x="65" y="0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3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  <a:gd name="connsiteX0-161" fmla="*/ 0 w 9144001"/>
              <a:gd name="connsiteY0-162" fmla="*/ 0 h 6858000"/>
              <a:gd name="connsiteX1-163" fmla="*/ 9144001 w 9144001"/>
              <a:gd name="connsiteY1-164" fmla="*/ 0 h 6858000"/>
              <a:gd name="connsiteX2-165" fmla="*/ 9144001 w 9144001"/>
              <a:gd name="connsiteY2-166" fmla="*/ 6858000 h 6858000"/>
              <a:gd name="connsiteX3-167" fmla="*/ 0 w 9144001"/>
              <a:gd name="connsiteY3-168" fmla="*/ 6858000 h 6858000"/>
              <a:gd name="connsiteX4-169" fmla="*/ 0 w 9144001"/>
              <a:gd name="connsiteY4-170" fmla="*/ 0 h 6858000"/>
              <a:gd name="connsiteX5-171" fmla="*/ 136817 w 9144001"/>
              <a:gd name="connsiteY5-172" fmla="*/ 136817 h 6858000"/>
              <a:gd name="connsiteX6-173" fmla="*/ 136817 w 9144001"/>
              <a:gd name="connsiteY6-174" fmla="*/ 6721183 h 6858000"/>
              <a:gd name="connsiteX7-175" fmla="*/ 9007184 w 9144001"/>
              <a:gd name="connsiteY7-176" fmla="*/ 6721183 h 6858000"/>
              <a:gd name="connsiteX8-177" fmla="*/ 9007184 w 9144001"/>
              <a:gd name="connsiteY8-178" fmla="*/ 136817 h 6858000"/>
              <a:gd name="connsiteX9-179" fmla="*/ 136817 w 9144001"/>
              <a:gd name="connsiteY9-180" fmla="*/ 136817 h 6858000"/>
              <a:gd name="connsiteX0-181" fmla="*/ 0 w 9144001"/>
              <a:gd name="connsiteY0-182" fmla="*/ 0 h 6858000"/>
              <a:gd name="connsiteX1-183" fmla="*/ 9144001 w 9144001"/>
              <a:gd name="connsiteY1-184" fmla="*/ 0 h 6858000"/>
              <a:gd name="connsiteX2-185" fmla="*/ 9144001 w 9144001"/>
              <a:gd name="connsiteY2-186" fmla="*/ 6858000 h 6858000"/>
              <a:gd name="connsiteX3-187" fmla="*/ 0 w 9144001"/>
              <a:gd name="connsiteY3-188" fmla="*/ 6858000 h 6858000"/>
              <a:gd name="connsiteX4-189" fmla="*/ 0 w 9144001"/>
              <a:gd name="connsiteY4-190" fmla="*/ 0 h 6858000"/>
              <a:gd name="connsiteX5-191" fmla="*/ 136817 w 9144001"/>
              <a:gd name="connsiteY5-192" fmla="*/ 136817 h 6858000"/>
              <a:gd name="connsiteX6-193" fmla="*/ 136817 w 9144001"/>
              <a:gd name="connsiteY6-194" fmla="*/ 6721183 h 6858000"/>
              <a:gd name="connsiteX7-195" fmla="*/ 9007184 w 9144001"/>
              <a:gd name="connsiteY7-196" fmla="*/ 6721183 h 6858000"/>
              <a:gd name="connsiteX8-197" fmla="*/ 9007184 w 9144001"/>
              <a:gd name="connsiteY8-198" fmla="*/ 136817 h 6858000"/>
              <a:gd name="connsiteX9-199" fmla="*/ 136817 w 9144001"/>
              <a:gd name="connsiteY9-200" fmla="*/ 136817 h 6858000"/>
              <a:gd name="connsiteX0-201" fmla="*/ 0 w 9144001"/>
              <a:gd name="connsiteY0-202" fmla="*/ 0 h 6858000"/>
              <a:gd name="connsiteX1-203" fmla="*/ 9144001 w 9144001"/>
              <a:gd name="connsiteY1-204" fmla="*/ 0 h 6858000"/>
              <a:gd name="connsiteX2-205" fmla="*/ 9144001 w 9144001"/>
              <a:gd name="connsiteY2-206" fmla="*/ 6858000 h 6858000"/>
              <a:gd name="connsiteX3-207" fmla="*/ 0 w 9144001"/>
              <a:gd name="connsiteY3-208" fmla="*/ 6858000 h 6858000"/>
              <a:gd name="connsiteX4-209" fmla="*/ 0 w 9144001"/>
              <a:gd name="connsiteY4-210" fmla="*/ 0 h 6858000"/>
              <a:gd name="connsiteX5-211" fmla="*/ 136817 w 9144001"/>
              <a:gd name="connsiteY5-212" fmla="*/ 136817 h 6858000"/>
              <a:gd name="connsiteX6-213" fmla="*/ 136817 w 9144001"/>
              <a:gd name="connsiteY6-214" fmla="*/ 6721183 h 6858000"/>
              <a:gd name="connsiteX7-215" fmla="*/ 9007184 w 9144001"/>
              <a:gd name="connsiteY7-216" fmla="*/ 6721183 h 6858000"/>
              <a:gd name="connsiteX8-217" fmla="*/ 9007184 w 9144001"/>
              <a:gd name="connsiteY8-218" fmla="*/ 136817 h 6858000"/>
              <a:gd name="connsiteX9-219" fmla="*/ 136817 w 9144001"/>
              <a:gd name="connsiteY9-220" fmla="*/ 136817 h 6858000"/>
              <a:gd name="connsiteX0-221" fmla="*/ 0 w 9144001"/>
              <a:gd name="connsiteY0-222" fmla="*/ 0 h 6858000"/>
              <a:gd name="connsiteX1-223" fmla="*/ 9144001 w 9144001"/>
              <a:gd name="connsiteY1-224" fmla="*/ 0 h 6858000"/>
              <a:gd name="connsiteX2-225" fmla="*/ 9144001 w 9144001"/>
              <a:gd name="connsiteY2-226" fmla="*/ 6858000 h 6858000"/>
              <a:gd name="connsiteX3-227" fmla="*/ 0 w 9144001"/>
              <a:gd name="connsiteY3-228" fmla="*/ 6858000 h 6858000"/>
              <a:gd name="connsiteX4-229" fmla="*/ 0 w 9144001"/>
              <a:gd name="connsiteY4-230" fmla="*/ 0 h 6858000"/>
              <a:gd name="connsiteX5-231" fmla="*/ 136817 w 9144001"/>
              <a:gd name="connsiteY5-232" fmla="*/ 136817 h 6858000"/>
              <a:gd name="connsiteX6-233" fmla="*/ 136817 w 9144001"/>
              <a:gd name="connsiteY6-234" fmla="*/ 6721183 h 6858000"/>
              <a:gd name="connsiteX7-235" fmla="*/ 9007184 w 9144001"/>
              <a:gd name="connsiteY7-236" fmla="*/ 6721183 h 6858000"/>
              <a:gd name="connsiteX8-237" fmla="*/ 9007184 w 9144001"/>
              <a:gd name="connsiteY8-238" fmla="*/ 136817 h 6858000"/>
              <a:gd name="connsiteX9-239" fmla="*/ 136817 w 9144001"/>
              <a:gd name="connsiteY9-240" fmla="*/ 136817 h 6858000"/>
              <a:gd name="connsiteX0-241" fmla="*/ 0 w 9144001"/>
              <a:gd name="connsiteY0-242" fmla="*/ 0 h 6858000"/>
              <a:gd name="connsiteX1-243" fmla="*/ 9144001 w 9144001"/>
              <a:gd name="connsiteY1-244" fmla="*/ 0 h 6858000"/>
              <a:gd name="connsiteX2-245" fmla="*/ 9144001 w 9144001"/>
              <a:gd name="connsiteY2-246" fmla="*/ 6858000 h 6858000"/>
              <a:gd name="connsiteX3-247" fmla="*/ 0 w 9144001"/>
              <a:gd name="connsiteY3-248" fmla="*/ 6858000 h 6858000"/>
              <a:gd name="connsiteX4-249" fmla="*/ 0 w 9144001"/>
              <a:gd name="connsiteY4-250" fmla="*/ 0 h 6858000"/>
              <a:gd name="connsiteX5-251" fmla="*/ 136817 w 9144001"/>
              <a:gd name="connsiteY5-252" fmla="*/ 136817 h 6858000"/>
              <a:gd name="connsiteX6-253" fmla="*/ 136817 w 9144001"/>
              <a:gd name="connsiteY6-254" fmla="*/ 6721183 h 6858000"/>
              <a:gd name="connsiteX7-255" fmla="*/ 9007184 w 9144001"/>
              <a:gd name="connsiteY7-256" fmla="*/ 6721183 h 6858000"/>
              <a:gd name="connsiteX8-257" fmla="*/ 9007184 w 9144001"/>
              <a:gd name="connsiteY8-258" fmla="*/ 136817 h 6858000"/>
              <a:gd name="connsiteX9-259" fmla="*/ 136817 w 9144001"/>
              <a:gd name="connsiteY9-260" fmla="*/ 136817 h 6858000"/>
              <a:gd name="connsiteX0-261" fmla="*/ 0 w 9144001"/>
              <a:gd name="connsiteY0-262" fmla="*/ 0 h 6858000"/>
              <a:gd name="connsiteX1-263" fmla="*/ 9144001 w 9144001"/>
              <a:gd name="connsiteY1-264" fmla="*/ 0 h 6858000"/>
              <a:gd name="connsiteX2-265" fmla="*/ 9144001 w 9144001"/>
              <a:gd name="connsiteY2-266" fmla="*/ 6858000 h 6858000"/>
              <a:gd name="connsiteX3-267" fmla="*/ 0 w 9144001"/>
              <a:gd name="connsiteY3-268" fmla="*/ 6858000 h 6858000"/>
              <a:gd name="connsiteX4-269" fmla="*/ 0 w 9144001"/>
              <a:gd name="connsiteY4-270" fmla="*/ 0 h 6858000"/>
              <a:gd name="connsiteX5-271" fmla="*/ 136817 w 9144001"/>
              <a:gd name="connsiteY5-272" fmla="*/ 136817 h 6858000"/>
              <a:gd name="connsiteX6-273" fmla="*/ 136817 w 9144001"/>
              <a:gd name="connsiteY6-274" fmla="*/ 6721183 h 6858000"/>
              <a:gd name="connsiteX7-275" fmla="*/ 9007184 w 9144001"/>
              <a:gd name="connsiteY7-276" fmla="*/ 6721183 h 6858000"/>
              <a:gd name="connsiteX8-277" fmla="*/ 9007184 w 9144001"/>
              <a:gd name="connsiteY8-278" fmla="*/ 136817 h 6858000"/>
              <a:gd name="connsiteX9-279" fmla="*/ 136817 w 9144001"/>
              <a:gd name="connsiteY9-280" fmla="*/ 136817 h 6858000"/>
              <a:gd name="connsiteX0-281" fmla="*/ 0 w 9144001"/>
              <a:gd name="connsiteY0-282" fmla="*/ 0 h 6858000"/>
              <a:gd name="connsiteX1-283" fmla="*/ 9144001 w 9144001"/>
              <a:gd name="connsiteY1-284" fmla="*/ 0 h 6858000"/>
              <a:gd name="connsiteX2-285" fmla="*/ 9144001 w 9144001"/>
              <a:gd name="connsiteY2-286" fmla="*/ 6858000 h 6858000"/>
              <a:gd name="connsiteX3-287" fmla="*/ 0 w 9144001"/>
              <a:gd name="connsiteY3-288" fmla="*/ 6858000 h 6858000"/>
              <a:gd name="connsiteX4-289" fmla="*/ 0 w 9144001"/>
              <a:gd name="connsiteY4-290" fmla="*/ 0 h 6858000"/>
              <a:gd name="connsiteX5-291" fmla="*/ 136817 w 9144001"/>
              <a:gd name="connsiteY5-292" fmla="*/ 136817 h 6858000"/>
              <a:gd name="connsiteX6-293" fmla="*/ 136817 w 9144001"/>
              <a:gd name="connsiteY6-294" fmla="*/ 6721183 h 6858000"/>
              <a:gd name="connsiteX7-295" fmla="*/ 9007184 w 9144001"/>
              <a:gd name="connsiteY7-296" fmla="*/ 6721183 h 6858000"/>
              <a:gd name="connsiteX8-297" fmla="*/ 9007184 w 9144001"/>
              <a:gd name="connsiteY8-298" fmla="*/ 136817 h 6858000"/>
              <a:gd name="connsiteX9-299" fmla="*/ 136817 w 9144001"/>
              <a:gd name="connsiteY9-300" fmla="*/ 136817 h 6858000"/>
              <a:gd name="connsiteX0-301" fmla="*/ 0 w 9144001"/>
              <a:gd name="connsiteY0-302" fmla="*/ 0 h 6858000"/>
              <a:gd name="connsiteX1-303" fmla="*/ 9144001 w 9144001"/>
              <a:gd name="connsiteY1-304" fmla="*/ 0 h 6858000"/>
              <a:gd name="connsiteX2-305" fmla="*/ 9144001 w 9144001"/>
              <a:gd name="connsiteY2-306" fmla="*/ 6858000 h 6858000"/>
              <a:gd name="connsiteX3-307" fmla="*/ 0 w 9144001"/>
              <a:gd name="connsiteY3-308" fmla="*/ 6858000 h 6858000"/>
              <a:gd name="connsiteX4-309" fmla="*/ 0 w 9144001"/>
              <a:gd name="connsiteY4-310" fmla="*/ 0 h 6858000"/>
              <a:gd name="connsiteX5-311" fmla="*/ 136817 w 9144001"/>
              <a:gd name="connsiteY5-312" fmla="*/ 136817 h 6858000"/>
              <a:gd name="connsiteX6-313" fmla="*/ 136817 w 9144001"/>
              <a:gd name="connsiteY6-314" fmla="*/ 6721183 h 6858000"/>
              <a:gd name="connsiteX7-315" fmla="*/ 9007184 w 9144001"/>
              <a:gd name="connsiteY7-316" fmla="*/ 6721183 h 6858000"/>
              <a:gd name="connsiteX8-317" fmla="*/ 9007184 w 9144001"/>
              <a:gd name="connsiteY8-318" fmla="*/ 136817 h 6858000"/>
              <a:gd name="connsiteX9-319" fmla="*/ 136817 w 9144001"/>
              <a:gd name="connsiteY9-32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319235" y="2242706"/>
                  <a:pt x="321544" y="4551794"/>
                  <a:pt x="136817" y="6721183"/>
                </a:cubicBezTo>
                <a:cubicBezTo>
                  <a:pt x="3079751" y="6546846"/>
                  <a:pt x="6064250" y="6534147"/>
                  <a:pt x="9007184" y="6721183"/>
                </a:cubicBezTo>
                <a:cubicBezTo>
                  <a:pt x="8778584" y="4484830"/>
                  <a:pt x="8874411" y="2357006"/>
                  <a:pt x="9007184" y="136817"/>
                </a:cubicBezTo>
                <a:cubicBezTo>
                  <a:pt x="6052704" y="336553"/>
                  <a:pt x="3092451" y="348099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014763" y="2564951"/>
            <a:ext cx="851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3449766" y="1191175"/>
            <a:ext cx="64807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2142005" y="932527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9257907" y="2132856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60 CuadroTexto"/>
          <p:cNvSpPr txBox="1"/>
          <p:nvPr/>
        </p:nvSpPr>
        <p:spPr>
          <a:xfrm>
            <a:off x="9264352" y="1124744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8976320" y="5697047"/>
            <a:ext cx="1080120" cy="61227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CHECK</a:t>
            </a:r>
            <a:endParaRPr lang="es-ES" sz="2400" b="1" dirty="0"/>
          </a:p>
        </p:txBody>
      </p:sp>
      <p:sp>
        <p:nvSpPr>
          <p:cNvPr id="62" name="61 Flecha derecha">
            <a:hlinkClick r:id="" action="ppaction://hlinkshowjump?jump=nextslide"/>
          </p:cNvPr>
          <p:cNvSpPr/>
          <p:nvPr/>
        </p:nvSpPr>
        <p:spPr>
          <a:xfrm>
            <a:off x="8976320" y="5517233"/>
            <a:ext cx="1232520" cy="944488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NEXT</a:t>
            </a:r>
            <a:endParaRPr lang="es-ES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5519936" y="4941168"/>
            <a:ext cx="1800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srgbClr val="FFC000"/>
                </a:solidFill>
              </a:rPr>
              <a:t>It’s</a:t>
            </a:r>
            <a:r>
              <a:rPr lang="es-ES_tradnl" sz="3200" b="1" dirty="0" smtClean="0">
                <a:solidFill>
                  <a:srgbClr val="FFC000"/>
                </a:solidFill>
              </a:rPr>
              <a:t> a ...</a:t>
            </a:r>
            <a:endParaRPr lang="es-ES" sz="3200" b="1" dirty="0">
              <a:solidFill>
                <a:srgbClr val="FFC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9516380" y="3175160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215680" y="356702"/>
            <a:ext cx="578888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srgbClr val="FFC000"/>
                </a:solidFill>
              </a:rPr>
              <a:t>What’s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this</a:t>
            </a:r>
            <a:r>
              <a:rPr lang="es-ES_tradnl" sz="3200" b="1" dirty="0" smtClean="0">
                <a:solidFill>
                  <a:srgbClr val="FFC000"/>
                </a:solidFill>
              </a:rPr>
              <a:t>?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How</a:t>
            </a:r>
            <a:r>
              <a:rPr lang="es-ES_tradnl" sz="3200" b="1" dirty="0" smtClean="0">
                <a:solidFill>
                  <a:srgbClr val="FFC000"/>
                </a:solidFill>
              </a:rPr>
              <a:t> do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you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spell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it</a:t>
            </a:r>
            <a:r>
              <a:rPr lang="es-ES_tradnl" sz="3200" b="1" dirty="0" smtClean="0">
                <a:solidFill>
                  <a:srgbClr val="FFC000"/>
                </a:solidFill>
              </a:rPr>
              <a:t>?</a:t>
            </a:r>
            <a:endParaRPr lang="es-ES" sz="3200" b="1" dirty="0">
              <a:solidFill>
                <a:srgbClr val="FFC00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 contrast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4070" y="1412180"/>
            <a:ext cx="2980162" cy="33333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4070" y="1412776"/>
            <a:ext cx="2980162" cy="33333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2687504" y="3545811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8735497" y="3327941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9364603" y="356702"/>
            <a:ext cx="97986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dirty="0" smtClean="0">
                <a:solidFill>
                  <a:srgbClr val="FFC000"/>
                </a:solidFill>
              </a:rPr>
              <a:t>3/10</a:t>
            </a:r>
            <a:endParaRPr lang="es-E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2428E-7 L 0.1408 0.3949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197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51445E-7 L 0.16736 0.5951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68" y="297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8728E-6 L 0.36528 0.6328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4" y="31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89017E-7 L -0.3816 0.4578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0" y="228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20231E-7 L -0.33507 0.6046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53" y="302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4104E-6 L -0.29184 0.30612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1" y="15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6.35838E-7 L 0.51024 0.2520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03" y="126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12139E-6 L -0.11979 0.2839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41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EREWOL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58" grpId="0"/>
      <p:bldP spid="59" grpId="0"/>
      <p:bldP spid="60" grpId="0"/>
      <p:bldP spid="61" grpId="0"/>
      <p:bldP spid="6" grpId="0" bldLvl="0" animBg="1"/>
      <p:bldP spid="62" grpId="0" bldLvl="0" animBg="1"/>
      <p:bldP spid="17" grpId="0"/>
      <p:bldP spid="23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83" y="3844540"/>
            <a:ext cx="1387277" cy="15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c04.deviantart.net/fs70/f/2014/071/2/4/moon__4__png_by_clipartcotttage-d79z5xo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18" y="659914"/>
            <a:ext cx="5001334" cy="500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Documento"/>
          <p:cNvSpPr/>
          <p:nvPr/>
        </p:nvSpPr>
        <p:spPr>
          <a:xfrm rot="10800000">
            <a:off x="1523999" y="4536095"/>
            <a:ext cx="9171517" cy="232190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65 w 21665"/>
              <a:gd name="connsiteY0-2" fmla="*/ 0 h 31981"/>
              <a:gd name="connsiteX1-3" fmla="*/ 21665 w 21665"/>
              <a:gd name="connsiteY1-4" fmla="*/ 0 h 31981"/>
              <a:gd name="connsiteX2-5" fmla="*/ 21665 w 21665"/>
              <a:gd name="connsiteY2-6" fmla="*/ 17322 h 31981"/>
              <a:gd name="connsiteX3-7" fmla="*/ 0 w 21665"/>
              <a:gd name="connsiteY3-8" fmla="*/ 31465 h 31981"/>
              <a:gd name="connsiteX4-9" fmla="*/ 65 w 21665"/>
              <a:gd name="connsiteY4-10" fmla="*/ 0 h 31981"/>
              <a:gd name="connsiteX0-11" fmla="*/ 65 w 21665"/>
              <a:gd name="connsiteY0-12" fmla="*/ 0 h 33359"/>
              <a:gd name="connsiteX1-13" fmla="*/ 21665 w 21665"/>
              <a:gd name="connsiteY1-14" fmla="*/ 0 h 33359"/>
              <a:gd name="connsiteX2-15" fmla="*/ 21665 w 21665"/>
              <a:gd name="connsiteY2-16" fmla="*/ 32239 h 33359"/>
              <a:gd name="connsiteX3-17" fmla="*/ 0 w 21665"/>
              <a:gd name="connsiteY3-18" fmla="*/ 31465 h 33359"/>
              <a:gd name="connsiteX4-19" fmla="*/ 65 w 21665"/>
              <a:gd name="connsiteY4-20" fmla="*/ 0 h 33359"/>
              <a:gd name="connsiteX0-21" fmla="*/ 65 w 21665"/>
              <a:gd name="connsiteY0-22" fmla="*/ 0 h 32239"/>
              <a:gd name="connsiteX1-23" fmla="*/ 21665 w 21665"/>
              <a:gd name="connsiteY1-24" fmla="*/ 0 h 32239"/>
              <a:gd name="connsiteX2-25" fmla="*/ 21665 w 21665"/>
              <a:gd name="connsiteY2-26" fmla="*/ 32239 h 32239"/>
              <a:gd name="connsiteX3-27" fmla="*/ 0 w 21665"/>
              <a:gd name="connsiteY3-28" fmla="*/ 31465 h 32239"/>
              <a:gd name="connsiteX4-29" fmla="*/ 65 w 21665"/>
              <a:gd name="connsiteY4-30" fmla="*/ 0 h 32239"/>
              <a:gd name="connsiteX0-31" fmla="*/ 65 w 21665"/>
              <a:gd name="connsiteY0-32" fmla="*/ 0 h 31707"/>
              <a:gd name="connsiteX1-33" fmla="*/ 21665 w 21665"/>
              <a:gd name="connsiteY1-34" fmla="*/ 0 h 31707"/>
              <a:gd name="connsiteX2-35" fmla="*/ 21665 w 21665"/>
              <a:gd name="connsiteY2-36" fmla="*/ 15509 h 31707"/>
              <a:gd name="connsiteX3-37" fmla="*/ 0 w 21665"/>
              <a:gd name="connsiteY3-38" fmla="*/ 31465 h 31707"/>
              <a:gd name="connsiteX4-39" fmla="*/ 65 w 21665"/>
              <a:gd name="connsiteY4-40" fmla="*/ 0 h 31707"/>
              <a:gd name="connsiteX0-41" fmla="*/ 65 w 21665"/>
              <a:gd name="connsiteY0-42" fmla="*/ 0 h 33853"/>
              <a:gd name="connsiteX1-43" fmla="*/ 21665 w 21665"/>
              <a:gd name="connsiteY1-44" fmla="*/ 0 h 33853"/>
              <a:gd name="connsiteX2-45" fmla="*/ 21665 w 21665"/>
              <a:gd name="connsiteY2-46" fmla="*/ 15509 h 33853"/>
              <a:gd name="connsiteX3-47" fmla="*/ 0 w 21665"/>
              <a:gd name="connsiteY3-48" fmla="*/ 31465 h 33853"/>
              <a:gd name="connsiteX4-49" fmla="*/ 65 w 21665"/>
              <a:gd name="connsiteY4-50" fmla="*/ 0 h 33853"/>
              <a:gd name="connsiteX0-51" fmla="*/ 65 w 21665"/>
              <a:gd name="connsiteY0-52" fmla="*/ 0 h 34236"/>
              <a:gd name="connsiteX1-53" fmla="*/ 21665 w 21665"/>
              <a:gd name="connsiteY1-54" fmla="*/ 0 h 34236"/>
              <a:gd name="connsiteX2-55" fmla="*/ 21600 w 21665"/>
              <a:gd name="connsiteY2-56" fmla="*/ 23592 h 34236"/>
              <a:gd name="connsiteX3-57" fmla="*/ 0 w 21665"/>
              <a:gd name="connsiteY3-58" fmla="*/ 31465 h 34236"/>
              <a:gd name="connsiteX4-59" fmla="*/ 65 w 21665"/>
              <a:gd name="connsiteY4-60" fmla="*/ 0 h 34236"/>
              <a:gd name="connsiteX0-61" fmla="*/ 65 w 21665"/>
              <a:gd name="connsiteY0-62" fmla="*/ 0 h 35650"/>
              <a:gd name="connsiteX1-63" fmla="*/ 21665 w 21665"/>
              <a:gd name="connsiteY1-64" fmla="*/ 0 h 35650"/>
              <a:gd name="connsiteX2-65" fmla="*/ 21600 w 21665"/>
              <a:gd name="connsiteY2-66" fmla="*/ 23592 h 35650"/>
              <a:gd name="connsiteX3-67" fmla="*/ 0 w 21665"/>
              <a:gd name="connsiteY3-68" fmla="*/ 31465 h 35650"/>
              <a:gd name="connsiteX4-69" fmla="*/ 65 w 21665"/>
              <a:gd name="connsiteY4-70" fmla="*/ 0 h 356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665" h="35650">
                <a:moveTo>
                  <a:pt x="65" y="0"/>
                </a:moveTo>
                <a:lnTo>
                  <a:pt x="21665" y="0"/>
                </a:lnTo>
                <a:cubicBezTo>
                  <a:pt x="21643" y="7864"/>
                  <a:pt x="21622" y="15728"/>
                  <a:pt x="21600" y="23592"/>
                </a:cubicBezTo>
                <a:cubicBezTo>
                  <a:pt x="11781" y="20277"/>
                  <a:pt x="17084" y="45253"/>
                  <a:pt x="0" y="31465"/>
                </a:cubicBezTo>
                <a:cubicBezTo>
                  <a:pt x="22" y="20977"/>
                  <a:pt x="43" y="10488"/>
                  <a:pt x="65" y="0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3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  <a:gd name="connsiteX0-161" fmla="*/ 0 w 9144001"/>
              <a:gd name="connsiteY0-162" fmla="*/ 0 h 6858000"/>
              <a:gd name="connsiteX1-163" fmla="*/ 9144001 w 9144001"/>
              <a:gd name="connsiteY1-164" fmla="*/ 0 h 6858000"/>
              <a:gd name="connsiteX2-165" fmla="*/ 9144001 w 9144001"/>
              <a:gd name="connsiteY2-166" fmla="*/ 6858000 h 6858000"/>
              <a:gd name="connsiteX3-167" fmla="*/ 0 w 9144001"/>
              <a:gd name="connsiteY3-168" fmla="*/ 6858000 h 6858000"/>
              <a:gd name="connsiteX4-169" fmla="*/ 0 w 9144001"/>
              <a:gd name="connsiteY4-170" fmla="*/ 0 h 6858000"/>
              <a:gd name="connsiteX5-171" fmla="*/ 136817 w 9144001"/>
              <a:gd name="connsiteY5-172" fmla="*/ 136817 h 6858000"/>
              <a:gd name="connsiteX6-173" fmla="*/ 136817 w 9144001"/>
              <a:gd name="connsiteY6-174" fmla="*/ 6721183 h 6858000"/>
              <a:gd name="connsiteX7-175" fmla="*/ 9007184 w 9144001"/>
              <a:gd name="connsiteY7-176" fmla="*/ 6721183 h 6858000"/>
              <a:gd name="connsiteX8-177" fmla="*/ 9007184 w 9144001"/>
              <a:gd name="connsiteY8-178" fmla="*/ 136817 h 6858000"/>
              <a:gd name="connsiteX9-179" fmla="*/ 136817 w 9144001"/>
              <a:gd name="connsiteY9-180" fmla="*/ 136817 h 6858000"/>
              <a:gd name="connsiteX0-181" fmla="*/ 0 w 9144001"/>
              <a:gd name="connsiteY0-182" fmla="*/ 0 h 6858000"/>
              <a:gd name="connsiteX1-183" fmla="*/ 9144001 w 9144001"/>
              <a:gd name="connsiteY1-184" fmla="*/ 0 h 6858000"/>
              <a:gd name="connsiteX2-185" fmla="*/ 9144001 w 9144001"/>
              <a:gd name="connsiteY2-186" fmla="*/ 6858000 h 6858000"/>
              <a:gd name="connsiteX3-187" fmla="*/ 0 w 9144001"/>
              <a:gd name="connsiteY3-188" fmla="*/ 6858000 h 6858000"/>
              <a:gd name="connsiteX4-189" fmla="*/ 0 w 9144001"/>
              <a:gd name="connsiteY4-190" fmla="*/ 0 h 6858000"/>
              <a:gd name="connsiteX5-191" fmla="*/ 136817 w 9144001"/>
              <a:gd name="connsiteY5-192" fmla="*/ 136817 h 6858000"/>
              <a:gd name="connsiteX6-193" fmla="*/ 136817 w 9144001"/>
              <a:gd name="connsiteY6-194" fmla="*/ 6721183 h 6858000"/>
              <a:gd name="connsiteX7-195" fmla="*/ 9007184 w 9144001"/>
              <a:gd name="connsiteY7-196" fmla="*/ 6721183 h 6858000"/>
              <a:gd name="connsiteX8-197" fmla="*/ 9007184 w 9144001"/>
              <a:gd name="connsiteY8-198" fmla="*/ 136817 h 6858000"/>
              <a:gd name="connsiteX9-199" fmla="*/ 136817 w 9144001"/>
              <a:gd name="connsiteY9-200" fmla="*/ 136817 h 6858000"/>
              <a:gd name="connsiteX0-201" fmla="*/ 0 w 9144001"/>
              <a:gd name="connsiteY0-202" fmla="*/ 0 h 6858000"/>
              <a:gd name="connsiteX1-203" fmla="*/ 9144001 w 9144001"/>
              <a:gd name="connsiteY1-204" fmla="*/ 0 h 6858000"/>
              <a:gd name="connsiteX2-205" fmla="*/ 9144001 w 9144001"/>
              <a:gd name="connsiteY2-206" fmla="*/ 6858000 h 6858000"/>
              <a:gd name="connsiteX3-207" fmla="*/ 0 w 9144001"/>
              <a:gd name="connsiteY3-208" fmla="*/ 6858000 h 6858000"/>
              <a:gd name="connsiteX4-209" fmla="*/ 0 w 9144001"/>
              <a:gd name="connsiteY4-210" fmla="*/ 0 h 6858000"/>
              <a:gd name="connsiteX5-211" fmla="*/ 136817 w 9144001"/>
              <a:gd name="connsiteY5-212" fmla="*/ 136817 h 6858000"/>
              <a:gd name="connsiteX6-213" fmla="*/ 136817 w 9144001"/>
              <a:gd name="connsiteY6-214" fmla="*/ 6721183 h 6858000"/>
              <a:gd name="connsiteX7-215" fmla="*/ 9007184 w 9144001"/>
              <a:gd name="connsiteY7-216" fmla="*/ 6721183 h 6858000"/>
              <a:gd name="connsiteX8-217" fmla="*/ 9007184 w 9144001"/>
              <a:gd name="connsiteY8-218" fmla="*/ 136817 h 6858000"/>
              <a:gd name="connsiteX9-219" fmla="*/ 136817 w 9144001"/>
              <a:gd name="connsiteY9-220" fmla="*/ 136817 h 6858000"/>
              <a:gd name="connsiteX0-221" fmla="*/ 0 w 9144001"/>
              <a:gd name="connsiteY0-222" fmla="*/ 0 h 6858000"/>
              <a:gd name="connsiteX1-223" fmla="*/ 9144001 w 9144001"/>
              <a:gd name="connsiteY1-224" fmla="*/ 0 h 6858000"/>
              <a:gd name="connsiteX2-225" fmla="*/ 9144001 w 9144001"/>
              <a:gd name="connsiteY2-226" fmla="*/ 6858000 h 6858000"/>
              <a:gd name="connsiteX3-227" fmla="*/ 0 w 9144001"/>
              <a:gd name="connsiteY3-228" fmla="*/ 6858000 h 6858000"/>
              <a:gd name="connsiteX4-229" fmla="*/ 0 w 9144001"/>
              <a:gd name="connsiteY4-230" fmla="*/ 0 h 6858000"/>
              <a:gd name="connsiteX5-231" fmla="*/ 136817 w 9144001"/>
              <a:gd name="connsiteY5-232" fmla="*/ 136817 h 6858000"/>
              <a:gd name="connsiteX6-233" fmla="*/ 136817 w 9144001"/>
              <a:gd name="connsiteY6-234" fmla="*/ 6721183 h 6858000"/>
              <a:gd name="connsiteX7-235" fmla="*/ 9007184 w 9144001"/>
              <a:gd name="connsiteY7-236" fmla="*/ 6721183 h 6858000"/>
              <a:gd name="connsiteX8-237" fmla="*/ 9007184 w 9144001"/>
              <a:gd name="connsiteY8-238" fmla="*/ 136817 h 6858000"/>
              <a:gd name="connsiteX9-239" fmla="*/ 136817 w 9144001"/>
              <a:gd name="connsiteY9-240" fmla="*/ 136817 h 6858000"/>
              <a:gd name="connsiteX0-241" fmla="*/ 0 w 9144001"/>
              <a:gd name="connsiteY0-242" fmla="*/ 0 h 6858000"/>
              <a:gd name="connsiteX1-243" fmla="*/ 9144001 w 9144001"/>
              <a:gd name="connsiteY1-244" fmla="*/ 0 h 6858000"/>
              <a:gd name="connsiteX2-245" fmla="*/ 9144001 w 9144001"/>
              <a:gd name="connsiteY2-246" fmla="*/ 6858000 h 6858000"/>
              <a:gd name="connsiteX3-247" fmla="*/ 0 w 9144001"/>
              <a:gd name="connsiteY3-248" fmla="*/ 6858000 h 6858000"/>
              <a:gd name="connsiteX4-249" fmla="*/ 0 w 9144001"/>
              <a:gd name="connsiteY4-250" fmla="*/ 0 h 6858000"/>
              <a:gd name="connsiteX5-251" fmla="*/ 136817 w 9144001"/>
              <a:gd name="connsiteY5-252" fmla="*/ 136817 h 6858000"/>
              <a:gd name="connsiteX6-253" fmla="*/ 136817 w 9144001"/>
              <a:gd name="connsiteY6-254" fmla="*/ 6721183 h 6858000"/>
              <a:gd name="connsiteX7-255" fmla="*/ 9007184 w 9144001"/>
              <a:gd name="connsiteY7-256" fmla="*/ 6721183 h 6858000"/>
              <a:gd name="connsiteX8-257" fmla="*/ 9007184 w 9144001"/>
              <a:gd name="connsiteY8-258" fmla="*/ 136817 h 6858000"/>
              <a:gd name="connsiteX9-259" fmla="*/ 136817 w 9144001"/>
              <a:gd name="connsiteY9-260" fmla="*/ 136817 h 6858000"/>
              <a:gd name="connsiteX0-261" fmla="*/ 0 w 9144001"/>
              <a:gd name="connsiteY0-262" fmla="*/ 0 h 6858000"/>
              <a:gd name="connsiteX1-263" fmla="*/ 9144001 w 9144001"/>
              <a:gd name="connsiteY1-264" fmla="*/ 0 h 6858000"/>
              <a:gd name="connsiteX2-265" fmla="*/ 9144001 w 9144001"/>
              <a:gd name="connsiteY2-266" fmla="*/ 6858000 h 6858000"/>
              <a:gd name="connsiteX3-267" fmla="*/ 0 w 9144001"/>
              <a:gd name="connsiteY3-268" fmla="*/ 6858000 h 6858000"/>
              <a:gd name="connsiteX4-269" fmla="*/ 0 w 9144001"/>
              <a:gd name="connsiteY4-270" fmla="*/ 0 h 6858000"/>
              <a:gd name="connsiteX5-271" fmla="*/ 136817 w 9144001"/>
              <a:gd name="connsiteY5-272" fmla="*/ 136817 h 6858000"/>
              <a:gd name="connsiteX6-273" fmla="*/ 136817 w 9144001"/>
              <a:gd name="connsiteY6-274" fmla="*/ 6721183 h 6858000"/>
              <a:gd name="connsiteX7-275" fmla="*/ 9007184 w 9144001"/>
              <a:gd name="connsiteY7-276" fmla="*/ 6721183 h 6858000"/>
              <a:gd name="connsiteX8-277" fmla="*/ 9007184 w 9144001"/>
              <a:gd name="connsiteY8-278" fmla="*/ 136817 h 6858000"/>
              <a:gd name="connsiteX9-279" fmla="*/ 136817 w 9144001"/>
              <a:gd name="connsiteY9-280" fmla="*/ 136817 h 6858000"/>
              <a:gd name="connsiteX0-281" fmla="*/ 0 w 9144001"/>
              <a:gd name="connsiteY0-282" fmla="*/ 0 h 6858000"/>
              <a:gd name="connsiteX1-283" fmla="*/ 9144001 w 9144001"/>
              <a:gd name="connsiteY1-284" fmla="*/ 0 h 6858000"/>
              <a:gd name="connsiteX2-285" fmla="*/ 9144001 w 9144001"/>
              <a:gd name="connsiteY2-286" fmla="*/ 6858000 h 6858000"/>
              <a:gd name="connsiteX3-287" fmla="*/ 0 w 9144001"/>
              <a:gd name="connsiteY3-288" fmla="*/ 6858000 h 6858000"/>
              <a:gd name="connsiteX4-289" fmla="*/ 0 w 9144001"/>
              <a:gd name="connsiteY4-290" fmla="*/ 0 h 6858000"/>
              <a:gd name="connsiteX5-291" fmla="*/ 136817 w 9144001"/>
              <a:gd name="connsiteY5-292" fmla="*/ 136817 h 6858000"/>
              <a:gd name="connsiteX6-293" fmla="*/ 136817 w 9144001"/>
              <a:gd name="connsiteY6-294" fmla="*/ 6721183 h 6858000"/>
              <a:gd name="connsiteX7-295" fmla="*/ 9007184 w 9144001"/>
              <a:gd name="connsiteY7-296" fmla="*/ 6721183 h 6858000"/>
              <a:gd name="connsiteX8-297" fmla="*/ 9007184 w 9144001"/>
              <a:gd name="connsiteY8-298" fmla="*/ 136817 h 6858000"/>
              <a:gd name="connsiteX9-299" fmla="*/ 136817 w 9144001"/>
              <a:gd name="connsiteY9-300" fmla="*/ 136817 h 6858000"/>
              <a:gd name="connsiteX0-301" fmla="*/ 0 w 9144001"/>
              <a:gd name="connsiteY0-302" fmla="*/ 0 h 6858000"/>
              <a:gd name="connsiteX1-303" fmla="*/ 9144001 w 9144001"/>
              <a:gd name="connsiteY1-304" fmla="*/ 0 h 6858000"/>
              <a:gd name="connsiteX2-305" fmla="*/ 9144001 w 9144001"/>
              <a:gd name="connsiteY2-306" fmla="*/ 6858000 h 6858000"/>
              <a:gd name="connsiteX3-307" fmla="*/ 0 w 9144001"/>
              <a:gd name="connsiteY3-308" fmla="*/ 6858000 h 6858000"/>
              <a:gd name="connsiteX4-309" fmla="*/ 0 w 9144001"/>
              <a:gd name="connsiteY4-310" fmla="*/ 0 h 6858000"/>
              <a:gd name="connsiteX5-311" fmla="*/ 136817 w 9144001"/>
              <a:gd name="connsiteY5-312" fmla="*/ 136817 h 6858000"/>
              <a:gd name="connsiteX6-313" fmla="*/ 136817 w 9144001"/>
              <a:gd name="connsiteY6-314" fmla="*/ 6721183 h 6858000"/>
              <a:gd name="connsiteX7-315" fmla="*/ 9007184 w 9144001"/>
              <a:gd name="connsiteY7-316" fmla="*/ 6721183 h 6858000"/>
              <a:gd name="connsiteX8-317" fmla="*/ 9007184 w 9144001"/>
              <a:gd name="connsiteY8-318" fmla="*/ 136817 h 6858000"/>
              <a:gd name="connsiteX9-319" fmla="*/ 136817 w 9144001"/>
              <a:gd name="connsiteY9-32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319235" y="2242706"/>
                  <a:pt x="321544" y="4551794"/>
                  <a:pt x="136817" y="6721183"/>
                </a:cubicBezTo>
                <a:cubicBezTo>
                  <a:pt x="3079751" y="6546846"/>
                  <a:pt x="6064250" y="6534147"/>
                  <a:pt x="9007184" y="6721183"/>
                </a:cubicBezTo>
                <a:cubicBezTo>
                  <a:pt x="8778584" y="4484830"/>
                  <a:pt x="8874411" y="2357006"/>
                  <a:pt x="9007184" y="136817"/>
                </a:cubicBezTo>
                <a:cubicBezTo>
                  <a:pt x="6052704" y="336553"/>
                  <a:pt x="3092451" y="348099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014763" y="2564951"/>
            <a:ext cx="851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3449766" y="1191175"/>
            <a:ext cx="64807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2142005" y="932527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9257907" y="2132856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60 CuadroTexto"/>
          <p:cNvSpPr txBox="1"/>
          <p:nvPr/>
        </p:nvSpPr>
        <p:spPr>
          <a:xfrm>
            <a:off x="9264352" y="1124744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8976320" y="5697047"/>
            <a:ext cx="1080120" cy="61227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CHECK</a:t>
            </a:r>
            <a:endParaRPr lang="es-ES" sz="2400" b="1" dirty="0"/>
          </a:p>
        </p:txBody>
      </p:sp>
      <p:sp>
        <p:nvSpPr>
          <p:cNvPr id="62" name="61 Flecha derecha">
            <a:hlinkClick r:id="" action="ppaction://hlinkshowjump?jump=nextslide"/>
          </p:cNvPr>
          <p:cNvSpPr/>
          <p:nvPr/>
        </p:nvSpPr>
        <p:spPr>
          <a:xfrm>
            <a:off x="8976320" y="5517233"/>
            <a:ext cx="1232520" cy="944488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NEXT</a:t>
            </a:r>
            <a:endParaRPr lang="es-ES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5519936" y="4941168"/>
            <a:ext cx="1800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srgbClr val="FFC000"/>
                </a:solidFill>
              </a:rPr>
              <a:t>It’s</a:t>
            </a:r>
            <a:r>
              <a:rPr lang="es-ES_tradnl" sz="3200" b="1" dirty="0" smtClean="0">
                <a:solidFill>
                  <a:srgbClr val="FFC000"/>
                </a:solidFill>
              </a:rPr>
              <a:t> a ...</a:t>
            </a:r>
            <a:endParaRPr lang="es-ES" sz="3200" b="1" dirty="0">
              <a:solidFill>
                <a:srgbClr val="FFC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9516380" y="3175160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215680" y="356702"/>
            <a:ext cx="578888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srgbClr val="FFC000"/>
                </a:solidFill>
              </a:rPr>
              <a:t>What’s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this</a:t>
            </a:r>
            <a:r>
              <a:rPr lang="es-ES_tradnl" sz="3200" b="1" dirty="0" smtClean="0">
                <a:solidFill>
                  <a:srgbClr val="FFC000"/>
                </a:solidFill>
              </a:rPr>
              <a:t>?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How</a:t>
            </a:r>
            <a:r>
              <a:rPr lang="es-ES_tradnl" sz="3200" b="1" dirty="0" smtClean="0">
                <a:solidFill>
                  <a:srgbClr val="FFC000"/>
                </a:solidFill>
              </a:rPr>
              <a:t> do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you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spell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it</a:t>
            </a:r>
            <a:r>
              <a:rPr lang="es-ES_tradnl" sz="3200" b="1" dirty="0" smtClean="0">
                <a:solidFill>
                  <a:srgbClr val="FFC000"/>
                </a:solidFill>
              </a:rPr>
              <a:t>?</a:t>
            </a:r>
            <a:endParaRPr lang="es-ES" sz="3200" b="1" dirty="0">
              <a:solidFill>
                <a:srgbClr val="FFC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8735497" y="3327941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2" descr="Cartoon Batty Vampir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0000" y1="12903" x2="82500" y2="18548"/>
                      </a14:backgroundRemoval>
                    </a14:imgEffect>
                    <a14:imgEffect>
                      <a14:brightnessContrast bright="-100000" contrast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20" y="1724908"/>
            <a:ext cx="3112509" cy="32162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atty Vampir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0000" y1="12903" x2="82500" y2="18548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731" y="1724908"/>
            <a:ext cx="3112509" cy="32162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27 CuadroTexto"/>
          <p:cNvSpPr txBox="1"/>
          <p:nvPr/>
        </p:nvSpPr>
        <p:spPr>
          <a:xfrm>
            <a:off x="9364603" y="356702"/>
            <a:ext cx="97986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dirty="0" smtClean="0">
                <a:solidFill>
                  <a:srgbClr val="FFC000"/>
                </a:solidFill>
              </a:rPr>
              <a:t>4/10</a:t>
            </a:r>
            <a:endParaRPr lang="es-E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2428E-7 L 0.1408 0.3949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197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51445E-7 L 0.15156 0.5951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69" y="297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8728E-6 L 0.34948 0.6328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5" y="31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037 L -0.34219 0.4541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18" y="2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20231E-7 L -0.27986 0.6046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93" y="302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4104E-6 L -0.27605 0.30612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2" y="15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12139E-6 L -0.15122 0.2839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69" y="141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VAMP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58" grpId="0"/>
      <p:bldP spid="59" grpId="0"/>
      <p:bldP spid="60" grpId="0"/>
      <p:bldP spid="61" grpId="0"/>
      <p:bldP spid="6" grpId="0" bldLvl="0" animBg="1"/>
      <p:bldP spid="62" grpId="0" bldLvl="0" animBg="1"/>
      <p:bldP spid="17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83" y="3844540"/>
            <a:ext cx="1387277" cy="15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c04.deviantart.net/fs70/f/2014/071/2/4/moon__4__png_by_clipartcotttage-d79z5xo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18" y="659914"/>
            <a:ext cx="5001334" cy="500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Documento"/>
          <p:cNvSpPr/>
          <p:nvPr/>
        </p:nvSpPr>
        <p:spPr>
          <a:xfrm rot="10800000">
            <a:off x="1523999" y="4536095"/>
            <a:ext cx="9171517" cy="232190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65 w 21665"/>
              <a:gd name="connsiteY0-2" fmla="*/ 0 h 31981"/>
              <a:gd name="connsiteX1-3" fmla="*/ 21665 w 21665"/>
              <a:gd name="connsiteY1-4" fmla="*/ 0 h 31981"/>
              <a:gd name="connsiteX2-5" fmla="*/ 21665 w 21665"/>
              <a:gd name="connsiteY2-6" fmla="*/ 17322 h 31981"/>
              <a:gd name="connsiteX3-7" fmla="*/ 0 w 21665"/>
              <a:gd name="connsiteY3-8" fmla="*/ 31465 h 31981"/>
              <a:gd name="connsiteX4-9" fmla="*/ 65 w 21665"/>
              <a:gd name="connsiteY4-10" fmla="*/ 0 h 31981"/>
              <a:gd name="connsiteX0-11" fmla="*/ 65 w 21665"/>
              <a:gd name="connsiteY0-12" fmla="*/ 0 h 33359"/>
              <a:gd name="connsiteX1-13" fmla="*/ 21665 w 21665"/>
              <a:gd name="connsiteY1-14" fmla="*/ 0 h 33359"/>
              <a:gd name="connsiteX2-15" fmla="*/ 21665 w 21665"/>
              <a:gd name="connsiteY2-16" fmla="*/ 32239 h 33359"/>
              <a:gd name="connsiteX3-17" fmla="*/ 0 w 21665"/>
              <a:gd name="connsiteY3-18" fmla="*/ 31465 h 33359"/>
              <a:gd name="connsiteX4-19" fmla="*/ 65 w 21665"/>
              <a:gd name="connsiteY4-20" fmla="*/ 0 h 33359"/>
              <a:gd name="connsiteX0-21" fmla="*/ 65 w 21665"/>
              <a:gd name="connsiteY0-22" fmla="*/ 0 h 32239"/>
              <a:gd name="connsiteX1-23" fmla="*/ 21665 w 21665"/>
              <a:gd name="connsiteY1-24" fmla="*/ 0 h 32239"/>
              <a:gd name="connsiteX2-25" fmla="*/ 21665 w 21665"/>
              <a:gd name="connsiteY2-26" fmla="*/ 32239 h 32239"/>
              <a:gd name="connsiteX3-27" fmla="*/ 0 w 21665"/>
              <a:gd name="connsiteY3-28" fmla="*/ 31465 h 32239"/>
              <a:gd name="connsiteX4-29" fmla="*/ 65 w 21665"/>
              <a:gd name="connsiteY4-30" fmla="*/ 0 h 32239"/>
              <a:gd name="connsiteX0-31" fmla="*/ 65 w 21665"/>
              <a:gd name="connsiteY0-32" fmla="*/ 0 h 31707"/>
              <a:gd name="connsiteX1-33" fmla="*/ 21665 w 21665"/>
              <a:gd name="connsiteY1-34" fmla="*/ 0 h 31707"/>
              <a:gd name="connsiteX2-35" fmla="*/ 21665 w 21665"/>
              <a:gd name="connsiteY2-36" fmla="*/ 15509 h 31707"/>
              <a:gd name="connsiteX3-37" fmla="*/ 0 w 21665"/>
              <a:gd name="connsiteY3-38" fmla="*/ 31465 h 31707"/>
              <a:gd name="connsiteX4-39" fmla="*/ 65 w 21665"/>
              <a:gd name="connsiteY4-40" fmla="*/ 0 h 31707"/>
              <a:gd name="connsiteX0-41" fmla="*/ 65 w 21665"/>
              <a:gd name="connsiteY0-42" fmla="*/ 0 h 33853"/>
              <a:gd name="connsiteX1-43" fmla="*/ 21665 w 21665"/>
              <a:gd name="connsiteY1-44" fmla="*/ 0 h 33853"/>
              <a:gd name="connsiteX2-45" fmla="*/ 21665 w 21665"/>
              <a:gd name="connsiteY2-46" fmla="*/ 15509 h 33853"/>
              <a:gd name="connsiteX3-47" fmla="*/ 0 w 21665"/>
              <a:gd name="connsiteY3-48" fmla="*/ 31465 h 33853"/>
              <a:gd name="connsiteX4-49" fmla="*/ 65 w 21665"/>
              <a:gd name="connsiteY4-50" fmla="*/ 0 h 33853"/>
              <a:gd name="connsiteX0-51" fmla="*/ 65 w 21665"/>
              <a:gd name="connsiteY0-52" fmla="*/ 0 h 34236"/>
              <a:gd name="connsiteX1-53" fmla="*/ 21665 w 21665"/>
              <a:gd name="connsiteY1-54" fmla="*/ 0 h 34236"/>
              <a:gd name="connsiteX2-55" fmla="*/ 21600 w 21665"/>
              <a:gd name="connsiteY2-56" fmla="*/ 23592 h 34236"/>
              <a:gd name="connsiteX3-57" fmla="*/ 0 w 21665"/>
              <a:gd name="connsiteY3-58" fmla="*/ 31465 h 34236"/>
              <a:gd name="connsiteX4-59" fmla="*/ 65 w 21665"/>
              <a:gd name="connsiteY4-60" fmla="*/ 0 h 34236"/>
              <a:gd name="connsiteX0-61" fmla="*/ 65 w 21665"/>
              <a:gd name="connsiteY0-62" fmla="*/ 0 h 35650"/>
              <a:gd name="connsiteX1-63" fmla="*/ 21665 w 21665"/>
              <a:gd name="connsiteY1-64" fmla="*/ 0 h 35650"/>
              <a:gd name="connsiteX2-65" fmla="*/ 21600 w 21665"/>
              <a:gd name="connsiteY2-66" fmla="*/ 23592 h 35650"/>
              <a:gd name="connsiteX3-67" fmla="*/ 0 w 21665"/>
              <a:gd name="connsiteY3-68" fmla="*/ 31465 h 35650"/>
              <a:gd name="connsiteX4-69" fmla="*/ 65 w 21665"/>
              <a:gd name="connsiteY4-70" fmla="*/ 0 h 356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665" h="35650">
                <a:moveTo>
                  <a:pt x="65" y="0"/>
                </a:moveTo>
                <a:lnTo>
                  <a:pt x="21665" y="0"/>
                </a:lnTo>
                <a:cubicBezTo>
                  <a:pt x="21643" y="7864"/>
                  <a:pt x="21622" y="15728"/>
                  <a:pt x="21600" y="23592"/>
                </a:cubicBezTo>
                <a:cubicBezTo>
                  <a:pt x="11781" y="20277"/>
                  <a:pt x="17084" y="45253"/>
                  <a:pt x="0" y="31465"/>
                </a:cubicBezTo>
                <a:cubicBezTo>
                  <a:pt x="22" y="20977"/>
                  <a:pt x="43" y="10488"/>
                  <a:pt x="65" y="0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3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  <a:gd name="connsiteX0-161" fmla="*/ 0 w 9144001"/>
              <a:gd name="connsiteY0-162" fmla="*/ 0 h 6858000"/>
              <a:gd name="connsiteX1-163" fmla="*/ 9144001 w 9144001"/>
              <a:gd name="connsiteY1-164" fmla="*/ 0 h 6858000"/>
              <a:gd name="connsiteX2-165" fmla="*/ 9144001 w 9144001"/>
              <a:gd name="connsiteY2-166" fmla="*/ 6858000 h 6858000"/>
              <a:gd name="connsiteX3-167" fmla="*/ 0 w 9144001"/>
              <a:gd name="connsiteY3-168" fmla="*/ 6858000 h 6858000"/>
              <a:gd name="connsiteX4-169" fmla="*/ 0 w 9144001"/>
              <a:gd name="connsiteY4-170" fmla="*/ 0 h 6858000"/>
              <a:gd name="connsiteX5-171" fmla="*/ 136817 w 9144001"/>
              <a:gd name="connsiteY5-172" fmla="*/ 136817 h 6858000"/>
              <a:gd name="connsiteX6-173" fmla="*/ 136817 w 9144001"/>
              <a:gd name="connsiteY6-174" fmla="*/ 6721183 h 6858000"/>
              <a:gd name="connsiteX7-175" fmla="*/ 9007184 w 9144001"/>
              <a:gd name="connsiteY7-176" fmla="*/ 6721183 h 6858000"/>
              <a:gd name="connsiteX8-177" fmla="*/ 9007184 w 9144001"/>
              <a:gd name="connsiteY8-178" fmla="*/ 136817 h 6858000"/>
              <a:gd name="connsiteX9-179" fmla="*/ 136817 w 9144001"/>
              <a:gd name="connsiteY9-180" fmla="*/ 136817 h 6858000"/>
              <a:gd name="connsiteX0-181" fmla="*/ 0 w 9144001"/>
              <a:gd name="connsiteY0-182" fmla="*/ 0 h 6858000"/>
              <a:gd name="connsiteX1-183" fmla="*/ 9144001 w 9144001"/>
              <a:gd name="connsiteY1-184" fmla="*/ 0 h 6858000"/>
              <a:gd name="connsiteX2-185" fmla="*/ 9144001 w 9144001"/>
              <a:gd name="connsiteY2-186" fmla="*/ 6858000 h 6858000"/>
              <a:gd name="connsiteX3-187" fmla="*/ 0 w 9144001"/>
              <a:gd name="connsiteY3-188" fmla="*/ 6858000 h 6858000"/>
              <a:gd name="connsiteX4-189" fmla="*/ 0 w 9144001"/>
              <a:gd name="connsiteY4-190" fmla="*/ 0 h 6858000"/>
              <a:gd name="connsiteX5-191" fmla="*/ 136817 w 9144001"/>
              <a:gd name="connsiteY5-192" fmla="*/ 136817 h 6858000"/>
              <a:gd name="connsiteX6-193" fmla="*/ 136817 w 9144001"/>
              <a:gd name="connsiteY6-194" fmla="*/ 6721183 h 6858000"/>
              <a:gd name="connsiteX7-195" fmla="*/ 9007184 w 9144001"/>
              <a:gd name="connsiteY7-196" fmla="*/ 6721183 h 6858000"/>
              <a:gd name="connsiteX8-197" fmla="*/ 9007184 w 9144001"/>
              <a:gd name="connsiteY8-198" fmla="*/ 136817 h 6858000"/>
              <a:gd name="connsiteX9-199" fmla="*/ 136817 w 9144001"/>
              <a:gd name="connsiteY9-200" fmla="*/ 136817 h 6858000"/>
              <a:gd name="connsiteX0-201" fmla="*/ 0 w 9144001"/>
              <a:gd name="connsiteY0-202" fmla="*/ 0 h 6858000"/>
              <a:gd name="connsiteX1-203" fmla="*/ 9144001 w 9144001"/>
              <a:gd name="connsiteY1-204" fmla="*/ 0 h 6858000"/>
              <a:gd name="connsiteX2-205" fmla="*/ 9144001 w 9144001"/>
              <a:gd name="connsiteY2-206" fmla="*/ 6858000 h 6858000"/>
              <a:gd name="connsiteX3-207" fmla="*/ 0 w 9144001"/>
              <a:gd name="connsiteY3-208" fmla="*/ 6858000 h 6858000"/>
              <a:gd name="connsiteX4-209" fmla="*/ 0 w 9144001"/>
              <a:gd name="connsiteY4-210" fmla="*/ 0 h 6858000"/>
              <a:gd name="connsiteX5-211" fmla="*/ 136817 w 9144001"/>
              <a:gd name="connsiteY5-212" fmla="*/ 136817 h 6858000"/>
              <a:gd name="connsiteX6-213" fmla="*/ 136817 w 9144001"/>
              <a:gd name="connsiteY6-214" fmla="*/ 6721183 h 6858000"/>
              <a:gd name="connsiteX7-215" fmla="*/ 9007184 w 9144001"/>
              <a:gd name="connsiteY7-216" fmla="*/ 6721183 h 6858000"/>
              <a:gd name="connsiteX8-217" fmla="*/ 9007184 w 9144001"/>
              <a:gd name="connsiteY8-218" fmla="*/ 136817 h 6858000"/>
              <a:gd name="connsiteX9-219" fmla="*/ 136817 w 9144001"/>
              <a:gd name="connsiteY9-220" fmla="*/ 136817 h 6858000"/>
              <a:gd name="connsiteX0-221" fmla="*/ 0 w 9144001"/>
              <a:gd name="connsiteY0-222" fmla="*/ 0 h 6858000"/>
              <a:gd name="connsiteX1-223" fmla="*/ 9144001 w 9144001"/>
              <a:gd name="connsiteY1-224" fmla="*/ 0 h 6858000"/>
              <a:gd name="connsiteX2-225" fmla="*/ 9144001 w 9144001"/>
              <a:gd name="connsiteY2-226" fmla="*/ 6858000 h 6858000"/>
              <a:gd name="connsiteX3-227" fmla="*/ 0 w 9144001"/>
              <a:gd name="connsiteY3-228" fmla="*/ 6858000 h 6858000"/>
              <a:gd name="connsiteX4-229" fmla="*/ 0 w 9144001"/>
              <a:gd name="connsiteY4-230" fmla="*/ 0 h 6858000"/>
              <a:gd name="connsiteX5-231" fmla="*/ 136817 w 9144001"/>
              <a:gd name="connsiteY5-232" fmla="*/ 136817 h 6858000"/>
              <a:gd name="connsiteX6-233" fmla="*/ 136817 w 9144001"/>
              <a:gd name="connsiteY6-234" fmla="*/ 6721183 h 6858000"/>
              <a:gd name="connsiteX7-235" fmla="*/ 9007184 w 9144001"/>
              <a:gd name="connsiteY7-236" fmla="*/ 6721183 h 6858000"/>
              <a:gd name="connsiteX8-237" fmla="*/ 9007184 w 9144001"/>
              <a:gd name="connsiteY8-238" fmla="*/ 136817 h 6858000"/>
              <a:gd name="connsiteX9-239" fmla="*/ 136817 w 9144001"/>
              <a:gd name="connsiteY9-240" fmla="*/ 136817 h 6858000"/>
              <a:gd name="connsiteX0-241" fmla="*/ 0 w 9144001"/>
              <a:gd name="connsiteY0-242" fmla="*/ 0 h 6858000"/>
              <a:gd name="connsiteX1-243" fmla="*/ 9144001 w 9144001"/>
              <a:gd name="connsiteY1-244" fmla="*/ 0 h 6858000"/>
              <a:gd name="connsiteX2-245" fmla="*/ 9144001 w 9144001"/>
              <a:gd name="connsiteY2-246" fmla="*/ 6858000 h 6858000"/>
              <a:gd name="connsiteX3-247" fmla="*/ 0 w 9144001"/>
              <a:gd name="connsiteY3-248" fmla="*/ 6858000 h 6858000"/>
              <a:gd name="connsiteX4-249" fmla="*/ 0 w 9144001"/>
              <a:gd name="connsiteY4-250" fmla="*/ 0 h 6858000"/>
              <a:gd name="connsiteX5-251" fmla="*/ 136817 w 9144001"/>
              <a:gd name="connsiteY5-252" fmla="*/ 136817 h 6858000"/>
              <a:gd name="connsiteX6-253" fmla="*/ 136817 w 9144001"/>
              <a:gd name="connsiteY6-254" fmla="*/ 6721183 h 6858000"/>
              <a:gd name="connsiteX7-255" fmla="*/ 9007184 w 9144001"/>
              <a:gd name="connsiteY7-256" fmla="*/ 6721183 h 6858000"/>
              <a:gd name="connsiteX8-257" fmla="*/ 9007184 w 9144001"/>
              <a:gd name="connsiteY8-258" fmla="*/ 136817 h 6858000"/>
              <a:gd name="connsiteX9-259" fmla="*/ 136817 w 9144001"/>
              <a:gd name="connsiteY9-260" fmla="*/ 136817 h 6858000"/>
              <a:gd name="connsiteX0-261" fmla="*/ 0 w 9144001"/>
              <a:gd name="connsiteY0-262" fmla="*/ 0 h 6858000"/>
              <a:gd name="connsiteX1-263" fmla="*/ 9144001 w 9144001"/>
              <a:gd name="connsiteY1-264" fmla="*/ 0 h 6858000"/>
              <a:gd name="connsiteX2-265" fmla="*/ 9144001 w 9144001"/>
              <a:gd name="connsiteY2-266" fmla="*/ 6858000 h 6858000"/>
              <a:gd name="connsiteX3-267" fmla="*/ 0 w 9144001"/>
              <a:gd name="connsiteY3-268" fmla="*/ 6858000 h 6858000"/>
              <a:gd name="connsiteX4-269" fmla="*/ 0 w 9144001"/>
              <a:gd name="connsiteY4-270" fmla="*/ 0 h 6858000"/>
              <a:gd name="connsiteX5-271" fmla="*/ 136817 w 9144001"/>
              <a:gd name="connsiteY5-272" fmla="*/ 136817 h 6858000"/>
              <a:gd name="connsiteX6-273" fmla="*/ 136817 w 9144001"/>
              <a:gd name="connsiteY6-274" fmla="*/ 6721183 h 6858000"/>
              <a:gd name="connsiteX7-275" fmla="*/ 9007184 w 9144001"/>
              <a:gd name="connsiteY7-276" fmla="*/ 6721183 h 6858000"/>
              <a:gd name="connsiteX8-277" fmla="*/ 9007184 w 9144001"/>
              <a:gd name="connsiteY8-278" fmla="*/ 136817 h 6858000"/>
              <a:gd name="connsiteX9-279" fmla="*/ 136817 w 9144001"/>
              <a:gd name="connsiteY9-280" fmla="*/ 136817 h 6858000"/>
              <a:gd name="connsiteX0-281" fmla="*/ 0 w 9144001"/>
              <a:gd name="connsiteY0-282" fmla="*/ 0 h 6858000"/>
              <a:gd name="connsiteX1-283" fmla="*/ 9144001 w 9144001"/>
              <a:gd name="connsiteY1-284" fmla="*/ 0 h 6858000"/>
              <a:gd name="connsiteX2-285" fmla="*/ 9144001 w 9144001"/>
              <a:gd name="connsiteY2-286" fmla="*/ 6858000 h 6858000"/>
              <a:gd name="connsiteX3-287" fmla="*/ 0 w 9144001"/>
              <a:gd name="connsiteY3-288" fmla="*/ 6858000 h 6858000"/>
              <a:gd name="connsiteX4-289" fmla="*/ 0 w 9144001"/>
              <a:gd name="connsiteY4-290" fmla="*/ 0 h 6858000"/>
              <a:gd name="connsiteX5-291" fmla="*/ 136817 w 9144001"/>
              <a:gd name="connsiteY5-292" fmla="*/ 136817 h 6858000"/>
              <a:gd name="connsiteX6-293" fmla="*/ 136817 w 9144001"/>
              <a:gd name="connsiteY6-294" fmla="*/ 6721183 h 6858000"/>
              <a:gd name="connsiteX7-295" fmla="*/ 9007184 w 9144001"/>
              <a:gd name="connsiteY7-296" fmla="*/ 6721183 h 6858000"/>
              <a:gd name="connsiteX8-297" fmla="*/ 9007184 w 9144001"/>
              <a:gd name="connsiteY8-298" fmla="*/ 136817 h 6858000"/>
              <a:gd name="connsiteX9-299" fmla="*/ 136817 w 9144001"/>
              <a:gd name="connsiteY9-300" fmla="*/ 136817 h 6858000"/>
              <a:gd name="connsiteX0-301" fmla="*/ 0 w 9144001"/>
              <a:gd name="connsiteY0-302" fmla="*/ 0 h 6858000"/>
              <a:gd name="connsiteX1-303" fmla="*/ 9144001 w 9144001"/>
              <a:gd name="connsiteY1-304" fmla="*/ 0 h 6858000"/>
              <a:gd name="connsiteX2-305" fmla="*/ 9144001 w 9144001"/>
              <a:gd name="connsiteY2-306" fmla="*/ 6858000 h 6858000"/>
              <a:gd name="connsiteX3-307" fmla="*/ 0 w 9144001"/>
              <a:gd name="connsiteY3-308" fmla="*/ 6858000 h 6858000"/>
              <a:gd name="connsiteX4-309" fmla="*/ 0 w 9144001"/>
              <a:gd name="connsiteY4-310" fmla="*/ 0 h 6858000"/>
              <a:gd name="connsiteX5-311" fmla="*/ 136817 w 9144001"/>
              <a:gd name="connsiteY5-312" fmla="*/ 136817 h 6858000"/>
              <a:gd name="connsiteX6-313" fmla="*/ 136817 w 9144001"/>
              <a:gd name="connsiteY6-314" fmla="*/ 6721183 h 6858000"/>
              <a:gd name="connsiteX7-315" fmla="*/ 9007184 w 9144001"/>
              <a:gd name="connsiteY7-316" fmla="*/ 6721183 h 6858000"/>
              <a:gd name="connsiteX8-317" fmla="*/ 9007184 w 9144001"/>
              <a:gd name="connsiteY8-318" fmla="*/ 136817 h 6858000"/>
              <a:gd name="connsiteX9-319" fmla="*/ 136817 w 9144001"/>
              <a:gd name="connsiteY9-32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319235" y="2242706"/>
                  <a:pt x="321544" y="4551794"/>
                  <a:pt x="136817" y="6721183"/>
                </a:cubicBezTo>
                <a:cubicBezTo>
                  <a:pt x="3079751" y="6546846"/>
                  <a:pt x="6064250" y="6534147"/>
                  <a:pt x="9007184" y="6721183"/>
                </a:cubicBezTo>
                <a:cubicBezTo>
                  <a:pt x="8778584" y="4484830"/>
                  <a:pt x="8874411" y="2357006"/>
                  <a:pt x="9007184" y="136817"/>
                </a:cubicBezTo>
                <a:cubicBezTo>
                  <a:pt x="6052704" y="336553"/>
                  <a:pt x="3092451" y="348099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014763" y="2564951"/>
            <a:ext cx="851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3449766" y="1191175"/>
            <a:ext cx="64807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2142005" y="932527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9257907" y="2132856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60 CuadroTexto"/>
          <p:cNvSpPr txBox="1"/>
          <p:nvPr/>
        </p:nvSpPr>
        <p:spPr>
          <a:xfrm>
            <a:off x="9264352" y="1124744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8976320" y="5697047"/>
            <a:ext cx="1080120" cy="61227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CHECK</a:t>
            </a:r>
            <a:endParaRPr lang="es-ES" sz="2400" b="1" dirty="0"/>
          </a:p>
        </p:txBody>
      </p:sp>
      <p:sp>
        <p:nvSpPr>
          <p:cNvPr id="62" name="61 Flecha derecha">
            <a:hlinkClick r:id="" action="ppaction://hlinkshowjump?jump=nextslide"/>
          </p:cNvPr>
          <p:cNvSpPr/>
          <p:nvPr/>
        </p:nvSpPr>
        <p:spPr>
          <a:xfrm>
            <a:off x="8976320" y="5517233"/>
            <a:ext cx="1232520" cy="944488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NEXT</a:t>
            </a:r>
            <a:endParaRPr lang="es-ES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5519936" y="4941168"/>
            <a:ext cx="1800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srgbClr val="FFC000"/>
                </a:solidFill>
              </a:rPr>
              <a:t>It’s</a:t>
            </a:r>
            <a:r>
              <a:rPr lang="es-ES_tradnl" sz="3200" b="1" dirty="0" smtClean="0">
                <a:solidFill>
                  <a:srgbClr val="FFC000"/>
                </a:solidFill>
              </a:rPr>
              <a:t> a ...</a:t>
            </a:r>
            <a:endParaRPr lang="es-ES" sz="3200" b="1" dirty="0">
              <a:solidFill>
                <a:srgbClr val="FFC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9516380" y="3175160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215680" y="356702"/>
            <a:ext cx="578888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srgbClr val="FFC000"/>
                </a:solidFill>
              </a:rPr>
              <a:t>What’s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this</a:t>
            </a:r>
            <a:r>
              <a:rPr lang="es-ES_tradnl" sz="3200" b="1" dirty="0" smtClean="0">
                <a:solidFill>
                  <a:srgbClr val="FFC000"/>
                </a:solidFill>
              </a:rPr>
              <a:t>?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How</a:t>
            </a:r>
            <a:r>
              <a:rPr lang="es-ES_tradnl" sz="3200" b="1" dirty="0" smtClean="0">
                <a:solidFill>
                  <a:srgbClr val="FFC000"/>
                </a:solidFill>
              </a:rPr>
              <a:t> do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you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spell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it</a:t>
            </a:r>
            <a:r>
              <a:rPr lang="es-ES_tradnl" sz="3200" b="1" dirty="0" smtClean="0">
                <a:solidFill>
                  <a:srgbClr val="FFC000"/>
                </a:solidFill>
              </a:rPr>
              <a:t>?</a:t>
            </a:r>
            <a:endParaRPr lang="es-ES" sz="3200" b="1" dirty="0">
              <a:solidFill>
                <a:srgbClr val="FFC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8735497" y="3327941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cd1.dibujos.net/dibujos/pintados/2011004/31be13c29bfd4984ea865e962fdc0085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347" r="97228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17" r="17512"/>
          <a:stretch>
            <a:fillRect/>
          </a:stretch>
        </p:blipFill>
        <p:spPr bwMode="auto">
          <a:xfrm>
            <a:off x="5574310" y="1677591"/>
            <a:ext cx="2321889" cy="296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cd1.dibujos.net/dibujos/pintados/2011004/31be13c29bfd4984ea865e962fdc0085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347" r="972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17" r="17512"/>
          <a:stretch>
            <a:fillRect/>
          </a:stretch>
        </p:blipFill>
        <p:spPr bwMode="auto">
          <a:xfrm>
            <a:off x="5574310" y="1658811"/>
            <a:ext cx="2321889" cy="296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9364603" y="356702"/>
            <a:ext cx="97986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dirty="0" smtClean="0">
                <a:solidFill>
                  <a:srgbClr val="FFC000"/>
                </a:solidFill>
              </a:rPr>
              <a:t>5/10</a:t>
            </a:r>
            <a:endParaRPr lang="es-E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2428E-7 L 0.1408 0.3949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197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11111E-6 L 0.17517 0.595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2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0.37309 0.6335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46" y="31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-0.35018 0.45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7" y="2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31146 0.6053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3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29966 0.30648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83" y="1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-0.15903 0.2842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1" y="14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MON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58" grpId="0"/>
      <p:bldP spid="59" grpId="0"/>
      <p:bldP spid="60" grpId="0"/>
      <p:bldP spid="61" grpId="0"/>
      <p:bldP spid="6" grpId="0" bldLvl="0" animBg="1"/>
      <p:bldP spid="62" grpId="0" bldLvl="0" animBg="1"/>
      <p:bldP spid="17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83" y="3844540"/>
            <a:ext cx="1387277" cy="15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c04.deviantart.net/fs70/f/2014/071/2/4/moon__4__png_by_clipartcotttage-d79z5xo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18" y="659914"/>
            <a:ext cx="5001334" cy="500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Documento"/>
          <p:cNvSpPr/>
          <p:nvPr/>
        </p:nvSpPr>
        <p:spPr>
          <a:xfrm rot="10800000">
            <a:off x="1523999" y="4536095"/>
            <a:ext cx="9171517" cy="232190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65 w 21665"/>
              <a:gd name="connsiteY0-2" fmla="*/ 0 h 31981"/>
              <a:gd name="connsiteX1-3" fmla="*/ 21665 w 21665"/>
              <a:gd name="connsiteY1-4" fmla="*/ 0 h 31981"/>
              <a:gd name="connsiteX2-5" fmla="*/ 21665 w 21665"/>
              <a:gd name="connsiteY2-6" fmla="*/ 17322 h 31981"/>
              <a:gd name="connsiteX3-7" fmla="*/ 0 w 21665"/>
              <a:gd name="connsiteY3-8" fmla="*/ 31465 h 31981"/>
              <a:gd name="connsiteX4-9" fmla="*/ 65 w 21665"/>
              <a:gd name="connsiteY4-10" fmla="*/ 0 h 31981"/>
              <a:gd name="connsiteX0-11" fmla="*/ 65 w 21665"/>
              <a:gd name="connsiteY0-12" fmla="*/ 0 h 33359"/>
              <a:gd name="connsiteX1-13" fmla="*/ 21665 w 21665"/>
              <a:gd name="connsiteY1-14" fmla="*/ 0 h 33359"/>
              <a:gd name="connsiteX2-15" fmla="*/ 21665 w 21665"/>
              <a:gd name="connsiteY2-16" fmla="*/ 32239 h 33359"/>
              <a:gd name="connsiteX3-17" fmla="*/ 0 w 21665"/>
              <a:gd name="connsiteY3-18" fmla="*/ 31465 h 33359"/>
              <a:gd name="connsiteX4-19" fmla="*/ 65 w 21665"/>
              <a:gd name="connsiteY4-20" fmla="*/ 0 h 33359"/>
              <a:gd name="connsiteX0-21" fmla="*/ 65 w 21665"/>
              <a:gd name="connsiteY0-22" fmla="*/ 0 h 32239"/>
              <a:gd name="connsiteX1-23" fmla="*/ 21665 w 21665"/>
              <a:gd name="connsiteY1-24" fmla="*/ 0 h 32239"/>
              <a:gd name="connsiteX2-25" fmla="*/ 21665 w 21665"/>
              <a:gd name="connsiteY2-26" fmla="*/ 32239 h 32239"/>
              <a:gd name="connsiteX3-27" fmla="*/ 0 w 21665"/>
              <a:gd name="connsiteY3-28" fmla="*/ 31465 h 32239"/>
              <a:gd name="connsiteX4-29" fmla="*/ 65 w 21665"/>
              <a:gd name="connsiteY4-30" fmla="*/ 0 h 32239"/>
              <a:gd name="connsiteX0-31" fmla="*/ 65 w 21665"/>
              <a:gd name="connsiteY0-32" fmla="*/ 0 h 31707"/>
              <a:gd name="connsiteX1-33" fmla="*/ 21665 w 21665"/>
              <a:gd name="connsiteY1-34" fmla="*/ 0 h 31707"/>
              <a:gd name="connsiteX2-35" fmla="*/ 21665 w 21665"/>
              <a:gd name="connsiteY2-36" fmla="*/ 15509 h 31707"/>
              <a:gd name="connsiteX3-37" fmla="*/ 0 w 21665"/>
              <a:gd name="connsiteY3-38" fmla="*/ 31465 h 31707"/>
              <a:gd name="connsiteX4-39" fmla="*/ 65 w 21665"/>
              <a:gd name="connsiteY4-40" fmla="*/ 0 h 31707"/>
              <a:gd name="connsiteX0-41" fmla="*/ 65 w 21665"/>
              <a:gd name="connsiteY0-42" fmla="*/ 0 h 33853"/>
              <a:gd name="connsiteX1-43" fmla="*/ 21665 w 21665"/>
              <a:gd name="connsiteY1-44" fmla="*/ 0 h 33853"/>
              <a:gd name="connsiteX2-45" fmla="*/ 21665 w 21665"/>
              <a:gd name="connsiteY2-46" fmla="*/ 15509 h 33853"/>
              <a:gd name="connsiteX3-47" fmla="*/ 0 w 21665"/>
              <a:gd name="connsiteY3-48" fmla="*/ 31465 h 33853"/>
              <a:gd name="connsiteX4-49" fmla="*/ 65 w 21665"/>
              <a:gd name="connsiteY4-50" fmla="*/ 0 h 33853"/>
              <a:gd name="connsiteX0-51" fmla="*/ 65 w 21665"/>
              <a:gd name="connsiteY0-52" fmla="*/ 0 h 34236"/>
              <a:gd name="connsiteX1-53" fmla="*/ 21665 w 21665"/>
              <a:gd name="connsiteY1-54" fmla="*/ 0 h 34236"/>
              <a:gd name="connsiteX2-55" fmla="*/ 21600 w 21665"/>
              <a:gd name="connsiteY2-56" fmla="*/ 23592 h 34236"/>
              <a:gd name="connsiteX3-57" fmla="*/ 0 w 21665"/>
              <a:gd name="connsiteY3-58" fmla="*/ 31465 h 34236"/>
              <a:gd name="connsiteX4-59" fmla="*/ 65 w 21665"/>
              <a:gd name="connsiteY4-60" fmla="*/ 0 h 34236"/>
              <a:gd name="connsiteX0-61" fmla="*/ 65 w 21665"/>
              <a:gd name="connsiteY0-62" fmla="*/ 0 h 35650"/>
              <a:gd name="connsiteX1-63" fmla="*/ 21665 w 21665"/>
              <a:gd name="connsiteY1-64" fmla="*/ 0 h 35650"/>
              <a:gd name="connsiteX2-65" fmla="*/ 21600 w 21665"/>
              <a:gd name="connsiteY2-66" fmla="*/ 23592 h 35650"/>
              <a:gd name="connsiteX3-67" fmla="*/ 0 w 21665"/>
              <a:gd name="connsiteY3-68" fmla="*/ 31465 h 35650"/>
              <a:gd name="connsiteX4-69" fmla="*/ 65 w 21665"/>
              <a:gd name="connsiteY4-70" fmla="*/ 0 h 356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665" h="35650">
                <a:moveTo>
                  <a:pt x="65" y="0"/>
                </a:moveTo>
                <a:lnTo>
                  <a:pt x="21665" y="0"/>
                </a:lnTo>
                <a:cubicBezTo>
                  <a:pt x="21643" y="7864"/>
                  <a:pt x="21622" y="15728"/>
                  <a:pt x="21600" y="23592"/>
                </a:cubicBezTo>
                <a:cubicBezTo>
                  <a:pt x="11781" y="20277"/>
                  <a:pt x="17084" y="45253"/>
                  <a:pt x="0" y="31465"/>
                </a:cubicBezTo>
                <a:cubicBezTo>
                  <a:pt x="22" y="20977"/>
                  <a:pt x="43" y="10488"/>
                  <a:pt x="65" y="0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3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  <a:gd name="connsiteX0-161" fmla="*/ 0 w 9144001"/>
              <a:gd name="connsiteY0-162" fmla="*/ 0 h 6858000"/>
              <a:gd name="connsiteX1-163" fmla="*/ 9144001 w 9144001"/>
              <a:gd name="connsiteY1-164" fmla="*/ 0 h 6858000"/>
              <a:gd name="connsiteX2-165" fmla="*/ 9144001 w 9144001"/>
              <a:gd name="connsiteY2-166" fmla="*/ 6858000 h 6858000"/>
              <a:gd name="connsiteX3-167" fmla="*/ 0 w 9144001"/>
              <a:gd name="connsiteY3-168" fmla="*/ 6858000 h 6858000"/>
              <a:gd name="connsiteX4-169" fmla="*/ 0 w 9144001"/>
              <a:gd name="connsiteY4-170" fmla="*/ 0 h 6858000"/>
              <a:gd name="connsiteX5-171" fmla="*/ 136817 w 9144001"/>
              <a:gd name="connsiteY5-172" fmla="*/ 136817 h 6858000"/>
              <a:gd name="connsiteX6-173" fmla="*/ 136817 w 9144001"/>
              <a:gd name="connsiteY6-174" fmla="*/ 6721183 h 6858000"/>
              <a:gd name="connsiteX7-175" fmla="*/ 9007184 w 9144001"/>
              <a:gd name="connsiteY7-176" fmla="*/ 6721183 h 6858000"/>
              <a:gd name="connsiteX8-177" fmla="*/ 9007184 w 9144001"/>
              <a:gd name="connsiteY8-178" fmla="*/ 136817 h 6858000"/>
              <a:gd name="connsiteX9-179" fmla="*/ 136817 w 9144001"/>
              <a:gd name="connsiteY9-180" fmla="*/ 136817 h 6858000"/>
              <a:gd name="connsiteX0-181" fmla="*/ 0 w 9144001"/>
              <a:gd name="connsiteY0-182" fmla="*/ 0 h 6858000"/>
              <a:gd name="connsiteX1-183" fmla="*/ 9144001 w 9144001"/>
              <a:gd name="connsiteY1-184" fmla="*/ 0 h 6858000"/>
              <a:gd name="connsiteX2-185" fmla="*/ 9144001 w 9144001"/>
              <a:gd name="connsiteY2-186" fmla="*/ 6858000 h 6858000"/>
              <a:gd name="connsiteX3-187" fmla="*/ 0 w 9144001"/>
              <a:gd name="connsiteY3-188" fmla="*/ 6858000 h 6858000"/>
              <a:gd name="connsiteX4-189" fmla="*/ 0 w 9144001"/>
              <a:gd name="connsiteY4-190" fmla="*/ 0 h 6858000"/>
              <a:gd name="connsiteX5-191" fmla="*/ 136817 w 9144001"/>
              <a:gd name="connsiteY5-192" fmla="*/ 136817 h 6858000"/>
              <a:gd name="connsiteX6-193" fmla="*/ 136817 w 9144001"/>
              <a:gd name="connsiteY6-194" fmla="*/ 6721183 h 6858000"/>
              <a:gd name="connsiteX7-195" fmla="*/ 9007184 w 9144001"/>
              <a:gd name="connsiteY7-196" fmla="*/ 6721183 h 6858000"/>
              <a:gd name="connsiteX8-197" fmla="*/ 9007184 w 9144001"/>
              <a:gd name="connsiteY8-198" fmla="*/ 136817 h 6858000"/>
              <a:gd name="connsiteX9-199" fmla="*/ 136817 w 9144001"/>
              <a:gd name="connsiteY9-200" fmla="*/ 136817 h 6858000"/>
              <a:gd name="connsiteX0-201" fmla="*/ 0 w 9144001"/>
              <a:gd name="connsiteY0-202" fmla="*/ 0 h 6858000"/>
              <a:gd name="connsiteX1-203" fmla="*/ 9144001 w 9144001"/>
              <a:gd name="connsiteY1-204" fmla="*/ 0 h 6858000"/>
              <a:gd name="connsiteX2-205" fmla="*/ 9144001 w 9144001"/>
              <a:gd name="connsiteY2-206" fmla="*/ 6858000 h 6858000"/>
              <a:gd name="connsiteX3-207" fmla="*/ 0 w 9144001"/>
              <a:gd name="connsiteY3-208" fmla="*/ 6858000 h 6858000"/>
              <a:gd name="connsiteX4-209" fmla="*/ 0 w 9144001"/>
              <a:gd name="connsiteY4-210" fmla="*/ 0 h 6858000"/>
              <a:gd name="connsiteX5-211" fmla="*/ 136817 w 9144001"/>
              <a:gd name="connsiteY5-212" fmla="*/ 136817 h 6858000"/>
              <a:gd name="connsiteX6-213" fmla="*/ 136817 w 9144001"/>
              <a:gd name="connsiteY6-214" fmla="*/ 6721183 h 6858000"/>
              <a:gd name="connsiteX7-215" fmla="*/ 9007184 w 9144001"/>
              <a:gd name="connsiteY7-216" fmla="*/ 6721183 h 6858000"/>
              <a:gd name="connsiteX8-217" fmla="*/ 9007184 w 9144001"/>
              <a:gd name="connsiteY8-218" fmla="*/ 136817 h 6858000"/>
              <a:gd name="connsiteX9-219" fmla="*/ 136817 w 9144001"/>
              <a:gd name="connsiteY9-220" fmla="*/ 136817 h 6858000"/>
              <a:gd name="connsiteX0-221" fmla="*/ 0 w 9144001"/>
              <a:gd name="connsiteY0-222" fmla="*/ 0 h 6858000"/>
              <a:gd name="connsiteX1-223" fmla="*/ 9144001 w 9144001"/>
              <a:gd name="connsiteY1-224" fmla="*/ 0 h 6858000"/>
              <a:gd name="connsiteX2-225" fmla="*/ 9144001 w 9144001"/>
              <a:gd name="connsiteY2-226" fmla="*/ 6858000 h 6858000"/>
              <a:gd name="connsiteX3-227" fmla="*/ 0 w 9144001"/>
              <a:gd name="connsiteY3-228" fmla="*/ 6858000 h 6858000"/>
              <a:gd name="connsiteX4-229" fmla="*/ 0 w 9144001"/>
              <a:gd name="connsiteY4-230" fmla="*/ 0 h 6858000"/>
              <a:gd name="connsiteX5-231" fmla="*/ 136817 w 9144001"/>
              <a:gd name="connsiteY5-232" fmla="*/ 136817 h 6858000"/>
              <a:gd name="connsiteX6-233" fmla="*/ 136817 w 9144001"/>
              <a:gd name="connsiteY6-234" fmla="*/ 6721183 h 6858000"/>
              <a:gd name="connsiteX7-235" fmla="*/ 9007184 w 9144001"/>
              <a:gd name="connsiteY7-236" fmla="*/ 6721183 h 6858000"/>
              <a:gd name="connsiteX8-237" fmla="*/ 9007184 w 9144001"/>
              <a:gd name="connsiteY8-238" fmla="*/ 136817 h 6858000"/>
              <a:gd name="connsiteX9-239" fmla="*/ 136817 w 9144001"/>
              <a:gd name="connsiteY9-240" fmla="*/ 136817 h 6858000"/>
              <a:gd name="connsiteX0-241" fmla="*/ 0 w 9144001"/>
              <a:gd name="connsiteY0-242" fmla="*/ 0 h 6858000"/>
              <a:gd name="connsiteX1-243" fmla="*/ 9144001 w 9144001"/>
              <a:gd name="connsiteY1-244" fmla="*/ 0 h 6858000"/>
              <a:gd name="connsiteX2-245" fmla="*/ 9144001 w 9144001"/>
              <a:gd name="connsiteY2-246" fmla="*/ 6858000 h 6858000"/>
              <a:gd name="connsiteX3-247" fmla="*/ 0 w 9144001"/>
              <a:gd name="connsiteY3-248" fmla="*/ 6858000 h 6858000"/>
              <a:gd name="connsiteX4-249" fmla="*/ 0 w 9144001"/>
              <a:gd name="connsiteY4-250" fmla="*/ 0 h 6858000"/>
              <a:gd name="connsiteX5-251" fmla="*/ 136817 w 9144001"/>
              <a:gd name="connsiteY5-252" fmla="*/ 136817 h 6858000"/>
              <a:gd name="connsiteX6-253" fmla="*/ 136817 w 9144001"/>
              <a:gd name="connsiteY6-254" fmla="*/ 6721183 h 6858000"/>
              <a:gd name="connsiteX7-255" fmla="*/ 9007184 w 9144001"/>
              <a:gd name="connsiteY7-256" fmla="*/ 6721183 h 6858000"/>
              <a:gd name="connsiteX8-257" fmla="*/ 9007184 w 9144001"/>
              <a:gd name="connsiteY8-258" fmla="*/ 136817 h 6858000"/>
              <a:gd name="connsiteX9-259" fmla="*/ 136817 w 9144001"/>
              <a:gd name="connsiteY9-260" fmla="*/ 136817 h 6858000"/>
              <a:gd name="connsiteX0-261" fmla="*/ 0 w 9144001"/>
              <a:gd name="connsiteY0-262" fmla="*/ 0 h 6858000"/>
              <a:gd name="connsiteX1-263" fmla="*/ 9144001 w 9144001"/>
              <a:gd name="connsiteY1-264" fmla="*/ 0 h 6858000"/>
              <a:gd name="connsiteX2-265" fmla="*/ 9144001 w 9144001"/>
              <a:gd name="connsiteY2-266" fmla="*/ 6858000 h 6858000"/>
              <a:gd name="connsiteX3-267" fmla="*/ 0 w 9144001"/>
              <a:gd name="connsiteY3-268" fmla="*/ 6858000 h 6858000"/>
              <a:gd name="connsiteX4-269" fmla="*/ 0 w 9144001"/>
              <a:gd name="connsiteY4-270" fmla="*/ 0 h 6858000"/>
              <a:gd name="connsiteX5-271" fmla="*/ 136817 w 9144001"/>
              <a:gd name="connsiteY5-272" fmla="*/ 136817 h 6858000"/>
              <a:gd name="connsiteX6-273" fmla="*/ 136817 w 9144001"/>
              <a:gd name="connsiteY6-274" fmla="*/ 6721183 h 6858000"/>
              <a:gd name="connsiteX7-275" fmla="*/ 9007184 w 9144001"/>
              <a:gd name="connsiteY7-276" fmla="*/ 6721183 h 6858000"/>
              <a:gd name="connsiteX8-277" fmla="*/ 9007184 w 9144001"/>
              <a:gd name="connsiteY8-278" fmla="*/ 136817 h 6858000"/>
              <a:gd name="connsiteX9-279" fmla="*/ 136817 w 9144001"/>
              <a:gd name="connsiteY9-280" fmla="*/ 136817 h 6858000"/>
              <a:gd name="connsiteX0-281" fmla="*/ 0 w 9144001"/>
              <a:gd name="connsiteY0-282" fmla="*/ 0 h 6858000"/>
              <a:gd name="connsiteX1-283" fmla="*/ 9144001 w 9144001"/>
              <a:gd name="connsiteY1-284" fmla="*/ 0 h 6858000"/>
              <a:gd name="connsiteX2-285" fmla="*/ 9144001 w 9144001"/>
              <a:gd name="connsiteY2-286" fmla="*/ 6858000 h 6858000"/>
              <a:gd name="connsiteX3-287" fmla="*/ 0 w 9144001"/>
              <a:gd name="connsiteY3-288" fmla="*/ 6858000 h 6858000"/>
              <a:gd name="connsiteX4-289" fmla="*/ 0 w 9144001"/>
              <a:gd name="connsiteY4-290" fmla="*/ 0 h 6858000"/>
              <a:gd name="connsiteX5-291" fmla="*/ 136817 w 9144001"/>
              <a:gd name="connsiteY5-292" fmla="*/ 136817 h 6858000"/>
              <a:gd name="connsiteX6-293" fmla="*/ 136817 w 9144001"/>
              <a:gd name="connsiteY6-294" fmla="*/ 6721183 h 6858000"/>
              <a:gd name="connsiteX7-295" fmla="*/ 9007184 w 9144001"/>
              <a:gd name="connsiteY7-296" fmla="*/ 6721183 h 6858000"/>
              <a:gd name="connsiteX8-297" fmla="*/ 9007184 w 9144001"/>
              <a:gd name="connsiteY8-298" fmla="*/ 136817 h 6858000"/>
              <a:gd name="connsiteX9-299" fmla="*/ 136817 w 9144001"/>
              <a:gd name="connsiteY9-300" fmla="*/ 136817 h 6858000"/>
              <a:gd name="connsiteX0-301" fmla="*/ 0 w 9144001"/>
              <a:gd name="connsiteY0-302" fmla="*/ 0 h 6858000"/>
              <a:gd name="connsiteX1-303" fmla="*/ 9144001 w 9144001"/>
              <a:gd name="connsiteY1-304" fmla="*/ 0 h 6858000"/>
              <a:gd name="connsiteX2-305" fmla="*/ 9144001 w 9144001"/>
              <a:gd name="connsiteY2-306" fmla="*/ 6858000 h 6858000"/>
              <a:gd name="connsiteX3-307" fmla="*/ 0 w 9144001"/>
              <a:gd name="connsiteY3-308" fmla="*/ 6858000 h 6858000"/>
              <a:gd name="connsiteX4-309" fmla="*/ 0 w 9144001"/>
              <a:gd name="connsiteY4-310" fmla="*/ 0 h 6858000"/>
              <a:gd name="connsiteX5-311" fmla="*/ 136817 w 9144001"/>
              <a:gd name="connsiteY5-312" fmla="*/ 136817 h 6858000"/>
              <a:gd name="connsiteX6-313" fmla="*/ 136817 w 9144001"/>
              <a:gd name="connsiteY6-314" fmla="*/ 6721183 h 6858000"/>
              <a:gd name="connsiteX7-315" fmla="*/ 9007184 w 9144001"/>
              <a:gd name="connsiteY7-316" fmla="*/ 6721183 h 6858000"/>
              <a:gd name="connsiteX8-317" fmla="*/ 9007184 w 9144001"/>
              <a:gd name="connsiteY8-318" fmla="*/ 136817 h 6858000"/>
              <a:gd name="connsiteX9-319" fmla="*/ 136817 w 9144001"/>
              <a:gd name="connsiteY9-32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319235" y="2242706"/>
                  <a:pt x="321544" y="4551794"/>
                  <a:pt x="136817" y="6721183"/>
                </a:cubicBezTo>
                <a:cubicBezTo>
                  <a:pt x="3079751" y="6546846"/>
                  <a:pt x="6064250" y="6534147"/>
                  <a:pt x="9007184" y="6721183"/>
                </a:cubicBezTo>
                <a:cubicBezTo>
                  <a:pt x="8778584" y="4484830"/>
                  <a:pt x="8874411" y="2357006"/>
                  <a:pt x="9007184" y="136817"/>
                </a:cubicBezTo>
                <a:cubicBezTo>
                  <a:pt x="6052704" y="336553"/>
                  <a:pt x="3092451" y="348099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014763" y="2564951"/>
            <a:ext cx="851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3449766" y="1191175"/>
            <a:ext cx="64807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2142005" y="932527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9257907" y="2132856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60 CuadroTexto"/>
          <p:cNvSpPr txBox="1"/>
          <p:nvPr/>
        </p:nvSpPr>
        <p:spPr>
          <a:xfrm>
            <a:off x="9264352" y="1124744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8976320" y="5697047"/>
            <a:ext cx="1080120" cy="61227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CHECK</a:t>
            </a:r>
            <a:endParaRPr lang="es-ES" sz="2400" b="1" dirty="0"/>
          </a:p>
        </p:txBody>
      </p:sp>
      <p:sp>
        <p:nvSpPr>
          <p:cNvPr id="62" name="61 Flecha derecha">
            <a:hlinkClick r:id="" action="ppaction://hlinkshowjump?jump=nextslide"/>
          </p:cNvPr>
          <p:cNvSpPr/>
          <p:nvPr/>
        </p:nvSpPr>
        <p:spPr>
          <a:xfrm>
            <a:off x="8976320" y="5517233"/>
            <a:ext cx="1232520" cy="944488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NEXT</a:t>
            </a:r>
            <a:endParaRPr lang="es-ES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5519936" y="4941168"/>
            <a:ext cx="1800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srgbClr val="FFC000"/>
                </a:solidFill>
              </a:rPr>
              <a:t>It’s</a:t>
            </a:r>
            <a:r>
              <a:rPr lang="es-ES_tradnl" sz="3200" b="1" dirty="0" smtClean="0">
                <a:solidFill>
                  <a:srgbClr val="FFC000"/>
                </a:solidFill>
              </a:rPr>
              <a:t> a ...</a:t>
            </a:r>
            <a:endParaRPr lang="es-ES" sz="3200" b="1" dirty="0">
              <a:solidFill>
                <a:srgbClr val="FFC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9516380" y="3175160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215680" y="356702"/>
            <a:ext cx="578888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srgbClr val="FFC000"/>
                </a:solidFill>
              </a:rPr>
              <a:t>What’s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this</a:t>
            </a:r>
            <a:r>
              <a:rPr lang="es-ES_tradnl" sz="3200" b="1" dirty="0" smtClean="0">
                <a:solidFill>
                  <a:srgbClr val="FFC000"/>
                </a:solidFill>
              </a:rPr>
              <a:t>?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How</a:t>
            </a:r>
            <a:r>
              <a:rPr lang="es-ES_tradnl" sz="3200" b="1" dirty="0" smtClean="0">
                <a:solidFill>
                  <a:srgbClr val="FFC000"/>
                </a:solidFill>
              </a:rPr>
              <a:t> do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you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spell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it</a:t>
            </a:r>
            <a:r>
              <a:rPr lang="es-ES_tradnl" sz="3200" b="1" dirty="0" smtClean="0">
                <a:solidFill>
                  <a:srgbClr val="FFC000"/>
                </a:solidFill>
              </a:rPr>
              <a:t>?</a:t>
            </a:r>
            <a:endParaRPr lang="es-ES" sz="3200" b="1" dirty="0">
              <a:solidFill>
                <a:srgbClr val="FFC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2687504" y="3545811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8735497" y="3327941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2" descr="http://www.wikihow.com/images/4/4e/Cartoon-skeleton-Intr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00" b="96400" l="19200" r="91000">
                        <a14:foregroundMark x1="26200" y1="69200" x2="26000" y2="70200"/>
                        <a14:foregroundMark x1="27800" y1="70200" x2="27800" y2="71200"/>
                        <a14:foregroundMark x1="30000" y1="70400" x2="30200" y2="71400"/>
                        <a14:foregroundMark x1="33000" y1="67400" x2="34200" y2="67400"/>
                        <a14:foregroundMark x1="78200" y1="42200" x2="82000" y2="42600"/>
                        <a14:foregroundMark x1="76400" y1="37600" x2="76400" y2="38600"/>
                        <a14:foregroundMark x1="81000" y1="35400" x2="80200" y2="37400"/>
                        <a14:foregroundMark x1="84000" y1="36200" x2="82600" y2="37800"/>
                        <a14:foregroundMark x1="86200" y1="39600" x2="84400" y2="40400"/>
                        <a14:foregroundMark x1="52600" y1="52800" x2="56600" y2="51800"/>
                        <a14:foregroundMark x1="51800" y1="66200" x2="58200" y2="65600"/>
                        <a14:foregroundMark x1="50800" y1="73800" x2="47200" y2="78000"/>
                        <a14:foregroundMark x1="31600" y1="81600" x2="29800" y2="84800"/>
                        <a14:foregroundMark x1="78000" y1="69000" x2="75000" y2="74200"/>
                        <a14:foregroundMark x1="76000" y1="80600" x2="80000" y2="79400"/>
                        <a14:foregroundMark x1="82000" y1="77200" x2="83200" y2="76600"/>
                        <a14:foregroundMark x1="82800" y1="79400" x2="84400" y2="78600"/>
                        <a14:foregroundMark x1="83200" y1="80600" x2="84400" y2="81000"/>
                        <a14:foregroundMark x1="28400" y1="88200" x2="28000" y2="88600"/>
                        <a14:foregroundMark x1="30000" y1="88200" x2="30000" y2="88800"/>
                        <a14:foregroundMark x1="32200" y1="87600" x2="32400" y2="88600"/>
                      </a14:backgroundRemoval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85" t="7628" r="10923" b="8415"/>
          <a:stretch>
            <a:fillRect/>
          </a:stretch>
        </p:blipFill>
        <p:spPr bwMode="auto">
          <a:xfrm flipH="1">
            <a:off x="5444634" y="1537025"/>
            <a:ext cx="2638102" cy="334357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wikihow.com/images/4/4e/Cartoon-skeleton-Intr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00" b="96400" l="19200" r="91000">
                        <a14:foregroundMark x1="26200" y1="69200" x2="26000" y2="70200"/>
                        <a14:foregroundMark x1="27800" y1="70200" x2="27800" y2="71200"/>
                        <a14:foregroundMark x1="30000" y1="70400" x2="30200" y2="71400"/>
                        <a14:foregroundMark x1="33000" y1="67400" x2="34200" y2="67400"/>
                        <a14:foregroundMark x1="78200" y1="42200" x2="82000" y2="42600"/>
                        <a14:foregroundMark x1="76400" y1="37600" x2="76400" y2="38600"/>
                        <a14:foregroundMark x1="81000" y1="35400" x2="80200" y2="37400"/>
                        <a14:foregroundMark x1="84000" y1="36200" x2="82600" y2="37800"/>
                        <a14:foregroundMark x1="86200" y1="39600" x2="84400" y2="40400"/>
                        <a14:foregroundMark x1="52600" y1="52800" x2="56600" y2="51800"/>
                        <a14:foregroundMark x1="51800" y1="66200" x2="58200" y2="65600"/>
                        <a14:foregroundMark x1="50800" y1="73800" x2="47200" y2="78000"/>
                        <a14:foregroundMark x1="31600" y1="81600" x2="29800" y2="84800"/>
                        <a14:foregroundMark x1="78000" y1="69000" x2="75000" y2="74200"/>
                        <a14:foregroundMark x1="76000" y1="80600" x2="80000" y2="79400"/>
                        <a14:foregroundMark x1="82000" y1="77200" x2="83200" y2="76600"/>
                        <a14:foregroundMark x1="82800" y1="79400" x2="84400" y2="78600"/>
                        <a14:foregroundMark x1="83200" y1="80600" x2="84400" y2="81000"/>
                        <a14:foregroundMark x1="28400" y1="88200" x2="28000" y2="88600"/>
                        <a14:foregroundMark x1="30000" y1="88200" x2="30000" y2="88800"/>
                        <a14:foregroundMark x1="32200" y1="87600" x2="32400" y2="88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85" t="7628" r="10923" b="8415"/>
          <a:stretch>
            <a:fillRect/>
          </a:stretch>
        </p:blipFill>
        <p:spPr bwMode="auto">
          <a:xfrm flipH="1">
            <a:off x="5447928" y="1556792"/>
            <a:ext cx="2638102" cy="334357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9364603" y="356702"/>
            <a:ext cx="97986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dirty="0" smtClean="0">
                <a:solidFill>
                  <a:srgbClr val="FFC000"/>
                </a:solidFill>
              </a:rPr>
              <a:t>6/10</a:t>
            </a:r>
            <a:endParaRPr lang="es-E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2428E-7 L 0.14878 0.3949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1" y="197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51445E-7 L 0.15156 0.5951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69" y="297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8728E-6 L 0.34948 0.6328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5" y="31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89017E-7 L -0.37379 0.4578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228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20231E-7 L -0.35087 0.6046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52" y="302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4104E-6 L -0.32327 0.30612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63" y="15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6.35838E-7 L 0.46302 0.2520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42" y="126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12139E-6 L -0.1434 0.2839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" y="141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kelet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58" grpId="0"/>
      <p:bldP spid="59" grpId="0"/>
      <p:bldP spid="60" grpId="0"/>
      <p:bldP spid="61" grpId="0"/>
      <p:bldP spid="6" grpId="0" bldLvl="0" animBg="1"/>
      <p:bldP spid="62" grpId="0" bldLvl="0" animBg="1"/>
      <p:bldP spid="17" grpId="0"/>
      <p:bldP spid="23" grpId="0"/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83" y="3844540"/>
            <a:ext cx="1387277" cy="15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c04.deviantart.net/fs70/f/2014/071/2/4/moon__4__png_by_clipartcotttage-d79z5xo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18" y="659914"/>
            <a:ext cx="5001334" cy="500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Documento"/>
          <p:cNvSpPr/>
          <p:nvPr/>
        </p:nvSpPr>
        <p:spPr>
          <a:xfrm rot="10800000">
            <a:off x="1523999" y="4536095"/>
            <a:ext cx="9171517" cy="232190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65 w 21665"/>
              <a:gd name="connsiteY0-2" fmla="*/ 0 h 31981"/>
              <a:gd name="connsiteX1-3" fmla="*/ 21665 w 21665"/>
              <a:gd name="connsiteY1-4" fmla="*/ 0 h 31981"/>
              <a:gd name="connsiteX2-5" fmla="*/ 21665 w 21665"/>
              <a:gd name="connsiteY2-6" fmla="*/ 17322 h 31981"/>
              <a:gd name="connsiteX3-7" fmla="*/ 0 w 21665"/>
              <a:gd name="connsiteY3-8" fmla="*/ 31465 h 31981"/>
              <a:gd name="connsiteX4-9" fmla="*/ 65 w 21665"/>
              <a:gd name="connsiteY4-10" fmla="*/ 0 h 31981"/>
              <a:gd name="connsiteX0-11" fmla="*/ 65 w 21665"/>
              <a:gd name="connsiteY0-12" fmla="*/ 0 h 33359"/>
              <a:gd name="connsiteX1-13" fmla="*/ 21665 w 21665"/>
              <a:gd name="connsiteY1-14" fmla="*/ 0 h 33359"/>
              <a:gd name="connsiteX2-15" fmla="*/ 21665 w 21665"/>
              <a:gd name="connsiteY2-16" fmla="*/ 32239 h 33359"/>
              <a:gd name="connsiteX3-17" fmla="*/ 0 w 21665"/>
              <a:gd name="connsiteY3-18" fmla="*/ 31465 h 33359"/>
              <a:gd name="connsiteX4-19" fmla="*/ 65 w 21665"/>
              <a:gd name="connsiteY4-20" fmla="*/ 0 h 33359"/>
              <a:gd name="connsiteX0-21" fmla="*/ 65 w 21665"/>
              <a:gd name="connsiteY0-22" fmla="*/ 0 h 32239"/>
              <a:gd name="connsiteX1-23" fmla="*/ 21665 w 21665"/>
              <a:gd name="connsiteY1-24" fmla="*/ 0 h 32239"/>
              <a:gd name="connsiteX2-25" fmla="*/ 21665 w 21665"/>
              <a:gd name="connsiteY2-26" fmla="*/ 32239 h 32239"/>
              <a:gd name="connsiteX3-27" fmla="*/ 0 w 21665"/>
              <a:gd name="connsiteY3-28" fmla="*/ 31465 h 32239"/>
              <a:gd name="connsiteX4-29" fmla="*/ 65 w 21665"/>
              <a:gd name="connsiteY4-30" fmla="*/ 0 h 32239"/>
              <a:gd name="connsiteX0-31" fmla="*/ 65 w 21665"/>
              <a:gd name="connsiteY0-32" fmla="*/ 0 h 31707"/>
              <a:gd name="connsiteX1-33" fmla="*/ 21665 w 21665"/>
              <a:gd name="connsiteY1-34" fmla="*/ 0 h 31707"/>
              <a:gd name="connsiteX2-35" fmla="*/ 21665 w 21665"/>
              <a:gd name="connsiteY2-36" fmla="*/ 15509 h 31707"/>
              <a:gd name="connsiteX3-37" fmla="*/ 0 w 21665"/>
              <a:gd name="connsiteY3-38" fmla="*/ 31465 h 31707"/>
              <a:gd name="connsiteX4-39" fmla="*/ 65 w 21665"/>
              <a:gd name="connsiteY4-40" fmla="*/ 0 h 31707"/>
              <a:gd name="connsiteX0-41" fmla="*/ 65 w 21665"/>
              <a:gd name="connsiteY0-42" fmla="*/ 0 h 33853"/>
              <a:gd name="connsiteX1-43" fmla="*/ 21665 w 21665"/>
              <a:gd name="connsiteY1-44" fmla="*/ 0 h 33853"/>
              <a:gd name="connsiteX2-45" fmla="*/ 21665 w 21665"/>
              <a:gd name="connsiteY2-46" fmla="*/ 15509 h 33853"/>
              <a:gd name="connsiteX3-47" fmla="*/ 0 w 21665"/>
              <a:gd name="connsiteY3-48" fmla="*/ 31465 h 33853"/>
              <a:gd name="connsiteX4-49" fmla="*/ 65 w 21665"/>
              <a:gd name="connsiteY4-50" fmla="*/ 0 h 33853"/>
              <a:gd name="connsiteX0-51" fmla="*/ 65 w 21665"/>
              <a:gd name="connsiteY0-52" fmla="*/ 0 h 34236"/>
              <a:gd name="connsiteX1-53" fmla="*/ 21665 w 21665"/>
              <a:gd name="connsiteY1-54" fmla="*/ 0 h 34236"/>
              <a:gd name="connsiteX2-55" fmla="*/ 21600 w 21665"/>
              <a:gd name="connsiteY2-56" fmla="*/ 23592 h 34236"/>
              <a:gd name="connsiteX3-57" fmla="*/ 0 w 21665"/>
              <a:gd name="connsiteY3-58" fmla="*/ 31465 h 34236"/>
              <a:gd name="connsiteX4-59" fmla="*/ 65 w 21665"/>
              <a:gd name="connsiteY4-60" fmla="*/ 0 h 34236"/>
              <a:gd name="connsiteX0-61" fmla="*/ 65 w 21665"/>
              <a:gd name="connsiteY0-62" fmla="*/ 0 h 35650"/>
              <a:gd name="connsiteX1-63" fmla="*/ 21665 w 21665"/>
              <a:gd name="connsiteY1-64" fmla="*/ 0 h 35650"/>
              <a:gd name="connsiteX2-65" fmla="*/ 21600 w 21665"/>
              <a:gd name="connsiteY2-66" fmla="*/ 23592 h 35650"/>
              <a:gd name="connsiteX3-67" fmla="*/ 0 w 21665"/>
              <a:gd name="connsiteY3-68" fmla="*/ 31465 h 35650"/>
              <a:gd name="connsiteX4-69" fmla="*/ 65 w 21665"/>
              <a:gd name="connsiteY4-70" fmla="*/ 0 h 356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665" h="35650">
                <a:moveTo>
                  <a:pt x="65" y="0"/>
                </a:moveTo>
                <a:lnTo>
                  <a:pt x="21665" y="0"/>
                </a:lnTo>
                <a:cubicBezTo>
                  <a:pt x="21643" y="7864"/>
                  <a:pt x="21622" y="15728"/>
                  <a:pt x="21600" y="23592"/>
                </a:cubicBezTo>
                <a:cubicBezTo>
                  <a:pt x="11781" y="20277"/>
                  <a:pt x="17084" y="45253"/>
                  <a:pt x="0" y="31465"/>
                </a:cubicBezTo>
                <a:cubicBezTo>
                  <a:pt x="22" y="20977"/>
                  <a:pt x="43" y="10488"/>
                  <a:pt x="65" y="0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3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  <a:gd name="connsiteX0-161" fmla="*/ 0 w 9144001"/>
              <a:gd name="connsiteY0-162" fmla="*/ 0 h 6858000"/>
              <a:gd name="connsiteX1-163" fmla="*/ 9144001 w 9144001"/>
              <a:gd name="connsiteY1-164" fmla="*/ 0 h 6858000"/>
              <a:gd name="connsiteX2-165" fmla="*/ 9144001 w 9144001"/>
              <a:gd name="connsiteY2-166" fmla="*/ 6858000 h 6858000"/>
              <a:gd name="connsiteX3-167" fmla="*/ 0 w 9144001"/>
              <a:gd name="connsiteY3-168" fmla="*/ 6858000 h 6858000"/>
              <a:gd name="connsiteX4-169" fmla="*/ 0 w 9144001"/>
              <a:gd name="connsiteY4-170" fmla="*/ 0 h 6858000"/>
              <a:gd name="connsiteX5-171" fmla="*/ 136817 w 9144001"/>
              <a:gd name="connsiteY5-172" fmla="*/ 136817 h 6858000"/>
              <a:gd name="connsiteX6-173" fmla="*/ 136817 w 9144001"/>
              <a:gd name="connsiteY6-174" fmla="*/ 6721183 h 6858000"/>
              <a:gd name="connsiteX7-175" fmla="*/ 9007184 w 9144001"/>
              <a:gd name="connsiteY7-176" fmla="*/ 6721183 h 6858000"/>
              <a:gd name="connsiteX8-177" fmla="*/ 9007184 w 9144001"/>
              <a:gd name="connsiteY8-178" fmla="*/ 136817 h 6858000"/>
              <a:gd name="connsiteX9-179" fmla="*/ 136817 w 9144001"/>
              <a:gd name="connsiteY9-180" fmla="*/ 136817 h 6858000"/>
              <a:gd name="connsiteX0-181" fmla="*/ 0 w 9144001"/>
              <a:gd name="connsiteY0-182" fmla="*/ 0 h 6858000"/>
              <a:gd name="connsiteX1-183" fmla="*/ 9144001 w 9144001"/>
              <a:gd name="connsiteY1-184" fmla="*/ 0 h 6858000"/>
              <a:gd name="connsiteX2-185" fmla="*/ 9144001 w 9144001"/>
              <a:gd name="connsiteY2-186" fmla="*/ 6858000 h 6858000"/>
              <a:gd name="connsiteX3-187" fmla="*/ 0 w 9144001"/>
              <a:gd name="connsiteY3-188" fmla="*/ 6858000 h 6858000"/>
              <a:gd name="connsiteX4-189" fmla="*/ 0 w 9144001"/>
              <a:gd name="connsiteY4-190" fmla="*/ 0 h 6858000"/>
              <a:gd name="connsiteX5-191" fmla="*/ 136817 w 9144001"/>
              <a:gd name="connsiteY5-192" fmla="*/ 136817 h 6858000"/>
              <a:gd name="connsiteX6-193" fmla="*/ 136817 w 9144001"/>
              <a:gd name="connsiteY6-194" fmla="*/ 6721183 h 6858000"/>
              <a:gd name="connsiteX7-195" fmla="*/ 9007184 w 9144001"/>
              <a:gd name="connsiteY7-196" fmla="*/ 6721183 h 6858000"/>
              <a:gd name="connsiteX8-197" fmla="*/ 9007184 w 9144001"/>
              <a:gd name="connsiteY8-198" fmla="*/ 136817 h 6858000"/>
              <a:gd name="connsiteX9-199" fmla="*/ 136817 w 9144001"/>
              <a:gd name="connsiteY9-200" fmla="*/ 136817 h 6858000"/>
              <a:gd name="connsiteX0-201" fmla="*/ 0 w 9144001"/>
              <a:gd name="connsiteY0-202" fmla="*/ 0 h 6858000"/>
              <a:gd name="connsiteX1-203" fmla="*/ 9144001 w 9144001"/>
              <a:gd name="connsiteY1-204" fmla="*/ 0 h 6858000"/>
              <a:gd name="connsiteX2-205" fmla="*/ 9144001 w 9144001"/>
              <a:gd name="connsiteY2-206" fmla="*/ 6858000 h 6858000"/>
              <a:gd name="connsiteX3-207" fmla="*/ 0 w 9144001"/>
              <a:gd name="connsiteY3-208" fmla="*/ 6858000 h 6858000"/>
              <a:gd name="connsiteX4-209" fmla="*/ 0 w 9144001"/>
              <a:gd name="connsiteY4-210" fmla="*/ 0 h 6858000"/>
              <a:gd name="connsiteX5-211" fmla="*/ 136817 w 9144001"/>
              <a:gd name="connsiteY5-212" fmla="*/ 136817 h 6858000"/>
              <a:gd name="connsiteX6-213" fmla="*/ 136817 w 9144001"/>
              <a:gd name="connsiteY6-214" fmla="*/ 6721183 h 6858000"/>
              <a:gd name="connsiteX7-215" fmla="*/ 9007184 w 9144001"/>
              <a:gd name="connsiteY7-216" fmla="*/ 6721183 h 6858000"/>
              <a:gd name="connsiteX8-217" fmla="*/ 9007184 w 9144001"/>
              <a:gd name="connsiteY8-218" fmla="*/ 136817 h 6858000"/>
              <a:gd name="connsiteX9-219" fmla="*/ 136817 w 9144001"/>
              <a:gd name="connsiteY9-220" fmla="*/ 136817 h 6858000"/>
              <a:gd name="connsiteX0-221" fmla="*/ 0 w 9144001"/>
              <a:gd name="connsiteY0-222" fmla="*/ 0 h 6858000"/>
              <a:gd name="connsiteX1-223" fmla="*/ 9144001 w 9144001"/>
              <a:gd name="connsiteY1-224" fmla="*/ 0 h 6858000"/>
              <a:gd name="connsiteX2-225" fmla="*/ 9144001 w 9144001"/>
              <a:gd name="connsiteY2-226" fmla="*/ 6858000 h 6858000"/>
              <a:gd name="connsiteX3-227" fmla="*/ 0 w 9144001"/>
              <a:gd name="connsiteY3-228" fmla="*/ 6858000 h 6858000"/>
              <a:gd name="connsiteX4-229" fmla="*/ 0 w 9144001"/>
              <a:gd name="connsiteY4-230" fmla="*/ 0 h 6858000"/>
              <a:gd name="connsiteX5-231" fmla="*/ 136817 w 9144001"/>
              <a:gd name="connsiteY5-232" fmla="*/ 136817 h 6858000"/>
              <a:gd name="connsiteX6-233" fmla="*/ 136817 w 9144001"/>
              <a:gd name="connsiteY6-234" fmla="*/ 6721183 h 6858000"/>
              <a:gd name="connsiteX7-235" fmla="*/ 9007184 w 9144001"/>
              <a:gd name="connsiteY7-236" fmla="*/ 6721183 h 6858000"/>
              <a:gd name="connsiteX8-237" fmla="*/ 9007184 w 9144001"/>
              <a:gd name="connsiteY8-238" fmla="*/ 136817 h 6858000"/>
              <a:gd name="connsiteX9-239" fmla="*/ 136817 w 9144001"/>
              <a:gd name="connsiteY9-240" fmla="*/ 136817 h 6858000"/>
              <a:gd name="connsiteX0-241" fmla="*/ 0 w 9144001"/>
              <a:gd name="connsiteY0-242" fmla="*/ 0 h 6858000"/>
              <a:gd name="connsiteX1-243" fmla="*/ 9144001 w 9144001"/>
              <a:gd name="connsiteY1-244" fmla="*/ 0 h 6858000"/>
              <a:gd name="connsiteX2-245" fmla="*/ 9144001 w 9144001"/>
              <a:gd name="connsiteY2-246" fmla="*/ 6858000 h 6858000"/>
              <a:gd name="connsiteX3-247" fmla="*/ 0 w 9144001"/>
              <a:gd name="connsiteY3-248" fmla="*/ 6858000 h 6858000"/>
              <a:gd name="connsiteX4-249" fmla="*/ 0 w 9144001"/>
              <a:gd name="connsiteY4-250" fmla="*/ 0 h 6858000"/>
              <a:gd name="connsiteX5-251" fmla="*/ 136817 w 9144001"/>
              <a:gd name="connsiteY5-252" fmla="*/ 136817 h 6858000"/>
              <a:gd name="connsiteX6-253" fmla="*/ 136817 w 9144001"/>
              <a:gd name="connsiteY6-254" fmla="*/ 6721183 h 6858000"/>
              <a:gd name="connsiteX7-255" fmla="*/ 9007184 w 9144001"/>
              <a:gd name="connsiteY7-256" fmla="*/ 6721183 h 6858000"/>
              <a:gd name="connsiteX8-257" fmla="*/ 9007184 w 9144001"/>
              <a:gd name="connsiteY8-258" fmla="*/ 136817 h 6858000"/>
              <a:gd name="connsiteX9-259" fmla="*/ 136817 w 9144001"/>
              <a:gd name="connsiteY9-260" fmla="*/ 136817 h 6858000"/>
              <a:gd name="connsiteX0-261" fmla="*/ 0 w 9144001"/>
              <a:gd name="connsiteY0-262" fmla="*/ 0 h 6858000"/>
              <a:gd name="connsiteX1-263" fmla="*/ 9144001 w 9144001"/>
              <a:gd name="connsiteY1-264" fmla="*/ 0 h 6858000"/>
              <a:gd name="connsiteX2-265" fmla="*/ 9144001 w 9144001"/>
              <a:gd name="connsiteY2-266" fmla="*/ 6858000 h 6858000"/>
              <a:gd name="connsiteX3-267" fmla="*/ 0 w 9144001"/>
              <a:gd name="connsiteY3-268" fmla="*/ 6858000 h 6858000"/>
              <a:gd name="connsiteX4-269" fmla="*/ 0 w 9144001"/>
              <a:gd name="connsiteY4-270" fmla="*/ 0 h 6858000"/>
              <a:gd name="connsiteX5-271" fmla="*/ 136817 w 9144001"/>
              <a:gd name="connsiteY5-272" fmla="*/ 136817 h 6858000"/>
              <a:gd name="connsiteX6-273" fmla="*/ 136817 w 9144001"/>
              <a:gd name="connsiteY6-274" fmla="*/ 6721183 h 6858000"/>
              <a:gd name="connsiteX7-275" fmla="*/ 9007184 w 9144001"/>
              <a:gd name="connsiteY7-276" fmla="*/ 6721183 h 6858000"/>
              <a:gd name="connsiteX8-277" fmla="*/ 9007184 w 9144001"/>
              <a:gd name="connsiteY8-278" fmla="*/ 136817 h 6858000"/>
              <a:gd name="connsiteX9-279" fmla="*/ 136817 w 9144001"/>
              <a:gd name="connsiteY9-280" fmla="*/ 136817 h 6858000"/>
              <a:gd name="connsiteX0-281" fmla="*/ 0 w 9144001"/>
              <a:gd name="connsiteY0-282" fmla="*/ 0 h 6858000"/>
              <a:gd name="connsiteX1-283" fmla="*/ 9144001 w 9144001"/>
              <a:gd name="connsiteY1-284" fmla="*/ 0 h 6858000"/>
              <a:gd name="connsiteX2-285" fmla="*/ 9144001 w 9144001"/>
              <a:gd name="connsiteY2-286" fmla="*/ 6858000 h 6858000"/>
              <a:gd name="connsiteX3-287" fmla="*/ 0 w 9144001"/>
              <a:gd name="connsiteY3-288" fmla="*/ 6858000 h 6858000"/>
              <a:gd name="connsiteX4-289" fmla="*/ 0 w 9144001"/>
              <a:gd name="connsiteY4-290" fmla="*/ 0 h 6858000"/>
              <a:gd name="connsiteX5-291" fmla="*/ 136817 w 9144001"/>
              <a:gd name="connsiteY5-292" fmla="*/ 136817 h 6858000"/>
              <a:gd name="connsiteX6-293" fmla="*/ 136817 w 9144001"/>
              <a:gd name="connsiteY6-294" fmla="*/ 6721183 h 6858000"/>
              <a:gd name="connsiteX7-295" fmla="*/ 9007184 w 9144001"/>
              <a:gd name="connsiteY7-296" fmla="*/ 6721183 h 6858000"/>
              <a:gd name="connsiteX8-297" fmla="*/ 9007184 w 9144001"/>
              <a:gd name="connsiteY8-298" fmla="*/ 136817 h 6858000"/>
              <a:gd name="connsiteX9-299" fmla="*/ 136817 w 9144001"/>
              <a:gd name="connsiteY9-300" fmla="*/ 136817 h 6858000"/>
              <a:gd name="connsiteX0-301" fmla="*/ 0 w 9144001"/>
              <a:gd name="connsiteY0-302" fmla="*/ 0 h 6858000"/>
              <a:gd name="connsiteX1-303" fmla="*/ 9144001 w 9144001"/>
              <a:gd name="connsiteY1-304" fmla="*/ 0 h 6858000"/>
              <a:gd name="connsiteX2-305" fmla="*/ 9144001 w 9144001"/>
              <a:gd name="connsiteY2-306" fmla="*/ 6858000 h 6858000"/>
              <a:gd name="connsiteX3-307" fmla="*/ 0 w 9144001"/>
              <a:gd name="connsiteY3-308" fmla="*/ 6858000 h 6858000"/>
              <a:gd name="connsiteX4-309" fmla="*/ 0 w 9144001"/>
              <a:gd name="connsiteY4-310" fmla="*/ 0 h 6858000"/>
              <a:gd name="connsiteX5-311" fmla="*/ 136817 w 9144001"/>
              <a:gd name="connsiteY5-312" fmla="*/ 136817 h 6858000"/>
              <a:gd name="connsiteX6-313" fmla="*/ 136817 w 9144001"/>
              <a:gd name="connsiteY6-314" fmla="*/ 6721183 h 6858000"/>
              <a:gd name="connsiteX7-315" fmla="*/ 9007184 w 9144001"/>
              <a:gd name="connsiteY7-316" fmla="*/ 6721183 h 6858000"/>
              <a:gd name="connsiteX8-317" fmla="*/ 9007184 w 9144001"/>
              <a:gd name="connsiteY8-318" fmla="*/ 136817 h 6858000"/>
              <a:gd name="connsiteX9-319" fmla="*/ 136817 w 9144001"/>
              <a:gd name="connsiteY9-32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319235" y="2242706"/>
                  <a:pt x="321544" y="4551794"/>
                  <a:pt x="136817" y="6721183"/>
                </a:cubicBezTo>
                <a:cubicBezTo>
                  <a:pt x="3079751" y="6546846"/>
                  <a:pt x="6064250" y="6534147"/>
                  <a:pt x="9007184" y="6721183"/>
                </a:cubicBezTo>
                <a:cubicBezTo>
                  <a:pt x="8778584" y="4484830"/>
                  <a:pt x="8874411" y="2357006"/>
                  <a:pt x="9007184" y="136817"/>
                </a:cubicBezTo>
                <a:cubicBezTo>
                  <a:pt x="6052704" y="336553"/>
                  <a:pt x="3092451" y="348099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014763" y="2564951"/>
            <a:ext cx="851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3449766" y="1191175"/>
            <a:ext cx="64807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2142005" y="932527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9037345" y="2421277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60 CuadroTexto"/>
          <p:cNvSpPr txBox="1"/>
          <p:nvPr/>
        </p:nvSpPr>
        <p:spPr>
          <a:xfrm>
            <a:off x="9264352" y="1124744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8976320" y="5697047"/>
            <a:ext cx="1080120" cy="61227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CHECK</a:t>
            </a:r>
            <a:endParaRPr lang="es-ES" sz="2400" b="1" dirty="0"/>
          </a:p>
        </p:txBody>
      </p:sp>
      <p:sp>
        <p:nvSpPr>
          <p:cNvPr id="62" name="61 Flecha derecha">
            <a:hlinkClick r:id="" action="ppaction://hlinkshowjump?jump=nextslide"/>
          </p:cNvPr>
          <p:cNvSpPr/>
          <p:nvPr/>
        </p:nvSpPr>
        <p:spPr>
          <a:xfrm>
            <a:off x="8976320" y="5517233"/>
            <a:ext cx="1232520" cy="944488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NEXT</a:t>
            </a:r>
            <a:endParaRPr lang="es-ES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5519936" y="4941168"/>
            <a:ext cx="1800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srgbClr val="FFC000"/>
                </a:solidFill>
              </a:rPr>
              <a:t>It’s</a:t>
            </a:r>
            <a:r>
              <a:rPr lang="es-ES_tradnl" sz="3200" b="1" dirty="0" smtClean="0">
                <a:solidFill>
                  <a:srgbClr val="FFC000"/>
                </a:solidFill>
              </a:rPr>
              <a:t> a ...</a:t>
            </a:r>
            <a:endParaRPr lang="es-ES" sz="3200" b="1" dirty="0">
              <a:solidFill>
                <a:srgbClr val="FFC000"/>
              </a:solidFill>
            </a:endParaRPr>
          </a:p>
        </p:txBody>
      </p:sp>
      <p:sp>
        <p:nvSpPr>
          <p:cNvPr id="64" name="63 CuadroTexto"/>
          <p:cNvSpPr txBox="1"/>
          <p:nvPr/>
        </p:nvSpPr>
        <p:spPr>
          <a:xfrm>
            <a:off x="3215680" y="356702"/>
            <a:ext cx="578888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srgbClr val="FFC000"/>
                </a:solidFill>
              </a:rPr>
              <a:t>What’s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this</a:t>
            </a:r>
            <a:r>
              <a:rPr lang="es-ES_tradnl" sz="3200" b="1" dirty="0" smtClean="0">
                <a:solidFill>
                  <a:srgbClr val="FFC000"/>
                </a:solidFill>
              </a:rPr>
              <a:t>?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How</a:t>
            </a:r>
            <a:r>
              <a:rPr lang="es-ES_tradnl" sz="3200" b="1" dirty="0" smtClean="0">
                <a:solidFill>
                  <a:srgbClr val="FFC000"/>
                </a:solidFill>
              </a:rPr>
              <a:t> do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you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spell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it</a:t>
            </a:r>
            <a:r>
              <a:rPr lang="es-ES_tradnl" sz="3200" b="1" dirty="0" smtClean="0">
                <a:solidFill>
                  <a:srgbClr val="FFC000"/>
                </a:solidFill>
              </a:rPr>
              <a:t>?</a:t>
            </a:r>
            <a:endParaRPr lang="es-ES" sz="3200" b="1" dirty="0">
              <a:solidFill>
                <a:srgbClr val="FFC000"/>
              </a:solidFill>
            </a:endParaRPr>
          </a:p>
        </p:txBody>
      </p:sp>
      <p:pic>
        <p:nvPicPr>
          <p:cNvPr id="17" name="Picture 4" descr="Cartoon Dancing Mummy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192" y="1626723"/>
            <a:ext cx="2977533" cy="30767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artoon Dancing Mummy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1628800"/>
            <a:ext cx="2977533" cy="30767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9364603" y="356702"/>
            <a:ext cx="97986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dirty="0" smtClean="0">
                <a:solidFill>
                  <a:srgbClr val="FFC000"/>
                </a:solidFill>
              </a:rPr>
              <a:t>7/10</a:t>
            </a:r>
            <a:endParaRPr lang="es-E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2428E-7 L 0.19601 0.3949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197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51445E-7 L 0.23038 0.5951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297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8728E-6 L 0.42812 0.6328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31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5.55112E-17 L -0.24723 0.4159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61" y="207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37 L -0.19323 0.6009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0" y="3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Mum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58" grpId="0"/>
      <p:bldP spid="59" grpId="0"/>
      <p:bldP spid="60" grpId="0"/>
      <p:bldP spid="61" grpId="0"/>
      <p:bldP spid="6" grpId="0" bldLvl="0" animBg="1"/>
      <p:bldP spid="62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83" y="3844540"/>
            <a:ext cx="1387277" cy="15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c04.deviantart.net/fs70/f/2014/071/2/4/moon__4__png_by_clipartcotttage-d79z5xo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18" y="659914"/>
            <a:ext cx="5001334" cy="500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Documento"/>
          <p:cNvSpPr/>
          <p:nvPr/>
        </p:nvSpPr>
        <p:spPr>
          <a:xfrm rot="10800000">
            <a:off x="1523999" y="4536095"/>
            <a:ext cx="9171517" cy="232190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65 w 21665"/>
              <a:gd name="connsiteY0-2" fmla="*/ 0 h 31981"/>
              <a:gd name="connsiteX1-3" fmla="*/ 21665 w 21665"/>
              <a:gd name="connsiteY1-4" fmla="*/ 0 h 31981"/>
              <a:gd name="connsiteX2-5" fmla="*/ 21665 w 21665"/>
              <a:gd name="connsiteY2-6" fmla="*/ 17322 h 31981"/>
              <a:gd name="connsiteX3-7" fmla="*/ 0 w 21665"/>
              <a:gd name="connsiteY3-8" fmla="*/ 31465 h 31981"/>
              <a:gd name="connsiteX4-9" fmla="*/ 65 w 21665"/>
              <a:gd name="connsiteY4-10" fmla="*/ 0 h 31981"/>
              <a:gd name="connsiteX0-11" fmla="*/ 65 w 21665"/>
              <a:gd name="connsiteY0-12" fmla="*/ 0 h 33359"/>
              <a:gd name="connsiteX1-13" fmla="*/ 21665 w 21665"/>
              <a:gd name="connsiteY1-14" fmla="*/ 0 h 33359"/>
              <a:gd name="connsiteX2-15" fmla="*/ 21665 w 21665"/>
              <a:gd name="connsiteY2-16" fmla="*/ 32239 h 33359"/>
              <a:gd name="connsiteX3-17" fmla="*/ 0 w 21665"/>
              <a:gd name="connsiteY3-18" fmla="*/ 31465 h 33359"/>
              <a:gd name="connsiteX4-19" fmla="*/ 65 w 21665"/>
              <a:gd name="connsiteY4-20" fmla="*/ 0 h 33359"/>
              <a:gd name="connsiteX0-21" fmla="*/ 65 w 21665"/>
              <a:gd name="connsiteY0-22" fmla="*/ 0 h 32239"/>
              <a:gd name="connsiteX1-23" fmla="*/ 21665 w 21665"/>
              <a:gd name="connsiteY1-24" fmla="*/ 0 h 32239"/>
              <a:gd name="connsiteX2-25" fmla="*/ 21665 w 21665"/>
              <a:gd name="connsiteY2-26" fmla="*/ 32239 h 32239"/>
              <a:gd name="connsiteX3-27" fmla="*/ 0 w 21665"/>
              <a:gd name="connsiteY3-28" fmla="*/ 31465 h 32239"/>
              <a:gd name="connsiteX4-29" fmla="*/ 65 w 21665"/>
              <a:gd name="connsiteY4-30" fmla="*/ 0 h 32239"/>
              <a:gd name="connsiteX0-31" fmla="*/ 65 w 21665"/>
              <a:gd name="connsiteY0-32" fmla="*/ 0 h 31707"/>
              <a:gd name="connsiteX1-33" fmla="*/ 21665 w 21665"/>
              <a:gd name="connsiteY1-34" fmla="*/ 0 h 31707"/>
              <a:gd name="connsiteX2-35" fmla="*/ 21665 w 21665"/>
              <a:gd name="connsiteY2-36" fmla="*/ 15509 h 31707"/>
              <a:gd name="connsiteX3-37" fmla="*/ 0 w 21665"/>
              <a:gd name="connsiteY3-38" fmla="*/ 31465 h 31707"/>
              <a:gd name="connsiteX4-39" fmla="*/ 65 w 21665"/>
              <a:gd name="connsiteY4-40" fmla="*/ 0 h 31707"/>
              <a:gd name="connsiteX0-41" fmla="*/ 65 w 21665"/>
              <a:gd name="connsiteY0-42" fmla="*/ 0 h 33853"/>
              <a:gd name="connsiteX1-43" fmla="*/ 21665 w 21665"/>
              <a:gd name="connsiteY1-44" fmla="*/ 0 h 33853"/>
              <a:gd name="connsiteX2-45" fmla="*/ 21665 w 21665"/>
              <a:gd name="connsiteY2-46" fmla="*/ 15509 h 33853"/>
              <a:gd name="connsiteX3-47" fmla="*/ 0 w 21665"/>
              <a:gd name="connsiteY3-48" fmla="*/ 31465 h 33853"/>
              <a:gd name="connsiteX4-49" fmla="*/ 65 w 21665"/>
              <a:gd name="connsiteY4-50" fmla="*/ 0 h 33853"/>
              <a:gd name="connsiteX0-51" fmla="*/ 65 w 21665"/>
              <a:gd name="connsiteY0-52" fmla="*/ 0 h 34236"/>
              <a:gd name="connsiteX1-53" fmla="*/ 21665 w 21665"/>
              <a:gd name="connsiteY1-54" fmla="*/ 0 h 34236"/>
              <a:gd name="connsiteX2-55" fmla="*/ 21600 w 21665"/>
              <a:gd name="connsiteY2-56" fmla="*/ 23592 h 34236"/>
              <a:gd name="connsiteX3-57" fmla="*/ 0 w 21665"/>
              <a:gd name="connsiteY3-58" fmla="*/ 31465 h 34236"/>
              <a:gd name="connsiteX4-59" fmla="*/ 65 w 21665"/>
              <a:gd name="connsiteY4-60" fmla="*/ 0 h 34236"/>
              <a:gd name="connsiteX0-61" fmla="*/ 65 w 21665"/>
              <a:gd name="connsiteY0-62" fmla="*/ 0 h 35650"/>
              <a:gd name="connsiteX1-63" fmla="*/ 21665 w 21665"/>
              <a:gd name="connsiteY1-64" fmla="*/ 0 h 35650"/>
              <a:gd name="connsiteX2-65" fmla="*/ 21600 w 21665"/>
              <a:gd name="connsiteY2-66" fmla="*/ 23592 h 35650"/>
              <a:gd name="connsiteX3-67" fmla="*/ 0 w 21665"/>
              <a:gd name="connsiteY3-68" fmla="*/ 31465 h 35650"/>
              <a:gd name="connsiteX4-69" fmla="*/ 65 w 21665"/>
              <a:gd name="connsiteY4-70" fmla="*/ 0 h 356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665" h="35650">
                <a:moveTo>
                  <a:pt x="65" y="0"/>
                </a:moveTo>
                <a:lnTo>
                  <a:pt x="21665" y="0"/>
                </a:lnTo>
                <a:cubicBezTo>
                  <a:pt x="21643" y="7864"/>
                  <a:pt x="21622" y="15728"/>
                  <a:pt x="21600" y="23592"/>
                </a:cubicBezTo>
                <a:cubicBezTo>
                  <a:pt x="11781" y="20277"/>
                  <a:pt x="17084" y="45253"/>
                  <a:pt x="0" y="31465"/>
                </a:cubicBezTo>
                <a:cubicBezTo>
                  <a:pt x="22" y="20977"/>
                  <a:pt x="43" y="10488"/>
                  <a:pt x="65" y="0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3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  <a:gd name="connsiteX0-161" fmla="*/ 0 w 9144001"/>
              <a:gd name="connsiteY0-162" fmla="*/ 0 h 6858000"/>
              <a:gd name="connsiteX1-163" fmla="*/ 9144001 w 9144001"/>
              <a:gd name="connsiteY1-164" fmla="*/ 0 h 6858000"/>
              <a:gd name="connsiteX2-165" fmla="*/ 9144001 w 9144001"/>
              <a:gd name="connsiteY2-166" fmla="*/ 6858000 h 6858000"/>
              <a:gd name="connsiteX3-167" fmla="*/ 0 w 9144001"/>
              <a:gd name="connsiteY3-168" fmla="*/ 6858000 h 6858000"/>
              <a:gd name="connsiteX4-169" fmla="*/ 0 w 9144001"/>
              <a:gd name="connsiteY4-170" fmla="*/ 0 h 6858000"/>
              <a:gd name="connsiteX5-171" fmla="*/ 136817 w 9144001"/>
              <a:gd name="connsiteY5-172" fmla="*/ 136817 h 6858000"/>
              <a:gd name="connsiteX6-173" fmla="*/ 136817 w 9144001"/>
              <a:gd name="connsiteY6-174" fmla="*/ 6721183 h 6858000"/>
              <a:gd name="connsiteX7-175" fmla="*/ 9007184 w 9144001"/>
              <a:gd name="connsiteY7-176" fmla="*/ 6721183 h 6858000"/>
              <a:gd name="connsiteX8-177" fmla="*/ 9007184 w 9144001"/>
              <a:gd name="connsiteY8-178" fmla="*/ 136817 h 6858000"/>
              <a:gd name="connsiteX9-179" fmla="*/ 136817 w 9144001"/>
              <a:gd name="connsiteY9-180" fmla="*/ 136817 h 6858000"/>
              <a:gd name="connsiteX0-181" fmla="*/ 0 w 9144001"/>
              <a:gd name="connsiteY0-182" fmla="*/ 0 h 6858000"/>
              <a:gd name="connsiteX1-183" fmla="*/ 9144001 w 9144001"/>
              <a:gd name="connsiteY1-184" fmla="*/ 0 h 6858000"/>
              <a:gd name="connsiteX2-185" fmla="*/ 9144001 w 9144001"/>
              <a:gd name="connsiteY2-186" fmla="*/ 6858000 h 6858000"/>
              <a:gd name="connsiteX3-187" fmla="*/ 0 w 9144001"/>
              <a:gd name="connsiteY3-188" fmla="*/ 6858000 h 6858000"/>
              <a:gd name="connsiteX4-189" fmla="*/ 0 w 9144001"/>
              <a:gd name="connsiteY4-190" fmla="*/ 0 h 6858000"/>
              <a:gd name="connsiteX5-191" fmla="*/ 136817 w 9144001"/>
              <a:gd name="connsiteY5-192" fmla="*/ 136817 h 6858000"/>
              <a:gd name="connsiteX6-193" fmla="*/ 136817 w 9144001"/>
              <a:gd name="connsiteY6-194" fmla="*/ 6721183 h 6858000"/>
              <a:gd name="connsiteX7-195" fmla="*/ 9007184 w 9144001"/>
              <a:gd name="connsiteY7-196" fmla="*/ 6721183 h 6858000"/>
              <a:gd name="connsiteX8-197" fmla="*/ 9007184 w 9144001"/>
              <a:gd name="connsiteY8-198" fmla="*/ 136817 h 6858000"/>
              <a:gd name="connsiteX9-199" fmla="*/ 136817 w 9144001"/>
              <a:gd name="connsiteY9-200" fmla="*/ 136817 h 6858000"/>
              <a:gd name="connsiteX0-201" fmla="*/ 0 w 9144001"/>
              <a:gd name="connsiteY0-202" fmla="*/ 0 h 6858000"/>
              <a:gd name="connsiteX1-203" fmla="*/ 9144001 w 9144001"/>
              <a:gd name="connsiteY1-204" fmla="*/ 0 h 6858000"/>
              <a:gd name="connsiteX2-205" fmla="*/ 9144001 w 9144001"/>
              <a:gd name="connsiteY2-206" fmla="*/ 6858000 h 6858000"/>
              <a:gd name="connsiteX3-207" fmla="*/ 0 w 9144001"/>
              <a:gd name="connsiteY3-208" fmla="*/ 6858000 h 6858000"/>
              <a:gd name="connsiteX4-209" fmla="*/ 0 w 9144001"/>
              <a:gd name="connsiteY4-210" fmla="*/ 0 h 6858000"/>
              <a:gd name="connsiteX5-211" fmla="*/ 136817 w 9144001"/>
              <a:gd name="connsiteY5-212" fmla="*/ 136817 h 6858000"/>
              <a:gd name="connsiteX6-213" fmla="*/ 136817 w 9144001"/>
              <a:gd name="connsiteY6-214" fmla="*/ 6721183 h 6858000"/>
              <a:gd name="connsiteX7-215" fmla="*/ 9007184 w 9144001"/>
              <a:gd name="connsiteY7-216" fmla="*/ 6721183 h 6858000"/>
              <a:gd name="connsiteX8-217" fmla="*/ 9007184 w 9144001"/>
              <a:gd name="connsiteY8-218" fmla="*/ 136817 h 6858000"/>
              <a:gd name="connsiteX9-219" fmla="*/ 136817 w 9144001"/>
              <a:gd name="connsiteY9-220" fmla="*/ 136817 h 6858000"/>
              <a:gd name="connsiteX0-221" fmla="*/ 0 w 9144001"/>
              <a:gd name="connsiteY0-222" fmla="*/ 0 h 6858000"/>
              <a:gd name="connsiteX1-223" fmla="*/ 9144001 w 9144001"/>
              <a:gd name="connsiteY1-224" fmla="*/ 0 h 6858000"/>
              <a:gd name="connsiteX2-225" fmla="*/ 9144001 w 9144001"/>
              <a:gd name="connsiteY2-226" fmla="*/ 6858000 h 6858000"/>
              <a:gd name="connsiteX3-227" fmla="*/ 0 w 9144001"/>
              <a:gd name="connsiteY3-228" fmla="*/ 6858000 h 6858000"/>
              <a:gd name="connsiteX4-229" fmla="*/ 0 w 9144001"/>
              <a:gd name="connsiteY4-230" fmla="*/ 0 h 6858000"/>
              <a:gd name="connsiteX5-231" fmla="*/ 136817 w 9144001"/>
              <a:gd name="connsiteY5-232" fmla="*/ 136817 h 6858000"/>
              <a:gd name="connsiteX6-233" fmla="*/ 136817 w 9144001"/>
              <a:gd name="connsiteY6-234" fmla="*/ 6721183 h 6858000"/>
              <a:gd name="connsiteX7-235" fmla="*/ 9007184 w 9144001"/>
              <a:gd name="connsiteY7-236" fmla="*/ 6721183 h 6858000"/>
              <a:gd name="connsiteX8-237" fmla="*/ 9007184 w 9144001"/>
              <a:gd name="connsiteY8-238" fmla="*/ 136817 h 6858000"/>
              <a:gd name="connsiteX9-239" fmla="*/ 136817 w 9144001"/>
              <a:gd name="connsiteY9-240" fmla="*/ 136817 h 6858000"/>
              <a:gd name="connsiteX0-241" fmla="*/ 0 w 9144001"/>
              <a:gd name="connsiteY0-242" fmla="*/ 0 h 6858000"/>
              <a:gd name="connsiteX1-243" fmla="*/ 9144001 w 9144001"/>
              <a:gd name="connsiteY1-244" fmla="*/ 0 h 6858000"/>
              <a:gd name="connsiteX2-245" fmla="*/ 9144001 w 9144001"/>
              <a:gd name="connsiteY2-246" fmla="*/ 6858000 h 6858000"/>
              <a:gd name="connsiteX3-247" fmla="*/ 0 w 9144001"/>
              <a:gd name="connsiteY3-248" fmla="*/ 6858000 h 6858000"/>
              <a:gd name="connsiteX4-249" fmla="*/ 0 w 9144001"/>
              <a:gd name="connsiteY4-250" fmla="*/ 0 h 6858000"/>
              <a:gd name="connsiteX5-251" fmla="*/ 136817 w 9144001"/>
              <a:gd name="connsiteY5-252" fmla="*/ 136817 h 6858000"/>
              <a:gd name="connsiteX6-253" fmla="*/ 136817 w 9144001"/>
              <a:gd name="connsiteY6-254" fmla="*/ 6721183 h 6858000"/>
              <a:gd name="connsiteX7-255" fmla="*/ 9007184 w 9144001"/>
              <a:gd name="connsiteY7-256" fmla="*/ 6721183 h 6858000"/>
              <a:gd name="connsiteX8-257" fmla="*/ 9007184 w 9144001"/>
              <a:gd name="connsiteY8-258" fmla="*/ 136817 h 6858000"/>
              <a:gd name="connsiteX9-259" fmla="*/ 136817 w 9144001"/>
              <a:gd name="connsiteY9-260" fmla="*/ 136817 h 6858000"/>
              <a:gd name="connsiteX0-261" fmla="*/ 0 w 9144001"/>
              <a:gd name="connsiteY0-262" fmla="*/ 0 h 6858000"/>
              <a:gd name="connsiteX1-263" fmla="*/ 9144001 w 9144001"/>
              <a:gd name="connsiteY1-264" fmla="*/ 0 h 6858000"/>
              <a:gd name="connsiteX2-265" fmla="*/ 9144001 w 9144001"/>
              <a:gd name="connsiteY2-266" fmla="*/ 6858000 h 6858000"/>
              <a:gd name="connsiteX3-267" fmla="*/ 0 w 9144001"/>
              <a:gd name="connsiteY3-268" fmla="*/ 6858000 h 6858000"/>
              <a:gd name="connsiteX4-269" fmla="*/ 0 w 9144001"/>
              <a:gd name="connsiteY4-270" fmla="*/ 0 h 6858000"/>
              <a:gd name="connsiteX5-271" fmla="*/ 136817 w 9144001"/>
              <a:gd name="connsiteY5-272" fmla="*/ 136817 h 6858000"/>
              <a:gd name="connsiteX6-273" fmla="*/ 136817 w 9144001"/>
              <a:gd name="connsiteY6-274" fmla="*/ 6721183 h 6858000"/>
              <a:gd name="connsiteX7-275" fmla="*/ 9007184 w 9144001"/>
              <a:gd name="connsiteY7-276" fmla="*/ 6721183 h 6858000"/>
              <a:gd name="connsiteX8-277" fmla="*/ 9007184 w 9144001"/>
              <a:gd name="connsiteY8-278" fmla="*/ 136817 h 6858000"/>
              <a:gd name="connsiteX9-279" fmla="*/ 136817 w 9144001"/>
              <a:gd name="connsiteY9-280" fmla="*/ 136817 h 6858000"/>
              <a:gd name="connsiteX0-281" fmla="*/ 0 w 9144001"/>
              <a:gd name="connsiteY0-282" fmla="*/ 0 h 6858000"/>
              <a:gd name="connsiteX1-283" fmla="*/ 9144001 w 9144001"/>
              <a:gd name="connsiteY1-284" fmla="*/ 0 h 6858000"/>
              <a:gd name="connsiteX2-285" fmla="*/ 9144001 w 9144001"/>
              <a:gd name="connsiteY2-286" fmla="*/ 6858000 h 6858000"/>
              <a:gd name="connsiteX3-287" fmla="*/ 0 w 9144001"/>
              <a:gd name="connsiteY3-288" fmla="*/ 6858000 h 6858000"/>
              <a:gd name="connsiteX4-289" fmla="*/ 0 w 9144001"/>
              <a:gd name="connsiteY4-290" fmla="*/ 0 h 6858000"/>
              <a:gd name="connsiteX5-291" fmla="*/ 136817 w 9144001"/>
              <a:gd name="connsiteY5-292" fmla="*/ 136817 h 6858000"/>
              <a:gd name="connsiteX6-293" fmla="*/ 136817 w 9144001"/>
              <a:gd name="connsiteY6-294" fmla="*/ 6721183 h 6858000"/>
              <a:gd name="connsiteX7-295" fmla="*/ 9007184 w 9144001"/>
              <a:gd name="connsiteY7-296" fmla="*/ 6721183 h 6858000"/>
              <a:gd name="connsiteX8-297" fmla="*/ 9007184 w 9144001"/>
              <a:gd name="connsiteY8-298" fmla="*/ 136817 h 6858000"/>
              <a:gd name="connsiteX9-299" fmla="*/ 136817 w 9144001"/>
              <a:gd name="connsiteY9-300" fmla="*/ 136817 h 6858000"/>
              <a:gd name="connsiteX0-301" fmla="*/ 0 w 9144001"/>
              <a:gd name="connsiteY0-302" fmla="*/ 0 h 6858000"/>
              <a:gd name="connsiteX1-303" fmla="*/ 9144001 w 9144001"/>
              <a:gd name="connsiteY1-304" fmla="*/ 0 h 6858000"/>
              <a:gd name="connsiteX2-305" fmla="*/ 9144001 w 9144001"/>
              <a:gd name="connsiteY2-306" fmla="*/ 6858000 h 6858000"/>
              <a:gd name="connsiteX3-307" fmla="*/ 0 w 9144001"/>
              <a:gd name="connsiteY3-308" fmla="*/ 6858000 h 6858000"/>
              <a:gd name="connsiteX4-309" fmla="*/ 0 w 9144001"/>
              <a:gd name="connsiteY4-310" fmla="*/ 0 h 6858000"/>
              <a:gd name="connsiteX5-311" fmla="*/ 136817 w 9144001"/>
              <a:gd name="connsiteY5-312" fmla="*/ 136817 h 6858000"/>
              <a:gd name="connsiteX6-313" fmla="*/ 136817 w 9144001"/>
              <a:gd name="connsiteY6-314" fmla="*/ 6721183 h 6858000"/>
              <a:gd name="connsiteX7-315" fmla="*/ 9007184 w 9144001"/>
              <a:gd name="connsiteY7-316" fmla="*/ 6721183 h 6858000"/>
              <a:gd name="connsiteX8-317" fmla="*/ 9007184 w 9144001"/>
              <a:gd name="connsiteY8-318" fmla="*/ 136817 h 6858000"/>
              <a:gd name="connsiteX9-319" fmla="*/ 136817 w 9144001"/>
              <a:gd name="connsiteY9-32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319235" y="2242706"/>
                  <a:pt x="321544" y="4551794"/>
                  <a:pt x="136817" y="6721183"/>
                </a:cubicBezTo>
                <a:cubicBezTo>
                  <a:pt x="3079751" y="6546846"/>
                  <a:pt x="6064250" y="6534147"/>
                  <a:pt x="9007184" y="6721183"/>
                </a:cubicBezTo>
                <a:cubicBezTo>
                  <a:pt x="8778584" y="4484830"/>
                  <a:pt x="8874411" y="2357006"/>
                  <a:pt x="9007184" y="136817"/>
                </a:cubicBezTo>
                <a:cubicBezTo>
                  <a:pt x="6052704" y="336553"/>
                  <a:pt x="3092451" y="348099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014763" y="2564951"/>
            <a:ext cx="851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3449766" y="1191175"/>
            <a:ext cx="64807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2142005" y="932527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9037345" y="2421277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60 CuadroTexto"/>
          <p:cNvSpPr txBox="1"/>
          <p:nvPr/>
        </p:nvSpPr>
        <p:spPr>
          <a:xfrm>
            <a:off x="9264352" y="1124744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8976320" y="5697047"/>
            <a:ext cx="1080120" cy="61227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CHECK</a:t>
            </a:r>
            <a:endParaRPr lang="es-ES" sz="2400" b="1" dirty="0"/>
          </a:p>
        </p:txBody>
      </p:sp>
      <p:sp>
        <p:nvSpPr>
          <p:cNvPr id="62" name="61 Flecha derecha">
            <a:hlinkClick r:id="" action="ppaction://hlinkshowjump?jump=nextslide"/>
          </p:cNvPr>
          <p:cNvSpPr/>
          <p:nvPr/>
        </p:nvSpPr>
        <p:spPr>
          <a:xfrm>
            <a:off x="8976320" y="5517233"/>
            <a:ext cx="1232520" cy="944488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NEXT</a:t>
            </a:r>
            <a:endParaRPr lang="es-ES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5519936" y="4941168"/>
            <a:ext cx="1800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srgbClr val="FFC000"/>
                </a:solidFill>
              </a:rPr>
              <a:t>It’s</a:t>
            </a:r>
            <a:r>
              <a:rPr lang="es-ES_tradnl" sz="3200" b="1" dirty="0" smtClean="0">
                <a:solidFill>
                  <a:srgbClr val="FFC000"/>
                </a:solidFill>
              </a:rPr>
              <a:t> a ...</a:t>
            </a:r>
            <a:endParaRPr lang="es-ES" sz="3200" b="1" dirty="0">
              <a:solidFill>
                <a:srgbClr val="FFC000"/>
              </a:solidFill>
            </a:endParaRPr>
          </a:p>
        </p:txBody>
      </p:sp>
      <p:sp>
        <p:nvSpPr>
          <p:cNvPr id="64" name="63 CuadroTexto"/>
          <p:cNvSpPr txBox="1"/>
          <p:nvPr/>
        </p:nvSpPr>
        <p:spPr>
          <a:xfrm>
            <a:off x="3215680" y="356702"/>
            <a:ext cx="578888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srgbClr val="FFC000"/>
                </a:solidFill>
              </a:rPr>
              <a:t>What’s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this</a:t>
            </a:r>
            <a:r>
              <a:rPr lang="es-ES_tradnl" sz="3200" b="1" dirty="0" smtClean="0">
                <a:solidFill>
                  <a:srgbClr val="FFC000"/>
                </a:solidFill>
              </a:rPr>
              <a:t>?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How</a:t>
            </a:r>
            <a:r>
              <a:rPr lang="es-ES_tradnl" sz="3200" b="1" dirty="0" smtClean="0">
                <a:solidFill>
                  <a:srgbClr val="FFC000"/>
                </a:solidFill>
              </a:rPr>
              <a:t> do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you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spell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it</a:t>
            </a:r>
            <a:r>
              <a:rPr lang="es-ES_tradnl" sz="3200" b="1" dirty="0" smtClean="0">
                <a:solidFill>
                  <a:srgbClr val="FFC000"/>
                </a:solidFill>
              </a:rPr>
              <a:t>?</a:t>
            </a:r>
            <a:endParaRPr lang="es-ES" sz="3200" b="1" dirty="0">
              <a:solidFill>
                <a:srgbClr val="FFC000"/>
              </a:solidFill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7122" y="1972671"/>
            <a:ext cx="2091263" cy="272132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7121" y="1988840"/>
            <a:ext cx="2091263" cy="272132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9364603" y="356702"/>
            <a:ext cx="97986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dirty="0" smtClean="0">
                <a:solidFill>
                  <a:srgbClr val="FFC000"/>
                </a:solidFill>
              </a:rPr>
              <a:t>8/10</a:t>
            </a:r>
            <a:endParaRPr lang="es-E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2428E-7 L 0.23524 0.3949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3" y="197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51445E-7 L 0.24618 0.5951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9" y="297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037 L 0.45486 0.6365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87" y="3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5.55112E-17 L -0.23941 0.4159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207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20231E-7 L -0.20903 0.6046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1" y="302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ANTAS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58" grpId="0"/>
      <p:bldP spid="59" grpId="0"/>
      <p:bldP spid="60" grpId="0"/>
      <p:bldP spid="61" grpId="0"/>
      <p:bldP spid="6" grpId="0" bldLvl="0" animBg="1"/>
      <p:bldP spid="6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112" name="Picture 16" descr="D:\Material escolar\Fichas inglés\Clip Arts\HALLOWEEN MULTIMEDIA\HALLOWEEN ANIMATED GIFTS\ZOMBIE (7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338" y="3298825"/>
            <a:ext cx="2592387" cy="315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wtch299.wav">
            <a:hlinkClick r:id="" action="ppaction://media"/>
          </p:cNvPr>
          <p:cNvPicPr>
            <a:picLocks noRot="1" noChangeAspect="1"/>
          </p:cNvPicPr>
          <p:nvPr>
            <a:wavAudioFile r:embed="rId3" name="wtchbrew.wav"/>
          </p:nvPr>
        </p:nvPicPr>
        <p:blipFill>
          <a:blip r:embed="rId4"/>
          <a:stretch>
            <a:fillRect/>
          </a:stretch>
        </p:blipFill>
        <p:spPr>
          <a:xfrm>
            <a:off x="9644063" y="22050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8" descr="D:\Material escolar\Fichas inglés\Clip Arts\HALLOWEEN MULTIMEDIA\HALLOWEEN ANIMATED GIFTS\EYES (2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088" y="2205038"/>
            <a:ext cx="1223962" cy="576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5938" y="4776788"/>
            <a:ext cx="1871662" cy="1871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2075" y="4749800"/>
            <a:ext cx="1878013" cy="1881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8525" y="4740275"/>
            <a:ext cx="1908175" cy="19081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4 Grupo"/>
          <p:cNvGrpSpPr/>
          <p:nvPr/>
        </p:nvGrpSpPr>
        <p:grpSpPr>
          <a:xfrm>
            <a:off x="8550275" y="3821113"/>
            <a:ext cx="1958975" cy="1304925"/>
            <a:chOff x="527826" y="4884382"/>
            <a:chExt cx="1688632" cy="693821"/>
          </a:xfrm>
        </p:grpSpPr>
        <p:sp>
          <p:nvSpPr>
            <p:cNvPr id="4" name="3 Nube"/>
            <p:cNvSpPr/>
            <p:nvPr/>
          </p:nvSpPr>
          <p:spPr>
            <a:xfrm>
              <a:off x="581195" y="4884382"/>
              <a:ext cx="1532632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" name="2 CuadroTexto"/>
            <p:cNvSpPr txBox="1"/>
            <p:nvPr/>
          </p:nvSpPr>
          <p:spPr>
            <a:xfrm>
              <a:off x="527826" y="5108903"/>
              <a:ext cx="1688632" cy="4412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s-ES_tradnl" sz="24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frankenstein</a:t>
              </a:r>
              <a:endParaRPr kumimoji="0" lang="es-ES" sz="24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6521450" y="3836988"/>
            <a:ext cx="1800225" cy="1638935"/>
            <a:chOff x="596538" y="4948446"/>
            <a:chExt cx="1455182" cy="897620"/>
          </a:xfrm>
        </p:grpSpPr>
        <p:sp>
          <p:nvSpPr>
            <p:cNvPr id="20" name="19 Nube"/>
            <p:cNvSpPr/>
            <p:nvPr/>
          </p:nvSpPr>
          <p:spPr>
            <a:xfrm>
              <a:off x="596538" y="4948446"/>
              <a:ext cx="1441067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610654" y="5054519"/>
              <a:ext cx="1441066" cy="7915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s-ES_tradnl" sz="4400" kern="1200" cap="none" spc="0" normalizeH="0" baseline="0" noProof="0" dirty="0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ZOMBIE</a:t>
              </a:r>
              <a:endParaRPr kumimoji="0" lang="es-ES" sz="44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4346575" y="3840163"/>
            <a:ext cx="1851025" cy="1243012"/>
            <a:chOff x="596538" y="4912903"/>
            <a:chExt cx="1455182" cy="693821"/>
          </a:xfrm>
        </p:grpSpPr>
        <p:sp>
          <p:nvSpPr>
            <p:cNvPr id="23" name="22 Nube"/>
            <p:cNvSpPr/>
            <p:nvPr/>
          </p:nvSpPr>
          <p:spPr>
            <a:xfrm>
              <a:off x="596538" y="4912903"/>
              <a:ext cx="1441454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610267" y="5015691"/>
              <a:ext cx="1441453" cy="4288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s-ES_tradnl" sz="44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ghost</a:t>
              </a:r>
              <a:endParaRPr kumimoji="0" lang="es-ES" sz="44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3" descr="D:\Material escolar\Fichas inglés\Clip Arts\HALLOWEEN MULTIMEDIA\HALLOWEEN ANIMATED GIFTS\PUMPKINS (20)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0713" y="2781300"/>
            <a:ext cx="819150" cy="952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6 Rectángulo"/>
          <p:cNvSpPr/>
          <p:nvPr/>
        </p:nvSpPr>
        <p:spPr>
          <a:xfrm>
            <a:off x="1655763" y="134938"/>
            <a:ext cx="8878888" cy="6640513"/>
          </a:xfrm>
          <a:prstGeom prst="rect">
            <a:avLst/>
          </a:prstGeom>
          <a:noFill/>
          <a:ln w="92075" cap="sq" cmpd="thickThin">
            <a:solidFill>
              <a:srgbClr val="FF6600"/>
            </a:solidFill>
            <a:prstDash val="sysDash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57" y="2493169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28" y="2493169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839" y="2489226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18"/>
          <p:cNvPicPr>
            <a:picLocks noChangeAspect="1"/>
          </p:cNvPicPr>
          <p:nvPr/>
        </p:nvPicPr>
        <p:blipFill>
          <a:blip r:embed="rId9"/>
          <a:srcRect l="5038" t="10178" r="9084" b="21783"/>
          <a:stretch>
            <a:fillRect/>
          </a:stretch>
        </p:blipFill>
        <p:spPr>
          <a:xfrm>
            <a:off x="2274888" y="469900"/>
            <a:ext cx="7820025" cy="1887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9" name="Picture 6" descr="D:\Material escolar\Fichas inglés\Clip Arts\HALLOWEEN MULTIMEDIA\HALLOWEEN ANIMATED GIFTS\PUMPKINS (12)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4825" y="134938"/>
            <a:ext cx="523875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0" name="Picture 7" descr="D:\Material escolar\Fichas inglés\Clip Arts\HALLOWEEN MULTIMEDIA\HALLOWEEN ANIMATED GIFTS\PUMPKINS (12)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1875" y="138113"/>
            <a:ext cx="523875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4" descr="pumpki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72850" y="2821305"/>
            <a:ext cx="819150" cy="1092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1527790" y="4062095"/>
            <a:ext cx="51308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Content Placeholder 4" descr="pumpki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97790" y="2821305"/>
            <a:ext cx="824865" cy="10922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53340" y="4062095"/>
            <a:ext cx="51816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-0.00069 L -0.29913 -4.44444E-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83" y="3844540"/>
            <a:ext cx="1387277" cy="15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c04.deviantart.net/fs70/f/2014/071/2/4/moon__4__png_by_clipartcotttage-d79z5xo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18" y="659914"/>
            <a:ext cx="5001334" cy="500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Documento"/>
          <p:cNvSpPr/>
          <p:nvPr/>
        </p:nvSpPr>
        <p:spPr>
          <a:xfrm rot="10800000">
            <a:off x="1523999" y="4536095"/>
            <a:ext cx="9171517" cy="232190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65 w 21665"/>
              <a:gd name="connsiteY0-2" fmla="*/ 0 h 31981"/>
              <a:gd name="connsiteX1-3" fmla="*/ 21665 w 21665"/>
              <a:gd name="connsiteY1-4" fmla="*/ 0 h 31981"/>
              <a:gd name="connsiteX2-5" fmla="*/ 21665 w 21665"/>
              <a:gd name="connsiteY2-6" fmla="*/ 17322 h 31981"/>
              <a:gd name="connsiteX3-7" fmla="*/ 0 w 21665"/>
              <a:gd name="connsiteY3-8" fmla="*/ 31465 h 31981"/>
              <a:gd name="connsiteX4-9" fmla="*/ 65 w 21665"/>
              <a:gd name="connsiteY4-10" fmla="*/ 0 h 31981"/>
              <a:gd name="connsiteX0-11" fmla="*/ 65 w 21665"/>
              <a:gd name="connsiteY0-12" fmla="*/ 0 h 33359"/>
              <a:gd name="connsiteX1-13" fmla="*/ 21665 w 21665"/>
              <a:gd name="connsiteY1-14" fmla="*/ 0 h 33359"/>
              <a:gd name="connsiteX2-15" fmla="*/ 21665 w 21665"/>
              <a:gd name="connsiteY2-16" fmla="*/ 32239 h 33359"/>
              <a:gd name="connsiteX3-17" fmla="*/ 0 w 21665"/>
              <a:gd name="connsiteY3-18" fmla="*/ 31465 h 33359"/>
              <a:gd name="connsiteX4-19" fmla="*/ 65 w 21665"/>
              <a:gd name="connsiteY4-20" fmla="*/ 0 h 33359"/>
              <a:gd name="connsiteX0-21" fmla="*/ 65 w 21665"/>
              <a:gd name="connsiteY0-22" fmla="*/ 0 h 32239"/>
              <a:gd name="connsiteX1-23" fmla="*/ 21665 w 21665"/>
              <a:gd name="connsiteY1-24" fmla="*/ 0 h 32239"/>
              <a:gd name="connsiteX2-25" fmla="*/ 21665 w 21665"/>
              <a:gd name="connsiteY2-26" fmla="*/ 32239 h 32239"/>
              <a:gd name="connsiteX3-27" fmla="*/ 0 w 21665"/>
              <a:gd name="connsiteY3-28" fmla="*/ 31465 h 32239"/>
              <a:gd name="connsiteX4-29" fmla="*/ 65 w 21665"/>
              <a:gd name="connsiteY4-30" fmla="*/ 0 h 32239"/>
              <a:gd name="connsiteX0-31" fmla="*/ 65 w 21665"/>
              <a:gd name="connsiteY0-32" fmla="*/ 0 h 31707"/>
              <a:gd name="connsiteX1-33" fmla="*/ 21665 w 21665"/>
              <a:gd name="connsiteY1-34" fmla="*/ 0 h 31707"/>
              <a:gd name="connsiteX2-35" fmla="*/ 21665 w 21665"/>
              <a:gd name="connsiteY2-36" fmla="*/ 15509 h 31707"/>
              <a:gd name="connsiteX3-37" fmla="*/ 0 w 21665"/>
              <a:gd name="connsiteY3-38" fmla="*/ 31465 h 31707"/>
              <a:gd name="connsiteX4-39" fmla="*/ 65 w 21665"/>
              <a:gd name="connsiteY4-40" fmla="*/ 0 h 31707"/>
              <a:gd name="connsiteX0-41" fmla="*/ 65 w 21665"/>
              <a:gd name="connsiteY0-42" fmla="*/ 0 h 33853"/>
              <a:gd name="connsiteX1-43" fmla="*/ 21665 w 21665"/>
              <a:gd name="connsiteY1-44" fmla="*/ 0 h 33853"/>
              <a:gd name="connsiteX2-45" fmla="*/ 21665 w 21665"/>
              <a:gd name="connsiteY2-46" fmla="*/ 15509 h 33853"/>
              <a:gd name="connsiteX3-47" fmla="*/ 0 w 21665"/>
              <a:gd name="connsiteY3-48" fmla="*/ 31465 h 33853"/>
              <a:gd name="connsiteX4-49" fmla="*/ 65 w 21665"/>
              <a:gd name="connsiteY4-50" fmla="*/ 0 h 33853"/>
              <a:gd name="connsiteX0-51" fmla="*/ 65 w 21665"/>
              <a:gd name="connsiteY0-52" fmla="*/ 0 h 34236"/>
              <a:gd name="connsiteX1-53" fmla="*/ 21665 w 21665"/>
              <a:gd name="connsiteY1-54" fmla="*/ 0 h 34236"/>
              <a:gd name="connsiteX2-55" fmla="*/ 21600 w 21665"/>
              <a:gd name="connsiteY2-56" fmla="*/ 23592 h 34236"/>
              <a:gd name="connsiteX3-57" fmla="*/ 0 w 21665"/>
              <a:gd name="connsiteY3-58" fmla="*/ 31465 h 34236"/>
              <a:gd name="connsiteX4-59" fmla="*/ 65 w 21665"/>
              <a:gd name="connsiteY4-60" fmla="*/ 0 h 34236"/>
              <a:gd name="connsiteX0-61" fmla="*/ 65 w 21665"/>
              <a:gd name="connsiteY0-62" fmla="*/ 0 h 35650"/>
              <a:gd name="connsiteX1-63" fmla="*/ 21665 w 21665"/>
              <a:gd name="connsiteY1-64" fmla="*/ 0 h 35650"/>
              <a:gd name="connsiteX2-65" fmla="*/ 21600 w 21665"/>
              <a:gd name="connsiteY2-66" fmla="*/ 23592 h 35650"/>
              <a:gd name="connsiteX3-67" fmla="*/ 0 w 21665"/>
              <a:gd name="connsiteY3-68" fmla="*/ 31465 h 35650"/>
              <a:gd name="connsiteX4-69" fmla="*/ 65 w 21665"/>
              <a:gd name="connsiteY4-70" fmla="*/ 0 h 356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665" h="35650">
                <a:moveTo>
                  <a:pt x="65" y="0"/>
                </a:moveTo>
                <a:lnTo>
                  <a:pt x="21665" y="0"/>
                </a:lnTo>
                <a:cubicBezTo>
                  <a:pt x="21643" y="7864"/>
                  <a:pt x="21622" y="15728"/>
                  <a:pt x="21600" y="23592"/>
                </a:cubicBezTo>
                <a:cubicBezTo>
                  <a:pt x="11781" y="20277"/>
                  <a:pt x="17084" y="45253"/>
                  <a:pt x="0" y="31465"/>
                </a:cubicBezTo>
                <a:cubicBezTo>
                  <a:pt x="22" y="20977"/>
                  <a:pt x="43" y="10488"/>
                  <a:pt x="65" y="0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3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  <a:gd name="connsiteX0-161" fmla="*/ 0 w 9144001"/>
              <a:gd name="connsiteY0-162" fmla="*/ 0 h 6858000"/>
              <a:gd name="connsiteX1-163" fmla="*/ 9144001 w 9144001"/>
              <a:gd name="connsiteY1-164" fmla="*/ 0 h 6858000"/>
              <a:gd name="connsiteX2-165" fmla="*/ 9144001 w 9144001"/>
              <a:gd name="connsiteY2-166" fmla="*/ 6858000 h 6858000"/>
              <a:gd name="connsiteX3-167" fmla="*/ 0 w 9144001"/>
              <a:gd name="connsiteY3-168" fmla="*/ 6858000 h 6858000"/>
              <a:gd name="connsiteX4-169" fmla="*/ 0 w 9144001"/>
              <a:gd name="connsiteY4-170" fmla="*/ 0 h 6858000"/>
              <a:gd name="connsiteX5-171" fmla="*/ 136817 w 9144001"/>
              <a:gd name="connsiteY5-172" fmla="*/ 136817 h 6858000"/>
              <a:gd name="connsiteX6-173" fmla="*/ 136817 w 9144001"/>
              <a:gd name="connsiteY6-174" fmla="*/ 6721183 h 6858000"/>
              <a:gd name="connsiteX7-175" fmla="*/ 9007184 w 9144001"/>
              <a:gd name="connsiteY7-176" fmla="*/ 6721183 h 6858000"/>
              <a:gd name="connsiteX8-177" fmla="*/ 9007184 w 9144001"/>
              <a:gd name="connsiteY8-178" fmla="*/ 136817 h 6858000"/>
              <a:gd name="connsiteX9-179" fmla="*/ 136817 w 9144001"/>
              <a:gd name="connsiteY9-180" fmla="*/ 136817 h 6858000"/>
              <a:gd name="connsiteX0-181" fmla="*/ 0 w 9144001"/>
              <a:gd name="connsiteY0-182" fmla="*/ 0 h 6858000"/>
              <a:gd name="connsiteX1-183" fmla="*/ 9144001 w 9144001"/>
              <a:gd name="connsiteY1-184" fmla="*/ 0 h 6858000"/>
              <a:gd name="connsiteX2-185" fmla="*/ 9144001 w 9144001"/>
              <a:gd name="connsiteY2-186" fmla="*/ 6858000 h 6858000"/>
              <a:gd name="connsiteX3-187" fmla="*/ 0 w 9144001"/>
              <a:gd name="connsiteY3-188" fmla="*/ 6858000 h 6858000"/>
              <a:gd name="connsiteX4-189" fmla="*/ 0 w 9144001"/>
              <a:gd name="connsiteY4-190" fmla="*/ 0 h 6858000"/>
              <a:gd name="connsiteX5-191" fmla="*/ 136817 w 9144001"/>
              <a:gd name="connsiteY5-192" fmla="*/ 136817 h 6858000"/>
              <a:gd name="connsiteX6-193" fmla="*/ 136817 w 9144001"/>
              <a:gd name="connsiteY6-194" fmla="*/ 6721183 h 6858000"/>
              <a:gd name="connsiteX7-195" fmla="*/ 9007184 w 9144001"/>
              <a:gd name="connsiteY7-196" fmla="*/ 6721183 h 6858000"/>
              <a:gd name="connsiteX8-197" fmla="*/ 9007184 w 9144001"/>
              <a:gd name="connsiteY8-198" fmla="*/ 136817 h 6858000"/>
              <a:gd name="connsiteX9-199" fmla="*/ 136817 w 9144001"/>
              <a:gd name="connsiteY9-200" fmla="*/ 136817 h 6858000"/>
              <a:gd name="connsiteX0-201" fmla="*/ 0 w 9144001"/>
              <a:gd name="connsiteY0-202" fmla="*/ 0 h 6858000"/>
              <a:gd name="connsiteX1-203" fmla="*/ 9144001 w 9144001"/>
              <a:gd name="connsiteY1-204" fmla="*/ 0 h 6858000"/>
              <a:gd name="connsiteX2-205" fmla="*/ 9144001 w 9144001"/>
              <a:gd name="connsiteY2-206" fmla="*/ 6858000 h 6858000"/>
              <a:gd name="connsiteX3-207" fmla="*/ 0 w 9144001"/>
              <a:gd name="connsiteY3-208" fmla="*/ 6858000 h 6858000"/>
              <a:gd name="connsiteX4-209" fmla="*/ 0 w 9144001"/>
              <a:gd name="connsiteY4-210" fmla="*/ 0 h 6858000"/>
              <a:gd name="connsiteX5-211" fmla="*/ 136817 w 9144001"/>
              <a:gd name="connsiteY5-212" fmla="*/ 136817 h 6858000"/>
              <a:gd name="connsiteX6-213" fmla="*/ 136817 w 9144001"/>
              <a:gd name="connsiteY6-214" fmla="*/ 6721183 h 6858000"/>
              <a:gd name="connsiteX7-215" fmla="*/ 9007184 w 9144001"/>
              <a:gd name="connsiteY7-216" fmla="*/ 6721183 h 6858000"/>
              <a:gd name="connsiteX8-217" fmla="*/ 9007184 w 9144001"/>
              <a:gd name="connsiteY8-218" fmla="*/ 136817 h 6858000"/>
              <a:gd name="connsiteX9-219" fmla="*/ 136817 w 9144001"/>
              <a:gd name="connsiteY9-220" fmla="*/ 136817 h 6858000"/>
              <a:gd name="connsiteX0-221" fmla="*/ 0 w 9144001"/>
              <a:gd name="connsiteY0-222" fmla="*/ 0 h 6858000"/>
              <a:gd name="connsiteX1-223" fmla="*/ 9144001 w 9144001"/>
              <a:gd name="connsiteY1-224" fmla="*/ 0 h 6858000"/>
              <a:gd name="connsiteX2-225" fmla="*/ 9144001 w 9144001"/>
              <a:gd name="connsiteY2-226" fmla="*/ 6858000 h 6858000"/>
              <a:gd name="connsiteX3-227" fmla="*/ 0 w 9144001"/>
              <a:gd name="connsiteY3-228" fmla="*/ 6858000 h 6858000"/>
              <a:gd name="connsiteX4-229" fmla="*/ 0 w 9144001"/>
              <a:gd name="connsiteY4-230" fmla="*/ 0 h 6858000"/>
              <a:gd name="connsiteX5-231" fmla="*/ 136817 w 9144001"/>
              <a:gd name="connsiteY5-232" fmla="*/ 136817 h 6858000"/>
              <a:gd name="connsiteX6-233" fmla="*/ 136817 w 9144001"/>
              <a:gd name="connsiteY6-234" fmla="*/ 6721183 h 6858000"/>
              <a:gd name="connsiteX7-235" fmla="*/ 9007184 w 9144001"/>
              <a:gd name="connsiteY7-236" fmla="*/ 6721183 h 6858000"/>
              <a:gd name="connsiteX8-237" fmla="*/ 9007184 w 9144001"/>
              <a:gd name="connsiteY8-238" fmla="*/ 136817 h 6858000"/>
              <a:gd name="connsiteX9-239" fmla="*/ 136817 w 9144001"/>
              <a:gd name="connsiteY9-240" fmla="*/ 136817 h 6858000"/>
              <a:gd name="connsiteX0-241" fmla="*/ 0 w 9144001"/>
              <a:gd name="connsiteY0-242" fmla="*/ 0 h 6858000"/>
              <a:gd name="connsiteX1-243" fmla="*/ 9144001 w 9144001"/>
              <a:gd name="connsiteY1-244" fmla="*/ 0 h 6858000"/>
              <a:gd name="connsiteX2-245" fmla="*/ 9144001 w 9144001"/>
              <a:gd name="connsiteY2-246" fmla="*/ 6858000 h 6858000"/>
              <a:gd name="connsiteX3-247" fmla="*/ 0 w 9144001"/>
              <a:gd name="connsiteY3-248" fmla="*/ 6858000 h 6858000"/>
              <a:gd name="connsiteX4-249" fmla="*/ 0 w 9144001"/>
              <a:gd name="connsiteY4-250" fmla="*/ 0 h 6858000"/>
              <a:gd name="connsiteX5-251" fmla="*/ 136817 w 9144001"/>
              <a:gd name="connsiteY5-252" fmla="*/ 136817 h 6858000"/>
              <a:gd name="connsiteX6-253" fmla="*/ 136817 w 9144001"/>
              <a:gd name="connsiteY6-254" fmla="*/ 6721183 h 6858000"/>
              <a:gd name="connsiteX7-255" fmla="*/ 9007184 w 9144001"/>
              <a:gd name="connsiteY7-256" fmla="*/ 6721183 h 6858000"/>
              <a:gd name="connsiteX8-257" fmla="*/ 9007184 w 9144001"/>
              <a:gd name="connsiteY8-258" fmla="*/ 136817 h 6858000"/>
              <a:gd name="connsiteX9-259" fmla="*/ 136817 w 9144001"/>
              <a:gd name="connsiteY9-260" fmla="*/ 136817 h 6858000"/>
              <a:gd name="connsiteX0-261" fmla="*/ 0 w 9144001"/>
              <a:gd name="connsiteY0-262" fmla="*/ 0 h 6858000"/>
              <a:gd name="connsiteX1-263" fmla="*/ 9144001 w 9144001"/>
              <a:gd name="connsiteY1-264" fmla="*/ 0 h 6858000"/>
              <a:gd name="connsiteX2-265" fmla="*/ 9144001 w 9144001"/>
              <a:gd name="connsiteY2-266" fmla="*/ 6858000 h 6858000"/>
              <a:gd name="connsiteX3-267" fmla="*/ 0 w 9144001"/>
              <a:gd name="connsiteY3-268" fmla="*/ 6858000 h 6858000"/>
              <a:gd name="connsiteX4-269" fmla="*/ 0 w 9144001"/>
              <a:gd name="connsiteY4-270" fmla="*/ 0 h 6858000"/>
              <a:gd name="connsiteX5-271" fmla="*/ 136817 w 9144001"/>
              <a:gd name="connsiteY5-272" fmla="*/ 136817 h 6858000"/>
              <a:gd name="connsiteX6-273" fmla="*/ 136817 w 9144001"/>
              <a:gd name="connsiteY6-274" fmla="*/ 6721183 h 6858000"/>
              <a:gd name="connsiteX7-275" fmla="*/ 9007184 w 9144001"/>
              <a:gd name="connsiteY7-276" fmla="*/ 6721183 h 6858000"/>
              <a:gd name="connsiteX8-277" fmla="*/ 9007184 w 9144001"/>
              <a:gd name="connsiteY8-278" fmla="*/ 136817 h 6858000"/>
              <a:gd name="connsiteX9-279" fmla="*/ 136817 w 9144001"/>
              <a:gd name="connsiteY9-280" fmla="*/ 136817 h 6858000"/>
              <a:gd name="connsiteX0-281" fmla="*/ 0 w 9144001"/>
              <a:gd name="connsiteY0-282" fmla="*/ 0 h 6858000"/>
              <a:gd name="connsiteX1-283" fmla="*/ 9144001 w 9144001"/>
              <a:gd name="connsiteY1-284" fmla="*/ 0 h 6858000"/>
              <a:gd name="connsiteX2-285" fmla="*/ 9144001 w 9144001"/>
              <a:gd name="connsiteY2-286" fmla="*/ 6858000 h 6858000"/>
              <a:gd name="connsiteX3-287" fmla="*/ 0 w 9144001"/>
              <a:gd name="connsiteY3-288" fmla="*/ 6858000 h 6858000"/>
              <a:gd name="connsiteX4-289" fmla="*/ 0 w 9144001"/>
              <a:gd name="connsiteY4-290" fmla="*/ 0 h 6858000"/>
              <a:gd name="connsiteX5-291" fmla="*/ 136817 w 9144001"/>
              <a:gd name="connsiteY5-292" fmla="*/ 136817 h 6858000"/>
              <a:gd name="connsiteX6-293" fmla="*/ 136817 w 9144001"/>
              <a:gd name="connsiteY6-294" fmla="*/ 6721183 h 6858000"/>
              <a:gd name="connsiteX7-295" fmla="*/ 9007184 w 9144001"/>
              <a:gd name="connsiteY7-296" fmla="*/ 6721183 h 6858000"/>
              <a:gd name="connsiteX8-297" fmla="*/ 9007184 w 9144001"/>
              <a:gd name="connsiteY8-298" fmla="*/ 136817 h 6858000"/>
              <a:gd name="connsiteX9-299" fmla="*/ 136817 w 9144001"/>
              <a:gd name="connsiteY9-300" fmla="*/ 136817 h 6858000"/>
              <a:gd name="connsiteX0-301" fmla="*/ 0 w 9144001"/>
              <a:gd name="connsiteY0-302" fmla="*/ 0 h 6858000"/>
              <a:gd name="connsiteX1-303" fmla="*/ 9144001 w 9144001"/>
              <a:gd name="connsiteY1-304" fmla="*/ 0 h 6858000"/>
              <a:gd name="connsiteX2-305" fmla="*/ 9144001 w 9144001"/>
              <a:gd name="connsiteY2-306" fmla="*/ 6858000 h 6858000"/>
              <a:gd name="connsiteX3-307" fmla="*/ 0 w 9144001"/>
              <a:gd name="connsiteY3-308" fmla="*/ 6858000 h 6858000"/>
              <a:gd name="connsiteX4-309" fmla="*/ 0 w 9144001"/>
              <a:gd name="connsiteY4-310" fmla="*/ 0 h 6858000"/>
              <a:gd name="connsiteX5-311" fmla="*/ 136817 w 9144001"/>
              <a:gd name="connsiteY5-312" fmla="*/ 136817 h 6858000"/>
              <a:gd name="connsiteX6-313" fmla="*/ 136817 w 9144001"/>
              <a:gd name="connsiteY6-314" fmla="*/ 6721183 h 6858000"/>
              <a:gd name="connsiteX7-315" fmla="*/ 9007184 w 9144001"/>
              <a:gd name="connsiteY7-316" fmla="*/ 6721183 h 6858000"/>
              <a:gd name="connsiteX8-317" fmla="*/ 9007184 w 9144001"/>
              <a:gd name="connsiteY8-318" fmla="*/ 136817 h 6858000"/>
              <a:gd name="connsiteX9-319" fmla="*/ 136817 w 9144001"/>
              <a:gd name="connsiteY9-32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319235" y="2242706"/>
                  <a:pt x="321544" y="4551794"/>
                  <a:pt x="136817" y="6721183"/>
                </a:cubicBezTo>
                <a:cubicBezTo>
                  <a:pt x="3079751" y="6546846"/>
                  <a:pt x="6064250" y="6534147"/>
                  <a:pt x="9007184" y="6721183"/>
                </a:cubicBezTo>
                <a:cubicBezTo>
                  <a:pt x="8778584" y="4484830"/>
                  <a:pt x="8874411" y="2357006"/>
                  <a:pt x="9007184" y="136817"/>
                </a:cubicBezTo>
                <a:cubicBezTo>
                  <a:pt x="6052704" y="336553"/>
                  <a:pt x="3092451" y="348099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014763" y="2564951"/>
            <a:ext cx="851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3449766" y="1191175"/>
            <a:ext cx="64807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2142005" y="932527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9037345" y="2421277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60 CuadroTexto"/>
          <p:cNvSpPr txBox="1"/>
          <p:nvPr/>
        </p:nvSpPr>
        <p:spPr>
          <a:xfrm>
            <a:off x="9264352" y="1124744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8976320" y="5697047"/>
            <a:ext cx="1080120" cy="61227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CHECK</a:t>
            </a:r>
            <a:endParaRPr lang="es-ES" sz="2400" b="1" dirty="0"/>
          </a:p>
        </p:txBody>
      </p:sp>
      <p:sp>
        <p:nvSpPr>
          <p:cNvPr id="62" name="61 Flecha derecha">
            <a:hlinkClick r:id="" action="ppaction://hlinkshowjump?jump=nextslide"/>
          </p:cNvPr>
          <p:cNvSpPr/>
          <p:nvPr/>
        </p:nvSpPr>
        <p:spPr>
          <a:xfrm>
            <a:off x="8976320" y="5517233"/>
            <a:ext cx="1232520" cy="944488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NEXT</a:t>
            </a:r>
            <a:endParaRPr lang="es-ES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5519936" y="4941168"/>
            <a:ext cx="1800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srgbClr val="FFC000"/>
                </a:solidFill>
              </a:rPr>
              <a:t>It’s</a:t>
            </a:r>
            <a:r>
              <a:rPr lang="es-ES_tradnl" sz="3200" b="1" dirty="0" smtClean="0">
                <a:solidFill>
                  <a:srgbClr val="FFC000"/>
                </a:solidFill>
              </a:rPr>
              <a:t> a ...</a:t>
            </a:r>
            <a:endParaRPr lang="es-ES" sz="3200" b="1" dirty="0">
              <a:solidFill>
                <a:srgbClr val="FFC000"/>
              </a:solidFill>
            </a:endParaRPr>
          </a:p>
        </p:txBody>
      </p:sp>
      <p:sp>
        <p:nvSpPr>
          <p:cNvPr id="64" name="63 CuadroTexto"/>
          <p:cNvSpPr txBox="1"/>
          <p:nvPr/>
        </p:nvSpPr>
        <p:spPr>
          <a:xfrm>
            <a:off x="3215680" y="356702"/>
            <a:ext cx="578888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srgbClr val="FFC000"/>
                </a:solidFill>
              </a:rPr>
              <a:t>What’s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this</a:t>
            </a:r>
            <a:r>
              <a:rPr lang="es-ES_tradnl" sz="3200" b="1" dirty="0" smtClean="0">
                <a:solidFill>
                  <a:srgbClr val="FFC000"/>
                </a:solidFill>
              </a:rPr>
              <a:t>?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How</a:t>
            </a:r>
            <a:r>
              <a:rPr lang="es-ES_tradnl" sz="3200" b="1" dirty="0" smtClean="0">
                <a:solidFill>
                  <a:srgbClr val="FFC000"/>
                </a:solidFill>
              </a:rPr>
              <a:t> do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you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spell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it</a:t>
            </a:r>
            <a:r>
              <a:rPr lang="es-ES_tradnl" sz="3200" b="1" dirty="0" smtClean="0">
                <a:solidFill>
                  <a:srgbClr val="FFC000"/>
                </a:solidFill>
              </a:rPr>
              <a:t>?</a:t>
            </a:r>
            <a:endParaRPr lang="es-ES" sz="3200" b="1" dirty="0">
              <a:solidFill>
                <a:srgbClr val="FFC000"/>
              </a:solidFill>
            </a:endParaRPr>
          </a:p>
        </p:txBody>
      </p:sp>
      <p:pic>
        <p:nvPicPr>
          <p:cNvPr id="18" name="Picture 2" descr="http://www.godissues.org/wp-content/uploads/little-devil-dancing-cartoo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11" l="0" r="100000">
                        <a14:foregroundMark x1="38728" y1="27746" x2="51734" y2="28324"/>
                        <a14:foregroundMark x1="41908" y1="23699" x2="40751" y2="27168"/>
                        <a14:foregroundMark x1="46532" y1="24855" x2="50578" y2="24855"/>
                      </a14:backgroundRemoval>
                    </a14:imgEffect>
                    <a14:imgEffect>
                      <a14:brightnessContrast bright="-100000" contrast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5" t="3363" r="6873" b="8348"/>
          <a:stretch>
            <a:fillRect/>
          </a:stretch>
        </p:blipFill>
        <p:spPr bwMode="auto">
          <a:xfrm>
            <a:off x="5250363" y="1633745"/>
            <a:ext cx="3026644" cy="30791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godissues.org/wp-content/uploads/little-devil-dancing-cartoon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11" l="0" r="100000">
                        <a14:foregroundMark x1="38728" y1="27746" x2="51734" y2="28324"/>
                        <a14:foregroundMark x1="41908" y1="23699" x2="40751" y2="27168"/>
                        <a14:foregroundMark x1="46532" y1="24855" x2="50578" y2="2485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5" t="3363" r="6873" b="8348"/>
          <a:stretch>
            <a:fillRect/>
          </a:stretch>
        </p:blipFill>
        <p:spPr bwMode="auto">
          <a:xfrm>
            <a:off x="5266739" y="1628800"/>
            <a:ext cx="3026644" cy="30791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9364603" y="356702"/>
            <a:ext cx="97986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dirty="0" smtClean="0">
                <a:solidFill>
                  <a:srgbClr val="FFC000"/>
                </a:solidFill>
              </a:rPr>
              <a:t>9/10</a:t>
            </a:r>
            <a:endParaRPr lang="es-E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2428E-7 L 0.23524 0.3949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3" y="197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51445E-7 L 0.25399 0.5951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91" y="297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8728E-6 L 0.45191 0.6328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87" y="31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347 L -0.23941 0.412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2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20231E-7 L -0.21684 0.60462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1" y="302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v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58" grpId="0"/>
      <p:bldP spid="59" grpId="0"/>
      <p:bldP spid="60" grpId="0"/>
      <p:bldP spid="61" grpId="0"/>
      <p:bldP spid="6" grpId="0" bldLvl="0" animBg="1"/>
      <p:bldP spid="62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http://clipartist.org/LINKS/H/haunted_house_halloween_scalable_vector_graphics_svg_clip_art_wall_paper_backgrou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83" y="3844540"/>
            <a:ext cx="1387277" cy="156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c04.deviantart.net/fs70/f/2014/071/2/4/moon__4__png_by_clipartcotttage-d79z5xo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18" y="659914"/>
            <a:ext cx="5001334" cy="500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Documento"/>
          <p:cNvSpPr/>
          <p:nvPr/>
        </p:nvSpPr>
        <p:spPr>
          <a:xfrm rot="10800000">
            <a:off x="1523999" y="4536095"/>
            <a:ext cx="9171517" cy="232190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65 w 21665"/>
              <a:gd name="connsiteY0-2" fmla="*/ 0 h 31981"/>
              <a:gd name="connsiteX1-3" fmla="*/ 21665 w 21665"/>
              <a:gd name="connsiteY1-4" fmla="*/ 0 h 31981"/>
              <a:gd name="connsiteX2-5" fmla="*/ 21665 w 21665"/>
              <a:gd name="connsiteY2-6" fmla="*/ 17322 h 31981"/>
              <a:gd name="connsiteX3-7" fmla="*/ 0 w 21665"/>
              <a:gd name="connsiteY3-8" fmla="*/ 31465 h 31981"/>
              <a:gd name="connsiteX4-9" fmla="*/ 65 w 21665"/>
              <a:gd name="connsiteY4-10" fmla="*/ 0 h 31981"/>
              <a:gd name="connsiteX0-11" fmla="*/ 65 w 21665"/>
              <a:gd name="connsiteY0-12" fmla="*/ 0 h 33359"/>
              <a:gd name="connsiteX1-13" fmla="*/ 21665 w 21665"/>
              <a:gd name="connsiteY1-14" fmla="*/ 0 h 33359"/>
              <a:gd name="connsiteX2-15" fmla="*/ 21665 w 21665"/>
              <a:gd name="connsiteY2-16" fmla="*/ 32239 h 33359"/>
              <a:gd name="connsiteX3-17" fmla="*/ 0 w 21665"/>
              <a:gd name="connsiteY3-18" fmla="*/ 31465 h 33359"/>
              <a:gd name="connsiteX4-19" fmla="*/ 65 w 21665"/>
              <a:gd name="connsiteY4-20" fmla="*/ 0 h 33359"/>
              <a:gd name="connsiteX0-21" fmla="*/ 65 w 21665"/>
              <a:gd name="connsiteY0-22" fmla="*/ 0 h 32239"/>
              <a:gd name="connsiteX1-23" fmla="*/ 21665 w 21665"/>
              <a:gd name="connsiteY1-24" fmla="*/ 0 h 32239"/>
              <a:gd name="connsiteX2-25" fmla="*/ 21665 w 21665"/>
              <a:gd name="connsiteY2-26" fmla="*/ 32239 h 32239"/>
              <a:gd name="connsiteX3-27" fmla="*/ 0 w 21665"/>
              <a:gd name="connsiteY3-28" fmla="*/ 31465 h 32239"/>
              <a:gd name="connsiteX4-29" fmla="*/ 65 w 21665"/>
              <a:gd name="connsiteY4-30" fmla="*/ 0 h 32239"/>
              <a:gd name="connsiteX0-31" fmla="*/ 65 w 21665"/>
              <a:gd name="connsiteY0-32" fmla="*/ 0 h 31707"/>
              <a:gd name="connsiteX1-33" fmla="*/ 21665 w 21665"/>
              <a:gd name="connsiteY1-34" fmla="*/ 0 h 31707"/>
              <a:gd name="connsiteX2-35" fmla="*/ 21665 w 21665"/>
              <a:gd name="connsiteY2-36" fmla="*/ 15509 h 31707"/>
              <a:gd name="connsiteX3-37" fmla="*/ 0 w 21665"/>
              <a:gd name="connsiteY3-38" fmla="*/ 31465 h 31707"/>
              <a:gd name="connsiteX4-39" fmla="*/ 65 w 21665"/>
              <a:gd name="connsiteY4-40" fmla="*/ 0 h 31707"/>
              <a:gd name="connsiteX0-41" fmla="*/ 65 w 21665"/>
              <a:gd name="connsiteY0-42" fmla="*/ 0 h 33853"/>
              <a:gd name="connsiteX1-43" fmla="*/ 21665 w 21665"/>
              <a:gd name="connsiteY1-44" fmla="*/ 0 h 33853"/>
              <a:gd name="connsiteX2-45" fmla="*/ 21665 w 21665"/>
              <a:gd name="connsiteY2-46" fmla="*/ 15509 h 33853"/>
              <a:gd name="connsiteX3-47" fmla="*/ 0 w 21665"/>
              <a:gd name="connsiteY3-48" fmla="*/ 31465 h 33853"/>
              <a:gd name="connsiteX4-49" fmla="*/ 65 w 21665"/>
              <a:gd name="connsiteY4-50" fmla="*/ 0 h 33853"/>
              <a:gd name="connsiteX0-51" fmla="*/ 65 w 21665"/>
              <a:gd name="connsiteY0-52" fmla="*/ 0 h 34236"/>
              <a:gd name="connsiteX1-53" fmla="*/ 21665 w 21665"/>
              <a:gd name="connsiteY1-54" fmla="*/ 0 h 34236"/>
              <a:gd name="connsiteX2-55" fmla="*/ 21600 w 21665"/>
              <a:gd name="connsiteY2-56" fmla="*/ 23592 h 34236"/>
              <a:gd name="connsiteX3-57" fmla="*/ 0 w 21665"/>
              <a:gd name="connsiteY3-58" fmla="*/ 31465 h 34236"/>
              <a:gd name="connsiteX4-59" fmla="*/ 65 w 21665"/>
              <a:gd name="connsiteY4-60" fmla="*/ 0 h 34236"/>
              <a:gd name="connsiteX0-61" fmla="*/ 65 w 21665"/>
              <a:gd name="connsiteY0-62" fmla="*/ 0 h 35650"/>
              <a:gd name="connsiteX1-63" fmla="*/ 21665 w 21665"/>
              <a:gd name="connsiteY1-64" fmla="*/ 0 h 35650"/>
              <a:gd name="connsiteX2-65" fmla="*/ 21600 w 21665"/>
              <a:gd name="connsiteY2-66" fmla="*/ 23592 h 35650"/>
              <a:gd name="connsiteX3-67" fmla="*/ 0 w 21665"/>
              <a:gd name="connsiteY3-68" fmla="*/ 31465 h 35650"/>
              <a:gd name="connsiteX4-69" fmla="*/ 65 w 21665"/>
              <a:gd name="connsiteY4-70" fmla="*/ 0 h 356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665" h="35650">
                <a:moveTo>
                  <a:pt x="65" y="0"/>
                </a:moveTo>
                <a:lnTo>
                  <a:pt x="21665" y="0"/>
                </a:lnTo>
                <a:cubicBezTo>
                  <a:pt x="21643" y="7864"/>
                  <a:pt x="21622" y="15728"/>
                  <a:pt x="21600" y="23592"/>
                </a:cubicBezTo>
                <a:cubicBezTo>
                  <a:pt x="11781" y="20277"/>
                  <a:pt x="17084" y="45253"/>
                  <a:pt x="0" y="31465"/>
                </a:cubicBezTo>
                <a:cubicBezTo>
                  <a:pt x="22" y="20977"/>
                  <a:pt x="43" y="10488"/>
                  <a:pt x="65" y="0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4000">
                <a:srgbClr val="92D050"/>
              </a:gs>
              <a:gs pos="44000">
                <a:schemeClr val="accent3">
                  <a:lumMod val="7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3" name="5 Marco"/>
          <p:cNvSpPr/>
          <p:nvPr/>
        </p:nvSpPr>
        <p:spPr>
          <a:xfrm>
            <a:off x="1523999" y="0"/>
            <a:ext cx="9144001" cy="6858000"/>
          </a:xfrm>
          <a:custGeom>
            <a:avLst/>
            <a:gdLst>
              <a:gd name="connsiteX0" fmla="*/ 0 w 9144001"/>
              <a:gd name="connsiteY0" fmla="*/ 0 h 6858000"/>
              <a:gd name="connsiteX1" fmla="*/ 9144001 w 9144001"/>
              <a:gd name="connsiteY1" fmla="*/ 0 h 6858000"/>
              <a:gd name="connsiteX2" fmla="*/ 9144001 w 9144001"/>
              <a:gd name="connsiteY2" fmla="*/ 6858000 h 6858000"/>
              <a:gd name="connsiteX3" fmla="*/ 0 w 9144001"/>
              <a:gd name="connsiteY3" fmla="*/ 6858000 h 6858000"/>
              <a:gd name="connsiteX4" fmla="*/ 0 w 9144001"/>
              <a:gd name="connsiteY4" fmla="*/ 0 h 6858000"/>
              <a:gd name="connsiteX5" fmla="*/ 136817 w 9144001"/>
              <a:gd name="connsiteY5" fmla="*/ 136817 h 6858000"/>
              <a:gd name="connsiteX6" fmla="*/ 136817 w 9144001"/>
              <a:gd name="connsiteY6" fmla="*/ 6721183 h 6858000"/>
              <a:gd name="connsiteX7" fmla="*/ 9007184 w 9144001"/>
              <a:gd name="connsiteY7" fmla="*/ 6721183 h 6858000"/>
              <a:gd name="connsiteX8" fmla="*/ 9007184 w 9144001"/>
              <a:gd name="connsiteY8" fmla="*/ 136817 h 6858000"/>
              <a:gd name="connsiteX9" fmla="*/ 136817 w 9144001"/>
              <a:gd name="connsiteY9" fmla="*/ 136817 h 6858000"/>
              <a:gd name="connsiteX0-1" fmla="*/ 0 w 9144001"/>
              <a:gd name="connsiteY0-2" fmla="*/ 0 h 6858000"/>
              <a:gd name="connsiteX1-3" fmla="*/ 9144001 w 9144001"/>
              <a:gd name="connsiteY1-4" fmla="*/ 0 h 6858000"/>
              <a:gd name="connsiteX2-5" fmla="*/ 9144001 w 9144001"/>
              <a:gd name="connsiteY2-6" fmla="*/ 6858000 h 6858000"/>
              <a:gd name="connsiteX3-7" fmla="*/ 0 w 9144001"/>
              <a:gd name="connsiteY3-8" fmla="*/ 6858000 h 6858000"/>
              <a:gd name="connsiteX4-9" fmla="*/ 0 w 9144001"/>
              <a:gd name="connsiteY4-10" fmla="*/ 0 h 6858000"/>
              <a:gd name="connsiteX5-11" fmla="*/ 136817 w 9144001"/>
              <a:gd name="connsiteY5-12" fmla="*/ 136817 h 6858000"/>
              <a:gd name="connsiteX6-13" fmla="*/ 136817 w 9144001"/>
              <a:gd name="connsiteY6-14" fmla="*/ 6721183 h 6858000"/>
              <a:gd name="connsiteX7-15" fmla="*/ 9007184 w 9144001"/>
              <a:gd name="connsiteY7-16" fmla="*/ 6721183 h 6858000"/>
              <a:gd name="connsiteX8-17" fmla="*/ 9007184 w 9144001"/>
              <a:gd name="connsiteY8-18" fmla="*/ 136817 h 6858000"/>
              <a:gd name="connsiteX9-19" fmla="*/ 136817 w 9144001"/>
              <a:gd name="connsiteY9-20" fmla="*/ 136817 h 6858000"/>
              <a:gd name="connsiteX0-21" fmla="*/ 0 w 9144001"/>
              <a:gd name="connsiteY0-22" fmla="*/ 0 h 6858000"/>
              <a:gd name="connsiteX1-23" fmla="*/ 9144001 w 9144001"/>
              <a:gd name="connsiteY1-24" fmla="*/ 0 h 6858000"/>
              <a:gd name="connsiteX2-25" fmla="*/ 9144001 w 9144001"/>
              <a:gd name="connsiteY2-26" fmla="*/ 6858000 h 6858000"/>
              <a:gd name="connsiteX3-27" fmla="*/ 0 w 9144001"/>
              <a:gd name="connsiteY3-28" fmla="*/ 6858000 h 6858000"/>
              <a:gd name="connsiteX4-29" fmla="*/ 0 w 9144001"/>
              <a:gd name="connsiteY4-30" fmla="*/ 0 h 6858000"/>
              <a:gd name="connsiteX5-31" fmla="*/ 136817 w 9144001"/>
              <a:gd name="connsiteY5-32" fmla="*/ 136817 h 6858000"/>
              <a:gd name="connsiteX6-33" fmla="*/ 136817 w 9144001"/>
              <a:gd name="connsiteY6-34" fmla="*/ 6721183 h 6858000"/>
              <a:gd name="connsiteX7-35" fmla="*/ 9007184 w 9144001"/>
              <a:gd name="connsiteY7-36" fmla="*/ 6721183 h 6858000"/>
              <a:gd name="connsiteX8-37" fmla="*/ 9007184 w 9144001"/>
              <a:gd name="connsiteY8-38" fmla="*/ 136817 h 6858000"/>
              <a:gd name="connsiteX9-39" fmla="*/ 136817 w 9144001"/>
              <a:gd name="connsiteY9-40" fmla="*/ 136817 h 6858000"/>
              <a:gd name="connsiteX0-41" fmla="*/ 0 w 9144001"/>
              <a:gd name="connsiteY0-42" fmla="*/ 0 h 6858000"/>
              <a:gd name="connsiteX1-43" fmla="*/ 9144001 w 9144001"/>
              <a:gd name="connsiteY1-44" fmla="*/ 0 h 6858000"/>
              <a:gd name="connsiteX2-45" fmla="*/ 9144001 w 9144001"/>
              <a:gd name="connsiteY2-46" fmla="*/ 6858000 h 6858000"/>
              <a:gd name="connsiteX3-47" fmla="*/ 0 w 9144001"/>
              <a:gd name="connsiteY3-48" fmla="*/ 6858000 h 6858000"/>
              <a:gd name="connsiteX4-49" fmla="*/ 0 w 9144001"/>
              <a:gd name="connsiteY4-50" fmla="*/ 0 h 6858000"/>
              <a:gd name="connsiteX5-51" fmla="*/ 136817 w 9144001"/>
              <a:gd name="connsiteY5-52" fmla="*/ 136817 h 6858000"/>
              <a:gd name="connsiteX6-53" fmla="*/ 136817 w 9144001"/>
              <a:gd name="connsiteY6-54" fmla="*/ 6721183 h 6858000"/>
              <a:gd name="connsiteX7-55" fmla="*/ 9007184 w 9144001"/>
              <a:gd name="connsiteY7-56" fmla="*/ 6721183 h 6858000"/>
              <a:gd name="connsiteX8-57" fmla="*/ 9007184 w 9144001"/>
              <a:gd name="connsiteY8-58" fmla="*/ 136817 h 6858000"/>
              <a:gd name="connsiteX9-59" fmla="*/ 136817 w 9144001"/>
              <a:gd name="connsiteY9-60" fmla="*/ 136817 h 6858000"/>
              <a:gd name="connsiteX0-61" fmla="*/ 0 w 9144001"/>
              <a:gd name="connsiteY0-62" fmla="*/ 0 h 6858000"/>
              <a:gd name="connsiteX1-63" fmla="*/ 9144001 w 9144001"/>
              <a:gd name="connsiteY1-64" fmla="*/ 0 h 6858000"/>
              <a:gd name="connsiteX2-65" fmla="*/ 9144001 w 9144001"/>
              <a:gd name="connsiteY2-66" fmla="*/ 6858000 h 6858000"/>
              <a:gd name="connsiteX3-67" fmla="*/ 0 w 9144001"/>
              <a:gd name="connsiteY3-68" fmla="*/ 6858000 h 6858000"/>
              <a:gd name="connsiteX4-69" fmla="*/ 0 w 9144001"/>
              <a:gd name="connsiteY4-70" fmla="*/ 0 h 6858000"/>
              <a:gd name="connsiteX5-71" fmla="*/ 136817 w 9144001"/>
              <a:gd name="connsiteY5-72" fmla="*/ 136817 h 6858000"/>
              <a:gd name="connsiteX6-73" fmla="*/ 136817 w 9144001"/>
              <a:gd name="connsiteY6-74" fmla="*/ 6721183 h 6858000"/>
              <a:gd name="connsiteX7-75" fmla="*/ 9007184 w 9144001"/>
              <a:gd name="connsiteY7-76" fmla="*/ 6721183 h 6858000"/>
              <a:gd name="connsiteX8-77" fmla="*/ 9007184 w 9144001"/>
              <a:gd name="connsiteY8-78" fmla="*/ 136817 h 6858000"/>
              <a:gd name="connsiteX9-79" fmla="*/ 136817 w 9144001"/>
              <a:gd name="connsiteY9-80" fmla="*/ 136817 h 6858000"/>
              <a:gd name="connsiteX0-81" fmla="*/ 0 w 9144001"/>
              <a:gd name="connsiteY0-82" fmla="*/ 0 h 6858000"/>
              <a:gd name="connsiteX1-83" fmla="*/ 9144001 w 9144001"/>
              <a:gd name="connsiteY1-84" fmla="*/ 0 h 6858000"/>
              <a:gd name="connsiteX2-85" fmla="*/ 9144001 w 9144001"/>
              <a:gd name="connsiteY2-86" fmla="*/ 6858000 h 6858000"/>
              <a:gd name="connsiteX3-87" fmla="*/ 0 w 9144001"/>
              <a:gd name="connsiteY3-88" fmla="*/ 6858000 h 6858000"/>
              <a:gd name="connsiteX4-89" fmla="*/ 0 w 9144001"/>
              <a:gd name="connsiteY4-90" fmla="*/ 0 h 6858000"/>
              <a:gd name="connsiteX5-91" fmla="*/ 136817 w 9144001"/>
              <a:gd name="connsiteY5-92" fmla="*/ 136817 h 6858000"/>
              <a:gd name="connsiteX6-93" fmla="*/ 136817 w 9144001"/>
              <a:gd name="connsiteY6-94" fmla="*/ 6721183 h 6858000"/>
              <a:gd name="connsiteX7-95" fmla="*/ 9007184 w 9144001"/>
              <a:gd name="connsiteY7-96" fmla="*/ 6721183 h 6858000"/>
              <a:gd name="connsiteX8-97" fmla="*/ 9007184 w 9144001"/>
              <a:gd name="connsiteY8-98" fmla="*/ 136817 h 6858000"/>
              <a:gd name="connsiteX9-99" fmla="*/ 136817 w 9144001"/>
              <a:gd name="connsiteY9-100" fmla="*/ 136817 h 6858000"/>
              <a:gd name="connsiteX0-101" fmla="*/ 0 w 9144001"/>
              <a:gd name="connsiteY0-102" fmla="*/ 0 h 6858000"/>
              <a:gd name="connsiteX1-103" fmla="*/ 9144001 w 9144001"/>
              <a:gd name="connsiteY1-104" fmla="*/ 0 h 6858000"/>
              <a:gd name="connsiteX2-105" fmla="*/ 9144001 w 9144001"/>
              <a:gd name="connsiteY2-106" fmla="*/ 6858000 h 6858000"/>
              <a:gd name="connsiteX3-107" fmla="*/ 0 w 9144001"/>
              <a:gd name="connsiteY3-108" fmla="*/ 6858000 h 6858000"/>
              <a:gd name="connsiteX4-109" fmla="*/ 0 w 9144001"/>
              <a:gd name="connsiteY4-110" fmla="*/ 0 h 6858000"/>
              <a:gd name="connsiteX5-111" fmla="*/ 136817 w 9144001"/>
              <a:gd name="connsiteY5-112" fmla="*/ 136817 h 6858000"/>
              <a:gd name="connsiteX6-113" fmla="*/ 136817 w 9144001"/>
              <a:gd name="connsiteY6-114" fmla="*/ 6721183 h 6858000"/>
              <a:gd name="connsiteX7-115" fmla="*/ 9007184 w 9144001"/>
              <a:gd name="connsiteY7-116" fmla="*/ 6721183 h 6858000"/>
              <a:gd name="connsiteX8-117" fmla="*/ 9007184 w 9144001"/>
              <a:gd name="connsiteY8-118" fmla="*/ 136817 h 6858000"/>
              <a:gd name="connsiteX9-119" fmla="*/ 136817 w 9144001"/>
              <a:gd name="connsiteY9-120" fmla="*/ 136817 h 6858000"/>
              <a:gd name="connsiteX0-121" fmla="*/ 0 w 9144001"/>
              <a:gd name="connsiteY0-122" fmla="*/ 0 h 6858000"/>
              <a:gd name="connsiteX1-123" fmla="*/ 9144001 w 9144001"/>
              <a:gd name="connsiteY1-124" fmla="*/ 0 h 6858000"/>
              <a:gd name="connsiteX2-125" fmla="*/ 9144001 w 9144001"/>
              <a:gd name="connsiteY2-126" fmla="*/ 6858000 h 6858000"/>
              <a:gd name="connsiteX3-127" fmla="*/ 0 w 9144001"/>
              <a:gd name="connsiteY3-128" fmla="*/ 6858000 h 6858000"/>
              <a:gd name="connsiteX4-129" fmla="*/ 0 w 9144001"/>
              <a:gd name="connsiteY4-130" fmla="*/ 0 h 6858000"/>
              <a:gd name="connsiteX5-131" fmla="*/ 136817 w 9144001"/>
              <a:gd name="connsiteY5-132" fmla="*/ 136817 h 6858000"/>
              <a:gd name="connsiteX6-133" fmla="*/ 136817 w 9144001"/>
              <a:gd name="connsiteY6-134" fmla="*/ 6721183 h 6858000"/>
              <a:gd name="connsiteX7-135" fmla="*/ 9007184 w 9144001"/>
              <a:gd name="connsiteY7-136" fmla="*/ 6721183 h 6858000"/>
              <a:gd name="connsiteX8-137" fmla="*/ 9007184 w 9144001"/>
              <a:gd name="connsiteY8-138" fmla="*/ 136817 h 6858000"/>
              <a:gd name="connsiteX9-139" fmla="*/ 136817 w 9144001"/>
              <a:gd name="connsiteY9-140" fmla="*/ 136817 h 6858000"/>
              <a:gd name="connsiteX0-141" fmla="*/ 0 w 9144001"/>
              <a:gd name="connsiteY0-142" fmla="*/ 0 h 6858000"/>
              <a:gd name="connsiteX1-143" fmla="*/ 9144001 w 9144001"/>
              <a:gd name="connsiteY1-144" fmla="*/ 0 h 6858000"/>
              <a:gd name="connsiteX2-145" fmla="*/ 9144001 w 9144001"/>
              <a:gd name="connsiteY2-146" fmla="*/ 6858000 h 6858000"/>
              <a:gd name="connsiteX3-147" fmla="*/ 0 w 9144001"/>
              <a:gd name="connsiteY3-148" fmla="*/ 6858000 h 6858000"/>
              <a:gd name="connsiteX4-149" fmla="*/ 0 w 9144001"/>
              <a:gd name="connsiteY4-150" fmla="*/ 0 h 6858000"/>
              <a:gd name="connsiteX5-151" fmla="*/ 136817 w 9144001"/>
              <a:gd name="connsiteY5-152" fmla="*/ 136817 h 6858000"/>
              <a:gd name="connsiteX6-153" fmla="*/ 136817 w 9144001"/>
              <a:gd name="connsiteY6-154" fmla="*/ 6721183 h 6858000"/>
              <a:gd name="connsiteX7-155" fmla="*/ 9007184 w 9144001"/>
              <a:gd name="connsiteY7-156" fmla="*/ 6721183 h 6858000"/>
              <a:gd name="connsiteX8-157" fmla="*/ 9007184 w 9144001"/>
              <a:gd name="connsiteY8-158" fmla="*/ 136817 h 6858000"/>
              <a:gd name="connsiteX9-159" fmla="*/ 136817 w 9144001"/>
              <a:gd name="connsiteY9-160" fmla="*/ 136817 h 6858000"/>
              <a:gd name="connsiteX0-161" fmla="*/ 0 w 9144001"/>
              <a:gd name="connsiteY0-162" fmla="*/ 0 h 6858000"/>
              <a:gd name="connsiteX1-163" fmla="*/ 9144001 w 9144001"/>
              <a:gd name="connsiteY1-164" fmla="*/ 0 h 6858000"/>
              <a:gd name="connsiteX2-165" fmla="*/ 9144001 w 9144001"/>
              <a:gd name="connsiteY2-166" fmla="*/ 6858000 h 6858000"/>
              <a:gd name="connsiteX3-167" fmla="*/ 0 w 9144001"/>
              <a:gd name="connsiteY3-168" fmla="*/ 6858000 h 6858000"/>
              <a:gd name="connsiteX4-169" fmla="*/ 0 w 9144001"/>
              <a:gd name="connsiteY4-170" fmla="*/ 0 h 6858000"/>
              <a:gd name="connsiteX5-171" fmla="*/ 136817 w 9144001"/>
              <a:gd name="connsiteY5-172" fmla="*/ 136817 h 6858000"/>
              <a:gd name="connsiteX6-173" fmla="*/ 136817 w 9144001"/>
              <a:gd name="connsiteY6-174" fmla="*/ 6721183 h 6858000"/>
              <a:gd name="connsiteX7-175" fmla="*/ 9007184 w 9144001"/>
              <a:gd name="connsiteY7-176" fmla="*/ 6721183 h 6858000"/>
              <a:gd name="connsiteX8-177" fmla="*/ 9007184 w 9144001"/>
              <a:gd name="connsiteY8-178" fmla="*/ 136817 h 6858000"/>
              <a:gd name="connsiteX9-179" fmla="*/ 136817 w 9144001"/>
              <a:gd name="connsiteY9-180" fmla="*/ 136817 h 6858000"/>
              <a:gd name="connsiteX0-181" fmla="*/ 0 w 9144001"/>
              <a:gd name="connsiteY0-182" fmla="*/ 0 h 6858000"/>
              <a:gd name="connsiteX1-183" fmla="*/ 9144001 w 9144001"/>
              <a:gd name="connsiteY1-184" fmla="*/ 0 h 6858000"/>
              <a:gd name="connsiteX2-185" fmla="*/ 9144001 w 9144001"/>
              <a:gd name="connsiteY2-186" fmla="*/ 6858000 h 6858000"/>
              <a:gd name="connsiteX3-187" fmla="*/ 0 w 9144001"/>
              <a:gd name="connsiteY3-188" fmla="*/ 6858000 h 6858000"/>
              <a:gd name="connsiteX4-189" fmla="*/ 0 w 9144001"/>
              <a:gd name="connsiteY4-190" fmla="*/ 0 h 6858000"/>
              <a:gd name="connsiteX5-191" fmla="*/ 136817 w 9144001"/>
              <a:gd name="connsiteY5-192" fmla="*/ 136817 h 6858000"/>
              <a:gd name="connsiteX6-193" fmla="*/ 136817 w 9144001"/>
              <a:gd name="connsiteY6-194" fmla="*/ 6721183 h 6858000"/>
              <a:gd name="connsiteX7-195" fmla="*/ 9007184 w 9144001"/>
              <a:gd name="connsiteY7-196" fmla="*/ 6721183 h 6858000"/>
              <a:gd name="connsiteX8-197" fmla="*/ 9007184 w 9144001"/>
              <a:gd name="connsiteY8-198" fmla="*/ 136817 h 6858000"/>
              <a:gd name="connsiteX9-199" fmla="*/ 136817 w 9144001"/>
              <a:gd name="connsiteY9-200" fmla="*/ 136817 h 6858000"/>
              <a:gd name="connsiteX0-201" fmla="*/ 0 w 9144001"/>
              <a:gd name="connsiteY0-202" fmla="*/ 0 h 6858000"/>
              <a:gd name="connsiteX1-203" fmla="*/ 9144001 w 9144001"/>
              <a:gd name="connsiteY1-204" fmla="*/ 0 h 6858000"/>
              <a:gd name="connsiteX2-205" fmla="*/ 9144001 w 9144001"/>
              <a:gd name="connsiteY2-206" fmla="*/ 6858000 h 6858000"/>
              <a:gd name="connsiteX3-207" fmla="*/ 0 w 9144001"/>
              <a:gd name="connsiteY3-208" fmla="*/ 6858000 h 6858000"/>
              <a:gd name="connsiteX4-209" fmla="*/ 0 w 9144001"/>
              <a:gd name="connsiteY4-210" fmla="*/ 0 h 6858000"/>
              <a:gd name="connsiteX5-211" fmla="*/ 136817 w 9144001"/>
              <a:gd name="connsiteY5-212" fmla="*/ 136817 h 6858000"/>
              <a:gd name="connsiteX6-213" fmla="*/ 136817 w 9144001"/>
              <a:gd name="connsiteY6-214" fmla="*/ 6721183 h 6858000"/>
              <a:gd name="connsiteX7-215" fmla="*/ 9007184 w 9144001"/>
              <a:gd name="connsiteY7-216" fmla="*/ 6721183 h 6858000"/>
              <a:gd name="connsiteX8-217" fmla="*/ 9007184 w 9144001"/>
              <a:gd name="connsiteY8-218" fmla="*/ 136817 h 6858000"/>
              <a:gd name="connsiteX9-219" fmla="*/ 136817 w 9144001"/>
              <a:gd name="connsiteY9-220" fmla="*/ 136817 h 6858000"/>
              <a:gd name="connsiteX0-221" fmla="*/ 0 w 9144001"/>
              <a:gd name="connsiteY0-222" fmla="*/ 0 h 6858000"/>
              <a:gd name="connsiteX1-223" fmla="*/ 9144001 w 9144001"/>
              <a:gd name="connsiteY1-224" fmla="*/ 0 h 6858000"/>
              <a:gd name="connsiteX2-225" fmla="*/ 9144001 w 9144001"/>
              <a:gd name="connsiteY2-226" fmla="*/ 6858000 h 6858000"/>
              <a:gd name="connsiteX3-227" fmla="*/ 0 w 9144001"/>
              <a:gd name="connsiteY3-228" fmla="*/ 6858000 h 6858000"/>
              <a:gd name="connsiteX4-229" fmla="*/ 0 w 9144001"/>
              <a:gd name="connsiteY4-230" fmla="*/ 0 h 6858000"/>
              <a:gd name="connsiteX5-231" fmla="*/ 136817 w 9144001"/>
              <a:gd name="connsiteY5-232" fmla="*/ 136817 h 6858000"/>
              <a:gd name="connsiteX6-233" fmla="*/ 136817 w 9144001"/>
              <a:gd name="connsiteY6-234" fmla="*/ 6721183 h 6858000"/>
              <a:gd name="connsiteX7-235" fmla="*/ 9007184 w 9144001"/>
              <a:gd name="connsiteY7-236" fmla="*/ 6721183 h 6858000"/>
              <a:gd name="connsiteX8-237" fmla="*/ 9007184 w 9144001"/>
              <a:gd name="connsiteY8-238" fmla="*/ 136817 h 6858000"/>
              <a:gd name="connsiteX9-239" fmla="*/ 136817 w 9144001"/>
              <a:gd name="connsiteY9-240" fmla="*/ 136817 h 6858000"/>
              <a:gd name="connsiteX0-241" fmla="*/ 0 w 9144001"/>
              <a:gd name="connsiteY0-242" fmla="*/ 0 h 6858000"/>
              <a:gd name="connsiteX1-243" fmla="*/ 9144001 w 9144001"/>
              <a:gd name="connsiteY1-244" fmla="*/ 0 h 6858000"/>
              <a:gd name="connsiteX2-245" fmla="*/ 9144001 w 9144001"/>
              <a:gd name="connsiteY2-246" fmla="*/ 6858000 h 6858000"/>
              <a:gd name="connsiteX3-247" fmla="*/ 0 w 9144001"/>
              <a:gd name="connsiteY3-248" fmla="*/ 6858000 h 6858000"/>
              <a:gd name="connsiteX4-249" fmla="*/ 0 w 9144001"/>
              <a:gd name="connsiteY4-250" fmla="*/ 0 h 6858000"/>
              <a:gd name="connsiteX5-251" fmla="*/ 136817 w 9144001"/>
              <a:gd name="connsiteY5-252" fmla="*/ 136817 h 6858000"/>
              <a:gd name="connsiteX6-253" fmla="*/ 136817 w 9144001"/>
              <a:gd name="connsiteY6-254" fmla="*/ 6721183 h 6858000"/>
              <a:gd name="connsiteX7-255" fmla="*/ 9007184 w 9144001"/>
              <a:gd name="connsiteY7-256" fmla="*/ 6721183 h 6858000"/>
              <a:gd name="connsiteX8-257" fmla="*/ 9007184 w 9144001"/>
              <a:gd name="connsiteY8-258" fmla="*/ 136817 h 6858000"/>
              <a:gd name="connsiteX9-259" fmla="*/ 136817 w 9144001"/>
              <a:gd name="connsiteY9-260" fmla="*/ 136817 h 6858000"/>
              <a:gd name="connsiteX0-261" fmla="*/ 0 w 9144001"/>
              <a:gd name="connsiteY0-262" fmla="*/ 0 h 6858000"/>
              <a:gd name="connsiteX1-263" fmla="*/ 9144001 w 9144001"/>
              <a:gd name="connsiteY1-264" fmla="*/ 0 h 6858000"/>
              <a:gd name="connsiteX2-265" fmla="*/ 9144001 w 9144001"/>
              <a:gd name="connsiteY2-266" fmla="*/ 6858000 h 6858000"/>
              <a:gd name="connsiteX3-267" fmla="*/ 0 w 9144001"/>
              <a:gd name="connsiteY3-268" fmla="*/ 6858000 h 6858000"/>
              <a:gd name="connsiteX4-269" fmla="*/ 0 w 9144001"/>
              <a:gd name="connsiteY4-270" fmla="*/ 0 h 6858000"/>
              <a:gd name="connsiteX5-271" fmla="*/ 136817 w 9144001"/>
              <a:gd name="connsiteY5-272" fmla="*/ 136817 h 6858000"/>
              <a:gd name="connsiteX6-273" fmla="*/ 136817 w 9144001"/>
              <a:gd name="connsiteY6-274" fmla="*/ 6721183 h 6858000"/>
              <a:gd name="connsiteX7-275" fmla="*/ 9007184 w 9144001"/>
              <a:gd name="connsiteY7-276" fmla="*/ 6721183 h 6858000"/>
              <a:gd name="connsiteX8-277" fmla="*/ 9007184 w 9144001"/>
              <a:gd name="connsiteY8-278" fmla="*/ 136817 h 6858000"/>
              <a:gd name="connsiteX9-279" fmla="*/ 136817 w 9144001"/>
              <a:gd name="connsiteY9-280" fmla="*/ 136817 h 6858000"/>
              <a:gd name="connsiteX0-281" fmla="*/ 0 w 9144001"/>
              <a:gd name="connsiteY0-282" fmla="*/ 0 h 6858000"/>
              <a:gd name="connsiteX1-283" fmla="*/ 9144001 w 9144001"/>
              <a:gd name="connsiteY1-284" fmla="*/ 0 h 6858000"/>
              <a:gd name="connsiteX2-285" fmla="*/ 9144001 w 9144001"/>
              <a:gd name="connsiteY2-286" fmla="*/ 6858000 h 6858000"/>
              <a:gd name="connsiteX3-287" fmla="*/ 0 w 9144001"/>
              <a:gd name="connsiteY3-288" fmla="*/ 6858000 h 6858000"/>
              <a:gd name="connsiteX4-289" fmla="*/ 0 w 9144001"/>
              <a:gd name="connsiteY4-290" fmla="*/ 0 h 6858000"/>
              <a:gd name="connsiteX5-291" fmla="*/ 136817 w 9144001"/>
              <a:gd name="connsiteY5-292" fmla="*/ 136817 h 6858000"/>
              <a:gd name="connsiteX6-293" fmla="*/ 136817 w 9144001"/>
              <a:gd name="connsiteY6-294" fmla="*/ 6721183 h 6858000"/>
              <a:gd name="connsiteX7-295" fmla="*/ 9007184 w 9144001"/>
              <a:gd name="connsiteY7-296" fmla="*/ 6721183 h 6858000"/>
              <a:gd name="connsiteX8-297" fmla="*/ 9007184 w 9144001"/>
              <a:gd name="connsiteY8-298" fmla="*/ 136817 h 6858000"/>
              <a:gd name="connsiteX9-299" fmla="*/ 136817 w 9144001"/>
              <a:gd name="connsiteY9-300" fmla="*/ 136817 h 6858000"/>
              <a:gd name="connsiteX0-301" fmla="*/ 0 w 9144001"/>
              <a:gd name="connsiteY0-302" fmla="*/ 0 h 6858000"/>
              <a:gd name="connsiteX1-303" fmla="*/ 9144001 w 9144001"/>
              <a:gd name="connsiteY1-304" fmla="*/ 0 h 6858000"/>
              <a:gd name="connsiteX2-305" fmla="*/ 9144001 w 9144001"/>
              <a:gd name="connsiteY2-306" fmla="*/ 6858000 h 6858000"/>
              <a:gd name="connsiteX3-307" fmla="*/ 0 w 9144001"/>
              <a:gd name="connsiteY3-308" fmla="*/ 6858000 h 6858000"/>
              <a:gd name="connsiteX4-309" fmla="*/ 0 w 9144001"/>
              <a:gd name="connsiteY4-310" fmla="*/ 0 h 6858000"/>
              <a:gd name="connsiteX5-311" fmla="*/ 136817 w 9144001"/>
              <a:gd name="connsiteY5-312" fmla="*/ 136817 h 6858000"/>
              <a:gd name="connsiteX6-313" fmla="*/ 136817 w 9144001"/>
              <a:gd name="connsiteY6-314" fmla="*/ 6721183 h 6858000"/>
              <a:gd name="connsiteX7-315" fmla="*/ 9007184 w 9144001"/>
              <a:gd name="connsiteY7-316" fmla="*/ 6721183 h 6858000"/>
              <a:gd name="connsiteX8-317" fmla="*/ 9007184 w 9144001"/>
              <a:gd name="connsiteY8-318" fmla="*/ 136817 h 6858000"/>
              <a:gd name="connsiteX9-319" fmla="*/ 136817 w 9144001"/>
              <a:gd name="connsiteY9-320" fmla="*/ 13681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1" h="6858000">
                <a:moveTo>
                  <a:pt x="0" y="0"/>
                </a:moveTo>
                <a:lnTo>
                  <a:pt x="9144001" y="0"/>
                </a:lnTo>
                <a:lnTo>
                  <a:pt x="9144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36817" y="136817"/>
                </a:moveTo>
                <a:cubicBezTo>
                  <a:pt x="319235" y="2242706"/>
                  <a:pt x="321544" y="4551794"/>
                  <a:pt x="136817" y="6721183"/>
                </a:cubicBezTo>
                <a:cubicBezTo>
                  <a:pt x="3079751" y="6546846"/>
                  <a:pt x="6064250" y="6534147"/>
                  <a:pt x="9007184" y="6721183"/>
                </a:cubicBezTo>
                <a:cubicBezTo>
                  <a:pt x="8778584" y="4484830"/>
                  <a:pt x="8874411" y="2357006"/>
                  <a:pt x="9007184" y="136817"/>
                </a:cubicBezTo>
                <a:cubicBezTo>
                  <a:pt x="6052704" y="336553"/>
                  <a:pt x="3092451" y="348099"/>
                  <a:pt x="136817" y="1368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014763" y="2564951"/>
            <a:ext cx="851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2142005" y="932527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60 CuadroTexto"/>
          <p:cNvSpPr txBox="1"/>
          <p:nvPr/>
        </p:nvSpPr>
        <p:spPr>
          <a:xfrm>
            <a:off x="9264352" y="1124744"/>
            <a:ext cx="65451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s-E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8976320" y="5697047"/>
            <a:ext cx="1080120" cy="61227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CHECK</a:t>
            </a:r>
            <a:endParaRPr lang="es-ES" sz="2400" b="1" dirty="0"/>
          </a:p>
        </p:txBody>
      </p:sp>
      <p:sp>
        <p:nvSpPr>
          <p:cNvPr id="62" name="61 Botón de acción: Personalizar">
            <a:hlinkClick r:id="" action="ppaction://hlinkshowjump?jump=endshow" highlightClick="1"/>
          </p:cNvPr>
          <p:cNvSpPr/>
          <p:nvPr/>
        </p:nvSpPr>
        <p:spPr>
          <a:xfrm>
            <a:off x="8976320" y="5697047"/>
            <a:ext cx="1232520" cy="612273"/>
          </a:xfrm>
          <a:prstGeom prst="actionButtonBlank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EXIT</a:t>
            </a:r>
            <a:endParaRPr lang="es-ES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5519936" y="4941168"/>
            <a:ext cx="1800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srgbClr val="FFC000"/>
                </a:solidFill>
              </a:rPr>
              <a:t>It’s</a:t>
            </a:r>
            <a:r>
              <a:rPr lang="es-ES_tradnl" sz="3200" b="1" dirty="0" smtClean="0">
                <a:solidFill>
                  <a:srgbClr val="FFC000"/>
                </a:solidFill>
              </a:rPr>
              <a:t> a ...</a:t>
            </a:r>
            <a:endParaRPr lang="es-ES" sz="3200" b="1" dirty="0">
              <a:solidFill>
                <a:srgbClr val="FFC000"/>
              </a:solidFill>
            </a:endParaRPr>
          </a:p>
        </p:txBody>
      </p:sp>
      <p:sp>
        <p:nvSpPr>
          <p:cNvPr id="64" name="63 CuadroTexto"/>
          <p:cNvSpPr txBox="1"/>
          <p:nvPr/>
        </p:nvSpPr>
        <p:spPr>
          <a:xfrm>
            <a:off x="3215680" y="356702"/>
            <a:ext cx="578888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srgbClr val="FFC000"/>
                </a:solidFill>
              </a:rPr>
              <a:t>What’s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this</a:t>
            </a:r>
            <a:r>
              <a:rPr lang="es-ES_tradnl" sz="3200" b="1" dirty="0" smtClean="0">
                <a:solidFill>
                  <a:srgbClr val="FFC000"/>
                </a:solidFill>
              </a:rPr>
              <a:t>?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How</a:t>
            </a:r>
            <a:r>
              <a:rPr lang="es-ES_tradnl" sz="3200" b="1" dirty="0" smtClean="0">
                <a:solidFill>
                  <a:srgbClr val="FFC000"/>
                </a:solidFill>
              </a:rPr>
              <a:t> do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you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spell</a:t>
            </a:r>
            <a:r>
              <a:rPr lang="es-ES_tradnl" sz="3200" b="1" dirty="0" smtClean="0">
                <a:solidFill>
                  <a:srgbClr val="FFC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C000"/>
                </a:solidFill>
              </a:rPr>
              <a:t>it</a:t>
            </a:r>
            <a:r>
              <a:rPr lang="es-ES_tradnl" sz="3200" b="1" dirty="0" smtClean="0">
                <a:solidFill>
                  <a:srgbClr val="FFC000"/>
                </a:solidFill>
              </a:rPr>
              <a:t>?</a:t>
            </a:r>
            <a:endParaRPr lang="es-ES" sz="3200" b="1" dirty="0">
              <a:solidFill>
                <a:srgbClr val="FFC000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 contrast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5385" y="1819821"/>
            <a:ext cx="3656600" cy="240323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3872" y="1841884"/>
            <a:ext cx="3656600" cy="240323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CuadroTexto"/>
          <p:cNvSpPr txBox="1"/>
          <p:nvPr/>
        </p:nvSpPr>
        <p:spPr>
          <a:xfrm>
            <a:off x="9364603" y="356702"/>
            <a:ext cx="97986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dirty="0" smtClean="0">
                <a:solidFill>
                  <a:srgbClr val="FFC000"/>
                </a:solidFill>
              </a:rPr>
              <a:t>10/10</a:t>
            </a:r>
            <a:endParaRPr lang="es-E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62428E-7 L 0.25104 0.3949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197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8728E-6 L 0.4125 0.632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31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37 L -0.30347 0.6009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74" y="3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59" grpId="0"/>
      <p:bldP spid="61" grpId="0"/>
      <p:bldP spid="6" grpId="0" bldLvl="0" animBg="1"/>
      <p:bldP spid="62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esl Halloween Games - What's in the Box - The Singing Walrus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3340" y="4062095"/>
            <a:ext cx="51816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Content Placeholder 4" descr="pumpki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0310" y="2841625"/>
            <a:ext cx="819150" cy="10922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1525250" y="4082415"/>
            <a:ext cx="51308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Content Placeholder 4" descr="pumpki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00330" y="2841625"/>
            <a:ext cx="824865" cy="109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Prostokąt 5"/>
          <p:cNvSpPr/>
          <p:nvPr/>
        </p:nvSpPr>
        <p:spPr>
          <a:xfrm>
            <a:off x="3287688" y="5127693"/>
            <a:ext cx="496855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 large round metal container used for cooking over fire.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 title="pumpkin right arrow mada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0" y="5497513"/>
            <a:ext cx="113982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2" title="cauldron mada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1313" y="1890713"/>
            <a:ext cx="2308225" cy="297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9" name="Prostokąt zaokrąglony 8"/>
          <p:cNvSpPr/>
          <p:nvPr/>
        </p:nvSpPr>
        <p:spPr>
          <a:xfrm>
            <a:off x="7474872" y="1890311"/>
            <a:ext cx="2988000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cauldron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10" name="Prostokąt zaokrąglony 9"/>
          <p:cNvSpPr/>
          <p:nvPr/>
        </p:nvSpPr>
        <p:spPr>
          <a:xfrm>
            <a:off x="7474872" y="2946592"/>
            <a:ext cx="2989805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pot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11" name="Prostokąt zaokrąglony 10"/>
          <p:cNvSpPr/>
          <p:nvPr/>
        </p:nvSpPr>
        <p:spPr>
          <a:xfrm>
            <a:off x="7474872" y="3978637"/>
            <a:ext cx="2989805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pan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61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62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Prostokąt 1"/>
          <p:cNvSpPr/>
          <p:nvPr/>
        </p:nvSpPr>
        <p:spPr>
          <a:xfrm>
            <a:off x="3287688" y="5127693"/>
            <a:ext cx="496855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 pointed covering for 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head that witches wear.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title="pumpkin right arrow mada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0" y="5497513"/>
            <a:ext cx="113982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zaokrąglony 4"/>
          <p:cNvSpPr/>
          <p:nvPr/>
        </p:nvSpPr>
        <p:spPr>
          <a:xfrm>
            <a:off x="6720677" y="1890311"/>
            <a:ext cx="3742195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witch cap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6720677" y="2946592"/>
            <a:ext cx="3744000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witch beret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6720677" y="3978637"/>
            <a:ext cx="3744000" cy="864000"/>
          </a:xfrm>
          <a:prstGeom prst="roundRect">
            <a:avLst>
              <a:gd name="adj" fmla="val 15087"/>
            </a:avLst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witch hat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9217" name="Picture 1" title="witch hat mada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5050" y="1908175"/>
            <a:ext cx="2389188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61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62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Prostokąt 1"/>
          <p:cNvSpPr/>
          <p:nvPr/>
        </p:nvSpPr>
        <p:spPr>
          <a:xfrm>
            <a:off x="3287688" y="5127693"/>
            <a:ext cx="5472608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 spirit of a dead person 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represented as a pale, 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transparent image.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title="pumpkin right arrow mada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0" y="5497513"/>
            <a:ext cx="113982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zaokrąglony 4"/>
          <p:cNvSpPr/>
          <p:nvPr/>
        </p:nvSpPr>
        <p:spPr>
          <a:xfrm>
            <a:off x="7474872" y="1890311"/>
            <a:ext cx="2988000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skeleton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474872" y="2946592"/>
            <a:ext cx="2989805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ghost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474872" y="3978637"/>
            <a:ext cx="2989805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mummy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8193" name="Picture 1" title="ghost mada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2175" y="1666875"/>
            <a:ext cx="3352800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0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1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Prostokąt 2"/>
          <p:cNvSpPr/>
          <p:nvPr/>
        </p:nvSpPr>
        <p:spPr>
          <a:xfrm>
            <a:off x="3287688" y="5127693"/>
            <a:ext cx="496855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 typical Halloween 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character that is a 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vampire.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2" title="pumpkin right arrow mada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0" y="5497513"/>
            <a:ext cx="113982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zaokrąglony 4"/>
          <p:cNvSpPr/>
          <p:nvPr/>
        </p:nvSpPr>
        <p:spPr>
          <a:xfrm>
            <a:off x="6720677" y="1890311"/>
            <a:ext cx="3742195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witch cap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6720677" y="2946592"/>
            <a:ext cx="3744000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witch beret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6720677" y="3978637"/>
            <a:ext cx="3744000" cy="864000"/>
          </a:xfrm>
          <a:prstGeom prst="roundRect">
            <a:avLst>
              <a:gd name="adj" fmla="val 15087"/>
            </a:avLst>
          </a:prstGeom>
          <a:solidFill>
            <a:srgbClr val="FF6600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witch hat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512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538" y="1665288"/>
            <a:ext cx="1698625" cy="34274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61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62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Prostokąt 4"/>
          <p:cNvSpPr/>
          <p:nvPr/>
        </p:nvSpPr>
        <p:spPr>
          <a:xfrm rot="16200000">
            <a:off x="6167438" y="-2994025"/>
            <a:ext cx="1439863" cy="7488238"/>
          </a:xfrm>
          <a:prstGeom prst="rect">
            <a:avLst/>
          </a:prstGeom>
          <a:solidFill>
            <a:srgbClr val="FF6600"/>
          </a:solidFill>
          <a:ln w="762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7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713" y="66675"/>
            <a:ext cx="7175500" cy="1365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Prostokąt 9"/>
          <p:cNvSpPr/>
          <p:nvPr/>
        </p:nvSpPr>
        <p:spPr>
          <a:xfrm>
            <a:off x="3264162" y="5618857"/>
            <a:ext cx="5472608" cy="5835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Sweet food made of sugar.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2" title="pumpkin right arrow mada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71000" y="5497513"/>
            <a:ext cx="113982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Prostokąt zaokrąglony 11"/>
          <p:cNvSpPr/>
          <p:nvPr/>
        </p:nvSpPr>
        <p:spPr>
          <a:xfrm>
            <a:off x="7474872" y="1890311"/>
            <a:ext cx="2988000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biscuits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13" name="Prostokąt zaokrąglony 12"/>
          <p:cNvSpPr/>
          <p:nvPr/>
        </p:nvSpPr>
        <p:spPr>
          <a:xfrm>
            <a:off x="7474872" y="2946592"/>
            <a:ext cx="2989805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candies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14" name="Prostokąt zaokrąglony 13"/>
          <p:cNvSpPr/>
          <p:nvPr/>
        </p:nvSpPr>
        <p:spPr>
          <a:xfrm>
            <a:off x="7474872" y="3978637"/>
            <a:ext cx="2989805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cake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3082" name="Picture 10" title="candies mada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2009775"/>
            <a:ext cx="31115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0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1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Prostokąt 1"/>
          <p:cNvSpPr/>
          <p:nvPr/>
        </p:nvSpPr>
        <p:spPr>
          <a:xfrm>
            <a:off x="3287688" y="5573385"/>
            <a:ext cx="4968552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 large grave, built of stone.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title="pumpkin right arrow mada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0" y="5497513"/>
            <a:ext cx="113982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zaokrąglony 4"/>
          <p:cNvSpPr/>
          <p:nvPr/>
        </p:nvSpPr>
        <p:spPr>
          <a:xfrm>
            <a:off x="6898872" y="1890311"/>
            <a:ext cx="3564000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tomb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6898872" y="2946592"/>
            <a:ext cx="3565805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coffin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6898872" y="3978637"/>
            <a:ext cx="3564000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sarcophagus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7169" name="Picture 1" title="tomb mada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7713" y="2095500"/>
            <a:ext cx="300990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61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62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Prostokąt 11"/>
          <p:cNvSpPr/>
          <p:nvPr/>
        </p:nvSpPr>
        <p:spPr>
          <a:xfrm>
            <a:off x="3287688" y="5127693"/>
            <a:ext cx="496855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 small creature that catches insects in a web.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2" title="pumpkin right arrow mada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0" y="5497513"/>
            <a:ext cx="113982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Prostokąt zaokrąglony 13"/>
          <p:cNvSpPr/>
          <p:nvPr/>
        </p:nvSpPr>
        <p:spPr>
          <a:xfrm>
            <a:off x="7224677" y="1890311"/>
            <a:ext cx="3238195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rat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15" name="Prostokąt zaokrąglony 14"/>
          <p:cNvSpPr/>
          <p:nvPr/>
        </p:nvSpPr>
        <p:spPr>
          <a:xfrm>
            <a:off x="7224677" y="2946592"/>
            <a:ext cx="3240000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frog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16" name="Prostokąt zaokrąglony 15"/>
          <p:cNvSpPr/>
          <p:nvPr/>
        </p:nvSpPr>
        <p:spPr>
          <a:xfrm>
            <a:off x="7224677" y="3978637"/>
            <a:ext cx="3240000" cy="864000"/>
          </a:xfrm>
          <a:prstGeom prst="roundRect">
            <a:avLst>
              <a:gd name="adj" fmla="val 15087"/>
            </a:avLst>
          </a:prstGeom>
          <a:solidFill>
            <a:srgbClr val="FF6600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spider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8204" name="Picture 3"/>
          <p:cNvPicPr>
            <a:picLocks noChangeAspect="1"/>
          </p:cNvPicPr>
          <p:nvPr/>
        </p:nvPicPr>
        <p:blipFill>
          <a:blip r:embed="rId3"/>
          <a:srcRect b="10928"/>
          <a:stretch>
            <a:fillRect/>
          </a:stretch>
        </p:blipFill>
        <p:spPr>
          <a:xfrm>
            <a:off x="3908425" y="1905000"/>
            <a:ext cx="2427288" cy="2946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61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62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wtch377.wav">
            <a:hlinkClick r:id="" action="ppaction://media"/>
          </p:cNvPr>
          <p:cNvPicPr>
            <a:picLocks noRot="1" noChangeAspect="1"/>
          </p:cNvPicPr>
          <p:nvPr>
            <a:wavAudioFile r:embed="rId2" name="wtchbrew.wav"/>
          </p:nvPr>
        </p:nvPicPr>
        <p:blipFill>
          <a:blip r:embed="rId3"/>
          <a:stretch>
            <a:fillRect/>
          </a:stretch>
        </p:blipFill>
        <p:spPr>
          <a:xfrm>
            <a:off x="9644063" y="22050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8" descr="D:\Material escolar\Fichas inglés\Clip Arts\HALLOWEEN MULTIMEDIA\HALLOWEEN ANIMATED GIFTS\EYES (2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6088" y="2205038"/>
            <a:ext cx="1223962" cy="576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700" y="4765675"/>
            <a:ext cx="1871663" cy="1871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838" y="4738688"/>
            <a:ext cx="1878012" cy="1881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3288" y="4729163"/>
            <a:ext cx="1908175" cy="19081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4 Grupo"/>
          <p:cNvGrpSpPr/>
          <p:nvPr/>
        </p:nvGrpSpPr>
        <p:grpSpPr>
          <a:xfrm>
            <a:off x="8601075" y="3810000"/>
            <a:ext cx="1958975" cy="1304925"/>
            <a:chOff x="567954" y="4884382"/>
            <a:chExt cx="1688632" cy="693821"/>
          </a:xfrm>
        </p:grpSpPr>
        <p:sp>
          <p:nvSpPr>
            <p:cNvPr id="4" name="3 Nube"/>
            <p:cNvSpPr/>
            <p:nvPr/>
          </p:nvSpPr>
          <p:spPr>
            <a:xfrm>
              <a:off x="581638" y="4884382"/>
              <a:ext cx="1532632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" name="2 CuadroTexto"/>
            <p:cNvSpPr txBox="1"/>
            <p:nvPr/>
          </p:nvSpPr>
          <p:spPr>
            <a:xfrm>
              <a:off x="567954" y="5102151"/>
              <a:ext cx="1688632" cy="2775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s-ES_tradnl" sz="28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werewolf</a:t>
              </a:r>
              <a:endParaRPr kumimoji="0" lang="es-ES" sz="28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6526213" y="3825875"/>
            <a:ext cx="1800225" cy="1266825"/>
            <a:chOff x="596538" y="4948446"/>
            <a:chExt cx="1455182" cy="693821"/>
          </a:xfrm>
        </p:grpSpPr>
        <p:sp>
          <p:nvSpPr>
            <p:cNvPr id="20" name="19 Nube"/>
            <p:cNvSpPr/>
            <p:nvPr/>
          </p:nvSpPr>
          <p:spPr>
            <a:xfrm>
              <a:off x="596538" y="4948446"/>
              <a:ext cx="1441066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610653" y="4978877"/>
              <a:ext cx="1441067" cy="6566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914400">
                <a:buClrTx/>
                <a:buSzTx/>
                <a:buFontTx/>
                <a:defRPr/>
              </a:pPr>
              <a:r>
                <a:rPr kumimoji="0" lang="es-ES_tradnl" sz="3600" kern="1200" cap="none" spc="0" normalizeH="0" baseline="0" noProof="0" dirty="0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Black </a:t>
              </a:r>
              <a:r>
                <a:rPr kumimoji="0" lang="es-ES_tradnl" sz="36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cat</a:t>
              </a:r>
              <a:endParaRPr kumimoji="0" lang="es-ES" sz="36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4200525" y="3829050"/>
            <a:ext cx="1984375" cy="1243013"/>
            <a:chOff x="477757" y="4912903"/>
            <a:chExt cx="1560235" cy="693821"/>
          </a:xfrm>
        </p:grpSpPr>
        <p:sp>
          <p:nvSpPr>
            <p:cNvPr id="23" name="22 Nube"/>
            <p:cNvSpPr/>
            <p:nvPr/>
          </p:nvSpPr>
          <p:spPr>
            <a:xfrm>
              <a:off x="596335" y="4912903"/>
              <a:ext cx="1441657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477757" y="5052022"/>
              <a:ext cx="1441658" cy="4288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914400">
                <a:buClrTx/>
                <a:buSzTx/>
                <a:buFontTx/>
                <a:defRPr/>
              </a:pPr>
              <a:r>
                <a:rPr kumimoji="0" lang="es-ES_tradnl" sz="4400" kern="1200" cap="none" spc="0" normalizeH="0" baseline="0" noProof="0" dirty="0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_tradnl" sz="44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bat</a:t>
              </a:r>
              <a:endParaRPr kumimoji="0" lang="es-ES" sz="44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3" descr="D:\Material escolar\Fichas inglés\Clip Arts\HALLOWEEN MULTIMEDIA\HALLOWEEN ANIMATED GIFTS\PUMPKINS (20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1613" y="2738438"/>
            <a:ext cx="819150" cy="952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26 Rectángulo"/>
          <p:cNvSpPr/>
          <p:nvPr/>
        </p:nvSpPr>
        <p:spPr>
          <a:xfrm>
            <a:off x="1655763" y="134938"/>
            <a:ext cx="8878888" cy="6640513"/>
          </a:xfrm>
          <a:prstGeom prst="rect">
            <a:avLst/>
          </a:prstGeom>
          <a:noFill/>
          <a:ln w="92075" cap="sq" cmpd="thickThin">
            <a:solidFill>
              <a:srgbClr val="FF6600"/>
            </a:solidFill>
            <a:prstDash val="sysDash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57" y="2493169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28" y="2493169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839" y="2489226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06" name="Picture 2" descr="D:\Material escolar\Fichas inglés\Clip Arts\HALLOWEEN MULTIMEDIA\HALLOWEEN ANIMATED GIFTS\WOLF (4)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07750" y="2997200"/>
            <a:ext cx="2809875" cy="3405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18"/>
          <p:cNvPicPr>
            <a:picLocks noChangeAspect="1"/>
          </p:cNvPicPr>
          <p:nvPr/>
        </p:nvPicPr>
        <p:blipFill>
          <a:blip r:embed="rId9"/>
          <a:srcRect l="5038" t="10178" r="9084" b="21783"/>
          <a:stretch>
            <a:fillRect/>
          </a:stretch>
        </p:blipFill>
        <p:spPr>
          <a:xfrm>
            <a:off x="2185988" y="469900"/>
            <a:ext cx="7820025" cy="1887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Picture 6" descr="D:\Material escolar\Fichas inglés\Clip Arts\HALLOWEEN MULTIMEDIA\HALLOWEEN ANIMATED GIFTS\PUMPKINS (12)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4825" y="134938"/>
            <a:ext cx="523875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4" name="Picture 7" descr="D:\Material escolar\Fichas inglés\Clip Arts\HALLOWEEN MULTIMEDIA\HALLOWEEN ANIMATED GIFTS\PUMPKINS (12)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1875" y="138113"/>
            <a:ext cx="523875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4" descr="pumpki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72850" y="2821305"/>
            <a:ext cx="819150" cy="1092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1527790" y="4062095"/>
            <a:ext cx="51308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Content Placeholder 4" descr="pumpki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97790" y="2821305"/>
            <a:ext cx="824865" cy="1092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3340" y="4062095"/>
            <a:ext cx="51816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decel="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42 -0.00115 L -1.03733 0.0074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00" y="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Prostokąt 5"/>
          <p:cNvSpPr/>
          <p:nvPr/>
        </p:nvSpPr>
        <p:spPr>
          <a:xfrm>
            <a:off x="3287688" y="5127693"/>
            <a:ext cx="496855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 monster that goes out of control and is 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dangerous.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 title="pumpkin right arrow mada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0" y="5497513"/>
            <a:ext cx="113982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rostokąt zaokrąglony 8"/>
          <p:cNvSpPr/>
          <p:nvPr/>
        </p:nvSpPr>
        <p:spPr>
          <a:xfrm>
            <a:off x="6612677" y="1881484"/>
            <a:ext cx="3852000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Frankenstein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10" name="Prostokąt zaokrąglony 9"/>
          <p:cNvSpPr/>
          <p:nvPr/>
        </p:nvSpPr>
        <p:spPr>
          <a:xfrm>
            <a:off x="6612678" y="2946592"/>
            <a:ext cx="3852000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Harry Potter</a:t>
            </a:r>
            <a:endParaRPr kumimoji="0" lang="es-ES" sz="44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11" name="Prostokąt zaokrąglony 10"/>
          <p:cNvSpPr/>
          <p:nvPr/>
        </p:nvSpPr>
        <p:spPr>
          <a:xfrm>
            <a:off x="6612678" y="3978637"/>
            <a:ext cx="3851999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Spiderman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6145" name="Picture 4" title="Frankenstein mada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1300" y="1635125"/>
            <a:ext cx="1720850" cy="348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61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62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Prostokąt 1"/>
          <p:cNvSpPr/>
          <p:nvPr/>
        </p:nvSpPr>
        <p:spPr>
          <a:xfrm>
            <a:off x="3287688" y="5127693"/>
            <a:ext cx="5472608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An animal that symbolizes evil and bad luck and is witch’s pet.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title="pumpkin right arrow mada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0" y="5497513"/>
            <a:ext cx="113982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zaokrąglony 3"/>
          <p:cNvSpPr/>
          <p:nvPr/>
        </p:nvSpPr>
        <p:spPr>
          <a:xfrm>
            <a:off x="7320136" y="1890311"/>
            <a:ext cx="3142736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owl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7320136" y="2946592"/>
            <a:ext cx="3144541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black cat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320136" y="3978637"/>
            <a:ext cx="3144541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bat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10248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613" y="1917700"/>
            <a:ext cx="2965450" cy="2924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0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1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Prostokąt 1"/>
          <p:cNvSpPr/>
          <p:nvPr/>
        </p:nvSpPr>
        <p:spPr>
          <a:xfrm>
            <a:off x="3287688" y="5127693"/>
            <a:ext cx="496855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Large round 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vegetables with hard orange skin.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title="pumpkin right arrow mada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0" y="5497513"/>
            <a:ext cx="113982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zaokrąglony 3"/>
          <p:cNvSpPr/>
          <p:nvPr/>
        </p:nvSpPr>
        <p:spPr>
          <a:xfrm>
            <a:off x="6720677" y="1890311"/>
            <a:ext cx="3742195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courgettes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6720677" y="2946592"/>
            <a:ext cx="3744000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eggplants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6720677" y="3978637"/>
            <a:ext cx="3744000" cy="864000"/>
          </a:xfrm>
          <a:prstGeom prst="roundRect">
            <a:avLst>
              <a:gd name="adj" fmla="val 15087"/>
            </a:avLst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pumpkins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21506" name="Picture 8" title="pumpkina mada_1"/>
          <p:cNvPicPr>
            <a:picLocks noChangeAspect="1" noChangeArrowheads="1"/>
          </p:cNvPicPr>
          <p:nvPr/>
        </p:nvPicPr>
        <p:blipFill>
          <a:blip r:embed="rId3"/>
          <a:srcRect l="4182" t="7932" r="4926" b="3500"/>
          <a:stretch>
            <a:fillRect/>
          </a:stretch>
        </p:blipFill>
        <p:spPr bwMode="auto">
          <a:xfrm>
            <a:off x="3321050" y="2322513"/>
            <a:ext cx="2938463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61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62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Prostokąt 1"/>
          <p:cNvSpPr/>
          <p:nvPr/>
        </p:nvSpPr>
        <p:spPr>
          <a:xfrm>
            <a:off x="3287688" y="5127693"/>
            <a:ext cx="496855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 brush on the end of a long handle that witches use to fly.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title="pumpkin right arrow mada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0" y="5497513"/>
            <a:ext cx="113982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zaokrąglony 3"/>
          <p:cNvSpPr/>
          <p:nvPr/>
        </p:nvSpPr>
        <p:spPr>
          <a:xfrm>
            <a:off x="6720677" y="1890311"/>
            <a:ext cx="3742195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mop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6720677" y="2946592"/>
            <a:ext cx="3744000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wire brush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6720677" y="3978637"/>
            <a:ext cx="3744000" cy="864000"/>
          </a:xfrm>
          <a:prstGeom prst="roundRect">
            <a:avLst>
              <a:gd name="adj" fmla="val 15087"/>
            </a:avLst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broom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22530" name="Picture 2" title="broom mada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9513" y="1708150"/>
            <a:ext cx="1655763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61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62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Prostokąt 1"/>
          <p:cNvSpPr/>
          <p:nvPr/>
        </p:nvSpPr>
        <p:spPr>
          <a:xfrm>
            <a:off x="3287688" y="5536307"/>
            <a:ext cx="4968552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 frame of bones that 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supports a human body.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title="pumpkin right arrow mada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0" y="5497513"/>
            <a:ext cx="113982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zaokrąglony 3"/>
          <p:cNvSpPr/>
          <p:nvPr/>
        </p:nvSpPr>
        <p:spPr>
          <a:xfrm>
            <a:off x="6612677" y="1881484"/>
            <a:ext cx="3852000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skeleton</a:t>
            </a:r>
            <a:endParaRPr kumimoji="0" lang="es-ES" sz="54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6612678" y="2946592"/>
            <a:ext cx="3852000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ghost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6612678" y="3978637"/>
            <a:ext cx="3851999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zombie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23554" name="Picture 6" title="skeleton mada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0" y="1862138"/>
            <a:ext cx="3352800" cy="356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61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62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Prostokąt 1"/>
          <p:cNvSpPr/>
          <p:nvPr/>
        </p:nvSpPr>
        <p:spPr>
          <a:xfrm>
            <a:off x="3287688" y="5127693"/>
            <a:ext cx="5472608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Nocturnal small animals that look like mice with wings.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title="pumpkin right arrow mada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0" y="5497513"/>
            <a:ext cx="113982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zaokrąglony 3"/>
          <p:cNvSpPr/>
          <p:nvPr/>
        </p:nvSpPr>
        <p:spPr>
          <a:xfrm>
            <a:off x="7320136" y="1890311"/>
            <a:ext cx="3142736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rats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7320136" y="2946592"/>
            <a:ext cx="3144541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bats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320136" y="3978637"/>
            <a:ext cx="3144541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owls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14344" name="Picture 5"/>
          <p:cNvPicPr>
            <a:picLocks noChangeAspect="1"/>
          </p:cNvPicPr>
          <p:nvPr/>
        </p:nvPicPr>
        <p:blipFill>
          <a:blip r:embed="rId3"/>
          <a:srcRect r="7231"/>
          <a:stretch>
            <a:fillRect/>
          </a:stretch>
        </p:blipFill>
        <p:spPr>
          <a:xfrm>
            <a:off x="3575050" y="2117725"/>
            <a:ext cx="2898775" cy="2520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0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1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Prostokąt 1"/>
          <p:cNvSpPr/>
          <p:nvPr/>
        </p:nvSpPr>
        <p:spPr>
          <a:xfrm>
            <a:off x="3299513" y="5091465"/>
            <a:ext cx="5544616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 hollowed out pumpkin with a face cut in one side and a candle put inside.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title="pumpkin right arrow mada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0" y="5497513"/>
            <a:ext cx="113982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zaokrąglony 3"/>
          <p:cNvSpPr/>
          <p:nvPr/>
        </p:nvSpPr>
        <p:spPr>
          <a:xfrm>
            <a:off x="6456290" y="1881484"/>
            <a:ext cx="4008637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Jack-o-lantern</a:t>
            </a:r>
            <a:endParaRPr kumimoji="0" lang="es-ES" sz="44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6456291" y="2946592"/>
            <a:ext cx="4008388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Tom-o-lantern</a:t>
            </a:r>
            <a:endParaRPr kumimoji="0" lang="es-ES" sz="40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6456292" y="3978637"/>
            <a:ext cx="4008386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Miss Pumpkin</a:t>
            </a:r>
            <a:endParaRPr kumimoji="0" lang="es-ES" sz="40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24578" name="Picture 2" title="jack-o-lantern mada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1238" y="2178050"/>
            <a:ext cx="24987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61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62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Prostokąt 1"/>
          <p:cNvSpPr/>
          <p:nvPr/>
        </p:nvSpPr>
        <p:spPr>
          <a:xfrm>
            <a:off x="3287688" y="5626695"/>
            <a:ext cx="4968552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 woman with evil 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magic powers.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title="pumpkin right arrow mada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0" y="5497513"/>
            <a:ext cx="113982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zaokrąglony 3"/>
          <p:cNvSpPr/>
          <p:nvPr/>
        </p:nvSpPr>
        <p:spPr>
          <a:xfrm>
            <a:off x="6720677" y="1890311"/>
            <a:ext cx="3742195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fairy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6720677" y="2946592"/>
            <a:ext cx="3744000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wizard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6720677" y="3978637"/>
            <a:ext cx="3744000" cy="864000"/>
          </a:xfrm>
          <a:prstGeom prst="roundRect">
            <a:avLst>
              <a:gd name="adj" fmla="val 15087"/>
            </a:avLst>
          </a:prstGeom>
          <a:solidFill>
            <a:srgbClr val="FF6600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witch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16394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75" y="1519238"/>
            <a:ext cx="2043113" cy="3978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61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62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Prostokąt 1"/>
          <p:cNvSpPr/>
          <p:nvPr/>
        </p:nvSpPr>
        <p:spPr>
          <a:xfrm>
            <a:off x="3287688" y="5114195"/>
            <a:ext cx="598331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Children dress up frightening costumes and visit people’s homes to demand sweets.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title="pumpkin right arrow mada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0" y="5497513"/>
            <a:ext cx="113982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zaokrąglony 3"/>
          <p:cNvSpPr/>
          <p:nvPr/>
        </p:nvSpPr>
        <p:spPr>
          <a:xfrm>
            <a:off x="6720677" y="1890311"/>
            <a:ext cx="3742195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strolling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6720677" y="2946592"/>
            <a:ext cx="3744000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apple bobbing</a:t>
            </a:r>
            <a:endParaRPr kumimoji="0" lang="es-ES" sz="36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6720677" y="3978637"/>
            <a:ext cx="3744000" cy="864000"/>
          </a:xfrm>
          <a:prstGeom prst="roundRect">
            <a:avLst>
              <a:gd name="adj" fmla="val 15087"/>
            </a:avLst>
          </a:prstGeom>
          <a:solidFill>
            <a:srgbClr val="FF6600"/>
          </a:solidFill>
          <a:ln w="76200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trick or treat</a:t>
            </a:r>
            <a:endParaRPr kumimoji="0" lang="es-ES" sz="40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27650" name="Picture 2" title="trick or treat mada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9513" y="1965325"/>
            <a:ext cx="23050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61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62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Prostokąt 1"/>
          <p:cNvSpPr/>
          <p:nvPr/>
        </p:nvSpPr>
        <p:spPr>
          <a:xfrm>
            <a:off x="3287688" y="5536307"/>
            <a:ext cx="5472608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 representation of a 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8575" cmpd="sng">
                  <a:gradFill>
                    <a:gsLst>
                      <a:gs pos="97500">
                        <a:srgbClr val="FF6600"/>
                      </a:gs>
                      <a:gs pos="70000">
                        <a:schemeClr val="tx1"/>
                      </a:gs>
                      <a:gs pos="20000">
                        <a:srgbClr val="FF6600"/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dead person.</a:t>
            </a:r>
            <a:endParaRPr kumimoji="0" lang="en-US" sz="3200" b="1" i="0" u="none" strike="noStrike" kern="1200" cap="none" spc="0" normalizeH="0" baseline="0" noProof="0" dirty="0">
              <a:ln w="28575" cmpd="sng">
                <a:gradFill>
                  <a:gsLst>
                    <a:gs pos="97500">
                      <a:srgbClr val="FF6600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title="pumpkin right arrow mada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0" y="5497513"/>
            <a:ext cx="113982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zaokrąglony 3"/>
          <p:cNvSpPr/>
          <p:nvPr/>
        </p:nvSpPr>
        <p:spPr>
          <a:xfrm>
            <a:off x="7320136" y="1890311"/>
            <a:ext cx="3142736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zombie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7320136" y="2946592"/>
            <a:ext cx="3144541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death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320136" y="3978637"/>
            <a:ext cx="3144541" cy="864000"/>
          </a:xfrm>
          <a:prstGeom prst="roundRect">
            <a:avLst/>
          </a:prstGeom>
          <a:solidFill>
            <a:srgbClr val="FF6600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gradFill>
                  <a:gsLst>
                    <a:gs pos="97500">
                      <a:schemeClr val="tx1"/>
                    </a:gs>
                    <a:gs pos="70000">
                      <a:schemeClr val="tx1"/>
                    </a:gs>
                    <a:gs pos="20000">
                      <a:srgbClr val="FF6600"/>
                    </a:gs>
                  </a:gsLst>
                  <a:lin ang="5400000" scaled="0"/>
                </a:gra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goblin</a:t>
            </a:r>
            <a:endParaRPr kumimoji="0" lang="es-ES" sz="4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gradFill>
                <a:gsLst>
                  <a:gs pos="97500">
                    <a:schemeClr val="tx1"/>
                  </a:gs>
                  <a:gs pos="70000">
                    <a:schemeClr val="tx1"/>
                  </a:gs>
                  <a:gs pos="20000">
                    <a:srgbClr val="FF6600"/>
                  </a:gs>
                </a:gsLst>
                <a:lin ang="5400000" scaled="0"/>
              </a:gra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18440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713" y="1636713"/>
            <a:ext cx="3757612" cy="3482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0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1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wtch408.wav">
            <a:hlinkClick r:id="" action="ppaction://media"/>
          </p:cNvPr>
          <p:cNvPicPr>
            <a:picLocks noRot="1" noChangeAspect="1"/>
          </p:cNvPicPr>
          <p:nvPr>
            <a:wavAudioFile r:embed="rId2" name="wtchbrew.wav"/>
          </p:nvPr>
        </p:nvPicPr>
        <p:blipFill>
          <a:blip r:embed="rId3"/>
          <a:stretch>
            <a:fillRect/>
          </a:stretch>
        </p:blipFill>
        <p:spPr>
          <a:xfrm>
            <a:off x="9644063" y="22050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8" descr="D:\Material escolar\Fichas inglés\Clip Arts\HALLOWEEN MULTIMEDIA\HALLOWEEN ANIMATED GIFTS\EYES (2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6088" y="2205038"/>
            <a:ext cx="1223962" cy="576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700" y="4765675"/>
            <a:ext cx="1871663" cy="1871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838" y="4738688"/>
            <a:ext cx="1878012" cy="1881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3288" y="4729163"/>
            <a:ext cx="1908175" cy="19081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4 Grupo"/>
          <p:cNvGrpSpPr/>
          <p:nvPr/>
        </p:nvGrpSpPr>
        <p:grpSpPr>
          <a:xfrm>
            <a:off x="8594725" y="3810000"/>
            <a:ext cx="1958975" cy="1620520"/>
            <a:chOff x="562037" y="4884382"/>
            <a:chExt cx="1688632" cy="861621"/>
          </a:xfrm>
        </p:grpSpPr>
        <p:sp>
          <p:nvSpPr>
            <p:cNvPr id="4" name="3 Nube"/>
            <p:cNvSpPr/>
            <p:nvPr/>
          </p:nvSpPr>
          <p:spPr>
            <a:xfrm>
              <a:off x="581195" y="4884382"/>
              <a:ext cx="1532632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" name="2 CuadroTexto"/>
            <p:cNvSpPr txBox="1"/>
            <p:nvPr/>
          </p:nvSpPr>
          <p:spPr>
            <a:xfrm>
              <a:off x="562037" y="5043066"/>
              <a:ext cx="1688632" cy="7029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s-ES_tradnl" sz="40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vampire</a:t>
              </a:r>
              <a:endParaRPr kumimoji="0" lang="es-ES" sz="40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6526213" y="3825875"/>
            <a:ext cx="1800225" cy="1638935"/>
            <a:chOff x="596538" y="4948446"/>
            <a:chExt cx="1455182" cy="897620"/>
          </a:xfrm>
        </p:grpSpPr>
        <p:sp>
          <p:nvSpPr>
            <p:cNvPr id="20" name="19 Nube"/>
            <p:cNvSpPr/>
            <p:nvPr/>
          </p:nvSpPr>
          <p:spPr>
            <a:xfrm>
              <a:off x="596538" y="4948446"/>
              <a:ext cx="1441066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610653" y="5054519"/>
              <a:ext cx="1441067" cy="7915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s-ES_tradnl" sz="4400" kern="1200" cap="none" spc="0" normalizeH="0" baseline="0" noProof="0" dirty="0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ZOMBIE</a:t>
              </a:r>
              <a:endParaRPr kumimoji="0" lang="es-ES" sz="44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4351338" y="3829050"/>
            <a:ext cx="1851025" cy="1243013"/>
            <a:chOff x="596538" y="4912903"/>
            <a:chExt cx="1455182" cy="693821"/>
          </a:xfrm>
        </p:grpSpPr>
        <p:sp>
          <p:nvSpPr>
            <p:cNvPr id="23" name="22 Nube"/>
            <p:cNvSpPr/>
            <p:nvPr/>
          </p:nvSpPr>
          <p:spPr>
            <a:xfrm>
              <a:off x="596538" y="4912903"/>
              <a:ext cx="1441453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610266" y="5015691"/>
              <a:ext cx="1441454" cy="4288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s-ES_tradnl" sz="44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ghost</a:t>
              </a:r>
              <a:endParaRPr kumimoji="0" lang="es-ES" sz="44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482" name="Picture 2" descr="D:\Material escolar\Fichas inglés\Clip Arts\HALLOWEEN MULTIMEDIA\HALLOWEEN ANIMATED GIFTS\GHOST (4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20775" y="3316288"/>
            <a:ext cx="2838450" cy="2838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3" descr="D:\Material escolar\Fichas inglés\Clip Arts\HALLOWEEN MULTIMEDIA\HALLOWEEN ANIMATED GIFTS\PUMPKINS (20)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2738438"/>
            <a:ext cx="819150" cy="952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26 Rectángulo"/>
          <p:cNvSpPr/>
          <p:nvPr/>
        </p:nvSpPr>
        <p:spPr>
          <a:xfrm>
            <a:off x="1655763" y="134938"/>
            <a:ext cx="8878888" cy="6640513"/>
          </a:xfrm>
          <a:prstGeom prst="rect">
            <a:avLst/>
          </a:prstGeom>
          <a:noFill/>
          <a:ln w="92075" cap="sq" cmpd="thickThin">
            <a:solidFill>
              <a:srgbClr val="FF6600"/>
            </a:solidFill>
            <a:prstDash val="sysDash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57" y="2493169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28" y="2493169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839" y="2489226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6" name="Picture 18"/>
          <p:cNvPicPr>
            <a:picLocks noChangeAspect="1"/>
          </p:cNvPicPr>
          <p:nvPr/>
        </p:nvPicPr>
        <p:blipFill>
          <a:blip r:embed="rId9"/>
          <a:srcRect l="5038" t="10178" r="9084" b="21783"/>
          <a:stretch>
            <a:fillRect/>
          </a:stretch>
        </p:blipFill>
        <p:spPr>
          <a:xfrm>
            <a:off x="2274888" y="469900"/>
            <a:ext cx="7820025" cy="1887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6" descr="D:\Material escolar\Fichas inglés\Clip Arts\HALLOWEEN MULTIMEDIA\HALLOWEEN ANIMATED GIFTS\PUMPKINS (12)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4825" y="134938"/>
            <a:ext cx="523875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8" name="Picture 7" descr="D:\Material escolar\Fichas inglés\Clip Arts\HALLOWEEN MULTIMEDIA\HALLOWEEN ANIMATED GIFTS\PUMPKINS (12)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1875" y="138113"/>
            <a:ext cx="523875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4" descr="pumpki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72850" y="2821305"/>
            <a:ext cx="819150" cy="1092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1527790" y="4062095"/>
            <a:ext cx="51308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Content Placeholder 4" descr="pumpki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97790" y="2821305"/>
            <a:ext cx="824865" cy="1092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3340" y="4062095"/>
            <a:ext cx="51816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24 0.01991 C 0.03924 0.04352 0.07031 0.06204 0.10764 0.06204 C 0.14618 0.06204 0.17691 0.04352 0.17691 0.01991 C 0.17691 -0.0037 0.20764 -0.02199 0.24636 -0.02199 C 0.28368 -0.02199 0.31476 -0.0037 0.31476 0.01991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07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53987"/>
            <a:ext cx="8986838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50" y="1484313"/>
            <a:ext cx="6248400" cy="1133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575" y="2205038"/>
            <a:ext cx="5737225" cy="2841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875" y="4152900"/>
            <a:ext cx="1498600" cy="19669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" name="Group 91"/>
          <p:cNvGrpSpPr/>
          <p:nvPr/>
        </p:nvGrpSpPr>
        <p:grpSpPr bwMode="auto">
          <a:xfrm>
            <a:off x="9401725" y="5761112"/>
            <a:ext cx="411889" cy="381253"/>
            <a:chOff x="5162" y="2440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4" name="Oval 92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162" y="2440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AutoShape 93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5627972">
              <a:off x="5283" y="2525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82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1813" y="5135563"/>
            <a:ext cx="5256212" cy="962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09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53987"/>
            <a:ext cx="8986838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75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3768725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75" y="378777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963" y="3810000"/>
            <a:ext cx="67627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8" y="37893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86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488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11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0738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3363" y="38036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71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1338" y="442912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96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0238" y="44561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2863" y="443706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5488" y="44434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8113" y="4443413"/>
            <a:ext cx="67627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9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0738" y="4446588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3363" y="44624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1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871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2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513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3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396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02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5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92863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75488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7" name="Picture 2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58113" y="511175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3"/>
          <p:cNvPicPr>
            <a:picLocks noChangeAspect="1"/>
          </p:cNvPicPr>
          <p:nvPr/>
        </p:nvPicPr>
        <p:blipFill>
          <a:blip r:embed="rId29"/>
          <a:srcRect l="6261" t="6390" r="10587" b="9106"/>
          <a:stretch>
            <a:fillRect/>
          </a:stretch>
        </p:blipFill>
        <p:spPr>
          <a:xfrm rot="984219">
            <a:off x="4540250" y="1001713"/>
            <a:ext cx="788988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8"/>
          <p:cNvPicPr>
            <a:picLocks noChangeAspect="1"/>
          </p:cNvPicPr>
          <p:nvPr/>
        </p:nvPicPr>
        <p:blipFill>
          <a:blip r:embed="rId30"/>
          <a:srcRect l="9059" t="-2" r="12019" b="8586"/>
          <a:stretch>
            <a:fillRect/>
          </a:stretch>
        </p:blipFill>
        <p:spPr>
          <a:xfrm>
            <a:off x="3911600" y="733425"/>
            <a:ext cx="687388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95588" y="1025525"/>
            <a:ext cx="676275" cy="61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38438" y="984250"/>
            <a:ext cx="128587" cy="256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9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20925" y="3497263"/>
            <a:ext cx="963613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97138" y="984250"/>
            <a:ext cx="1500187" cy="13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Picture 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57538" y="1901825"/>
            <a:ext cx="481012" cy="48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43225" y="2201863"/>
            <a:ext cx="427038" cy="36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1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40163" y="1973263"/>
            <a:ext cx="512762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187825" y="2268538"/>
            <a:ext cx="292100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Picture 1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163888" y="2997200"/>
            <a:ext cx="414337" cy="4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Picture 16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792538" y="3032125"/>
            <a:ext cx="328612" cy="39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Picture 1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54375" y="2282825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Picture 1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702050" y="2347913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08363" y="1773238"/>
            <a:ext cx="549275" cy="73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71863" y="1122363"/>
            <a:ext cx="59690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341688" y="1192213"/>
            <a:ext cx="957262" cy="90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42" name="Picture 15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959725" y="1760538"/>
            <a:ext cx="1903413" cy="210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Picture 16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464550" y="1916113"/>
            <a:ext cx="1081088" cy="171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" name="Picture 3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129588" y="1751013"/>
            <a:ext cx="1616075" cy="224948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6" name="65 Grupo"/>
          <p:cNvGrpSpPr/>
          <p:nvPr/>
        </p:nvGrpSpPr>
        <p:grpSpPr>
          <a:xfrm>
            <a:off x="8219274" y="5729252"/>
            <a:ext cx="511363" cy="444972"/>
            <a:chOff x="5940152" y="2060848"/>
            <a:chExt cx="557326" cy="534739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060848"/>
              <a:ext cx="557326" cy="53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67 Elipse">
              <a:hlinkClick r:id="" action="ppaction://hlinkshowjump?jump=endshow" highlightClick="1"/>
            </p:cNvPr>
            <p:cNvSpPr/>
            <p:nvPr/>
          </p:nvSpPr>
          <p:spPr bwMode="auto">
            <a:xfrm>
              <a:off x="5984875" y="2097622"/>
              <a:ext cx="466178" cy="455665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txBody>
            <a:bodyPr/>
            <a:lstStyle/>
            <a:p>
              <a:pPr marL="0" marR="0" lvl="0" indent="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9" name="Group 91"/>
          <p:cNvGrpSpPr/>
          <p:nvPr/>
        </p:nvGrpSpPr>
        <p:grpSpPr bwMode="auto">
          <a:xfrm>
            <a:off x="9401725" y="5761112"/>
            <a:ext cx="411889" cy="381253"/>
            <a:chOff x="5162" y="2440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0" name="Oval 92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162" y="2440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AutoShape 93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5627972">
              <a:off x="5283" y="2525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2" name="Group 109"/>
          <p:cNvGrpSpPr/>
          <p:nvPr/>
        </p:nvGrpSpPr>
        <p:grpSpPr bwMode="auto">
          <a:xfrm>
            <a:off x="8844294" y="5761112"/>
            <a:ext cx="411889" cy="381253"/>
            <a:chOff x="5162" y="3022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82" name="Oval 110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162" y="3022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AutoShape 111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16200000">
              <a:off x="5193" y="3107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4" name="Picture 14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748213" y="2362200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" name="Picture 2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235575" y="2357438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" name="Picture 3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722938" y="235743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" name="Picture 4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210300" y="2359025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" name="Picture 5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697663" y="235743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9" name="Picture 6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172325" y="2359025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792663" y="1941513"/>
            <a:ext cx="396875" cy="512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5280025" y="1928813"/>
            <a:ext cx="396875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722938" y="1954213"/>
            <a:ext cx="433387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6254750" y="1936750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726238" y="1944688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7199313" y="1954213"/>
            <a:ext cx="427037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" name="Picture 3"/>
          <p:cNvPicPr>
            <a:picLocks noChangeAspect="1"/>
          </p:cNvPicPr>
          <p:nvPr/>
        </p:nvPicPr>
        <p:blipFill>
          <a:blip r:embed="rId57"/>
          <a:srcRect l="5965" t="12848" r="14056" b="26929"/>
          <a:stretch>
            <a:fillRect/>
          </a:stretch>
        </p:blipFill>
        <p:spPr>
          <a:xfrm>
            <a:off x="4527550" y="941388"/>
            <a:ext cx="3703638" cy="7000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00"/>
                            </p:stCondLst>
                            <p:childTnLst>
                              <p:par>
                                <p:cTn id="2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2500"/>
                            </p:stCondLst>
                            <p:childTnLst>
                              <p:par>
                                <p:cTn id="3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520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1" fill="hold">
                      <p:stCondLst>
                        <p:cond delay="0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4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531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5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7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564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5" fill="hold">
                      <p:stCondLst>
                        <p:cond delay="0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8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575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6" fill="hold">
                      <p:stCondLst>
                        <p:cond delay="0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586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7" fill="hold">
                      <p:stCondLst>
                        <p:cond delay="0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0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500"/>
                            </p:stCondLst>
                            <p:childTnLst>
                              <p:par>
                                <p:cTn id="6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12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53987"/>
            <a:ext cx="8986838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75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3768725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75" y="378777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963" y="3810000"/>
            <a:ext cx="67627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8" y="37893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86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488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11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0738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3363" y="38036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71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1338" y="442912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96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0238" y="44561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2863" y="443706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5488" y="44434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8113" y="4443413"/>
            <a:ext cx="67627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9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0738" y="4446588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3363" y="44624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1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871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2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513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3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396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02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5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92863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75488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7" name="Picture 2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58113" y="511175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3"/>
          <p:cNvPicPr>
            <a:picLocks noChangeAspect="1"/>
          </p:cNvPicPr>
          <p:nvPr/>
        </p:nvPicPr>
        <p:blipFill>
          <a:blip r:embed="rId29"/>
          <a:srcRect l="6261" t="6390" r="10587" b="9106"/>
          <a:stretch>
            <a:fillRect/>
          </a:stretch>
        </p:blipFill>
        <p:spPr>
          <a:xfrm rot="984219">
            <a:off x="4540250" y="1001713"/>
            <a:ext cx="788988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8"/>
          <p:cNvPicPr>
            <a:picLocks noChangeAspect="1"/>
          </p:cNvPicPr>
          <p:nvPr/>
        </p:nvPicPr>
        <p:blipFill>
          <a:blip r:embed="rId30"/>
          <a:srcRect l="9059" t="-2" r="12019" b="8586"/>
          <a:stretch>
            <a:fillRect/>
          </a:stretch>
        </p:blipFill>
        <p:spPr>
          <a:xfrm>
            <a:off x="3911600" y="733425"/>
            <a:ext cx="687388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95588" y="1025525"/>
            <a:ext cx="676275" cy="61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38438" y="984250"/>
            <a:ext cx="128587" cy="256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53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20925" y="3497263"/>
            <a:ext cx="963613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97138" y="984250"/>
            <a:ext cx="1500187" cy="13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Picture 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57538" y="1901825"/>
            <a:ext cx="481012" cy="48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43225" y="2201863"/>
            <a:ext cx="427038" cy="36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1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40163" y="1973263"/>
            <a:ext cx="512762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187825" y="2268538"/>
            <a:ext cx="292100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Picture 1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163888" y="2997200"/>
            <a:ext cx="414337" cy="4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Picture 16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792538" y="3032125"/>
            <a:ext cx="328612" cy="39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Picture 1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54375" y="2282825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Picture 1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702050" y="2347913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08363" y="1773238"/>
            <a:ext cx="549275" cy="73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71863" y="1122363"/>
            <a:ext cx="59690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341688" y="1192213"/>
            <a:ext cx="957262" cy="90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6"/>
          <a:srcRect l="5965" t="12848" r="14056" b="26929"/>
          <a:stretch>
            <a:fillRect/>
          </a:stretch>
        </p:blipFill>
        <p:spPr>
          <a:xfrm>
            <a:off x="4527550" y="941388"/>
            <a:ext cx="3703638" cy="700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67" name="Picture 15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7959725" y="1760538"/>
            <a:ext cx="1903413" cy="210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Picture 16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464550" y="1916113"/>
            <a:ext cx="1081088" cy="171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" name="Picture 4"/>
          <p:cNvPicPr>
            <a:picLocks noChangeAspect="1"/>
          </p:cNvPicPr>
          <p:nvPr/>
        </p:nvPicPr>
        <p:blipFill>
          <a:blip r:embed="rId49"/>
          <a:srcRect l="-2" r="740"/>
          <a:stretch>
            <a:fillRect/>
          </a:stretch>
        </p:blipFill>
        <p:spPr>
          <a:xfrm>
            <a:off x="8085138" y="1785938"/>
            <a:ext cx="1692275" cy="19939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6" name="65 Grupo"/>
          <p:cNvGrpSpPr/>
          <p:nvPr/>
        </p:nvGrpSpPr>
        <p:grpSpPr>
          <a:xfrm>
            <a:off x="8219274" y="5729252"/>
            <a:ext cx="511363" cy="444972"/>
            <a:chOff x="5940152" y="2060848"/>
            <a:chExt cx="557326" cy="534739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060848"/>
              <a:ext cx="557326" cy="53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67 Elipse">
              <a:hlinkClick r:id="" action="ppaction://hlinkshowjump?jump=endshow" highlightClick="1"/>
            </p:cNvPr>
            <p:cNvSpPr/>
            <p:nvPr/>
          </p:nvSpPr>
          <p:spPr bwMode="auto">
            <a:xfrm>
              <a:off x="5984875" y="2097622"/>
              <a:ext cx="466178" cy="455665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txBody>
            <a:bodyPr/>
            <a:lstStyle/>
            <a:p>
              <a:pPr marL="0" marR="0" lvl="0" indent="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9" name="Group 91"/>
          <p:cNvGrpSpPr/>
          <p:nvPr/>
        </p:nvGrpSpPr>
        <p:grpSpPr bwMode="auto">
          <a:xfrm>
            <a:off x="9401725" y="5761112"/>
            <a:ext cx="411889" cy="381253"/>
            <a:chOff x="5162" y="2440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0" name="Oval 92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162" y="2440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AutoShape 93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5627972">
              <a:off x="5283" y="2525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2" name="Group 109"/>
          <p:cNvGrpSpPr/>
          <p:nvPr/>
        </p:nvGrpSpPr>
        <p:grpSpPr bwMode="auto">
          <a:xfrm>
            <a:off x="8844294" y="5761112"/>
            <a:ext cx="411889" cy="381253"/>
            <a:chOff x="5162" y="3022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82" name="Oval 110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162" y="3022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AutoShape 111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16200000">
              <a:off x="5193" y="3107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4" name="Picture 14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748213" y="2362200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" name="Picture 2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235575" y="2357438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" name="Picture 3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722938" y="235743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" name="Picture 4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6210300" y="2359025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" name="Picture 5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6697663" y="235743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9" name="Picture 6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7172325" y="2359025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0" name="Picture 2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4735513" y="1920875"/>
            <a:ext cx="433387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3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214938" y="1920875"/>
            <a:ext cx="45085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Picture 4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6697663" y="1925638"/>
            <a:ext cx="45085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5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722938" y="1930400"/>
            <a:ext cx="487362" cy="512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6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254750" y="1916113"/>
            <a:ext cx="396875" cy="512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5" name="Picture 7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7146925" y="1943100"/>
            <a:ext cx="523875" cy="51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8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2500"/>
                            </p:stCondLst>
                            <p:childTnLst>
                              <p:par>
                                <p:cTn id="3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438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9" fill="hold">
                      <p:stCondLst>
                        <p:cond delay="0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5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490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1" fill="hold">
                      <p:stCondLst>
                        <p:cond delay="0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4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5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6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  <p:seq concurrent="1" nextAc="seek">
              <p:cTn id="543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4" fill="hold">
                      <p:stCondLst>
                        <p:cond delay="0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565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6" fill="hold">
                      <p:stCondLst>
                        <p:cond delay="0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9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1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  <p:seq concurrent="1" nextAc="seek">
              <p:cTn id="59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9" fill="hold">
                      <p:stCondLst>
                        <p:cond delay="0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500"/>
                            </p:stCondLst>
                            <p:childTnLst>
                              <p:par>
                                <p:cTn id="60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14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53987"/>
            <a:ext cx="8986838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75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3768725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75" y="378777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963" y="3810000"/>
            <a:ext cx="67627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8" y="37893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86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488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11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0738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3363" y="38036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71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1338" y="442912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96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0238" y="44561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2863" y="443706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5488" y="44434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8113" y="4443413"/>
            <a:ext cx="67627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9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0738" y="4446588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3363" y="44624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1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871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2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513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3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396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02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5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92863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75488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7" name="Picture 2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58113" y="511175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3"/>
          <p:cNvPicPr>
            <a:picLocks noChangeAspect="1"/>
          </p:cNvPicPr>
          <p:nvPr/>
        </p:nvPicPr>
        <p:blipFill>
          <a:blip r:embed="rId29"/>
          <a:srcRect l="6261" t="6390" r="10587" b="9106"/>
          <a:stretch>
            <a:fillRect/>
          </a:stretch>
        </p:blipFill>
        <p:spPr>
          <a:xfrm rot="984219">
            <a:off x="4540250" y="1001713"/>
            <a:ext cx="788988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8"/>
          <p:cNvPicPr>
            <a:picLocks noChangeAspect="1"/>
          </p:cNvPicPr>
          <p:nvPr/>
        </p:nvPicPr>
        <p:blipFill>
          <a:blip r:embed="rId30"/>
          <a:srcRect l="9059" t="-2" r="12019" b="8586"/>
          <a:stretch>
            <a:fillRect/>
          </a:stretch>
        </p:blipFill>
        <p:spPr>
          <a:xfrm>
            <a:off x="3911600" y="733425"/>
            <a:ext cx="687388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95588" y="1025525"/>
            <a:ext cx="676275" cy="61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38438" y="984250"/>
            <a:ext cx="128587" cy="256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77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20925" y="3497263"/>
            <a:ext cx="963613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97138" y="984250"/>
            <a:ext cx="1500187" cy="13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Picture 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57538" y="1901825"/>
            <a:ext cx="481012" cy="48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43225" y="2201863"/>
            <a:ext cx="427038" cy="36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1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40163" y="1973263"/>
            <a:ext cx="512762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187825" y="2268538"/>
            <a:ext cx="292100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Picture 1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163888" y="2997200"/>
            <a:ext cx="414337" cy="4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Picture 16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792538" y="3032125"/>
            <a:ext cx="328612" cy="39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Picture 1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54375" y="2282825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Picture 1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702050" y="2347913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08363" y="1773238"/>
            <a:ext cx="549275" cy="73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71863" y="1122363"/>
            <a:ext cx="59690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341688" y="1192213"/>
            <a:ext cx="957262" cy="90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6"/>
          <a:srcRect l="5965" t="12848" r="14056" b="26929"/>
          <a:stretch>
            <a:fillRect/>
          </a:stretch>
        </p:blipFill>
        <p:spPr>
          <a:xfrm>
            <a:off x="4527550" y="941388"/>
            <a:ext cx="3703638" cy="700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91" name="Picture 15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7959725" y="1760538"/>
            <a:ext cx="1903413" cy="210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Picture 16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464550" y="1916113"/>
            <a:ext cx="1081088" cy="171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" name="Picture 14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4524375" y="2386013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" name="Picture 2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5011738" y="2379663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" name="Picture 3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5499100" y="2379663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8" name="Picture 4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5986463" y="238283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9" name="Picture 5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473825" y="2379663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0" name="Picture 6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948488" y="238283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" name="Picture 7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7432675" y="2379663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6" name="65 Grupo"/>
          <p:cNvGrpSpPr/>
          <p:nvPr/>
        </p:nvGrpSpPr>
        <p:grpSpPr>
          <a:xfrm>
            <a:off x="8219274" y="5729252"/>
            <a:ext cx="511363" cy="444972"/>
            <a:chOff x="5940152" y="2060848"/>
            <a:chExt cx="557326" cy="534739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060848"/>
              <a:ext cx="557326" cy="53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67 Elipse">
              <a:hlinkClick r:id="" action="ppaction://hlinkshowjump?jump=endshow" highlightClick="1"/>
            </p:cNvPr>
            <p:cNvSpPr/>
            <p:nvPr/>
          </p:nvSpPr>
          <p:spPr bwMode="auto">
            <a:xfrm>
              <a:off x="5984875" y="2097622"/>
              <a:ext cx="466178" cy="455665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txBody>
            <a:bodyPr/>
            <a:lstStyle/>
            <a:p>
              <a:pPr marL="0" marR="0" lvl="0" indent="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9" name="Group 91"/>
          <p:cNvGrpSpPr/>
          <p:nvPr/>
        </p:nvGrpSpPr>
        <p:grpSpPr bwMode="auto">
          <a:xfrm>
            <a:off x="9401725" y="5761112"/>
            <a:ext cx="411889" cy="381253"/>
            <a:chOff x="5162" y="2440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0" name="Oval 92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162" y="2440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AutoShape 93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5627972">
              <a:off x="5283" y="2525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2" name="Group 109"/>
          <p:cNvGrpSpPr/>
          <p:nvPr/>
        </p:nvGrpSpPr>
        <p:grpSpPr bwMode="auto">
          <a:xfrm>
            <a:off x="8844294" y="5761112"/>
            <a:ext cx="411889" cy="381253"/>
            <a:chOff x="5162" y="3022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82" name="Oval 110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162" y="3022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AutoShape 111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16200000">
              <a:off x="5193" y="3107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74" name="Picture 2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495800" y="1968500"/>
            <a:ext cx="523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3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4992688" y="1933575"/>
            <a:ext cx="45085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4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480050" y="1958975"/>
            <a:ext cx="523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Picture 5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6030913" y="1938338"/>
            <a:ext cx="396875" cy="512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Picture 6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473825" y="1968500"/>
            <a:ext cx="396875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Picture 7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961188" y="1958975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Picture 8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7477125" y="1946275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" name="Picture 4" descr="D:\Material escolar\Fichas inglés\Clip Arts\NICE TOONS\HALLOWEEN\prepr-door-monster.png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053388" y="1760538"/>
            <a:ext cx="1778000" cy="20431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5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390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1" fill="hold">
                      <p:stCondLst>
                        <p:cond delay="0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445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6" fill="hold">
                      <p:stCondLst>
                        <p:cond delay="0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465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6" fill="hold">
                      <p:stCondLst>
                        <p:cond delay="0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9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9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8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7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6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  <p:seq concurrent="1" nextAc="seek">
              <p:cTn id="543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4" fill="hold">
                      <p:stCondLst>
                        <p:cond delay="0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565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6" fill="hold">
                      <p:stCondLst>
                        <p:cond delay="0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9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1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  <p:seq concurrent="1" nextAc="seek">
              <p:cTn id="59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9" fill="hold">
                      <p:stCondLst>
                        <p:cond delay="0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500"/>
                            </p:stCondLst>
                            <p:childTnLst>
                              <p:par>
                                <p:cTn id="60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17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53987"/>
            <a:ext cx="8986838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75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3768725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75" y="378777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963" y="3810000"/>
            <a:ext cx="67627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8" y="37893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86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488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11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0738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3363" y="38036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71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1338" y="442912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96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0238" y="44561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2863" y="443706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5488" y="44434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8113" y="4443413"/>
            <a:ext cx="67627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9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0738" y="4446588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3363" y="44624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1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871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2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513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3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396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02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5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92863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75488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7" name="Picture 2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58113" y="511175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3"/>
          <p:cNvPicPr>
            <a:picLocks noChangeAspect="1"/>
          </p:cNvPicPr>
          <p:nvPr/>
        </p:nvPicPr>
        <p:blipFill>
          <a:blip r:embed="rId29"/>
          <a:srcRect l="6261" t="6390" r="10587" b="9106"/>
          <a:stretch>
            <a:fillRect/>
          </a:stretch>
        </p:blipFill>
        <p:spPr>
          <a:xfrm rot="984219">
            <a:off x="4540250" y="1001713"/>
            <a:ext cx="788988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8"/>
          <p:cNvPicPr>
            <a:picLocks noChangeAspect="1"/>
          </p:cNvPicPr>
          <p:nvPr/>
        </p:nvPicPr>
        <p:blipFill>
          <a:blip r:embed="rId30"/>
          <a:srcRect l="9059" t="-2" r="12019" b="8586"/>
          <a:stretch>
            <a:fillRect/>
          </a:stretch>
        </p:blipFill>
        <p:spPr>
          <a:xfrm>
            <a:off x="3911600" y="733425"/>
            <a:ext cx="687388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95588" y="1025525"/>
            <a:ext cx="676275" cy="61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38438" y="984250"/>
            <a:ext cx="128587" cy="256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01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20925" y="3497263"/>
            <a:ext cx="963613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97138" y="984250"/>
            <a:ext cx="1500187" cy="13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Picture 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57538" y="1901825"/>
            <a:ext cx="481012" cy="48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43225" y="2201863"/>
            <a:ext cx="427038" cy="36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1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40163" y="1973263"/>
            <a:ext cx="512762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187825" y="2268538"/>
            <a:ext cx="292100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Picture 1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163888" y="2997200"/>
            <a:ext cx="414337" cy="4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Picture 16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792538" y="3032125"/>
            <a:ext cx="328612" cy="39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Picture 1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54375" y="2282825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Picture 1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702050" y="2347913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08363" y="1773238"/>
            <a:ext cx="549275" cy="73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71863" y="1122363"/>
            <a:ext cx="59690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341688" y="1192213"/>
            <a:ext cx="957262" cy="90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14" name="Picture 15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959725" y="1760538"/>
            <a:ext cx="1903413" cy="210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Picture 16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464550" y="1916113"/>
            <a:ext cx="1081088" cy="17113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5" name="64 Grupo"/>
          <p:cNvGrpSpPr/>
          <p:nvPr/>
        </p:nvGrpSpPr>
        <p:grpSpPr>
          <a:xfrm>
            <a:off x="8219274" y="5729252"/>
            <a:ext cx="511363" cy="444972"/>
            <a:chOff x="5940152" y="2060848"/>
            <a:chExt cx="557326" cy="534739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060848"/>
              <a:ext cx="557326" cy="53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66 Elipse">
              <a:hlinkClick r:id="" action="ppaction://hlinkshowjump?jump=endshow" highlightClick="1"/>
            </p:cNvPr>
            <p:cNvSpPr/>
            <p:nvPr/>
          </p:nvSpPr>
          <p:spPr bwMode="auto">
            <a:xfrm>
              <a:off x="5984875" y="2097622"/>
              <a:ext cx="466178" cy="455665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txBody>
            <a:bodyPr/>
            <a:lstStyle/>
            <a:p>
              <a:pPr marL="0" marR="0" lvl="0" indent="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8" name="Group 91"/>
          <p:cNvGrpSpPr/>
          <p:nvPr/>
        </p:nvGrpSpPr>
        <p:grpSpPr bwMode="auto">
          <a:xfrm>
            <a:off x="9401725" y="5761112"/>
            <a:ext cx="411889" cy="381253"/>
            <a:chOff x="5162" y="2440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9" name="Oval 92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162" y="2440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AutoShape 93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5627972">
              <a:off x="5283" y="2525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1" name="Group 109"/>
          <p:cNvGrpSpPr/>
          <p:nvPr/>
        </p:nvGrpSpPr>
        <p:grpSpPr bwMode="auto">
          <a:xfrm>
            <a:off x="8844294" y="5761112"/>
            <a:ext cx="411889" cy="381253"/>
            <a:chOff x="5162" y="3022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2" name="Oval 110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162" y="3022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AutoShape 111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16200000">
              <a:off x="5193" y="3107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3" name="Picture 2" descr="D:\Material escolar\Fichas inglés\Clip Arts\NICE TOONS\HALLOWEEN\Witches\WitchSoup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8202613" y="1812925"/>
            <a:ext cx="1531937" cy="2030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4" name="Picture 14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437063" y="2371725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" name="Picture 2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883150" y="2365375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" name="Picture 3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310188" y="2365375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" name="Picture 4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743575" y="2362200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" name="Picture 5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167438" y="235743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9" name="Picture 6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596063" y="2360613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0" name="Picture 7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027863" y="2365375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" name="Picture 7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464425" y="2365375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" name="Picture 2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462463" y="1933575"/>
            <a:ext cx="396875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3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4883150" y="1949450"/>
            <a:ext cx="433388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4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338763" y="1933575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5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732463" y="1943100"/>
            <a:ext cx="45085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6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197600" y="1927225"/>
            <a:ext cx="427038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7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624638" y="1933575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8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7021513" y="1944688"/>
            <a:ext cx="45085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9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7445375" y="1958975"/>
            <a:ext cx="523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" name="Picture 3"/>
          <p:cNvPicPr>
            <a:picLocks noChangeAspect="1"/>
          </p:cNvPicPr>
          <p:nvPr/>
        </p:nvPicPr>
        <p:blipFill>
          <a:blip r:embed="rId59"/>
          <a:srcRect l="5965" t="12848" r="14056" b="26929"/>
          <a:stretch>
            <a:fillRect/>
          </a:stretch>
        </p:blipFill>
        <p:spPr>
          <a:xfrm>
            <a:off x="4527550" y="941388"/>
            <a:ext cx="3703638" cy="700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2 Flecha abajo"/>
          <p:cNvSpPr/>
          <p:nvPr/>
        </p:nvSpPr>
        <p:spPr>
          <a:xfrm rot="3398032">
            <a:off x="9351963" y="2954338"/>
            <a:ext cx="314325" cy="436562"/>
          </a:xfrm>
          <a:prstGeom prst="downArrow">
            <a:avLst>
              <a:gd name="adj1" fmla="val 50000"/>
              <a:gd name="adj2" fmla="val 49852"/>
            </a:avLst>
          </a:prstGeom>
          <a:solidFill>
            <a:srgbClr val="00B8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pPr defTabSz="449580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5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00"/>
                            </p:stCondLst>
                            <p:childTnLst>
                              <p:par>
                                <p:cTn id="28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2500"/>
                            </p:stCondLst>
                            <p:childTnLst>
                              <p:par>
                                <p:cTn id="3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75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6" fill="hold">
                      <p:stCondLst>
                        <p:cond delay="0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419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0" fill="hold">
                      <p:stCondLst>
                        <p:cond delay="0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441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2" fill="hold">
                      <p:stCondLst>
                        <p:cond delay="0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472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3" fill="hold">
                      <p:stCondLst>
                        <p:cond delay="0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6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0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5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490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1" fill="hold">
                      <p:stCondLst>
                        <p:cond delay="0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4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5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6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543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4" fill="hold">
                      <p:stCondLst>
                        <p:cond delay="0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6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574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5" fill="hold">
                      <p:stCondLst>
                        <p:cond delay="0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8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585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6" fill="hold">
                      <p:stCondLst>
                        <p:cond delay="0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9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596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7" fill="hold">
                      <p:stCondLst>
                        <p:cond delay="0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0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500"/>
                            </p:stCondLst>
                            <p:childTnLst>
                              <p:par>
                                <p:cTn id="6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000"/>
                            </p:stCondLst>
                            <p:childTnLst>
                              <p:par>
                                <p:cTn id="6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819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53987"/>
            <a:ext cx="8986838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75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3768725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75" y="378777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963" y="3810000"/>
            <a:ext cx="67627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8" y="37893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86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488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11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0738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3363" y="38036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71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1338" y="442912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96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0238" y="44561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2863" y="443706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5488" y="44434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8113" y="4443413"/>
            <a:ext cx="67627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9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0738" y="4446588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3363" y="44624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1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871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2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513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3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396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02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5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92863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75488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7" name="Picture 2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58113" y="511175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3"/>
          <p:cNvPicPr>
            <a:picLocks noChangeAspect="1"/>
          </p:cNvPicPr>
          <p:nvPr/>
        </p:nvPicPr>
        <p:blipFill>
          <a:blip r:embed="rId29"/>
          <a:srcRect l="6261" t="6390" r="10587" b="9106"/>
          <a:stretch>
            <a:fillRect/>
          </a:stretch>
        </p:blipFill>
        <p:spPr>
          <a:xfrm rot="984219">
            <a:off x="4540250" y="1001713"/>
            <a:ext cx="788988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8"/>
          <p:cNvPicPr>
            <a:picLocks noChangeAspect="1"/>
          </p:cNvPicPr>
          <p:nvPr/>
        </p:nvPicPr>
        <p:blipFill>
          <a:blip r:embed="rId30"/>
          <a:srcRect l="9059" t="-2" r="12019" b="8586"/>
          <a:stretch>
            <a:fillRect/>
          </a:stretch>
        </p:blipFill>
        <p:spPr>
          <a:xfrm>
            <a:off x="3911600" y="733425"/>
            <a:ext cx="687388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95588" y="1025525"/>
            <a:ext cx="676275" cy="61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38438" y="984250"/>
            <a:ext cx="128587" cy="256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5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20925" y="3497263"/>
            <a:ext cx="963613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97138" y="984250"/>
            <a:ext cx="1500187" cy="13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Picture 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57538" y="1901825"/>
            <a:ext cx="481012" cy="48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43225" y="2201863"/>
            <a:ext cx="427038" cy="36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1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40163" y="1973263"/>
            <a:ext cx="512762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187825" y="2268538"/>
            <a:ext cx="292100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Picture 1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163888" y="2997200"/>
            <a:ext cx="414337" cy="4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Picture 16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792538" y="3032125"/>
            <a:ext cx="328612" cy="39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Picture 1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54375" y="2282825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Picture 1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702050" y="2347913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08363" y="1773238"/>
            <a:ext cx="549275" cy="73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71863" y="1122363"/>
            <a:ext cx="59690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341688" y="1192213"/>
            <a:ext cx="957262" cy="90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6"/>
          <a:srcRect l="5965" t="12848" r="14056" b="26929"/>
          <a:stretch>
            <a:fillRect/>
          </a:stretch>
        </p:blipFill>
        <p:spPr>
          <a:xfrm>
            <a:off x="4527550" y="941388"/>
            <a:ext cx="3703638" cy="700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9" name="Picture 15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7959725" y="1760538"/>
            <a:ext cx="1903413" cy="210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Picture 16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464550" y="1916113"/>
            <a:ext cx="1081088" cy="17113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5" name="64 Grupo"/>
          <p:cNvGrpSpPr/>
          <p:nvPr/>
        </p:nvGrpSpPr>
        <p:grpSpPr>
          <a:xfrm>
            <a:off x="8219274" y="5729252"/>
            <a:ext cx="511363" cy="444972"/>
            <a:chOff x="5940152" y="2060848"/>
            <a:chExt cx="557326" cy="534739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060848"/>
              <a:ext cx="557326" cy="53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66 Elipse">
              <a:hlinkClick r:id="" action="ppaction://hlinkshowjump?jump=endshow" highlightClick="1"/>
            </p:cNvPr>
            <p:cNvSpPr/>
            <p:nvPr/>
          </p:nvSpPr>
          <p:spPr bwMode="auto">
            <a:xfrm>
              <a:off x="5984875" y="2097622"/>
              <a:ext cx="466178" cy="455665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txBody>
            <a:bodyPr/>
            <a:lstStyle/>
            <a:p>
              <a:pPr marL="0" marR="0" lvl="0" indent="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8" name="Group 91"/>
          <p:cNvGrpSpPr/>
          <p:nvPr/>
        </p:nvGrpSpPr>
        <p:grpSpPr bwMode="auto">
          <a:xfrm>
            <a:off x="9401725" y="5761112"/>
            <a:ext cx="411889" cy="381253"/>
            <a:chOff x="5162" y="2440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9" name="Oval 92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162" y="2440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AutoShape 93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5627972">
              <a:off x="5283" y="2525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1" name="Group 109"/>
          <p:cNvGrpSpPr/>
          <p:nvPr/>
        </p:nvGrpSpPr>
        <p:grpSpPr bwMode="auto">
          <a:xfrm>
            <a:off x="8844294" y="5761112"/>
            <a:ext cx="411889" cy="381253"/>
            <a:chOff x="5162" y="3022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2" name="Oval 110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162" y="3022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AutoShape 111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16200000">
              <a:off x="5193" y="3107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218" name="Picture 2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920038" y="1760538"/>
            <a:ext cx="2036762" cy="207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4" name="Picture 4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946650" y="2390775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" name="Picture 5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434013" y="238918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" name="Picture 6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908675" y="2390775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" name="Picture 7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6392863" y="238918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" name="Picture 7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6880225" y="2393950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4967288" y="1949450"/>
            <a:ext cx="407987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465763" y="1965325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6380163" y="1949450"/>
            <a:ext cx="45085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900738" y="1958975"/>
            <a:ext cx="450850" cy="51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5" name="74 Flecha abajo"/>
          <p:cNvSpPr/>
          <p:nvPr/>
        </p:nvSpPr>
        <p:spPr>
          <a:xfrm rot="7352367">
            <a:off x="8983663" y="3427413"/>
            <a:ext cx="312737" cy="434975"/>
          </a:xfrm>
          <a:prstGeom prst="downArrow">
            <a:avLst>
              <a:gd name="adj1" fmla="val 50000"/>
              <a:gd name="adj2" fmla="val 49923"/>
            </a:avLst>
          </a:prstGeom>
          <a:solidFill>
            <a:srgbClr val="00B8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pPr defTabSz="449580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6" name="Picture 2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861175" y="1962150"/>
            <a:ext cx="523875" cy="51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2500"/>
                            </p:stCondLst>
                            <p:childTnLst>
                              <p:par>
                                <p:cTn id="3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462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3" fill="hold">
                      <p:stCondLst>
                        <p:cond delay="0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0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9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516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7" fill="hold">
                      <p:stCondLst>
                        <p:cond delay="0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0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2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549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0" fill="hold">
                      <p:stCondLst>
                        <p:cond delay="0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571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2" fill="hold">
                      <p:stCondLst>
                        <p:cond delay="0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5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6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500"/>
                            </p:stCondLst>
                            <p:childTnLst>
                              <p:par>
                                <p:cTn id="60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000"/>
                            </p:stCondLst>
                            <p:childTnLst>
                              <p:par>
                                <p:cTn id="60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5" grpId="0" bldLvl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21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53987"/>
            <a:ext cx="8986838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75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3768725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75" y="378777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963" y="3810000"/>
            <a:ext cx="67627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8" y="37893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86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488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11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0738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3363" y="38036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71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1338" y="442912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96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0238" y="44561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2863" y="443706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5488" y="44434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8113" y="4443413"/>
            <a:ext cx="67627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9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0738" y="4446588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3363" y="44624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1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871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2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513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3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396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02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5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92863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75488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7" name="Picture 2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58113" y="511175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3"/>
          <p:cNvPicPr>
            <a:picLocks noChangeAspect="1"/>
          </p:cNvPicPr>
          <p:nvPr/>
        </p:nvPicPr>
        <p:blipFill>
          <a:blip r:embed="rId29"/>
          <a:srcRect l="6261" t="6390" r="10587" b="9106"/>
          <a:stretch>
            <a:fillRect/>
          </a:stretch>
        </p:blipFill>
        <p:spPr>
          <a:xfrm rot="984219">
            <a:off x="4540250" y="1001713"/>
            <a:ext cx="788988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8"/>
          <p:cNvPicPr>
            <a:picLocks noChangeAspect="1"/>
          </p:cNvPicPr>
          <p:nvPr/>
        </p:nvPicPr>
        <p:blipFill>
          <a:blip r:embed="rId30"/>
          <a:srcRect l="9059" t="-2" r="12019" b="8586"/>
          <a:stretch>
            <a:fillRect/>
          </a:stretch>
        </p:blipFill>
        <p:spPr>
          <a:xfrm>
            <a:off x="3911600" y="733425"/>
            <a:ext cx="687388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95588" y="1025525"/>
            <a:ext cx="676275" cy="61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38438" y="984250"/>
            <a:ext cx="128587" cy="256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49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20925" y="3497263"/>
            <a:ext cx="963613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97138" y="984250"/>
            <a:ext cx="1500187" cy="13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Picture 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57538" y="1901825"/>
            <a:ext cx="481012" cy="48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43225" y="2201863"/>
            <a:ext cx="427038" cy="36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1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40163" y="1973263"/>
            <a:ext cx="512762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187825" y="2268538"/>
            <a:ext cx="292100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Picture 1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163888" y="2997200"/>
            <a:ext cx="414337" cy="4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Picture 16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792538" y="3032125"/>
            <a:ext cx="328612" cy="39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Picture 1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54375" y="2282825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Picture 1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702050" y="2347913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08363" y="1773238"/>
            <a:ext cx="549275" cy="73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71863" y="1122363"/>
            <a:ext cx="59690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341688" y="1192213"/>
            <a:ext cx="957262" cy="90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6"/>
          <a:srcRect l="5965" t="12848" r="14056" b="26929"/>
          <a:stretch>
            <a:fillRect/>
          </a:stretch>
        </p:blipFill>
        <p:spPr>
          <a:xfrm>
            <a:off x="4527550" y="941388"/>
            <a:ext cx="3703638" cy="700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63" name="Picture 15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7959725" y="1760538"/>
            <a:ext cx="1903413" cy="210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Picture 16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464550" y="1916113"/>
            <a:ext cx="1081088" cy="17113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5" name="64 Grupo"/>
          <p:cNvGrpSpPr/>
          <p:nvPr/>
        </p:nvGrpSpPr>
        <p:grpSpPr>
          <a:xfrm>
            <a:off x="8219274" y="5729252"/>
            <a:ext cx="511363" cy="444972"/>
            <a:chOff x="5940152" y="2060848"/>
            <a:chExt cx="557326" cy="534739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060848"/>
              <a:ext cx="557326" cy="53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66 Elipse">
              <a:hlinkClick r:id="" action="ppaction://hlinkshowjump?jump=endshow" highlightClick="1"/>
            </p:cNvPr>
            <p:cNvSpPr/>
            <p:nvPr/>
          </p:nvSpPr>
          <p:spPr bwMode="auto">
            <a:xfrm>
              <a:off x="5984875" y="2097622"/>
              <a:ext cx="466178" cy="455665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txBody>
            <a:bodyPr/>
            <a:lstStyle/>
            <a:p>
              <a:pPr marL="0" marR="0" lvl="0" indent="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8" name="Group 91"/>
          <p:cNvGrpSpPr/>
          <p:nvPr/>
        </p:nvGrpSpPr>
        <p:grpSpPr bwMode="auto">
          <a:xfrm>
            <a:off x="9401725" y="5761112"/>
            <a:ext cx="411889" cy="381253"/>
            <a:chOff x="5162" y="2440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9" name="Oval 92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162" y="2440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AutoShape 93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5627972">
              <a:off x="5283" y="2525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1" name="Group 109"/>
          <p:cNvGrpSpPr/>
          <p:nvPr/>
        </p:nvGrpSpPr>
        <p:grpSpPr bwMode="auto">
          <a:xfrm>
            <a:off x="8844294" y="5761112"/>
            <a:ext cx="411889" cy="381253"/>
            <a:chOff x="5162" y="3022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2" name="Oval 110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162" y="3022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AutoShape 111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16200000">
              <a:off x="5193" y="3107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098" name="Picture 2" descr="D:\Material escolar\Fichas inglés\Clip Arts\NICE TOONS\HALLOWEEN\ScaredCrow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8074025" y="1811338"/>
            <a:ext cx="1716088" cy="2014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" name="Picture 2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103813" y="2379663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4" name="Picture 3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591175" y="2379663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" name="Picture 4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6078538" y="238283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" name="Picture 5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6565900" y="2379663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4" name="Picture 2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5124450" y="1912938"/>
            <a:ext cx="396875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3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630863" y="1912938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4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6053138" y="1912938"/>
            <a:ext cx="45085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Picture 5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523038" y="1906588"/>
            <a:ext cx="573087" cy="536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"/>
                            </p:stCondLst>
                            <p:childTnLst>
                              <p:par>
                                <p:cTn id="25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500"/>
                            </p:stCondLst>
                            <p:childTnLst>
                              <p:par>
                                <p:cTn id="3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>
                      <p:stCondLst>
                        <p:cond delay="0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424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5" fill="hold">
                      <p:stCondLst>
                        <p:cond delay="0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35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6" fill="hold">
                      <p:stCondLst>
                        <p:cond delay="0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466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7" fill="hold">
                      <p:stCondLst>
                        <p:cond delay="0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0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1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2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3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  <p:seq concurrent="1" nextAc="seek">
              <p:cTn id="530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1" fill="hold">
                      <p:stCondLst>
                        <p:cond delay="0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5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550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1" fill="hold">
                      <p:stCondLst>
                        <p:cond delay="0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4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561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2" fill="hold">
                      <p:stCondLst>
                        <p:cond delay="0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5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  <p:seq concurrent="1" nextAc="seek">
              <p:cTn id="58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4" fill="hold">
                      <p:stCondLst>
                        <p:cond delay="0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500"/>
                            </p:stCondLst>
                            <p:childTnLst>
                              <p:par>
                                <p:cTn id="59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24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53987"/>
            <a:ext cx="8986838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75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3768725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75" y="378777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963" y="3810000"/>
            <a:ext cx="67627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8" y="37893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86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488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11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0738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3363" y="38036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71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1338" y="442912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96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0238" y="44561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2863" y="443706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5488" y="44434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8113" y="4443413"/>
            <a:ext cx="67627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9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0738" y="4446588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3363" y="44624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1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871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2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513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3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396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02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5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92863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75488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7" name="Picture 2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58113" y="511175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3"/>
          <p:cNvPicPr>
            <a:picLocks noChangeAspect="1"/>
          </p:cNvPicPr>
          <p:nvPr/>
        </p:nvPicPr>
        <p:blipFill>
          <a:blip r:embed="rId29"/>
          <a:srcRect l="6261" t="6390" r="10587" b="9106"/>
          <a:stretch>
            <a:fillRect/>
          </a:stretch>
        </p:blipFill>
        <p:spPr>
          <a:xfrm rot="984219">
            <a:off x="4540250" y="1001713"/>
            <a:ext cx="788988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8"/>
          <p:cNvPicPr>
            <a:picLocks noChangeAspect="1"/>
          </p:cNvPicPr>
          <p:nvPr/>
        </p:nvPicPr>
        <p:blipFill>
          <a:blip r:embed="rId30"/>
          <a:srcRect l="9059" t="-2" r="12019" b="8586"/>
          <a:stretch>
            <a:fillRect/>
          </a:stretch>
        </p:blipFill>
        <p:spPr>
          <a:xfrm>
            <a:off x="3911600" y="733425"/>
            <a:ext cx="687388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95588" y="1025525"/>
            <a:ext cx="676275" cy="61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38438" y="984250"/>
            <a:ext cx="128587" cy="256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3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20925" y="3497263"/>
            <a:ext cx="963613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97138" y="984250"/>
            <a:ext cx="1500187" cy="13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Picture 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57538" y="1901825"/>
            <a:ext cx="481012" cy="48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43225" y="2201863"/>
            <a:ext cx="427038" cy="36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1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40163" y="1973263"/>
            <a:ext cx="512762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187825" y="2268538"/>
            <a:ext cx="292100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Picture 1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163888" y="2997200"/>
            <a:ext cx="414337" cy="4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Picture 16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792538" y="3032125"/>
            <a:ext cx="328612" cy="39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Picture 1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54375" y="2282825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Picture 1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702050" y="2347913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08363" y="1773238"/>
            <a:ext cx="549275" cy="73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71863" y="1122363"/>
            <a:ext cx="59690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341688" y="1192213"/>
            <a:ext cx="957262" cy="90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6" name="Picture 15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959725" y="1760538"/>
            <a:ext cx="1903413" cy="210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Picture 16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464550" y="1916113"/>
            <a:ext cx="1081088" cy="171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" name="Picture 14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170363" y="1966913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" name="Picture 2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657725" y="1962150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" name="Picture 3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5145088" y="1962150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8" name="Picture 4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5632450" y="1963738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9" name="Picture 5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119813" y="1962150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0" name="Picture 6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837363" y="1962150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" name="Picture 7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319963" y="1958975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5" name="64 Grupo"/>
          <p:cNvGrpSpPr/>
          <p:nvPr/>
        </p:nvGrpSpPr>
        <p:grpSpPr>
          <a:xfrm>
            <a:off x="8219274" y="5729252"/>
            <a:ext cx="511363" cy="444972"/>
            <a:chOff x="5940152" y="2060848"/>
            <a:chExt cx="557326" cy="534739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060848"/>
              <a:ext cx="557326" cy="53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66 Elipse">
              <a:hlinkClick r:id="" action="ppaction://hlinkshowjump?jump=endshow" highlightClick="1"/>
            </p:cNvPr>
            <p:cNvSpPr/>
            <p:nvPr/>
          </p:nvSpPr>
          <p:spPr bwMode="auto">
            <a:xfrm>
              <a:off x="5984875" y="2097622"/>
              <a:ext cx="466178" cy="455665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txBody>
            <a:bodyPr/>
            <a:lstStyle/>
            <a:p>
              <a:pPr marL="0" marR="0" lvl="0" indent="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8" name="Group 91"/>
          <p:cNvGrpSpPr/>
          <p:nvPr/>
        </p:nvGrpSpPr>
        <p:grpSpPr bwMode="auto">
          <a:xfrm>
            <a:off x="9401725" y="5761112"/>
            <a:ext cx="411889" cy="381253"/>
            <a:chOff x="5162" y="2440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9" name="Oval 92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162" y="2440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AutoShape 93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5627972">
              <a:off x="5283" y="2525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1" name="Group 109"/>
          <p:cNvGrpSpPr/>
          <p:nvPr/>
        </p:nvGrpSpPr>
        <p:grpSpPr bwMode="auto">
          <a:xfrm>
            <a:off x="8844294" y="5761112"/>
            <a:ext cx="411889" cy="381253"/>
            <a:chOff x="5162" y="3022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2" name="Oval 110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162" y="3022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AutoShape 111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16200000">
              <a:off x="5193" y="3107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194" name="Picture 2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8029575" y="1773238"/>
            <a:ext cx="1649413" cy="2125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" name="Picture 4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946650" y="2505075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4" name="Picture 5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5434013" y="2501900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" name="Picture 6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5908675" y="2505075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" name="Picture 7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392863" y="2501900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" name="Picture 7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880225" y="2508250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152900" y="1530350"/>
            <a:ext cx="396875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Picture 3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935538" y="2074863"/>
            <a:ext cx="396875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Picture 4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6883400" y="2087563"/>
            <a:ext cx="396875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Picture 5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5459413" y="2076450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8" name="Picture 6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4692650" y="1514475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9" name="Picture 7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7361238" y="1533525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0" name="Picture 8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127625" y="1519238"/>
            <a:ext cx="487363" cy="512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1" name="Picture 9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614988" y="1508125"/>
            <a:ext cx="396875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2" name="Picture 10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103938" y="1514475"/>
            <a:ext cx="450850" cy="57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3" name="Picture 11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829425" y="1517650"/>
            <a:ext cx="45085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4" name="Picture 12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5932488" y="2074863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5" name="Picture 13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6403975" y="2058988"/>
            <a:ext cx="433388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" name="Picture 3"/>
          <p:cNvPicPr>
            <a:picLocks noChangeAspect="1"/>
          </p:cNvPicPr>
          <p:nvPr/>
        </p:nvPicPr>
        <p:blipFill>
          <a:blip r:embed="rId59"/>
          <a:srcRect l="5965" t="12848" r="14056" b="26929"/>
          <a:stretch>
            <a:fillRect/>
          </a:stretch>
        </p:blipFill>
        <p:spPr>
          <a:xfrm>
            <a:off x="4527550" y="941388"/>
            <a:ext cx="3703638" cy="7000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5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5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5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5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5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500"/>
                            </p:stCondLst>
                            <p:childTnLst>
                              <p:par>
                                <p:cTn id="3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2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2500"/>
                            </p:stCondLst>
                            <p:childTnLst>
                              <p:par>
                                <p:cTn id="36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3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405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6" fill="hold">
                      <p:stCondLst>
                        <p:cond delay="0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3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5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0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5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509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0" fill="hold">
                      <p:stCondLst>
                        <p:cond delay="0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7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3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540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1" fill="hold">
                      <p:stCondLst>
                        <p:cond delay="0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4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8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1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4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555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6" fill="hold">
                      <p:stCondLst>
                        <p:cond delay="0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9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581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2" fill="hold">
                      <p:stCondLst>
                        <p:cond delay="0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6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603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4" fill="hold">
                      <p:stCondLst>
                        <p:cond delay="0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7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8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625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6" fill="hold">
                      <p:stCondLst>
                        <p:cond delay="0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9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636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7" fill="hold">
                      <p:stCondLst>
                        <p:cond delay="0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0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500"/>
                            </p:stCondLst>
                            <p:childTnLst>
                              <p:par>
                                <p:cTn id="6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126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53987"/>
            <a:ext cx="8986838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75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3768725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75" y="378777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963" y="3810000"/>
            <a:ext cx="67627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8" y="37893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86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488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11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0738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3363" y="38036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71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1338" y="442912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96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0238" y="44561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2863" y="443706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5488" y="44434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8113" y="4443413"/>
            <a:ext cx="67627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9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0738" y="4446588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3363" y="44624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1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871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2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513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3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396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02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5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92863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75488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7" name="Picture 2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58113" y="511175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3"/>
          <p:cNvPicPr>
            <a:picLocks noChangeAspect="1"/>
          </p:cNvPicPr>
          <p:nvPr/>
        </p:nvPicPr>
        <p:blipFill>
          <a:blip r:embed="rId29"/>
          <a:srcRect l="6261" t="6390" r="10587" b="9106"/>
          <a:stretch>
            <a:fillRect/>
          </a:stretch>
        </p:blipFill>
        <p:spPr>
          <a:xfrm rot="984219">
            <a:off x="4540250" y="1001713"/>
            <a:ext cx="788988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8"/>
          <p:cNvPicPr>
            <a:picLocks noChangeAspect="1"/>
          </p:cNvPicPr>
          <p:nvPr/>
        </p:nvPicPr>
        <p:blipFill>
          <a:blip r:embed="rId30"/>
          <a:srcRect l="9059" t="-2" r="12019" b="8586"/>
          <a:stretch>
            <a:fillRect/>
          </a:stretch>
        </p:blipFill>
        <p:spPr>
          <a:xfrm>
            <a:off x="3911600" y="733425"/>
            <a:ext cx="687388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95588" y="1025525"/>
            <a:ext cx="676275" cy="61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38438" y="984250"/>
            <a:ext cx="128587" cy="256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97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20925" y="3497263"/>
            <a:ext cx="963613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97138" y="984250"/>
            <a:ext cx="1500187" cy="13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Picture 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57538" y="1901825"/>
            <a:ext cx="481012" cy="48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43225" y="2201863"/>
            <a:ext cx="427038" cy="36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1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40163" y="1973263"/>
            <a:ext cx="512762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187825" y="2268538"/>
            <a:ext cx="292100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Picture 1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163888" y="2997200"/>
            <a:ext cx="414337" cy="4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Picture 16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792538" y="3032125"/>
            <a:ext cx="328612" cy="39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Picture 1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54375" y="2282825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Picture 1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702050" y="2347913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08363" y="1773238"/>
            <a:ext cx="549275" cy="73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71863" y="1122363"/>
            <a:ext cx="59690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341688" y="1192213"/>
            <a:ext cx="957262" cy="90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10" name="Picture 15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959725" y="1760538"/>
            <a:ext cx="1903413" cy="210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Picture 16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464550" y="1916113"/>
            <a:ext cx="1081088" cy="17113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5" name="64 Grupo"/>
          <p:cNvGrpSpPr/>
          <p:nvPr/>
        </p:nvGrpSpPr>
        <p:grpSpPr>
          <a:xfrm>
            <a:off x="8219274" y="5729252"/>
            <a:ext cx="511363" cy="444972"/>
            <a:chOff x="5940152" y="2060848"/>
            <a:chExt cx="557326" cy="534739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060848"/>
              <a:ext cx="557326" cy="53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66 Elipse">
              <a:hlinkClick r:id="" action="ppaction://hlinkshowjump?jump=endshow" highlightClick="1"/>
            </p:cNvPr>
            <p:cNvSpPr/>
            <p:nvPr/>
          </p:nvSpPr>
          <p:spPr bwMode="auto">
            <a:xfrm>
              <a:off x="5984875" y="2097622"/>
              <a:ext cx="466178" cy="455665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txBody>
            <a:bodyPr/>
            <a:lstStyle/>
            <a:p>
              <a:pPr marL="0" marR="0" lvl="0" indent="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8" name="Group 91"/>
          <p:cNvGrpSpPr/>
          <p:nvPr/>
        </p:nvGrpSpPr>
        <p:grpSpPr bwMode="auto">
          <a:xfrm>
            <a:off x="9401725" y="5761112"/>
            <a:ext cx="411889" cy="381253"/>
            <a:chOff x="5162" y="2440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9" name="Oval 92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162" y="2440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AutoShape 93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5627972">
              <a:off x="5283" y="2525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1" name="Group 109"/>
          <p:cNvGrpSpPr/>
          <p:nvPr/>
        </p:nvGrpSpPr>
        <p:grpSpPr bwMode="auto">
          <a:xfrm>
            <a:off x="8844294" y="5761112"/>
            <a:ext cx="411889" cy="381253"/>
            <a:chOff x="5162" y="3022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2" name="Oval 110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162" y="3022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AutoShape 111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16200000">
              <a:off x="5193" y="3107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292" name="Picture 4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7977188" y="1760538"/>
            <a:ext cx="1836737" cy="2206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" name="Picture 4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946650" y="2390775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4" name="Picture 5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434013" y="238918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" name="Picture 6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908675" y="2390775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" name="Picture 7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392863" y="238918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" name="Picture 7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880225" y="2393950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Picture 5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992688" y="1946275"/>
            <a:ext cx="396875" cy="512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6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5464175" y="1933575"/>
            <a:ext cx="396875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5" name="Picture 7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908675" y="1952625"/>
            <a:ext cx="433388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6" name="Picture 8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6437313" y="1939925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9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880225" y="1927225"/>
            <a:ext cx="523875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" name="Picture 3"/>
          <p:cNvPicPr>
            <a:picLocks noChangeAspect="1"/>
          </p:cNvPicPr>
          <p:nvPr/>
        </p:nvPicPr>
        <p:blipFill>
          <a:blip r:embed="rId56"/>
          <a:srcRect l="5965" t="12848" r="14056" b="26929"/>
          <a:stretch>
            <a:fillRect/>
          </a:stretch>
        </p:blipFill>
        <p:spPr>
          <a:xfrm>
            <a:off x="4527550" y="941388"/>
            <a:ext cx="3703638" cy="7000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"/>
                            </p:stCondLst>
                            <p:childTnLst>
                              <p:par>
                                <p:cTn id="26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3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500"/>
                            </p:stCondLst>
                            <p:childTnLst>
                              <p:par>
                                <p:cTn id="3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4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400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1" fill="hold">
                      <p:stCondLst>
                        <p:cond delay="0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466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7" fill="hold">
                      <p:stCondLst>
                        <p:cond delay="0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0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1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2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6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1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2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550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1" fill="hold">
                      <p:stCondLst>
                        <p:cond delay="0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4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561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2" fill="hold">
                      <p:stCondLst>
                        <p:cond delay="0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5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0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581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2" fill="hold">
                      <p:stCondLst>
                        <p:cond delay="0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500"/>
                            </p:stCondLst>
                            <p:childTnLst>
                              <p:par>
                                <p:cTn id="6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229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53987"/>
            <a:ext cx="8986838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75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3768725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75" y="378777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963" y="3810000"/>
            <a:ext cx="67627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8" y="37893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86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488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11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0738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3363" y="38036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71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1338" y="442912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96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0238" y="44561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2863" y="443706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5488" y="44434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8113" y="4443413"/>
            <a:ext cx="67627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9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0738" y="4446588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3363" y="44624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1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871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2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513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3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396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02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5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92863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75488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7" name="Picture 2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58113" y="511175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3"/>
          <p:cNvPicPr>
            <a:picLocks noChangeAspect="1"/>
          </p:cNvPicPr>
          <p:nvPr/>
        </p:nvPicPr>
        <p:blipFill>
          <a:blip r:embed="rId29"/>
          <a:srcRect l="6261" t="6390" r="10587" b="9106"/>
          <a:stretch>
            <a:fillRect/>
          </a:stretch>
        </p:blipFill>
        <p:spPr>
          <a:xfrm rot="984219">
            <a:off x="4540250" y="1001713"/>
            <a:ext cx="788988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8"/>
          <p:cNvPicPr>
            <a:picLocks noChangeAspect="1"/>
          </p:cNvPicPr>
          <p:nvPr/>
        </p:nvPicPr>
        <p:blipFill>
          <a:blip r:embed="rId30"/>
          <a:srcRect l="9059" t="-2" r="12019" b="8586"/>
          <a:stretch>
            <a:fillRect/>
          </a:stretch>
        </p:blipFill>
        <p:spPr>
          <a:xfrm>
            <a:off x="3911600" y="733425"/>
            <a:ext cx="687388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95588" y="1025525"/>
            <a:ext cx="676275" cy="61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38438" y="984250"/>
            <a:ext cx="128587" cy="256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21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20925" y="3497263"/>
            <a:ext cx="963613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97138" y="984250"/>
            <a:ext cx="1500187" cy="13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Picture 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57538" y="1901825"/>
            <a:ext cx="481012" cy="48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43225" y="2201863"/>
            <a:ext cx="427038" cy="36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1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40163" y="1973263"/>
            <a:ext cx="512762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187825" y="2268538"/>
            <a:ext cx="292100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Picture 1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163888" y="2997200"/>
            <a:ext cx="414337" cy="4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Picture 16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792538" y="3032125"/>
            <a:ext cx="328612" cy="39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Picture 1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54375" y="2282825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Picture 1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702050" y="2347913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08363" y="1773238"/>
            <a:ext cx="549275" cy="73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71863" y="1122363"/>
            <a:ext cx="59690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341688" y="1192213"/>
            <a:ext cx="957262" cy="90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34" name="Picture 15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959725" y="1760538"/>
            <a:ext cx="1903413" cy="210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Picture 16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464550" y="1916113"/>
            <a:ext cx="1081088" cy="17113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5" name="64 Grupo"/>
          <p:cNvGrpSpPr/>
          <p:nvPr/>
        </p:nvGrpSpPr>
        <p:grpSpPr>
          <a:xfrm>
            <a:off x="8219274" y="5729252"/>
            <a:ext cx="511363" cy="444972"/>
            <a:chOff x="5940152" y="2060848"/>
            <a:chExt cx="557326" cy="534739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060848"/>
              <a:ext cx="557326" cy="53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66 Elipse">
              <a:hlinkClick r:id="" action="ppaction://hlinkshowjump?jump=endshow" highlightClick="1"/>
            </p:cNvPr>
            <p:cNvSpPr/>
            <p:nvPr/>
          </p:nvSpPr>
          <p:spPr bwMode="auto">
            <a:xfrm>
              <a:off x="5984875" y="2097622"/>
              <a:ext cx="466178" cy="455665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txBody>
            <a:bodyPr/>
            <a:lstStyle/>
            <a:p>
              <a:pPr marL="0" marR="0" lvl="0" indent="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8" name="Group 91"/>
          <p:cNvGrpSpPr/>
          <p:nvPr/>
        </p:nvGrpSpPr>
        <p:grpSpPr bwMode="auto">
          <a:xfrm>
            <a:off x="9401725" y="5761112"/>
            <a:ext cx="411889" cy="381253"/>
            <a:chOff x="5162" y="2440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9" name="Oval 92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162" y="2440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AutoShape 93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5627972">
              <a:off x="5283" y="2525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1" name="Group 109"/>
          <p:cNvGrpSpPr/>
          <p:nvPr/>
        </p:nvGrpSpPr>
        <p:grpSpPr bwMode="auto">
          <a:xfrm>
            <a:off x="8844294" y="5761112"/>
            <a:ext cx="411889" cy="381253"/>
            <a:chOff x="5162" y="3022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2" name="Oval 110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162" y="3022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AutoShape 111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16200000">
              <a:off x="5193" y="3107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218" name="Picture 2" descr="D:\Material escolar\Fichas inglés\Clip Arts\NICE TOONS\Candle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8218488" y="1824038"/>
            <a:ext cx="1558925" cy="2036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" name="Picture 14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748213" y="2362200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4" name="Picture 2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235575" y="2357438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" name="Picture 3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722938" y="235743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" name="Picture 4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210300" y="2359025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" name="Picture 5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697663" y="235743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" name="Picture 6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172325" y="2359025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3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792663" y="1893888"/>
            <a:ext cx="396875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4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5235575" y="1912938"/>
            <a:ext cx="433388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5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703888" y="1912938"/>
            <a:ext cx="523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6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6240463" y="1903413"/>
            <a:ext cx="427037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7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646863" y="1903413"/>
            <a:ext cx="45085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4" name="Picture 8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7188200" y="1912938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" name="Picture 3"/>
          <p:cNvPicPr>
            <a:picLocks noChangeAspect="1"/>
          </p:cNvPicPr>
          <p:nvPr/>
        </p:nvPicPr>
        <p:blipFill>
          <a:blip r:embed="rId57"/>
          <a:srcRect l="5965" t="12848" r="14056" b="26929"/>
          <a:stretch>
            <a:fillRect/>
          </a:stretch>
        </p:blipFill>
        <p:spPr>
          <a:xfrm>
            <a:off x="4527550" y="941388"/>
            <a:ext cx="3703638" cy="7000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00"/>
                            </p:stCondLst>
                            <p:childTnLst>
                              <p:par>
                                <p:cTn id="2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2500"/>
                            </p:stCondLst>
                            <p:childTnLst>
                              <p:par>
                                <p:cTn id="3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9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4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45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6" fill="hold">
                      <p:stCondLst>
                        <p:cond delay="0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0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4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465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6" fill="hold">
                      <p:stCondLst>
                        <p:cond delay="0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9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509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0" fill="hold">
                      <p:stCondLst>
                        <p:cond delay="0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520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1" fill="hold">
                      <p:stCondLst>
                        <p:cond delay="0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4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531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5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7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564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5" fill="hold">
                      <p:stCondLst>
                        <p:cond delay="0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8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575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6" fill="hold">
                      <p:stCondLst>
                        <p:cond delay="0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586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7" fill="hold">
                      <p:stCondLst>
                        <p:cond delay="0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0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500"/>
                            </p:stCondLst>
                            <p:childTnLst>
                              <p:par>
                                <p:cTn id="6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witc440.wav">
            <a:hlinkClick r:id="" action="ppaction://media"/>
          </p:cNvPr>
          <p:cNvPicPr>
            <a:picLocks noRot="1" noChangeAspect="1"/>
          </p:cNvPicPr>
          <p:nvPr>
            <a:wavAudioFile r:embed="rId2" name="witch.wav"/>
          </p:nvPr>
        </p:nvPicPr>
        <p:blipFill>
          <a:blip r:embed="rId3"/>
          <a:stretch>
            <a:fillRect/>
          </a:stretch>
        </p:blipFill>
        <p:spPr>
          <a:xfrm>
            <a:off x="9759950" y="2363788"/>
            <a:ext cx="377825" cy="37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wtch455.wav">
            <a:hlinkClick r:id="" action="ppaction://media"/>
          </p:cNvPr>
          <p:cNvPicPr>
            <a:picLocks noRot="1" noChangeAspect="1"/>
          </p:cNvPicPr>
          <p:nvPr>
            <a:wavAudioFile r:embed="rId4" name="wtchbrew.wav"/>
          </p:nvPr>
        </p:nvPicPr>
        <p:blipFill>
          <a:blip r:embed="rId3"/>
          <a:stretch>
            <a:fillRect/>
          </a:stretch>
        </p:blipFill>
        <p:spPr>
          <a:xfrm>
            <a:off x="9644063" y="22050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8" descr="D:\Material escolar\Fichas inglés\Clip Arts\HALLOWEEN MULTIMEDIA\HALLOWEEN ANIMATED GIFTS\EYES (2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088" y="2205038"/>
            <a:ext cx="1223962" cy="576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5938" y="4776788"/>
            <a:ext cx="1871662" cy="1871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2075" y="4749800"/>
            <a:ext cx="1878013" cy="1881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8525" y="4740275"/>
            <a:ext cx="1908175" cy="19081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4 Grupo"/>
          <p:cNvGrpSpPr/>
          <p:nvPr/>
        </p:nvGrpSpPr>
        <p:grpSpPr>
          <a:xfrm>
            <a:off x="8612188" y="3821113"/>
            <a:ext cx="2238375" cy="1304925"/>
            <a:chOff x="581195" y="4884382"/>
            <a:chExt cx="1929773" cy="693821"/>
          </a:xfrm>
        </p:grpSpPr>
        <p:sp>
          <p:nvSpPr>
            <p:cNvPr id="4" name="3 Nube"/>
            <p:cNvSpPr/>
            <p:nvPr/>
          </p:nvSpPr>
          <p:spPr>
            <a:xfrm>
              <a:off x="581195" y="4884382"/>
              <a:ext cx="1532869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" name="2 CuadroTexto"/>
            <p:cNvSpPr txBox="1"/>
            <p:nvPr/>
          </p:nvSpPr>
          <p:spPr>
            <a:xfrm>
              <a:off x="822074" y="5027029"/>
              <a:ext cx="1688894" cy="4085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s-ES_tradnl" sz="44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devil</a:t>
              </a:r>
              <a:endParaRPr kumimoji="0" lang="es-ES" sz="44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6496050" y="3836988"/>
            <a:ext cx="2012950" cy="1598295"/>
            <a:chOff x="576039" y="4948446"/>
            <a:chExt cx="1626395" cy="875362"/>
          </a:xfrm>
        </p:grpSpPr>
        <p:sp>
          <p:nvSpPr>
            <p:cNvPr id="20" name="19 Nube"/>
            <p:cNvSpPr/>
            <p:nvPr/>
          </p:nvSpPr>
          <p:spPr>
            <a:xfrm>
              <a:off x="596561" y="4948446"/>
              <a:ext cx="1441694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576039" y="5099730"/>
              <a:ext cx="1626395" cy="7240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s-ES_tradnl" sz="40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vampire</a:t>
              </a:r>
              <a:endParaRPr kumimoji="0" lang="es-ES" sz="40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4346575" y="3840163"/>
            <a:ext cx="1868488" cy="1729422"/>
            <a:chOff x="596538" y="4912903"/>
            <a:chExt cx="1468851" cy="965324"/>
          </a:xfrm>
        </p:grpSpPr>
        <p:sp>
          <p:nvSpPr>
            <p:cNvPr id="23" name="22 Nube"/>
            <p:cNvSpPr/>
            <p:nvPr/>
          </p:nvSpPr>
          <p:spPr>
            <a:xfrm>
              <a:off x="596538" y="4912903"/>
              <a:ext cx="1442643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622746" y="5071516"/>
              <a:ext cx="1442643" cy="80671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s-ES_tradnl" sz="44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mummy</a:t>
              </a:r>
              <a:endParaRPr kumimoji="0" lang="es-ES" sz="44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3" descr="D:\Material escolar\Fichas inglés\Clip Arts\HALLOWEEN MULTIMEDIA\HALLOWEEN ANIMATED GIFTS\PUMPKINS (20)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0713" y="2781300"/>
            <a:ext cx="819150" cy="952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6 Rectángulo"/>
          <p:cNvSpPr/>
          <p:nvPr/>
        </p:nvSpPr>
        <p:spPr>
          <a:xfrm>
            <a:off x="1655763" y="134938"/>
            <a:ext cx="8878888" cy="6640513"/>
          </a:xfrm>
          <a:prstGeom prst="rect">
            <a:avLst/>
          </a:prstGeom>
          <a:noFill/>
          <a:ln w="92075" cap="sq" cmpd="thickThin">
            <a:solidFill>
              <a:srgbClr val="FF6600"/>
            </a:solidFill>
            <a:prstDash val="sysDash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57" y="2493169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28" y="2493169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839" y="2489226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18"/>
          <p:cNvPicPr>
            <a:picLocks noChangeAspect="1"/>
          </p:cNvPicPr>
          <p:nvPr/>
        </p:nvPicPr>
        <p:blipFill>
          <a:blip r:embed="rId9"/>
          <a:srcRect l="5038" t="10178" r="9084" b="21783"/>
          <a:stretch>
            <a:fillRect/>
          </a:stretch>
        </p:blipFill>
        <p:spPr>
          <a:xfrm>
            <a:off x="2274888" y="469900"/>
            <a:ext cx="7820025" cy="1887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1" name="Picture 6" descr="D:\Material escolar\Fichas inglés\Clip Arts\HALLOWEEN MULTIMEDIA\HALLOWEEN ANIMATED GIFTS\PUMPKINS (12)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4825" y="134938"/>
            <a:ext cx="523875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2" name="Picture 7" descr="D:\Material escolar\Fichas inglés\Clip Arts\HALLOWEEN MULTIMEDIA\HALLOWEEN ANIMATED GIFTS\PUMPKINS (12)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1875" y="138113"/>
            <a:ext cx="523875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17" descr="D:\Material escolar\Fichas inglés\Clip Arts\HALLOWEEN MULTIMEDIA\HALLOWEEN ANIMATED GIFTS\VAMPIRE (22)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5938" y="3257550"/>
            <a:ext cx="2749550" cy="2979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Content Placeholder 4" descr="pumpki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72850" y="2821305"/>
            <a:ext cx="819150" cy="1092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11527790" y="4062095"/>
            <a:ext cx="51308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Content Placeholder 4" descr="pumpki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-97790" y="2821305"/>
            <a:ext cx="824865" cy="10922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53340" y="4062095"/>
            <a:ext cx="51816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331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38" y="-153987"/>
            <a:ext cx="8986837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75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3768725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75" y="378777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963" y="3810000"/>
            <a:ext cx="67627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8" y="37893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86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488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11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0738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3363" y="38036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71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1338" y="442912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96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0238" y="44561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2863" y="443706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5488" y="44434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8113" y="4443413"/>
            <a:ext cx="67627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9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0738" y="4446588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3363" y="44624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1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871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2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513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3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396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02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5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92863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75488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7" name="Picture 2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58113" y="511175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3"/>
          <p:cNvPicPr>
            <a:picLocks noChangeAspect="1"/>
          </p:cNvPicPr>
          <p:nvPr/>
        </p:nvPicPr>
        <p:blipFill>
          <a:blip r:embed="rId29"/>
          <a:srcRect l="6261" t="6390" r="10587" b="9106"/>
          <a:stretch>
            <a:fillRect/>
          </a:stretch>
        </p:blipFill>
        <p:spPr>
          <a:xfrm rot="984219">
            <a:off x="4540250" y="1001713"/>
            <a:ext cx="788988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8"/>
          <p:cNvPicPr>
            <a:picLocks noChangeAspect="1"/>
          </p:cNvPicPr>
          <p:nvPr/>
        </p:nvPicPr>
        <p:blipFill>
          <a:blip r:embed="rId30"/>
          <a:srcRect l="9059" t="-2" r="12019" b="8586"/>
          <a:stretch>
            <a:fillRect/>
          </a:stretch>
        </p:blipFill>
        <p:spPr>
          <a:xfrm>
            <a:off x="3911600" y="733425"/>
            <a:ext cx="687388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95588" y="1025525"/>
            <a:ext cx="676275" cy="61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38438" y="984250"/>
            <a:ext cx="128587" cy="256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45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20925" y="3497263"/>
            <a:ext cx="963613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97138" y="984250"/>
            <a:ext cx="1500187" cy="13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Picture 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57538" y="1901825"/>
            <a:ext cx="481012" cy="48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43225" y="2201863"/>
            <a:ext cx="427038" cy="36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1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40163" y="1973263"/>
            <a:ext cx="512762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Picture 14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163888" y="2997200"/>
            <a:ext cx="414337" cy="4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Picture 16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792538" y="3032125"/>
            <a:ext cx="328612" cy="39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Picture 13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254375" y="2282825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Picture 15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702050" y="2347913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408363" y="1773238"/>
            <a:ext cx="549275" cy="73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71863" y="1122363"/>
            <a:ext cx="59690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56" name="Picture 15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7959725" y="1760538"/>
            <a:ext cx="1903413" cy="210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Picture 16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464550" y="1916113"/>
            <a:ext cx="1081088" cy="17113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5" name="64 Grupo"/>
          <p:cNvGrpSpPr/>
          <p:nvPr/>
        </p:nvGrpSpPr>
        <p:grpSpPr>
          <a:xfrm>
            <a:off x="8219274" y="5729252"/>
            <a:ext cx="511363" cy="444972"/>
            <a:chOff x="5940152" y="2060848"/>
            <a:chExt cx="557326" cy="534739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060848"/>
              <a:ext cx="557326" cy="53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66 Elipse">
              <a:hlinkClick r:id="" action="ppaction://hlinkshowjump?jump=endshow" highlightClick="1"/>
            </p:cNvPr>
            <p:cNvSpPr/>
            <p:nvPr/>
          </p:nvSpPr>
          <p:spPr bwMode="auto">
            <a:xfrm>
              <a:off x="5984875" y="2097622"/>
              <a:ext cx="466178" cy="455665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txBody>
            <a:bodyPr/>
            <a:lstStyle/>
            <a:p>
              <a:pPr marL="0" marR="0" lvl="0" indent="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8" name="Group 91"/>
          <p:cNvGrpSpPr/>
          <p:nvPr/>
        </p:nvGrpSpPr>
        <p:grpSpPr bwMode="auto">
          <a:xfrm>
            <a:off x="9401725" y="5761112"/>
            <a:ext cx="411889" cy="381253"/>
            <a:chOff x="5162" y="2440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9" name="Oval 92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162" y="2440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AutoShape 93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5627972">
              <a:off x="5283" y="2525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1" name="Group 109"/>
          <p:cNvGrpSpPr/>
          <p:nvPr/>
        </p:nvGrpSpPr>
        <p:grpSpPr bwMode="auto">
          <a:xfrm>
            <a:off x="8844294" y="5761112"/>
            <a:ext cx="411889" cy="381253"/>
            <a:chOff x="5162" y="3022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2" name="Oval 110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162" y="3022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AutoShape 111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16200000">
              <a:off x="5193" y="3107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3" name="Picture 2" descr="D:\Material escolar\Fichas inglés\Clip Arts\NICE TOONS\HALLOWEEN\FONDO\headless-horseman001.jpg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7924800" y="1847850"/>
            <a:ext cx="1973263" cy="1962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4" name="Picture 4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084638" y="2025650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" name="Picture 5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572000" y="2024063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" name="Picture 6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5048250" y="2025650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" name="Picture 7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5530850" y="2024063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" name="Picture 7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018213" y="2028825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9" name="Picture 14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364038" y="2692400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0" name="Picture 2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787900" y="2687638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" name="Picture 3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5229225" y="2687638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" name="Picture 4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5678488" y="2689225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3" name="Picture 5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121400" y="2687638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4" name="Picture 6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557963" y="2689225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5" name="Picture 7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983413" y="268128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9" name="Picture 6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507163" y="2035175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Picture 7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989763" y="2032000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Picture 7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477125" y="2038350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7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437438" y="268763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2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4097338" y="1584325"/>
            <a:ext cx="450850" cy="500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Picture 3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4373563" y="2230438"/>
            <a:ext cx="450850" cy="500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4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586288" y="1597025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535738" y="1611313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Picture 6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161088" y="2260600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7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067300" y="1603375"/>
            <a:ext cx="433388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8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6994525" y="2252663"/>
            <a:ext cx="433388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7" name="Picture 9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5561013" y="1584325"/>
            <a:ext cx="427037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0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988050" y="1592263"/>
            <a:ext cx="45085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7013575" y="1589088"/>
            <a:ext cx="396875" cy="512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0" name="Picture 12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7523163" y="1597025"/>
            <a:ext cx="396875" cy="512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1" name="Picture 13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724525" y="2239963"/>
            <a:ext cx="396875" cy="512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2" name="Picture 14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4757738" y="2230438"/>
            <a:ext cx="45085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Picture 15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5260975" y="2230438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4" name="Picture 16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6521450" y="2236788"/>
            <a:ext cx="523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5" name="Picture 17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7427913" y="2230438"/>
            <a:ext cx="523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6" name="Picture 3"/>
          <p:cNvPicPr>
            <a:picLocks noChangeAspect="1"/>
          </p:cNvPicPr>
          <p:nvPr/>
        </p:nvPicPr>
        <p:blipFill>
          <a:blip r:embed="rId59"/>
          <a:srcRect l="5965" t="12848" r="14056" b="26929"/>
          <a:stretch>
            <a:fillRect/>
          </a:stretch>
        </p:blipFill>
        <p:spPr>
          <a:xfrm>
            <a:off x="4527550" y="941388"/>
            <a:ext cx="3703638" cy="700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3341688" y="1192213"/>
            <a:ext cx="957262" cy="90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Picture 12"/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4187825" y="2268538"/>
            <a:ext cx="292100" cy="365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50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5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5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5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5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0" decel="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5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5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5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500"/>
                            </p:stCondLst>
                            <p:childTnLst>
                              <p:par>
                                <p:cTn id="34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3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05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6" fill="hold">
                      <p:stCondLst>
                        <p:cond delay="0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5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462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3" fill="hold">
                      <p:stCondLst>
                        <p:cond delay="0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0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507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8" fill="hold">
                      <p:stCondLst>
                        <p:cond delay="0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1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5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536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" fill="hold">
                      <p:stCondLst>
                        <p:cond delay="0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4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565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6" fill="hold">
                      <p:stCondLst>
                        <p:cond delay="0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9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4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585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6" fill="hold">
                      <p:stCondLst>
                        <p:cond delay="0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9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6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9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600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1" fill="hold">
                      <p:stCondLst>
                        <p:cond delay="0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4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  <p:seq concurrent="1" nextAc="seek">
              <p:cTn id="622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3" fill="hold">
                      <p:stCondLst>
                        <p:cond delay="0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6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633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4" fill="hold">
                      <p:stCondLst>
                        <p:cond delay="0"/>
                      </p:stCondLst>
                      <p:childTnLst>
                        <p:par>
                          <p:cTn id="635" fill="hold">
                            <p:stCondLst>
                              <p:cond delay="0"/>
                            </p:stCondLst>
                            <p:childTnLst>
                              <p:par>
                                <p:cTn id="6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7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644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5" fill="hold">
                      <p:stCondLst>
                        <p:cond delay="0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8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9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666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7" fill="hold">
                      <p:stCondLst>
                        <p:cond delay="0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0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500"/>
                            </p:stCondLst>
                            <p:childTnLst>
                              <p:par>
                                <p:cTn id="6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433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53987"/>
            <a:ext cx="8986838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75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3768725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75" y="378777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963" y="3810000"/>
            <a:ext cx="67627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8" y="37893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86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488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11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0738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3363" y="38036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71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1338" y="442912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96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0238" y="44561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2863" y="443706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5488" y="44434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8113" y="4443413"/>
            <a:ext cx="67627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9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0738" y="4446588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3363" y="44624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1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871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2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513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3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396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02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5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92863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75488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7" name="Picture 2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58113" y="511175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3"/>
          <p:cNvPicPr>
            <a:picLocks noChangeAspect="1"/>
          </p:cNvPicPr>
          <p:nvPr/>
        </p:nvPicPr>
        <p:blipFill>
          <a:blip r:embed="rId29"/>
          <a:srcRect l="6261" t="6390" r="10587" b="9106"/>
          <a:stretch>
            <a:fillRect/>
          </a:stretch>
        </p:blipFill>
        <p:spPr>
          <a:xfrm rot="984219">
            <a:off x="4540250" y="1001713"/>
            <a:ext cx="788988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8"/>
          <p:cNvPicPr>
            <a:picLocks noChangeAspect="1"/>
          </p:cNvPicPr>
          <p:nvPr/>
        </p:nvPicPr>
        <p:blipFill>
          <a:blip r:embed="rId30"/>
          <a:srcRect l="9059" t="-2" r="12019" b="8586"/>
          <a:stretch>
            <a:fillRect/>
          </a:stretch>
        </p:blipFill>
        <p:spPr>
          <a:xfrm>
            <a:off x="3911600" y="733425"/>
            <a:ext cx="687388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95588" y="1025525"/>
            <a:ext cx="676275" cy="61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38438" y="984250"/>
            <a:ext cx="128587" cy="256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69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20925" y="3497263"/>
            <a:ext cx="963613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97138" y="984250"/>
            <a:ext cx="1500187" cy="13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Picture 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57538" y="1901825"/>
            <a:ext cx="481012" cy="48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43225" y="2201863"/>
            <a:ext cx="427038" cy="36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1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40163" y="1973263"/>
            <a:ext cx="512762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187825" y="2268538"/>
            <a:ext cx="292100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Picture 1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163888" y="2997200"/>
            <a:ext cx="414337" cy="4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Picture 16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792538" y="3032125"/>
            <a:ext cx="328612" cy="39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Picture 1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54375" y="2282825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Picture 1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702050" y="2347913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08363" y="1773238"/>
            <a:ext cx="549275" cy="73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71863" y="1122363"/>
            <a:ext cx="59690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341688" y="1192213"/>
            <a:ext cx="957262" cy="90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6"/>
          <a:srcRect l="5965" t="12848" r="14056" b="26929"/>
          <a:stretch>
            <a:fillRect/>
          </a:stretch>
        </p:blipFill>
        <p:spPr>
          <a:xfrm>
            <a:off x="4527550" y="941388"/>
            <a:ext cx="3703638" cy="700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83" name="Picture 15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7959725" y="1760538"/>
            <a:ext cx="1903413" cy="210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Picture 16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464550" y="1916113"/>
            <a:ext cx="1081088" cy="17113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5" name="64 Grupo"/>
          <p:cNvGrpSpPr/>
          <p:nvPr/>
        </p:nvGrpSpPr>
        <p:grpSpPr>
          <a:xfrm>
            <a:off x="8219274" y="5729252"/>
            <a:ext cx="511363" cy="444972"/>
            <a:chOff x="5940152" y="2060848"/>
            <a:chExt cx="557326" cy="534739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060848"/>
              <a:ext cx="557326" cy="53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66 Elipse">
              <a:hlinkClick r:id="" action="ppaction://hlinkshowjump?jump=endshow" highlightClick="1"/>
            </p:cNvPr>
            <p:cNvSpPr/>
            <p:nvPr/>
          </p:nvSpPr>
          <p:spPr bwMode="auto">
            <a:xfrm>
              <a:off x="5984875" y="2097622"/>
              <a:ext cx="466178" cy="455665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txBody>
            <a:bodyPr/>
            <a:lstStyle/>
            <a:p>
              <a:pPr marL="0" marR="0" lvl="0" indent="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8" name="Group 91"/>
          <p:cNvGrpSpPr/>
          <p:nvPr/>
        </p:nvGrpSpPr>
        <p:grpSpPr bwMode="auto">
          <a:xfrm>
            <a:off x="9401725" y="5761112"/>
            <a:ext cx="411889" cy="381253"/>
            <a:chOff x="5162" y="2440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9" name="Oval 92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162" y="2440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AutoShape 93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5627972">
              <a:off x="5283" y="2525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1" name="Group 109"/>
          <p:cNvGrpSpPr/>
          <p:nvPr/>
        </p:nvGrpSpPr>
        <p:grpSpPr bwMode="auto">
          <a:xfrm>
            <a:off x="8844294" y="5761112"/>
            <a:ext cx="411889" cy="381253"/>
            <a:chOff x="5162" y="3022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2" name="Oval 110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162" y="3022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AutoShape 111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16200000">
              <a:off x="5193" y="3107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218" name="Picture 2" descr="D:\Material escolar\Fichas inglés\Clip Arts\NICE TOONS\HALLOWEEN\SKELETONS\Skull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8304213" y="1757363"/>
            <a:ext cx="1138237" cy="2028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006975" y="1928813"/>
            <a:ext cx="396875" cy="512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5424488" y="1946275"/>
            <a:ext cx="450850" cy="57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954713" y="1941513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" name="Picture 4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4946650" y="2390775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9" name="Picture 5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434013" y="238918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0" name="Picture 6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908675" y="2390775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" name="Picture 7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6392863" y="238918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" name="Picture 7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6880225" y="2393950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850063" y="1955800"/>
            <a:ext cx="45085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392863" y="1943100"/>
            <a:ext cx="450850" cy="51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2500"/>
                            </p:stCondLst>
                            <p:childTnLst>
                              <p:par>
                                <p:cTn id="3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400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1" fill="hold">
                      <p:stCondLst>
                        <p:cond delay="0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454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5" fill="hold">
                      <p:stCondLst>
                        <p:cond delay="0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465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6" fill="hold">
                      <p:stCondLst>
                        <p:cond delay="0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9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509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0" fill="hold">
                      <p:stCondLst>
                        <p:cond delay="0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3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2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549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0" fill="hold">
                      <p:stCondLst>
                        <p:cond delay="0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571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2" fill="hold">
                      <p:stCondLst>
                        <p:cond delay="0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5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6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500"/>
                            </p:stCondLst>
                            <p:childTnLst>
                              <p:par>
                                <p:cTn id="60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536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53987"/>
            <a:ext cx="8986838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75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3768725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75" y="378777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963" y="3810000"/>
            <a:ext cx="67627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8" y="37893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86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488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11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0738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3363" y="38036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71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1338" y="442912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96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0238" y="44561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2863" y="443706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5488" y="44434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8113" y="4443413"/>
            <a:ext cx="67627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9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0738" y="4446588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3363" y="44624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1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871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2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513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3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396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02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5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92863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75488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7" name="Picture 2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58113" y="511175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3"/>
          <p:cNvPicPr>
            <a:picLocks noChangeAspect="1"/>
          </p:cNvPicPr>
          <p:nvPr/>
        </p:nvPicPr>
        <p:blipFill>
          <a:blip r:embed="rId29"/>
          <a:srcRect l="6261" t="6390" r="10587" b="9106"/>
          <a:stretch>
            <a:fillRect/>
          </a:stretch>
        </p:blipFill>
        <p:spPr>
          <a:xfrm rot="984219">
            <a:off x="4540250" y="1001713"/>
            <a:ext cx="788988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8"/>
          <p:cNvPicPr>
            <a:picLocks noChangeAspect="1"/>
          </p:cNvPicPr>
          <p:nvPr/>
        </p:nvPicPr>
        <p:blipFill>
          <a:blip r:embed="rId30"/>
          <a:srcRect l="9059" t="-2" r="12019" b="8586"/>
          <a:stretch>
            <a:fillRect/>
          </a:stretch>
        </p:blipFill>
        <p:spPr>
          <a:xfrm>
            <a:off x="3911600" y="733425"/>
            <a:ext cx="687388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95588" y="1025525"/>
            <a:ext cx="676275" cy="61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38438" y="984250"/>
            <a:ext cx="128587" cy="256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93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20925" y="3497263"/>
            <a:ext cx="963613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97138" y="984250"/>
            <a:ext cx="1500187" cy="13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Picture 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57538" y="1901825"/>
            <a:ext cx="481012" cy="48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43225" y="2201863"/>
            <a:ext cx="427038" cy="36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1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40163" y="1973263"/>
            <a:ext cx="512762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187825" y="2268538"/>
            <a:ext cx="292100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Picture 1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163888" y="2997200"/>
            <a:ext cx="414337" cy="4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Picture 16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792538" y="3032125"/>
            <a:ext cx="328612" cy="39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Picture 1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54375" y="2282825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Picture 1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702050" y="2347913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08363" y="1773238"/>
            <a:ext cx="549275" cy="73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71863" y="1122363"/>
            <a:ext cx="59690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341688" y="1192213"/>
            <a:ext cx="957262" cy="90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406" name="Picture 15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959725" y="1760538"/>
            <a:ext cx="1903413" cy="210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Picture 16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464550" y="1916113"/>
            <a:ext cx="1081088" cy="17113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5" name="64 Grupo"/>
          <p:cNvGrpSpPr/>
          <p:nvPr/>
        </p:nvGrpSpPr>
        <p:grpSpPr>
          <a:xfrm>
            <a:off x="8219274" y="5729252"/>
            <a:ext cx="511363" cy="444972"/>
            <a:chOff x="5940152" y="2060848"/>
            <a:chExt cx="557326" cy="534739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060848"/>
              <a:ext cx="557326" cy="53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66 Elipse">
              <a:hlinkClick r:id="" action="ppaction://hlinkshowjump?jump=endshow" highlightClick="1"/>
            </p:cNvPr>
            <p:cNvSpPr/>
            <p:nvPr/>
          </p:nvSpPr>
          <p:spPr bwMode="auto">
            <a:xfrm>
              <a:off x="5984875" y="2097622"/>
              <a:ext cx="466178" cy="455665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txBody>
            <a:bodyPr/>
            <a:lstStyle/>
            <a:p>
              <a:pPr marL="0" marR="0" lvl="0" indent="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8" name="Group 91"/>
          <p:cNvGrpSpPr/>
          <p:nvPr/>
        </p:nvGrpSpPr>
        <p:grpSpPr bwMode="auto">
          <a:xfrm>
            <a:off x="9401725" y="5761112"/>
            <a:ext cx="411889" cy="381253"/>
            <a:chOff x="5162" y="2440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9" name="Oval 92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162" y="2440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AutoShape 93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5627972">
              <a:off x="5283" y="2525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1" name="Group 109"/>
          <p:cNvGrpSpPr/>
          <p:nvPr/>
        </p:nvGrpSpPr>
        <p:grpSpPr bwMode="auto">
          <a:xfrm>
            <a:off x="8844294" y="5761112"/>
            <a:ext cx="411889" cy="381253"/>
            <a:chOff x="5162" y="3022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2" name="Oval 110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162" y="3022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AutoShape 111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16200000">
              <a:off x="5193" y="3107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3" name="Picture 3" descr="D:\Material escolar\Fichas inglés\Clip Arts\NICE TOONS\HALLOWEEN\Vampires\Apple bobbing 1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8078788" y="1730375"/>
            <a:ext cx="1844675" cy="2185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4" name="Picture 4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933950" y="2165350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" name="Picture 5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421313" y="2162175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" name="Picture 6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897563" y="2165350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" name="Picture 7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380163" y="2162175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" name="Picture 7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867525" y="2168525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9" name="Picture 14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524375" y="2692400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0" name="Picture 2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011738" y="268763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" name="Picture 3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499100" y="2687638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" name="Picture 4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986463" y="2689225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3" name="Picture 5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473825" y="2687638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4" name="Picture 6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948488" y="2689225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5" name="Picture 7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432675" y="2687638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2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918075" y="1736725"/>
            <a:ext cx="433388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3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5448300" y="1714500"/>
            <a:ext cx="433388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4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5924550" y="1714500"/>
            <a:ext cx="433388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5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6356350" y="1736725"/>
            <a:ext cx="45085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6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6913563" y="1725613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7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4524375" y="2243138"/>
            <a:ext cx="407988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8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5502275" y="2235200"/>
            <a:ext cx="407988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Picture 9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5972175" y="2235200"/>
            <a:ext cx="407988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4" name="Picture 10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4986338" y="2227263"/>
            <a:ext cx="45085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5" name="Picture 11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6426200" y="2247900"/>
            <a:ext cx="487363" cy="512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6" name="Picture 12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6904038" y="2268538"/>
            <a:ext cx="523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7" name="Picture 13"/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7416800" y="2311400"/>
            <a:ext cx="450850" cy="463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6" name="Picture 3"/>
          <p:cNvPicPr>
            <a:picLocks noChangeAspect="1"/>
          </p:cNvPicPr>
          <p:nvPr/>
        </p:nvPicPr>
        <p:blipFill>
          <a:blip r:embed="rId60"/>
          <a:srcRect l="5965" t="12848" r="14056" b="26929"/>
          <a:stretch>
            <a:fillRect/>
          </a:stretch>
        </p:blipFill>
        <p:spPr>
          <a:xfrm>
            <a:off x="4527550" y="941388"/>
            <a:ext cx="3703638" cy="7000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5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5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50" decel="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5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5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500"/>
                            </p:stCondLst>
                            <p:childTnLst>
                              <p:par>
                                <p:cTn id="3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2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2500"/>
                            </p:stCondLst>
                            <p:childTnLst>
                              <p:par>
                                <p:cTn id="36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5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8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400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1" fill="hold">
                      <p:stCondLst>
                        <p:cond delay="0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9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9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9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520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1" fill="hold">
                      <p:stCondLst>
                        <p:cond delay="0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4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6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543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4" fill="hold">
                      <p:stCondLst>
                        <p:cond delay="0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565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6" fill="hold">
                      <p:stCondLst>
                        <p:cond delay="0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9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1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598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9" fill="hold">
                      <p:stCondLst>
                        <p:cond delay="0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2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609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0" fill="hold">
                      <p:stCondLst>
                        <p:cond delay="0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3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4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5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500"/>
                            </p:stCondLst>
                            <p:childTnLst>
                              <p:par>
                                <p:cTn id="6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638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53987"/>
            <a:ext cx="8986838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75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3768725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75" y="378777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963" y="3810000"/>
            <a:ext cx="67627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8" y="37893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86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488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11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0738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3363" y="38036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71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1338" y="442912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96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0238" y="44561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2863" y="443706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5488" y="44434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8113" y="4443413"/>
            <a:ext cx="67627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9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0738" y="4446588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3363" y="44624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1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871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2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513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3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396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02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5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92863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75488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7" name="Picture 2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58113" y="511175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3"/>
          <p:cNvPicPr>
            <a:picLocks noChangeAspect="1"/>
          </p:cNvPicPr>
          <p:nvPr/>
        </p:nvPicPr>
        <p:blipFill>
          <a:blip r:embed="rId29"/>
          <a:srcRect l="6261" t="6390" r="10587" b="9106"/>
          <a:stretch>
            <a:fillRect/>
          </a:stretch>
        </p:blipFill>
        <p:spPr>
          <a:xfrm rot="984219">
            <a:off x="4540250" y="1001713"/>
            <a:ext cx="788988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8"/>
          <p:cNvPicPr>
            <a:picLocks noChangeAspect="1"/>
          </p:cNvPicPr>
          <p:nvPr/>
        </p:nvPicPr>
        <p:blipFill>
          <a:blip r:embed="rId30"/>
          <a:srcRect l="9059" t="-2" r="12019" b="8586"/>
          <a:stretch>
            <a:fillRect/>
          </a:stretch>
        </p:blipFill>
        <p:spPr>
          <a:xfrm>
            <a:off x="3911600" y="733425"/>
            <a:ext cx="687388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95588" y="1025525"/>
            <a:ext cx="676275" cy="61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38438" y="984250"/>
            <a:ext cx="128587" cy="256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17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20925" y="3497263"/>
            <a:ext cx="963613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97138" y="984250"/>
            <a:ext cx="1500187" cy="13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Picture 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57538" y="1901825"/>
            <a:ext cx="481012" cy="48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43225" y="2201863"/>
            <a:ext cx="427038" cy="36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1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40163" y="1973263"/>
            <a:ext cx="512762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187825" y="2268538"/>
            <a:ext cx="292100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Picture 1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163888" y="2997200"/>
            <a:ext cx="414337" cy="4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Picture 16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792538" y="3032125"/>
            <a:ext cx="328612" cy="39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Picture 1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54375" y="2282825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Picture 1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702050" y="2347913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08363" y="1773238"/>
            <a:ext cx="549275" cy="73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71863" y="1122363"/>
            <a:ext cx="59690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341688" y="1192213"/>
            <a:ext cx="957262" cy="90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30" name="Picture 15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959725" y="1760538"/>
            <a:ext cx="1903413" cy="210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Picture 16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464550" y="1916113"/>
            <a:ext cx="1081088" cy="17113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5" name="64 Grupo"/>
          <p:cNvGrpSpPr/>
          <p:nvPr/>
        </p:nvGrpSpPr>
        <p:grpSpPr>
          <a:xfrm>
            <a:off x="8219274" y="5729252"/>
            <a:ext cx="511363" cy="444972"/>
            <a:chOff x="5940152" y="2060848"/>
            <a:chExt cx="557326" cy="534739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060848"/>
              <a:ext cx="557326" cy="53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66 Elipse">
              <a:hlinkClick r:id="" action="ppaction://hlinkshowjump?jump=endshow" highlightClick="1"/>
            </p:cNvPr>
            <p:cNvSpPr/>
            <p:nvPr/>
          </p:nvSpPr>
          <p:spPr bwMode="auto">
            <a:xfrm>
              <a:off x="5984875" y="2097622"/>
              <a:ext cx="466178" cy="455665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txBody>
            <a:bodyPr/>
            <a:lstStyle/>
            <a:p>
              <a:pPr marL="0" marR="0" lvl="0" indent="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8" name="Group 91"/>
          <p:cNvGrpSpPr/>
          <p:nvPr/>
        </p:nvGrpSpPr>
        <p:grpSpPr bwMode="auto">
          <a:xfrm>
            <a:off x="9401725" y="5761112"/>
            <a:ext cx="411889" cy="381253"/>
            <a:chOff x="5162" y="2440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9" name="Oval 92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162" y="2440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AutoShape 93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5627972">
              <a:off x="5283" y="2525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1" name="Group 109"/>
          <p:cNvGrpSpPr/>
          <p:nvPr/>
        </p:nvGrpSpPr>
        <p:grpSpPr bwMode="auto">
          <a:xfrm>
            <a:off x="8844294" y="5761112"/>
            <a:ext cx="411889" cy="381253"/>
            <a:chOff x="5162" y="3022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2" name="Oval 110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162" y="3022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AutoShape 111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16200000">
              <a:off x="5193" y="3107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3" name="Picture 2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7959725" y="1576388"/>
            <a:ext cx="1976438" cy="2365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4" name="Picture 4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946650" y="2390775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" name="Picture 5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434013" y="238918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" name="Picture 6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908675" y="2390775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" name="Picture 7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392863" y="238918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" name="Picture 7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880225" y="2393950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" name="Picture 2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935538" y="1933575"/>
            <a:ext cx="433387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3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5434013" y="1933575"/>
            <a:ext cx="433387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4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954713" y="1933575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5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6380163" y="1973263"/>
            <a:ext cx="396875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6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867525" y="1925638"/>
            <a:ext cx="523875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" name="Picture 3"/>
          <p:cNvPicPr>
            <a:picLocks noChangeAspect="1"/>
          </p:cNvPicPr>
          <p:nvPr/>
        </p:nvPicPr>
        <p:blipFill>
          <a:blip r:embed="rId56"/>
          <a:srcRect l="5965" t="12848" r="14056" b="26929"/>
          <a:stretch>
            <a:fillRect/>
          </a:stretch>
        </p:blipFill>
        <p:spPr>
          <a:xfrm>
            <a:off x="4527550" y="941388"/>
            <a:ext cx="3703638" cy="7000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5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2500"/>
                            </p:stCondLst>
                            <p:childTnLst>
                              <p:par>
                                <p:cTn id="3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459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0" fill="hold">
                      <p:stCondLst>
                        <p:cond delay="0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5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490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1" fill="hold">
                      <p:stCondLst>
                        <p:cond delay="0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4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5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510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1" fill="hold">
                      <p:stCondLst>
                        <p:cond delay="0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4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530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1" fill="hold">
                      <p:stCondLst>
                        <p:cond delay="0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5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6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574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5" fill="hold">
                      <p:stCondLst>
                        <p:cond delay="0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8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583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4" fill="hold">
                      <p:stCondLst>
                        <p:cond delay="0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7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  <p:seq concurrent="1" nextAc="seek">
              <p:cTn id="59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5" fill="hold">
                      <p:stCondLst>
                        <p:cond delay="0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500"/>
                            </p:stCondLst>
                            <p:childTnLst>
                              <p:par>
                                <p:cTn id="60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741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53987"/>
            <a:ext cx="8986838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75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3768725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75" y="378777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963" y="3810000"/>
            <a:ext cx="67627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8" y="37893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86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488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11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0738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3363" y="38036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71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1338" y="442912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96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0238" y="44561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2863" y="443706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5488" y="44434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8113" y="4443413"/>
            <a:ext cx="67627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9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0738" y="4446588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3363" y="44624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1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871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2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513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3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396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02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5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92863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75488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7" name="Picture 2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58113" y="511175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3"/>
          <p:cNvPicPr>
            <a:picLocks noChangeAspect="1"/>
          </p:cNvPicPr>
          <p:nvPr/>
        </p:nvPicPr>
        <p:blipFill>
          <a:blip r:embed="rId29"/>
          <a:srcRect l="6261" t="6390" r="10587" b="9106"/>
          <a:stretch>
            <a:fillRect/>
          </a:stretch>
        </p:blipFill>
        <p:spPr>
          <a:xfrm rot="984219">
            <a:off x="4540250" y="1001713"/>
            <a:ext cx="788988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8"/>
          <p:cNvPicPr>
            <a:picLocks noChangeAspect="1"/>
          </p:cNvPicPr>
          <p:nvPr/>
        </p:nvPicPr>
        <p:blipFill>
          <a:blip r:embed="rId30"/>
          <a:srcRect l="9059" t="-2" r="12019" b="8586"/>
          <a:stretch>
            <a:fillRect/>
          </a:stretch>
        </p:blipFill>
        <p:spPr>
          <a:xfrm>
            <a:off x="3911600" y="733425"/>
            <a:ext cx="687388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95588" y="1025525"/>
            <a:ext cx="676275" cy="61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38438" y="984250"/>
            <a:ext cx="128587" cy="256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41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20925" y="3497263"/>
            <a:ext cx="963613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97138" y="984250"/>
            <a:ext cx="1500187" cy="13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Picture 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57538" y="1901825"/>
            <a:ext cx="481012" cy="48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43225" y="2201863"/>
            <a:ext cx="427038" cy="36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1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40163" y="1973263"/>
            <a:ext cx="512762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187825" y="2268538"/>
            <a:ext cx="292100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Picture 1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163888" y="2997200"/>
            <a:ext cx="414337" cy="4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Picture 16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792538" y="3032125"/>
            <a:ext cx="328612" cy="39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Picture 1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54375" y="2282825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Picture 1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702050" y="2347913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08363" y="1773238"/>
            <a:ext cx="549275" cy="73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71863" y="1122363"/>
            <a:ext cx="59690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53" name="Picture 15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959725" y="1760538"/>
            <a:ext cx="1903413" cy="210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Picture 16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464550" y="1916113"/>
            <a:ext cx="1081088" cy="17113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5" name="64 Grupo"/>
          <p:cNvGrpSpPr/>
          <p:nvPr/>
        </p:nvGrpSpPr>
        <p:grpSpPr>
          <a:xfrm>
            <a:off x="8219274" y="5729252"/>
            <a:ext cx="511363" cy="444972"/>
            <a:chOff x="5940152" y="2060848"/>
            <a:chExt cx="557326" cy="534739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060848"/>
              <a:ext cx="557326" cy="53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66 Elipse">
              <a:hlinkClick r:id="" action="ppaction://hlinkshowjump?jump=endshow" highlightClick="1"/>
            </p:cNvPr>
            <p:cNvSpPr/>
            <p:nvPr/>
          </p:nvSpPr>
          <p:spPr bwMode="auto">
            <a:xfrm>
              <a:off x="5984875" y="2097622"/>
              <a:ext cx="466178" cy="455665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txBody>
            <a:bodyPr/>
            <a:lstStyle/>
            <a:p>
              <a:pPr marL="0" marR="0" lvl="0" indent="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8" name="Group 91"/>
          <p:cNvGrpSpPr/>
          <p:nvPr/>
        </p:nvGrpSpPr>
        <p:grpSpPr bwMode="auto">
          <a:xfrm>
            <a:off x="9401725" y="5761112"/>
            <a:ext cx="411889" cy="381253"/>
            <a:chOff x="5162" y="2440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9" name="Oval 92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162" y="2440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AutoShape 93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5627972">
              <a:off x="5283" y="2525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1" name="Group 109"/>
          <p:cNvGrpSpPr/>
          <p:nvPr/>
        </p:nvGrpSpPr>
        <p:grpSpPr bwMode="auto">
          <a:xfrm>
            <a:off x="8844294" y="5761112"/>
            <a:ext cx="411889" cy="381253"/>
            <a:chOff x="5162" y="3022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2" name="Oval 110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162" y="3022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AutoShape 111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16200000">
              <a:off x="5193" y="3107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50" name="Picture 2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991475" y="1739900"/>
            <a:ext cx="1763713" cy="2085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" name="Picture 14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4014788" y="1979613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4" name="Picture 2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4460875" y="1973263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" name="Picture 3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4887913" y="1973263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" name="Picture 4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5321300" y="1970088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" name="Picture 5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5745163" y="1965325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" name="Picture 6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173788" y="1968500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9" name="Picture 7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607175" y="1973263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0" name="Picture 7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7042150" y="1973263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" name="Picture 7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7472363" y="1971675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194425" y="1563688"/>
            <a:ext cx="396875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081463" y="1558925"/>
            <a:ext cx="396875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429125" y="1525588"/>
            <a:ext cx="45085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6591300" y="1514475"/>
            <a:ext cx="45085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4887913" y="1535113"/>
            <a:ext cx="523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360988" y="1533525"/>
            <a:ext cx="407987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818188" y="1527175"/>
            <a:ext cx="396875" cy="512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7023100" y="1544638"/>
            <a:ext cx="523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7473950" y="1549400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3341688" y="1192213"/>
            <a:ext cx="957262" cy="90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" name="Picture 3"/>
          <p:cNvPicPr>
            <a:picLocks noChangeAspect="1"/>
          </p:cNvPicPr>
          <p:nvPr/>
        </p:nvPicPr>
        <p:blipFill>
          <a:blip r:embed="rId58"/>
          <a:srcRect l="5965" t="12848" r="14056" b="26929"/>
          <a:stretch>
            <a:fillRect/>
          </a:stretch>
        </p:blipFill>
        <p:spPr>
          <a:xfrm>
            <a:off x="4527550" y="941388"/>
            <a:ext cx="3703638" cy="700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8" name="77 Flecha abajo"/>
          <p:cNvSpPr/>
          <p:nvPr/>
        </p:nvSpPr>
        <p:spPr>
          <a:xfrm rot="6087547">
            <a:off x="9307513" y="3028950"/>
            <a:ext cx="312737" cy="436563"/>
          </a:xfrm>
          <a:prstGeom prst="downArrow">
            <a:avLst>
              <a:gd name="adj1" fmla="val 50000"/>
              <a:gd name="adj2" fmla="val 50105"/>
            </a:avLst>
          </a:prstGeom>
          <a:solidFill>
            <a:srgbClr val="00B8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pPr defTabSz="449580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5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5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3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2500"/>
                            </p:stCondLst>
                            <p:childTnLst>
                              <p:par>
                                <p:cTn id="34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75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6" fill="hold">
                      <p:stCondLst>
                        <p:cond delay="0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72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3" fill="hold">
                      <p:stCondLst>
                        <p:cond delay="0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6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5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490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1" fill="hold">
                      <p:stCondLst>
                        <p:cond delay="0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4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7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9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544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5" fill="hold">
                      <p:stCondLst>
                        <p:cond delay="0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8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556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7" fill="hold">
                      <p:stCondLst>
                        <p:cond delay="0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0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1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589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0" fill="hold">
                      <p:stCondLst>
                        <p:cond delay="0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3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600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1" fill="hold">
                      <p:stCondLst>
                        <p:cond delay="0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4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  <p:seq concurrent="1" nextAc="seek">
              <p:cTn id="62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3" fill="hold">
                      <p:stCondLst>
                        <p:cond delay="0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500"/>
                            </p:stCondLst>
                            <p:childTnLst>
                              <p:par>
                                <p:cTn id="6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1000"/>
                            </p:stCondLst>
                            <p:childTnLst>
                              <p:par>
                                <p:cTn id="6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8" grpId="0" bldLvl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843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53987"/>
            <a:ext cx="8986838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75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3768725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75" y="378777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963" y="3810000"/>
            <a:ext cx="67627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8" y="37893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86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488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11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0738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3363" y="38036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71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1338" y="442912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96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0238" y="44561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2863" y="443706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5488" y="44434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8113" y="4443413"/>
            <a:ext cx="67627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9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0738" y="4446588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3363" y="44624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1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871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2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513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3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396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02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5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92863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75488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7" name="Picture 2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58113" y="511175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3"/>
          <p:cNvPicPr>
            <a:picLocks noChangeAspect="1"/>
          </p:cNvPicPr>
          <p:nvPr/>
        </p:nvPicPr>
        <p:blipFill>
          <a:blip r:embed="rId29"/>
          <a:srcRect l="6261" t="6390" r="10587" b="9106"/>
          <a:stretch>
            <a:fillRect/>
          </a:stretch>
        </p:blipFill>
        <p:spPr>
          <a:xfrm rot="984219">
            <a:off x="4540250" y="1001713"/>
            <a:ext cx="788988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8"/>
          <p:cNvPicPr>
            <a:picLocks noChangeAspect="1"/>
          </p:cNvPicPr>
          <p:nvPr/>
        </p:nvPicPr>
        <p:blipFill>
          <a:blip r:embed="rId30"/>
          <a:srcRect l="9059" t="-2" r="12019" b="8586"/>
          <a:stretch>
            <a:fillRect/>
          </a:stretch>
        </p:blipFill>
        <p:spPr>
          <a:xfrm>
            <a:off x="3911600" y="733425"/>
            <a:ext cx="687388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95588" y="1025525"/>
            <a:ext cx="676275" cy="61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38438" y="984250"/>
            <a:ext cx="128587" cy="256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5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20925" y="3497263"/>
            <a:ext cx="963613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97138" y="984250"/>
            <a:ext cx="1500187" cy="13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Picture 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57538" y="1901825"/>
            <a:ext cx="481012" cy="48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43225" y="2201863"/>
            <a:ext cx="427038" cy="36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1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40163" y="1973263"/>
            <a:ext cx="512762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187825" y="2268538"/>
            <a:ext cx="292100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Picture 1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163888" y="2997200"/>
            <a:ext cx="414337" cy="4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Picture 16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792538" y="3032125"/>
            <a:ext cx="328612" cy="39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Picture 1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54375" y="2282825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Picture 1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702050" y="2347913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08363" y="1773238"/>
            <a:ext cx="549275" cy="73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71863" y="1122363"/>
            <a:ext cx="59690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341688" y="1192213"/>
            <a:ext cx="957262" cy="90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78" name="Picture 15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959725" y="1760538"/>
            <a:ext cx="1903413" cy="210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Picture 16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464550" y="1916113"/>
            <a:ext cx="1081088" cy="17113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5" name="64 Grupo"/>
          <p:cNvGrpSpPr/>
          <p:nvPr/>
        </p:nvGrpSpPr>
        <p:grpSpPr>
          <a:xfrm>
            <a:off x="8219274" y="5729252"/>
            <a:ext cx="511363" cy="444972"/>
            <a:chOff x="5940152" y="2060848"/>
            <a:chExt cx="557326" cy="534739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060848"/>
              <a:ext cx="557326" cy="53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66 Elipse">
              <a:hlinkClick r:id="" action="ppaction://hlinkshowjump?jump=endshow" highlightClick="1"/>
            </p:cNvPr>
            <p:cNvSpPr/>
            <p:nvPr/>
          </p:nvSpPr>
          <p:spPr bwMode="auto">
            <a:xfrm>
              <a:off x="5984875" y="2097622"/>
              <a:ext cx="466178" cy="455665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txBody>
            <a:bodyPr/>
            <a:lstStyle/>
            <a:p>
              <a:pPr marL="0" marR="0" lvl="0" indent="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8" name="Group 91"/>
          <p:cNvGrpSpPr/>
          <p:nvPr/>
        </p:nvGrpSpPr>
        <p:grpSpPr bwMode="auto">
          <a:xfrm>
            <a:off x="9401725" y="5761112"/>
            <a:ext cx="411889" cy="381253"/>
            <a:chOff x="5162" y="2440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9" name="Oval 92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162" y="2440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AutoShape 93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5627972">
              <a:off x="5283" y="2525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1" name="Group 109"/>
          <p:cNvGrpSpPr/>
          <p:nvPr/>
        </p:nvGrpSpPr>
        <p:grpSpPr bwMode="auto">
          <a:xfrm>
            <a:off x="8844294" y="5761112"/>
            <a:ext cx="411889" cy="381253"/>
            <a:chOff x="5162" y="3022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2" name="Oval 110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162" y="3022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AutoShape 111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16200000">
              <a:off x="5193" y="3107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4" name="83 Flecha abajo"/>
          <p:cNvSpPr/>
          <p:nvPr/>
        </p:nvSpPr>
        <p:spPr>
          <a:xfrm rot="7352367">
            <a:off x="9307513" y="2309813"/>
            <a:ext cx="312737" cy="436562"/>
          </a:xfrm>
          <a:prstGeom prst="downArrow">
            <a:avLst>
              <a:gd name="adj1" fmla="val 50000"/>
              <a:gd name="adj2" fmla="val 50105"/>
            </a:avLst>
          </a:prstGeom>
          <a:solidFill>
            <a:srgbClr val="00B8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pPr defTabSz="449580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5" name="Picture 2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5103813" y="2379663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" name="Picture 3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5591175" y="2379663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" name="Picture 4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078538" y="238283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" name="Picture 5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565900" y="2379663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4" name="Picture 2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084763" y="1928813"/>
            <a:ext cx="523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3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618163" y="1925638"/>
            <a:ext cx="433387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4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6122988" y="1925638"/>
            <a:ext cx="396875" cy="512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Picture 5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6524625" y="1928813"/>
            <a:ext cx="450850" cy="573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9" name="Picture 6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8426450" y="1795463"/>
            <a:ext cx="933450" cy="205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" name="Picture 3"/>
          <p:cNvPicPr>
            <a:picLocks noChangeAspect="1"/>
          </p:cNvPicPr>
          <p:nvPr/>
        </p:nvPicPr>
        <p:blipFill>
          <a:blip r:embed="rId55"/>
          <a:srcRect l="5965" t="12848" r="14056" b="26929"/>
          <a:stretch>
            <a:fillRect/>
          </a:stretch>
        </p:blipFill>
        <p:spPr>
          <a:xfrm>
            <a:off x="4527550" y="941388"/>
            <a:ext cx="3703638" cy="7000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"/>
                            </p:stCondLst>
                            <p:childTnLst>
                              <p:par>
                                <p:cTn id="25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6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2500"/>
                            </p:stCondLst>
                            <p:childTnLst>
                              <p:par>
                                <p:cTn id="3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2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490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1" fill="hold">
                      <p:stCondLst>
                        <p:cond delay="0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4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5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510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1" fill="hold">
                      <p:stCondLst>
                        <p:cond delay="0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4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6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543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4" fill="hold">
                      <p:stCondLst>
                        <p:cond delay="0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565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6" fill="hold">
                      <p:stCondLst>
                        <p:cond delay="0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9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500"/>
                            </p:stCondLst>
                            <p:childTnLst>
                              <p:par>
                                <p:cTn id="5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84" grpId="0" bldLvl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945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53987"/>
            <a:ext cx="8986838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75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3768725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75" y="378777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963" y="3810000"/>
            <a:ext cx="67627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8" y="37893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86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488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11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0738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3363" y="38036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71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1338" y="442912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96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0238" y="44561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2863" y="443706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5488" y="44434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8113" y="4443413"/>
            <a:ext cx="67627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9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0738" y="4446588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3363" y="44624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1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871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2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513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3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396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02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5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92863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75488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7" name="Picture 2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58113" y="511175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3"/>
          <p:cNvPicPr>
            <a:picLocks noChangeAspect="1"/>
          </p:cNvPicPr>
          <p:nvPr/>
        </p:nvPicPr>
        <p:blipFill>
          <a:blip r:embed="rId29"/>
          <a:srcRect l="6261" t="6390" r="10587" b="9106"/>
          <a:stretch>
            <a:fillRect/>
          </a:stretch>
        </p:blipFill>
        <p:spPr>
          <a:xfrm rot="984219">
            <a:off x="4540250" y="1001713"/>
            <a:ext cx="788988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8"/>
          <p:cNvPicPr>
            <a:picLocks noChangeAspect="1"/>
          </p:cNvPicPr>
          <p:nvPr/>
        </p:nvPicPr>
        <p:blipFill>
          <a:blip r:embed="rId30"/>
          <a:srcRect l="9059" t="-2" r="12019" b="8586"/>
          <a:stretch>
            <a:fillRect/>
          </a:stretch>
        </p:blipFill>
        <p:spPr>
          <a:xfrm>
            <a:off x="3911600" y="733425"/>
            <a:ext cx="687388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95588" y="1025525"/>
            <a:ext cx="676275" cy="61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38438" y="984250"/>
            <a:ext cx="128587" cy="256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89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20925" y="3497263"/>
            <a:ext cx="963613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97138" y="984250"/>
            <a:ext cx="1500187" cy="13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Picture 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57538" y="1901825"/>
            <a:ext cx="481012" cy="48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43225" y="2201863"/>
            <a:ext cx="427038" cy="36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1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40163" y="1973263"/>
            <a:ext cx="512762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187825" y="2268538"/>
            <a:ext cx="292100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Picture 1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163888" y="2997200"/>
            <a:ext cx="414337" cy="4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Picture 16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792538" y="3032125"/>
            <a:ext cx="328612" cy="39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Picture 1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54375" y="2282825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Picture 1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702050" y="2347913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08363" y="1773238"/>
            <a:ext cx="549275" cy="73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71863" y="1122363"/>
            <a:ext cx="59690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341688" y="1192213"/>
            <a:ext cx="957262" cy="90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502" name="Picture 15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959725" y="1760538"/>
            <a:ext cx="1903413" cy="210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Picture 16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464550" y="1916113"/>
            <a:ext cx="1081088" cy="171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" name="Picture 14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524375" y="2386013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" name="Picture 2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5011738" y="2379663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" name="Picture 3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5499100" y="2379663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8" name="Picture 4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5986463" y="238283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9" name="Picture 5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473825" y="2379663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0" name="Picture 6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948488" y="238283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" name="Picture 7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432675" y="2379663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5" name="64 Grupo"/>
          <p:cNvGrpSpPr/>
          <p:nvPr/>
        </p:nvGrpSpPr>
        <p:grpSpPr>
          <a:xfrm>
            <a:off x="8219274" y="5729252"/>
            <a:ext cx="511363" cy="444972"/>
            <a:chOff x="5940152" y="2060848"/>
            <a:chExt cx="557326" cy="534739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060848"/>
              <a:ext cx="557326" cy="53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66 Elipse">
              <a:hlinkClick r:id="" action="ppaction://hlinkshowjump?jump=endshow" highlightClick="1"/>
            </p:cNvPr>
            <p:cNvSpPr/>
            <p:nvPr/>
          </p:nvSpPr>
          <p:spPr bwMode="auto">
            <a:xfrm>
              <a:off x="5984875" y="2097622"/>
              <a:ext cx="466178" cy="455665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txBody>
            <a:bodyPr/>
            <a:lstStyle/>
            <a:p>
              <a:pPr marL="0" marR="0" lvl="0" indent="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8" name="Group 91"/>
          <p:cNvGrpSpPr/>
          <p:nvPr/>
        </p:nvGrpSpPr>
        <p:grpSpPr bwMode="auto">
          <a:xfrm>
            <a:off x="9401725" y="5761112"/>
            <a:ext cx="411889" cy="381253"/>
            <a:chOff x="5162" y="2440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9" name="Oval 92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162" y="2440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AutoShape 93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5627972">
              <a:off x="5283" y="2525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1" name="Group 109"/>
          <p:cNvGrpSpPr/>
          <p:nvPr/>
        </p:nvGrpSpPr>
        <p:grpSpPr bwMode="auto">
          <a:xfrm>
            <a:off x="8844294" y="5761112"/>
            <a:ext cx="411889" cy="381253"/>
            <a:chOff x="5162" y="3022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2" name="Oval 110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162" y="3022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AutoShape 111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16200000">
              <a:off x="5193" y="3107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74" name="Picture 2" descr="D:\Material escolar\Fichas inglés\Clip Arts\NICE TOONS\HALLOWEEN\eyeball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959725" y="1892300"/>
            <a:ext cx="1990725" cy="193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0" name="Picture 2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538663" y="1933575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3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511800" y="1933575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Picture 4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4983163" y="1897063"/>
            <a:ext cx="523875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5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983288" y="1916113"/>
            <a:ext cx="407987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6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6473825" y="1944688"/>
            <a:ext cx="433388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5" name="Picture 7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7358063" y="1936750"/>
            <a:ext cx="45085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6" name="Picture 8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907213" y="1925638"/>
            <a:ext cx="45085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" name="Picture 3"/>
          <p:cNvPicPr>
            <a:picLocks noChangeAspect="1"/>
          </p:cNvPicPr>
          <p:nvPr/>
        </p:nvPicPr>
        <p:blipFill>
          <a:blip r:embed="rId56"/>
          <a:srcRect l="5965" t="12848" r="14056" b="26929"/>
          <a:stretch>
            <a:fillRect/>
          </a:stretch>
        </p:blipFill>
        <p:spPr>
          <a:xfrm>
            <a:off x="4527550" y="941388"/>
            <a:ext cx="3703638" cy="7000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"/>
                            </p:stCondLst>
                            <p:childTnLst>
                              <p:par>
                                <p:cTn id="27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7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8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0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1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3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570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1" fill="hold">
                      <p:stCondLst>
                        <p:cond delay="0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4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581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2" fill="hold">
                      <p:stCondLst>
                        <p:cond delay="0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6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500"/>
                            </p:stCondLst>
                            <p:childTnLst>
                              <p:par>
                                <p:cTn id="6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048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53987"/>
            <a:ext cx="8986838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75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3768725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75" y="378777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963" y="3810000"/>
            <a:ext cx="67627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8" y="37893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86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488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11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0738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3363" y="38036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71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1338" y="442912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96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0238" y="44561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2863" y="443706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5488" y="44434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8113" y="4443413"/>
            <a:ext cx="67627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9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0738" y="4446588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3363" y="44624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1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871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2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513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3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396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02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5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92863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75488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7" name="Picture 2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58113" y="511175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3"/>
          <p:cNvPicPr>
            <a:picLocks noChangeAspect="1"/>
          </p:cNvPicPr>
          <p:nvPr/>
        </p:nvPicPr>
        <p:blipFill>
          <a:blip r:embed="rId29"/>
          <a:srcRect l="6261" t="6390" r="10587" b="9106"/>
          <a:stretch>
            <a:fillRect/>
          </a:stretch>
        </p:blipFill>
        <p:spPr>
          <a:xfrm rot="984219">
            <a:off x="4540250" y="1001713"/>
            <a:ext cx="788988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8"/>
          <p:cNvPicPr>
            <a:picLocks noChangeAspect="1"/>
          </p:cNvPicPr>
          <p:nvPr/>
        </p:nvPicPr>
        <p:blipFill>
          <a:blip r:embed="rId30"/>
          <a:srcRect l="9059" t="-2" r="12019" b="8586"/>
          <a:stretch>
            <a:fillRect/>
          </a:stretch>
        </p:blipFill>
        <p:spPr>
          <a:xfrm>
            <a:off x="3911600" y="733425"/>
            <a:ext cx="687388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95588" y="1025525"/>
            <a:ext cx="676275" cy="61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38438" y="984250"/>
            <a:ext cx="128587" cy="256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3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20925" y="3497263"/>
            <a:ext cx="963613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97138" y="984250"/>
            <a:ext cx="1500187" cy="13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Picture 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57538" y="1901825"/>
            <a:ext cx="481012" cy="48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43225" y="2201863"/>
            <a:ext cx="427038" cy="36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1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40163" y="1973263"/>
            <a:ext cx="512762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187825" y="2268538"/>
            <a:ext cx="292100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Picture 1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163888" y="2997200"/>
            <a:ext cx="414337" cy="4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Picture 16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792538" y="3032125"/>
            <a:ext cx="328612" cy="39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Picture 1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54375" y="2282825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Picture 1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702050" y="2347913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08363" y="1773238"/>
            <a:ext cx="549275" cy="73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71863" y="1122363"/>
            <a:ext cx="59690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341688" y="1192213"/>
            <a:ext cx="957262" cy="90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6" name="Picture 15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959725" y="1760538"/>
            <a:ext cx="1903413" cy="210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Picture 16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464550" y="1916113"/>
            <a:ext cx="1081088" cy="17113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5" name="64 Grupo"/>
          <p:cNvGrpSpPr/>
          <p:nvPr/>
        </p:nvGrpSpPr>
        <p:grpSpPr>
          <a:xfrm>
            <a:off x="8219274" y="5729252"/>
            <a:ext cx="511363" cy="444972"/>
            <a:chOff x="5940152" y="2060848"/>
            <a:chExt cx="557326" cy="534739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060848"/>
              <a:ext cx="557326" cy="53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66 Elipse">
              <a:hlinkClick r:id="" action="ppaction://hlinkshowjump?jump=endshow" highlightClick="1"/>
            </p:cNvPr>
            <p:cNvSpPr/>
            <p:nvPr/>
          </p:nvSpPr>
          <p:spPr bwMode="auto">
            <a:xfrm>
              <a:off x="5984875" y="2097622"/>
              <a:ext cx="466178" cy="455665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txBody>
            <a:bodyPr/>
            <a:lstStyle/>
            <a:p>
              <a:pPr marL="0" marR="0" lvl="0" indent="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8" name="Group 91"/>
          <p:cNvGrpSpPr/>
          <p:nvPr/>
        </p:nvGrpSpPr>
        <p:grpSpPr bwMode="auto">
          <a:xfrm>
            <a:off x="9401725" y="5761112"/>
            <a:ext cx="411889" cy="381253"/>
            <a:chOff x="5162" y="2440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9" name="Oval 92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162" y="2440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AutoShape 93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5627972">
              <a:off x="5283" y="2525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1" name="Group 109"/>
          <p:cNvGrpSpPr/>
          <p:nvPr/>
        </p:nvGrpSpPr>
        <p:grpSpPr bwMode="auto">
          <a:xfrm>
            <a:off x="8844294" y="5761112"/>
            <a:ext cx="411889" cy="381253"/>
            <a:chOff x="5162" y="3022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2" name="Oval 110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162" y="3022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AutoShape 111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16200000">
              <a:off x="5193" y="3107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170" name="Picture 2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7937500" y="1989138"/>
            <a:ext cx="2012950" cy="176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" name="Picture 4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946650" y="2390775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4" name="Picture 5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434013" y="238918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" name="Picture 6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908675" y="2390775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" name="Picture 7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392863" y="238918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" name="Picture 7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880225" y="2393950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924425" y="2016125"/>
            <a:ext cx="450850" cy="463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5480050" y="1951038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921375" y="1962150"/>
            <a:ext cx="433388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6924675" y="1968500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389688" y="1947863"/>
            <a:ext cx="523875" cy="51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5" name="74 Flecha abajo"/>
          <p:cNvSpPr/>
          <p:nvPr/>
        </p:nvSpPr>
        <p:spPr>
          <a:xfrm rot="-813438">
            <a:off x="8763000" y="2314575"/>
            <a:ext cx="312738" cy="434975"/>
          </a:xfrm>
          <a:prstGeom prst="downArrow">
            <a:avLst>
              <a:gd name="adj1" fmla="val 50000"/>
              <a:gd name="adj2" fmla="val 49922"/>
            </a:avLst>
          </a:prstGeom>
          <a:solidFill>
            <a:srgbClr val="00B8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pPr defTabSz="449580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6" name="Picture 3"/>
          <p:cNvPicPr>
            <a:picLocks noChangeAspect="1"/>
          </p:cNvPicPr>
          <p:nvPr/>
        </p:nvPicPr>
        <p:blipFill>
          <a:blip r:embed="rId56"/>
          <a:srcRect l="5965" t="12848" r="14056" b="26929"/>
          <a:stretch>
            <a:fillRect/>
          </a:stretch>
        </p:blipFill>
        <p:spPr>
          <a:xfrm>
            <a:off x="4527550" y="941388"/>
            <a:ext cx="3703638" cy="7000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"/>
                            </p:stCondLst>
                            <p:childTnLst>
                              <p:par>
                                <p:cTn id="26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3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500"/>
                            </p:stCondLst>
                            <p:childTnLst>
                              <p:par>
                                <p:cTn id="3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453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4" fill="hold">
                      <p:stCondLst>
                        <p:cond delay="0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7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486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7" fill="hold">
                      <p:stCondLst>
                        <p:cond delay="0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1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2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3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570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1" fill="hold">
                      <p:stCondLst>
                        <p:cond delay="0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4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581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2" fill="hold">
                      <p:stCondLst>
                        <p:cond delay="0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500"/>
                            </p:stCondLst>
                            <p:childTnLst>
                              <p:par>
                                <p:cTn id="6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000"/>
                            </p:stCondLst>
                            <p:childTnLst>
                              <p:par>
                                <p:cTn id="60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5" grpId="0" bldLvl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150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53987"/>
            <a:ext cx="8986838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75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3768725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75" y="378777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963" y="3810000"/>
            <a:ext cx="67627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8" y="37893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86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488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11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0738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3363" y="38036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71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1338" y="442912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96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0238" y="44561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2863" y="443706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5488" y="44434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8113" y="4443413"/>
            <a:ext cx="67627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9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0738" y="4446588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3363" y="44624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1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871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2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513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3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396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02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5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92863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75488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7" name="Picture 2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58113" y="511175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3"/>
          <p:cNvPicPr>
            <a:picLocks noChangeAspect="1"/>
          </p:cNvPicPr>
          <p:nvPr/>
        </p:nvPicPr>
        <p:blipFill>
          <a:blip r:embed="rId29"/>
          <a:srcRect l="6261" t="6390" r="10587" b="9106"/>
          <a:stretch>
            <a:fillRect/>
          </a:stretch>
        </p:blipFill>
        <p:spPr>
          <a:xfrm rot="984219">
            <a:off x="4540250" y="1001713"/>
            <a:ext cx="788988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8"/>
          <p:cNvPicPr>
            <a:picLocks noChangeAspect="1"/>
          </p:cNvPicPr>
          <p:nvPr/>
        </p:nvPicPr>
        <p:blipFill>
          <a:blip r:embed="rId30"/>
          <a:srcRect l="9059" t="-2" r="12019" b="8586"/>
          <a:stretch>
            <a:fillRect/>
          </a:stretch>
        </p:blipFill>
        <p:spPr>
          <a:xfrm>
            <a:off x="3911600" y="733425"/>
            <a:ext cx="687388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95588" y="1025525"/>
            <a:ext cx="676275" cy="61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38438" y="984250"/>
            <a:ext cx="128587" cy="256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37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20925" y="3497263"/>
            <a:ext cx="963613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97138" y="984250"/>
            <a:ext cx="1500187" cy="13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Picture 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57538" y="1901825"/>
            <a:ext cx="481012" cy="48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43225" y="2201863"/>
            <a:ext cx="427038" cy="36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1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40163" y="1973263"/>
            <a:ext cx="512762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187825" y="2268538"/>
            <a:ext cx="292100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Picture 1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163888" y="2997200"/>
            <a:ext cx="414337" cy="4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Picture 16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792538" y="3032125"/>
            <a:ext cx="328612" cy="39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Picture 1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54375" y="2282825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Picture 1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702050" y="2347913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08363" y="1773238"/>
            <a:ext cx="549275" cy="73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71863" y="1122363"/>
            <a:ext cx="59690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341688" y="1192213"/>
            <a:ext cx="957262" cy="90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6"/>
          <a:srcRect l="5965" t="12848" r="14056" b="26929"/>
          <a:stretch>
            <a:fillRect/>
          </a:stretch>
        </p:blipFill>
        <p:spPr>
          <a:xfrm>
            <a:off x="4527550" y="941388"/>
            <a:ext cx="3703638" cy="700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51" name="Picture 15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7959725" y="1760538"/>
            <a:ext cx="1903413" cy="210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Picture 16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464550" y="1916113"/>
            <a:ext cx="1081088" cy="171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" name="Picture 14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4524375" y="2386013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" name="Picture 2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5011738" y="2379663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" name="Picture 3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5499100" y="2379663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8" name="Picture 4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5986463" y="238283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9" name="Picture 5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473825" y="2379663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0" name="Picture 6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948488" y="238283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" name="Picture 7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7432675" y="2379663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5" name="64 Grupo"/>
          <p:cNvGrpSpPr/>
          <p:nvPr/>
        </p:nvGrpSpPr>
        <p:grpSpPr>
          <a:xfrm>
            <a:off x="8219274" y="5729252"/>
            <a:ext cx="511363" cy="444972"/>
            <a:chOff x="5940152" y="2060848"/>
            <a:chExt cx="557326" cy="534739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060848"/>
              <a:ext cx="557326" cy="53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66 Elipse">
              <a:hlinkClick r:id="" action="ppaction://hlinkshowjump?jump=endshow" highlightClick="1"/>
            </p:cNvPr>
            <p:cNvSpPr/>
            <p:nvPr/>
          </p:nvSpPr>
          <p:spPr bwMode="auto">
            <a:xfrm>
              <a:off x="5984875" y="2097622"/>
              <a:ext cx="466178" cy="455665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txBody>
            <a:bodyPr/>
            <a:lstStyle/>
            <a:p>
              <a:pPr marL="0" marR="0" lvl="0" indent="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8" name="Group 91"/>
          <p:cNvGrpSpPr/>
          <p:nvPr/>
        </p:nvGrpSpPr>
        <p:grpSpPr bwMode="auto">
          <a:xfrm>
            <a:off x="9401725" y="5761112"/>
            <a:ext cx="411889" cy="381253"/>
            <a:chOff x="5162" y="2440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9" name="Oval 92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162" y="2440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AutoShape 93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5627972">
              <a:off x="5283" y="2525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1" name="Group 109"/>
          <p:cNvGrpSpPr/>
          <p:nvPr/>
        </p:nvGrpSpPr>
        <p:grpSpPr bwMode="auto">
          <a:xfrm>
            <a:off x="8844294" y="5761112"/>
            <a:ext cx="411889" cy="381253"/>
            <a:chOff x="5162" y="3022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2" name="Oval 110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162" y="3022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AutoShape 111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16200000">
              <a:off x="5193" y="3107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146" name="Picture 2" descr="D:\Material escolar\Fichas inglés\Clip Arts\NICE TOONS\HALLOWEEN\TREATERS\BadCostum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228013" y="1760538"/>
            <a:ext cx="1379537" cy="2060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4587875" y="1919288"/>
            <a:ext cx="396875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4984750" y="1925638"/>
            <a:ext cx="45085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518150" y="1928813"/>
            <a:ext cx="396875" cy="512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5954713" y="1949450"/>
            <a:ext cx="396875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481763" y="1925638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6926263" y="1933575"/>
            <a:ext cx="523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7477125" y="1939925"/>
            <a:ext cx="396875" cy="51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5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54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5" fill="hold">
                      <p:stCondLst>
                        <p:cond delay="0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9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516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7" fill="hold">
                      <p:stCondLst>
                        <p:cond delay="0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0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525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6" fill="hold">
                      <p:stCondLst>
                        <p:cond delay="0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9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534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5" fill="hold">
                      <p:stCondLst>
                        <p:cond delay="0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8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  <p:seq concurrent="1" nextAc="seek">
              <p:cTn id="543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4" fill="hold">
                      <p:stCondLst>
                        <p:cond delay="0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565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6" fill="hold">
                      <p:stCondLst>
                        <p:cond delay="0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9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1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  <p:seq concurrent="1" nextAc="seek">
              <p:cTn id="59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9" fill="hold">
                      <p:stCondLst>
                        <p:cond delay="0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500"/>
                            </p:stCondLst>
                            <p:childTnLst>
                              <p:par>
                                <p:cTn id="60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253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53987"/>
            <a:ext cx="8986838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75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3768725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75" y="378777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963" y="3810000"/>
            <a:ext cx="67627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8" y="37893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86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488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11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0738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3363" y="38036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71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1338" y="442912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96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0238" y="44561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2863" y="443706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5488" y="44434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8113" y="4443413"/>
            <a:ext cx="67627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9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0738" y="4446588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3363" y="44624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1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871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2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513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3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396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02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5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92863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75488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7" name="Picture 2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58113" y="511175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3"/>
          <p:cNvPicPr>
            <a:picLocks noChangeAspect="1"/>
          </p:cNvPicPr>
          <p:nvPr/>
        </p:nvPicPr>
        <p:blipFill>
          <a:blip r:embed="rId29"/>
          <a:srcRect l="6261" t="6390" r="10587" b="9106"/>
          <a:stretch>
            <a:fillRect/>
          </a:stretch>
        </p:blipFill>
        <p:spPr>
          <a:xfrm rot="984219">
            <a:off x="4540250" y="1001713"/>
            <a:ext cx="788988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8"/>
          <p:cNvPicPr>
            <a:picLocks noChangeAspect="1"/>
          </p:cNvPicPr>
          <p:nvPr/>
        </p:nvPicPr>
        <p:blipFill>
          <a:blip r:embed="rId30"/>
          <a:srcRect l="9059" t="-2" r="12019" b="8586"/>
          <a:stretch>
            <a:fillRect/>
          </a:stretch>
        </p:blipFill>
        <p:spPr>
          <a:xfrm>
            <a:off x="3911600" y="733425"/>
            <a:ext cx="687388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95588" y="1025525"/>
            <a:ext cx="676275" cy="61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38438" y="984250"/>
            <a:ext cx="128587" cy="256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61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20925" y="3497263"/>
            <a:ext cx="963613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97138" y="984250"/>
            <a:ext cx="1500187" cy="13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Picture 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57538" y="1901825"/>
            <a:ext cx="481012" cy="48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43225" y="2201863"/>
            <a:ext cx="427038" cy="36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1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40163" y="1973263"/>
            <a:ext cx="512762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187825" y="2268538"/>
            <a:ext cx="292100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Picture 1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163888" y="2997200"/>
            <a:ext cx="414337" cy="4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Picture 16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792538" y="3032125"/>
            <a:ext cx="328612" cy="39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Picture 1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54375" y="2282825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Picture 1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702050" y="2347913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08363" y="1773238"/>
            <a:ext cx="549275" cy="73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71863" y="1122363"/>
            <a:ext cx="59690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341688" y="1192213"/>
            <a:ext cx="957262" cy="90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74" name="Picture 15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959725" y="1760538"/>
            <a:ext cx="1903413" cy="210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Picture 16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464550" y="1916113"/>
            <a:ext cx="1081088" cy="17113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5" name="64 Grupo"/>
          <p:cNvGrpSpPr/>
          <p:nvPr/>
        </p:nvGrpSpPr>
        <p:grpSpPr>
          <a:xfrm>
            <a:off x="8219274" y="5729252"/>
            <a:ext cx="511363" cy="444972"/>
            <a:chOff x="5940152" y="2060848"/>
            <a:chExt cx="557326" cy="534739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060848"/>
              <a:ext cx="557326" cy="53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66 Elipse">
              <a:hlinkClick r:id="" action="ppaction://hlinkshowjump?jump=endshow" highlightClick="1"/>
            </p:cNvPr>
            <p:cNvSpPr/>
            <p:nvPr/>
          </p:nvSpPr>
          <p:spPr bwMode="auto">
            <a:xfrm>
              <a:off x="5984875" y="2097622"/>
              <a:ext cx="466178" cy="455665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txBody>
            <a:bodyPr/>
            <a:lstStyle/>
            <a:p>
              <a:pPr marL="0" marR="0" lvl="0" indent="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8" name="Group 91"/>
          <p:cNvGrpSpPr/>
          <p:nvPr/>
        </p:nvGrpSpPr>
        <p:grpSpPr bwMode="auto">
          <a:xfrm>
            <a:off x="9401725" y="5761112"/>
            <a:ext cx="411889" cy="381253"/>
            <a:chOff x="5162" y="2440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9" name="Oval 92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162" y="2440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AutoShape 93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5627972">
              <a:off x="5283" y="2525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1" name="Group 109"/>
          <p:cNvGrpSpPr/>
          <p:nvPr/>
        </p:nvGrpSpPr>
        <p:grpSpPr bwMode="auto">
          <a:xfrm>
            <a:off x="8844294" y="5761112"/>
            <a:ext cx="411889" cy="381253"/>
            <a:chOff x="5162" y="3022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2" name="Oval 110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162" y="3022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AutoShape 111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16200000">
              <a:off x="5193" y="3107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7967663" y="1808163"/>
            <a:ext cx="1895475" cy="2005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" name="Picture 4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946650" y="2390775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4" name="Picture 5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434013" y="238918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" name="Picture 6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908675" y="2390775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" name="Picture 7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392863" y="2389188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" name="Picture 7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880225" y="2393950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" name="Picture 2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951413" y="1933575"/>
            <a:ext cx="396875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3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5445125" y="1944688"/>
            <a:ext cx="433388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4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891213" y="1952625"/>
            <a:ext cx="523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5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6435725" y="1933575"/>
            <a:ext cx="427038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6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862763" y="1914525"/>
            <a:ext cx="523875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" name="Picture 3"/>
          <p:cNvPicPr>
            <a:picLocks noChangeAspect="1"/>
          </p:cNvPicPr>
          <p:nvPr/>
        </p:nvPicPr>
        <p:blipFill>
          <a:blip r:embed="rId56"/>
          <a:srcRect l="5965" t="12848" r="14056" b="26929"/>
          <a:stretch>
            <a:fillRect/>
          </a:stretch>
        </p:blipFill>
        <p:spPr>
          <a:xfrm>
            <a:off x="4527550" y="941388"/>
            <a:ext cx="3703638" cy="7000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"/>
                            </p:stCondLst>
                            <p:childTnLst>
                              <p:par>
                                <p:cTn id="26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3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500"/>
                            </p:stCondLst>
                            <p:childTnLst>
                              <p:par>
                                <p:cTn id="3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453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4" fill="hold">
                      <p:stCondLst>
                        <p:cond delay="0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7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462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3" fill="hold">
                      <p:stCondLst>
                        <p:cond delay="0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8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1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2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550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1" fill="hold">
                      <p:stCondLst>
                        <p:cond delay="0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4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561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2" fill="hold">
                      <p:stCondLst>
                        <p:cond delay="0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5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581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2" fill="hold">
                      <p:stCondLst>
                        <p:cond delay="0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500"/>
                            </p:stCondLst>
                            <p:childTnLst>
                              <p:par>
                                <p:cTn id="6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wtch487.wav">
            <a:hlinkClick r:id="" action="ppaction://media"/>
          </p:cNvPr>
          <p:cNvPicPr>
            <a:picLocks noRot="1" noChangeAspect="1"/>
          </p:cNvPicPr>
          <p:nvPr>
            <a:wavAudioFile r:embed="rId2" name="wtchbrew.wav"/>
          </p:nvPr>
        </p:nvPicPr>
        <p:blipFill>
          <a:blip r:embed="rId3"/>
          <a:stretch>
            <a:fillRect/>
          </a:stretch>
        </p:blipFill>
        <p:spPr>
          <a:xfrm>
            <a:off x="9644063" y="22050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Picture 8" descr="D:\Material escolar\Fichas inglés\Clip Arts\HALLOWEEN MULTIMEDIA\HALLOWEEN ANIMATED GIFTS\EYES (2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6088" y="2205038"/>
            <a:ext cx="1223962" cy="576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700" y="4765675"/>
            <a:ext cx="1871663" cy="1871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838" y="4738688"/>
            <a:ext cx="1878012" cy="1881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3288" y="4729163"/>
            <a:ext cx="1908175" cy="19081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4 Grupo"/>
          <p:cNvGrpSpPr/>
          <p:nvPr/>
        </p:nvGrpSpPr>
        <p:grpSpPr>
          <a:xfrm>
            <a:off x="8575675" y="3810000"/>
            <a:ext cx="1958975" cy="1304925"/>
            <a:chOff x="546059" y="4884382"/>
            <a:chExt cx="1688632" cy="693821"/>
          </a:xfrm>
        </p:grpSpPr>
        <p:sp>
          <p:nvSpPr>
            <p:cNvPr id="4" name="3 Nube"/>
            <p:cNvSpPr/>
            <p:nvPr/>
          </p:nvSpPr>
          <p:spPr>
            <a:xfrm>
              <a:off x="581638" y="4884382"/>
              <a:ext cx="1532632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" name="2 CuadroTexto"/>
            <p:cNvSpPr txBox="1"/>
            <p:nvPr/>
          </p:nvSpPr>
          <p:spPr>
            <a:xfrm>
              <a:off x="546059" y="5020277"/>
              <a:ext cx="1688632" cy="4085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914400">
                <a:buClrTx/>
                <a:buSzTx/>
                <a:buFontTx/>
                <a:defRPr/>
              </a:pPr>
              <a:r>
                <a:rPr kumimoji="0" lang="es-ES_tradnl" sz="44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bat</a:t>
              </a:r>
              <a:endParaRPr kumimoji="0" lang="es-ES" sz="44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6526213" y="3825875"/>
            <a:ext cx="1800225" cy="1266825"/>
            <a:chOff x="596538" y="4948446"/>
            <a:chExt cx="1455182" cy="693821"/>
          </a:xfrm>
        </p:grpSpPr>
        <p:sp>
          <p:nvSpPr>
            <p:cNvPr id="20" name="19 Nube"/>
            <p:cNvSpPr/>
            <p:nvPr/>
          </p:nvSpPr>
          <p:spPr>
            <a:xfrm>
              <a:off x="596538" y="4948446"/>
              <a:ext cx="1441066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610653" y="4978877"/>
              <a:ext cx="1441067" cy="6566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914400">
                <a:buClrTx/>
                <a:buSzTx/>
                <a:buFontTx/>
                <a:defRPr/>
              </a:pPr>
              <a:r>
                <a:rPr kumimoji="0" lang="es-ES_tradnl" sz="3600" kern="1200" cap="none" spc="0" normalizeH="0" baseline="0" noProof="0" dirty="0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Black </a:t>
              </a:r>
              <a:r>
                <a:rPr kumimoji="0" lang="es-ES_tradnl" sz="36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cat</a:t>
              </a:r>
              <a:endParaRPr kumimoji="0" lang="es-ES" sz="36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4351338" y="3829050"/>
            <a:ext cx="1868487" cy="1243013"/>
            <a:chOff x="596335" y="4912903"/>
            <a:chExt cx="1468712" cy="693821"/>
          </a:xfrm>
        </p:grpSpPr>
        <p:sp>
          <p:nvSpPr>
            <p:cNvPr id="23" name="22 Nube"/>
            <p:cNvSpPr/>
            <p:nvPr/>
          </p:nvSpPr>
          <p:spPr>
            <a:xfrm>
              <a:off x="596335" y="4912903"/>
              <a:ext cx="1441259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623788" y="5120252"/>
              <a:ext cx="1441259" cy="2913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s-ES_tradnl" sz="28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werewolf</a:t>
              </a:r>
              <a:endParaRPr kumimoji="0" lang="es-ES" sz="28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3" descr="D:\Material escolar\Fichas inglés\Clip Arts\HALLOWEEN MULTIMEDIA\HALLOWEEN ANIMATED GIFTS\PUMPKINS (20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1613" y="2738438"/>
            <a:ext cx="819150" cy="952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26 Rectángulo"/>
          <p:cNvSpPr/>
          <p:nvPr/>
        </p:nvSpPr>
        <p:spPr>
          <a:xfrm>
            <a:off x="1655763" y="134938"/>
            <a:ext cx="8878888" cy="6640513"/>
          </a:xfrm>
          <a:prstGeom prst="rect">
            <a:avLst/>
          </a:prstGeom>
          <a:noFill/>
          <a:ln w="92075" cap="sq" cmpd="thickThin">
            <a:solidFill>
              <a:srgbClr val="FF6600"/>
            </a:solidFill>
            <a:prstDash val="sysDash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57" y="2493169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28" y="2493169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839" y="2489226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" name="Picture 18"/>
          <p:cNvPicPr>
            <a:picLocks noChangeAspect="1"/>
          </p:cNvPicPr>
          <p:nvPr/>
        </p:nvPicPr>
        <p:blipFill>
          <a:blip r:embed="rId8"/>
          <a:srcRect l="5038" t="10178" r="9084" b="21783"/>
          <a:stretch>
            <a:fillRect/>
          </a:stretch>
        </p:blipFill>
        <p:spPr>
          <a:xfrm>
            <a:off x="2274888" y="469900"/>
            <a:ext cx="7820025" cy="1887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4" name="Picture 6" descr="D:\Material escolar\Fichas inglés\Clip Arts\HALLOWEEN MULTIMEDIA\HALLOWEEN ANIMATED GIFTS\PUMPKINS (12)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4825" y="134938"/>
            <a:ext cx="523875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5" name="Picture 7" descr="D:\Material escolar\Fichas inglés\Clip Arts\HALLOWEEN MULTIMEDIA\HALLOWEEN ANIMATED GIFTS\PUMPKINS (12)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1875" y="138113"/>
            <a:ext cx="523875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16" descr="D:\Material escolar\Fichas inglés\Clip Arts\HALLOWEEN MULTIMEDIA\HALLOWEEN ANIMATED GIFTS\VAMPIRE (2)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7213" y="3659188"/>
            <a:ext cx="2559050" cy="213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4" descr="pumpki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72850" y="2821305"/>
            <a:ext cx="819150" cy="1092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1527790" y="4062095"/>
            <a:ext cx="51308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Content Placeholder 4" descr="pumpki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97790" y="2821305"/>
            <a:ext cx="824865" cy="1092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3340" y="4062095"/>
            <a:ext cx="51816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355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53987"/>
            <a:ext cx="8986838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75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3768725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75" y="378777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963" y="3810000"/>
            <a:ext cx="67627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8" y="37893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86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488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11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0738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3363" y="38036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71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1338" y="442912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96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0238" y="44561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2863" y="443706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5488" y="44434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8113" y="4443413"/>
            <a:ext cx="67627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9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0738" y="4446588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3363" y="44624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1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871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2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513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3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396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02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5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92863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75488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7" name="Picture 2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58113" y="511175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3"/>
          <p:cNvPicPr>
            <a:picLocks noChangeAspect="1"/>
          </p:cNvPicPr>
          <p:nvPr/>
        </p:nvPicPr>
        <p:blipFill>
          <a:blip r:embed="rId29"/>
          <a:srcRect l="6261" t="6390" r="10587" b="9106"/>
          <a:stretch>
            <a:fillRect/>
          </a:stretch>
        </p:blipFill>
        <p:spPr>
          <a:xfrm rot="984219">
            <a:off x="4540250" y="1001713"/>
            <a:ext cx="788988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8"/>
          <p:cNvPicPr>
            <a:picLocks noChangeAspect="1"/>
          </p:cNvPicPr>
          <p:nvPr/>
        </p:nvPicPr>
        <p:blipFill>
          <a:blip r:embed="rId30"/>
          <a:srcRect l="9059" t="-2" r="12019" b="8586"/>
          <a:stretch>
            <a:fillRect/>
          </a:stretch>
        </p:blipFill>
        <p:spPr>
          <a:xfrm>
            <a:off x="3911600" y="733425"/>
            <a:ext cx="687388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95588" y="1025525"/>
            <a:ext cx="676275" cy="61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38438" y="984250"/>
            <a:ext cx="128587" cy="256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5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20925" y="3497263"/>
            <a:ext cx="963613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97138" y="984250"/>
            <a:ext cx="1500187" cy="13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Picture 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57538" y="1901825"/>
            <a:ext cx="481012" cy="48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43225" y="2201863"/>
            <a:ext cx="427038" cy="36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1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40163" y="1973263"/>
            <a:ext cx="512762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187825" y="2268538"/>
            <a:ext cx="292100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Picture 1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163888" y="2997200"/>
            <a:ext cx="414337" cy="4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Picture 16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792538" y="3032125"/>
            <a:ext cx="328612" cy="39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Picture 1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54375" y="2282825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Picture 1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702050" y="2347913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08363" y="1773238"/>
            <a:ext cx="549275" cy="73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71863" y="1122363"/>
            <a:ext cx="59690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7" name="Picture 15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959725" y="1760538"/>
            <a:ext cx="1903413" cy="210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Picture 16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464550" y="1916113"/>
            <a:ext cx="1081088" cy="17113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5" name="64 Grupo"/>
          <p:cNvGrpSpPr/>
          <p:nvPr/>
        </p:nvGrpSpPr>
        <p:grpSpPr>
          <a:xfrm>
            <a:off x="8219274" y="5729252"/>
            <a:ext cx="511363" cy="444972"/>
            <a:chOff x="5940152" y="2060848"/>
            <a:chExt cx="557326" cy="534739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060848"/>
              <a:ext cx="557326" cy="53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66 Elipse">
              <a:hlinkClick r:id="" action="ppaction://hlinkshowjump?jump=endshow" highlightClick="1"/>
            </p:cNvPr>
            <p:cNvSpPr/>
            <p:nvPr/>
          </p:nvSpPr>
          <p:spPr bwMode="auto">
            <a:xfrm>
              <a:off x="5984875" y="2097622"/>
              <a:ext cx="466178" cy="455665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txBody>
            <a:bodyPr/>
            <a:lstStyle/>
            <a:p>
              <a:pPr marL="0" marR="0" lvl="0" indent="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8" name="Group 91"/>
          <p:cNvGrpSpPr/>
          <p:nvPr/>
        </p:nvGrpSpPr>
        <p:grpSpPr bwMode="auto">
          <a:xfrm>
            <a:off x="9401725" y="5761112"/>
            <a:ext cx="411889" cy="381253"/>
            <a:chOff x="5162" y="2440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9" name="Oval 92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162" y="2440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AutoShape 93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5627972">
              <a:off x="5283" y="2525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1" name="Group 109"/>
          <p:cNvGrpSpPr/>
          <p:nvPr/>
        </p:nvGrpSpPr>
        <p:grpSpPr bwMode="auto">
          <a:xfrm>
            <a:off x="8844294" y="5761112"/>
            <a:ext cx="411889" cy="381253"/>
            <a:chOff x="5162" y="3022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2" name="Oval 110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162" y="3022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AutoShape 111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16200000">
              <a:off x="5193" y="3107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242" name="Picture 2" descr="D:\Material escolar\Fichas inglés\Clip Arts\NICE TOONS\HALLOWEEN\GRAVEYARD\ca-1000222-friedhof.gif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875588" y="1916113"/>
            <a:ext cx="2071687" cy="1990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" name="Picture 2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4097338" y="1619250"/>
            <a:ext cx="450850" cy="463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4" name="Picture 3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570413" y="1558925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" name="Picture 4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956175" y="1558925"/>
            <a:ext cx="433388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" name="Picture 5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5810250" y="1576388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" name="Picture 6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345113" y="1568450"/>
            <a:ext cx="523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" name="Picture 14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4056063" y="2008188"/>
            <a:ext cx="487362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9" name="Picture 2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4502150" y="2001838"/>
            <a:ext cx="487363" cy="230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0" name="Picture 3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4929188" y="2001838"/>
            <a:ext cx="487362" cy="230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" name="Picture 4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362575" y="1998663"/>
            <a:ext cx="487363" cy="230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" name="Picture 5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786438" y="1993900"/>
            <a:ext cx="487362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3" name="Picture 6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6216650" y="1997075"/>
            <a:ext cx="487363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4" name="Picture 7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6648450" y="2001838"/>
            <a:ext cx="487363" cy="230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5" name="Picture 7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7083425" y="2001838"/>
            <a:ext cx="487363" cy="230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6" name="Picture 7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7513638" y="2000250"/>
            <a:ext cx="487362" cy="230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7" name="Picture 4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6642100" y="1568450"/>
            <a:ext cx="433388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8" name="Picture 3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129463" y="1541463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0" name="Picture 2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191250" y="1536700"/>
            <a:ext cx="523875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3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7562850" y="1565275"/>
            <a:ext cx="427038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3341688" y="1192213"/>
            <a:ext cx="957262" cy="90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" name="Picture 3"/>
          <p:cNvPicPr>
            <a:picLocks noChangeAspect="1"/>
          </p:cNvPicPr>
          <p:nvPr/>
        </p:nvPicPr>
        <p:blipFill>
          <a:blip r:embed="rId58"/>
          <a:srcRect l="5965" t="12848" r="14056" b="26929"/>
          <a:stretch>
            <a:fillRect/>
          </a:stretch>
        </p:blipFill>
        <p:spPr>
          <a:xfrm>
            <a:off x="4527550" y="941388"/>
            <a:ext cx="3703638" cy="7000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5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5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2500"/>
                            </p:stCondLst>
                            <p:childTnLst>
                              <p:par>
                                <p:cTn id="3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438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9" fill="hold">
                      <p:stCondLst>
                        <p:cond delay="0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8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0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2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549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0" fill="hold">
                      <p:stCondLst>
                        <p:cond delay="0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  <p:seq concurrent="1" nextAc="seek">
              <p:cTn id="571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2" fill="hold">
                      <p:stCondLst>
                        <p:cond delay="0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5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4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5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6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  <p:seq concurrent="1" nextAc="seek">
              <p:cTn id="62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3" fill="hold">
                      <p:stCondLst>
                        <p:cond delay="0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500"/>
                            </p:stCondLst>
                            <p:childTnLst>
                              <p:par>
                                <p:cTn id="6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457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53987"/>
            <a:ext cx="8986838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75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3768725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75" y="378777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963" y="3810000"/>
            <a:ext cx="67627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8" y="37893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86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488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11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0738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3363" y="38036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71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1338" y="442912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96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0238" y="44561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2863" y="443706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5488" y="44434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8113" y="4443413"/>
            <a:ext cx="67627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9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0738" y="4446588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3363" y="44624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1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871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2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513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3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396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02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5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92863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75488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7" name="Picture 2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58113" y="511175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3"/>
          <p:cNvPicPr>
            <a:picLocks noChangeAspect="1"/>
          </p:cNvPicPr>
          <p:nvPr/>
        </p:nvPicPr>
        <p:blipFill>
          <a:blip r:embed="rId29"/>
          <a:srcRect l="6261" t="6390" r="10587" b="9106"/>
          <a:stretch>
            <a:fillRect/>
          </a:stretch>
        </p:blipFill>
        <p:spPr>
          <a:xfrm rot="984219">
            <a:off x="4540250" y="1001713"/>
            <a:ext cx="788988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8"/>
          <p:cNvPicPr>
            <a:picLocks noChangeAspect="1"/>
          </p:cNvPicPr>
          <p:nvPr/>
        </p:nvPicPr>
        <p:blipFill>
          <a:blip r:embed="rId30"/>
          <a:srcRect l="9059" t="-2" r="12019" b="8586"/>
          <a:stretch>
            <a:fillRect/>
          </a:stretch>
        </p:blipFill>
        <p:spPr>
          <a:xfrm>
            <a:off x="3911600" y="733425"/>
            <a:ext cx="687388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95588" y="1025525"/>
            <a:ext cx="676275" cy="61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38438" y="984250"/>
            <a:ext cx="128587" cy="256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609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20925" y="3497263"/>
            <a:ext cx="963613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97138" y="984250"/>
            <a:ext cx="1500187" cy="13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Picture 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57538" y="1901825"/>
            <a:ext cx="481012" cy="48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43225" y="2201863"/>
            <a:ext cx="427038" cy="36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1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40163" y="1973263"/>
            <a:ext cx="512762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187825" y="2268538"/>
            <a:ext cx="292100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Picture 1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163888" y="2997200"/>
            <a:ext cx="414337" cy="4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Picture 16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792538" y="3032125"/>
            <a:ext cx="328612" cy="39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Picture 1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54375" y="2282825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Picture 1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702050" y="2347913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08363" y="1773238"/>
            <a:ext cx="549275" cy="73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71863" y="1122363"/>
            <a:ext cx="59690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341688" y="1192213"/>
            <a:ext cx="957262" cy="90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6"/>
          <a:srcRect l="5965" t="12848" r="14056" b="26929"/>
          <a:stretch>
            <a:fillRect/>
          </a:stretch>
        </p:blipFill>
        <p:spPr>
          <a:xfrm>
            <a:off x="4527550" y="941388"/>
            <a:ext cx="3703638" cy="700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623" name="Picture 15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7959725" y="1760538"/>
            <a:ext cx="1903413" cy="210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Picture 16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464550" y="1916113"/>
            <a:ext cx="1081088" cy="17113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5" name="64 Grupo"/>
          <p:cNvGrpSpPr/>
          <p:nvPr/>
        </p:nvGrpSpPr>
        <p:grpSpPr>
          <a:xfrm>
            <a:off x="8219274" y="5729252"/>
            <a:ext cx="511363" cy="444972"/>
            <a:chOff x="5940152" y="2060848"/>
            <a:chExt cx="557326" cy="534739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060848"/>
              <a:ext cx="557326" cy="53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66 Elipse">
              <a:hlinkClick r:id="" action="ppaction://hlinkshowjump?jump=endshow" highlightClick="1"/>
            </p:cNvPr>
            <p:cNvSpPr/>
            <p:nvPr/>
          </p:nvSpPr>
          <p:spPr bwMode="auto">
            <a:xfrm>
              <a:off x="5984875" y="2097622"/>
              <a:ext cx="466178" cy="455665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txBody>
            <a:bodyPr/>
            <a:lstStyle/>
            <a:p>
              <a:pPr marL="0" marR="0" lvl="0" indent="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8" name="Group 91"/>
          <p:cNvGrpSpPr/>
          <p:nvPr/>
        </p:nvGrpSpPr>
        <p:grpSpPr bwMode="auto">
          <a:xfrm>
            <a:off x="9401725" y="5761112"/>
            <a:ext cx="411889" cy="381253"/>
            <a:chOff x="5162" y="2440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9" name="Oval 92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162" y="2440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AutoShape 93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5627972">
              <a:off x="5283" y="2525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1" name="Group 109"/>
          <p:cNvGrpSpPr/>
          <p:nvPr/>
        </p:nvGrpSpPr>
        <p:grpSpPr bwMode="auto">
          <a:xfrm>
            <a:off x="8844294" y="5761112"/>
            <a:ext cx="411889" cy="381253"/>
            <a:chOff x="5162" y="3022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2" name="Oval 110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162" y="3022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AutoShape 111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16200000">
              <a:off x="5193" y="3107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218" name="Picture 2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920038" y="1760538"/>
            <a:ext cx="2036762" cy="207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4" name="Picture 4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168775" y="2074863"/>
            <a:ext cx="434975" cy="195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" name="Picture 5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541838" y="2073275"/>
            <a:ext cx="436562" cy="19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" name="Picture 6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913313" y="2068513"/>
            <a:ext cx="434975" cy="195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" name="Picture 7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280025" y="2073275"/>
            <a:ext cx="436563" cy="19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" name="Picture 7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651500" y="2071688"/>
            <a:ext cx="436563" cy="195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4213225" y="1733550"/>
            <a:ext cx="328613" cy="43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4614863" y="1725613"/>
            <a:ext cx="319087" cy="415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287963" y="1712913"/>
            <a:ext cx="363537" cy="417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4946650" y="1706563"/>
            <a:ext cx="363538" cy="4175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5" name="74 Flecha abajo"/>
          <p:cNvSpPr/>
          <p:nvPr/>
        </p:nvSpPr>
        <p:spPr>
          <a:xfrm rot="7352367">
            <a:off x="9356725" y="3205163"/>
            <a:ext cx="312738" cy="436562"/>
          </a:xfrm>
          <a:prstGeom prst="downArrow">
            <a:avLst>
              <a:gd name="adj1" fmla="val 50000"/>
              <a:gd name="adj2" fmla="val 50105"/>
            </a:avLst>
          </a:prstGeom>
          <a:solidFill>
            <a:srgbClr val="00B8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pPr defTabSz="449580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6" name="Picture 4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6016625" y="2068513"/>
            <a:ext cx="434975" cy="195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" name="Picture 5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6380163" y="2074863"/>
            <a:ext cx="434975" cy="195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8" name="Picture 6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6753225" y="2074863"/>
            <a:ext cx="436563" cy="195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9" name="Picture 7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7118350" y="2071688"/>
            <a:ext cx="436563" cy="195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0" name="Picture 7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7483475" y="2068513"/>
            <a:ext cx="436563" cy="195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2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088063" y="1717675"/>
            <a:ext cx="319087" cy="412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3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413500" y="1757363"/>
            <a:ext cx="320675" cy="43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4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6775450" y="1716088"/>
            <a:ext cx="392113" cy="414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5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7189788" y="1717675"/>
            <a:ext cx="319087" cy="43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Picture 6"/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7500938" y="1703388"/>
            <a:ext cx="363537" cy="461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7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5670550" y="1733550"/>
            <a:ext cx="425450" cy="4206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5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5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5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500"/>
                            </p:stCondLst>
                            <p:childTnLst>
                              <p:par>
                                <p:cTn id="29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6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2500"/>
                            </p:stCondLst>
                            <p:childTnLst>
                              <p:par>
                                <p:cTn id="3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5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9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8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525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6" fill="hold">
                      <p:stCondLst>
                        <p:cond delay="0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9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534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5" fill="hold">
                      <p:stCondLst>
                        <p:cond delay="0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8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543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4" fill="hold">
                      <p:stCondLst>
                        <p:cond delay="0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6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574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5" fill="hold">
                      <p:stCondLst>
                        <p:cond delay="0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8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585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6" fill="hold">
                      <p:stCondLst>
                        <p:cond delay="0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9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596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7" fill="hold">
                      <p:stCondLst>
                        <p:cond delay="0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0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1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  <p:seq concurrent="1" nextAc="seek">
              <p:cTn id="61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9" fill="hold">
                      <p:stCondLst>
                        <p:cond delay="0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500"/>
                            </p:stCondLst>
                            <p:childTnLst>
                              <p:par>
                                <p:cTn id="6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1000"/>
                            </p:stCondLst>
                            <p:childTnLst>
                              <p:par>
                                <p:cTn id="6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5" grpId="0" bldLvl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560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53987"/>
            <a:ext cx="8986838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75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3768725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75" y="378777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963" y="3810000"/>
            <a:ext cx="67627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8" y="37893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86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488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113" y="38100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0738" y="37973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3363" y="38036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871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1338" y="4429125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963" y="444341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0238" y="44561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2863" y="443706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5488" y="4443413"/>
            <a:ext cx="68262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8113" y="4443413"/>
            <a:ext cx="676275" cy="712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9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0738" y="4446588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23363" y="4462463"/>
            <a:ext cx="682625" cy="706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1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871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2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513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3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3963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10238" y="509270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5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92863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6" name="Picture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75488" y="5111750"/>
            <a:ext cx="682625" cy="71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7" name="Picture 2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58113" y="5111750"/>
            <a:ext cx="682625" cy="706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3"/>
          <p:cNvPicPr>
            <a:picLocks noChangeAspect="1"/>
          </p:cNvPicPr>
          <p:nvPr/>
        </p:nvPicPr>
        <p:blipFill>
          <a:blip r:embed="rId29"/>
          <a:srcRect l="6261" t="6390" r="10587" b="9106"/>
          <a:stretch>
            <a:fillRect/>
          </a:stretch>
        </p:blipFill>
        <p:spPr>
          <a:xfrm rot="984219">
            <a:off x="4540250" y="1001713"/>
            <a:ext cx="788988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8"/>
          <p:cNvPicPr>
            <a:picLocks noChangeAspect="1"/>
          </p:cNvPicPr>
          <p:nvPr/>
        </p:nvPicPr>
        <p:blipFill>
          <a:blip r:embed="rId30"/>
          <a:srcRect l="9059" t="-2" r="12019" b="8586"/>
          <a:stretch>
            <a:fillRect/>
          </a:stretch>
        </p:blipFill>
        <p:spPr>
          <a:xfrm>
            <a:off x="3911600" y="733425"/>
            <a:ext cx="687388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95588" y="1025525"/>
            <a:ext cx="676275" cy="61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38438" y="984250"/>
            <a:ext cx="128587" cy="256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33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20925" y="3497263"/>
            <a:ext cx="963613" cy="10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97138" y="984250"/>
            <a:ext cx="1500187" cy="13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Picture 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57538" y="1901825"/>
            <a:ext cx="481012" cy="48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43225" y="2201863"/>
            <a:ext cx="427038" cy="360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1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40163" y="1973263"/>
            <a:ext cx="512762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Picture 1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187825" y="2268538"/>
            <a:ext cx="292100" cy="36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Picture 1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163888" y="2997200"/>
            <a:ext cx="414337" cy="4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Picture 16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792538" y="3032125"/>
            <a:ext cx="328612" cy="39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Picture 1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54375" y="2282825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Picture 1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702050" y="2347913"/>
            <a:ext cx="354013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08363" y="1773238"/>
            <a:ext cx="549275" cy="73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71863" y="1122363"/>
            <a:ext cx="59690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341688" y="1192213"/>
            <a:ext cx="957262" cy="90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46" name="Picture 15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959725" y="1760538"/>
            <a:ext cx="1903413" cy="210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Picture 16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464550" y="1916113"/>
            <a:ext cx="1081088" cy="171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" name="Picture 14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5418138" y="2365375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" name="Picture 2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5905500" y="2359025"/>
            <a:ext cx="487363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" name="Picture 3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392863" y="2359025"/>
            <a:ext cx="487362" cy="18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8" name="Picture 4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946650" y="2916238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9" name="Picture 5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5434013" y="2913063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0" name="Picture 6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5908675" y="2916238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" name="Picture 7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392863" y="2913063"/>
            <a:ext cx="487362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" name="Picture 2" descr="D:\Material escolar\Fichas inglés\Clip Arts\NICE TOONS\HALLOWEEN\REAPERS\SkullReaper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7989888" y="1836738"/>
            <a:ext cx="1816100" cy="1973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" name="Picture 7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880225" y="2919413"/>
            <a:ext cx="487363" cy="182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434013" y="1933575"/>
            <a:ext cx="396875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396038" y="2495550"/>
            <a:ext cx="396875" cy="53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908675" y="1890713"/>
            <a:ext cx="450850" cy="500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6897688" y="2460625"/>
            <a:ext cx="450850" cy="500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6437313" y="1928813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5462588" y="2479675"/>
            <a:ext cx="396875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4962525" y="2455863"/>
            <a:ext cx="427038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905500" y="2479675"/>
            <a:ext cx="433388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" name="Picture 3"/>
          <p:cNvPicPr>
            <a:picLocks noChangeAspect="1"/>
          </p:cNvPicPr>
          <p:nvPr/>
        </p:nvPicPr>
        <p:blipFill>
          <a:blip r:embed="rId55"/>
          <a:srcRect l="5965" t="12848" r="14056" b="26929"/>
          <a:stretch>
            <a:fillRect/>
          </a:stretch>
        </p:blipFill>
        <p:spPr>
          <a:xfrm>
            <a:off x="4527550" y="941388"/>
            <a:ext cx="3703638" cy="70008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3" name="82 Grupo"/>
          <p:cNvGrpSpPr/>
          <p:nvPr/>
        </p:nvGrpSpPr>
        <p:grpSpPr>
          <a:xfrm>
            <a:off x="8219274" y="5729252"/>
            <a:ext cx="511363" cy="444972"/>
            <a:chOff x="5940152" y="2060848"/>
            <a:chExt cx="557326" cy="534739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84" name="Picture 2"/>
            <p:cNvPicPr>
              <a:picLocks noChangeAspect="1" noChangeArrowheads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060848"/>
              <a:ext cx="557326" cy="53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5" name="84 Elipse">
              <a:hlinkClick r:id="" action="ppaction://hlinkshowjump?jump=endshow" highlightClick="1"/>
            </p:cNvPr>
            <p:cNvSpPr/>
            <p:nvPr/>
          </p:nvSpPr>
          <p:spPr bwMode="auto">
            <a:xfrm>
              <a:off x="5984875" y="2097622"/>
              <a:ext cx="466178" cy="455665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txBody>
            <a:bodyPr/>
            <a:lstStyle/>
            <a:p>
              <a:pPr marL="0" marR="0" lvl="0" indent="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86" name="Group 91"/>
          <p:cNvGrpSpPr/>
          <p:nvPr/>
        </p:nvGrpSpPr>
        <p:grpSpPr bwMode="auto">
          <a:xfrm>
            <a:off x="9401725" y="5761112"/>
            <a:ext cx="411889" cy="381253"/>
            <a:chOff x="5162" y="2440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87" name="Oval 92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162" y="2440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AutoShape 93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5627972">
              <a:off x="5283" y="2525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9" name="Group 109"/>
          <p:cNvGrpSpPr/>
          <p:nvPr/>
        </p:nvGrpSpPr>
        <p:grpSpPr bwMode="auto">
          <a:xfrm>
            <a:off x="8844294" y="5761112"/>
            <a:ext cx="411889" cy="381253"/>
            <a:chOff x="5162" y="3022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90" name="Oval 110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162" y="3022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AutoShape 111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16200000">
              <a:off x="5193" y="3107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5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00"/>
                            </p:stCondLst>
                            <p:childTnLst>
                              <p:par>
                                <p:cTn id="28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2500"/>
                            </p:stCondLst>
                            <p:childTnLst>
                              <p:par>
                                <p:cTn id="3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400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1" fill="hold">
                      <p:stCondLst>
                        <p:cond delay="0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445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6" fill="hold">
                      <p:stCondLst>
                        <p:cond delay="0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0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489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0" fill="hold">
                      <p:stCondLst>
                        <p:cond delay="0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3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544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5" fill="hold">
                      <p:stCondLst>
                        <p:cond delay="0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8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556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7" fill="hold">
                      <p:stCondLst>
                        <p:cond delay="0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0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1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589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0" fill="hold">
                      <p:stCondLst>
                        <p:cond delay="0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3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600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1" fill="hold">
                      <p:stCondLst>
                        <p:cond delay="0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4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  <p:seq concurrent="1" nextAc="seek">
              <p:cTn id="62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3" fill="hold">
                      <p:stCondLst>
                        <p:cond delay="0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500"/>
                            </p:stCondLst>
                            <p:childTnLst>
                              <p:par>
                                <p:cTn id="6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662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53987"/>
            <a:ext cx="8986838" cy="68770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5" name="64 Grupo"/>
          <p:cNvGrpSpPr/>
          <p:nvPr/>
        </p:nvGrpSpPr>
        <p:grpSpPr>
          <a:xfrm>
            <a:off x="8219274" y="5729252"/>
            <a:ext cx="511363" cy="444972"/>
            <a:chOff x="5940152" y="2060848"/>
            <a:chExt cx="557326" cy="534739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060848"/>
              <a:ext cx="557326" cy="53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66 Elipse">
              <a:hlinkClick r:id="" action="ppaction://hlinkshowjump?jump=endshow" highlightClick="1"/>
            </p:cNvPr>
            <p:cNvSpPr/>
            <p:nvPr/>
          </p:nvSpPr>
          <p:spPr bwMode="auto">
            <a:xfrm>
              <a:off x="5984875" y="2097622"/>
              <a:ext cx="466178" cy="455665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txBody>
            <a:bodyPr/>
            <a:lstStyle/>
            <a:p>
              <a:pPr marL="0" marR="0" lvl="0" indent="0" algn="l" defTabSz="4495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8" name="Group 91"/>
          <p:cNvGrpSpPr/>
          <p:nvPr/>
        </p:nvGrpSpPr>
        <p:grpSpPr bwMode="auto">
          <a:xfrm>
            <a:off x="9401725" y="5761112"/>
            <a:ext cx="411889" cy="381253"/>
            <a:chOff x="5162" y="2440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9" name="Oval 92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162" y="2440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AutoShape 93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5627972">
              <a:off x="5283" y="2525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1" name="Group 109"/>
          <p:cNvGrpSpPr/>
          <p:nvPr/>
        </p:nvGrpSpPr>
        <p:grpSpPr bwMode="auto">
          <a:xfrm>
            <a:off x="8844294" y="5761112"/>
            <a:ext cx="411889" cy="381253"/>
            <a:chOff x="5162" y="3022"/>
            <a:chExt cx="440" cy="4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72" name="Oval 110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162" y="3022"/>
              <a:ext cx="440" cy="446"/>
            </a:xfrm>
            <a:prstGeom prst="ellipse">
              <a:avLst/>
            </a:prstGeom>
            <a:solidFill>
              <a:srgbClr val="D89FFF"/>
            </a:solidFill>
            <a:ln w="38100">
              <a:solidFill>
                <a:srgbClr val="7030A0"/>
              </a:solidFill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AutoShape 111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16200000">
              <a:off x="5193" y="3107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alt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12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863" y="2349500"/>
            <a:ext cx="4822825" cy="3938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563" y="908050"/>
            <a:ext cx="2706687" cy="168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" t="8781" r="8407" b="34693"/>
          <a:stretch>
            <a:fillRect/>
          </a:stretch>
        </p:blipFill>
        <p:spPr bwMode="auto">
          <a:xfrm>
            <a:off x="2207568" y="1556792"/>
            <a:ext cx="7920880" cy="316835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D:\Material escolar\Fichas inglés\Clip Arts\NICE TOONS\HALLOWEEN\Vampires\HalloweenFair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78087" y="1738313"/>
            <a:ext cx="4032250" cy="3990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0" presetClass="path" presetSubtype="0" accel="5000" decel="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50382E-6 C 0.01684 -0.02823 0.03871 -0.05483 0.08264 -0.05483 C 0.13229 -0.05483 0.14965 -0.02823 0.16597 4.50382E-6 C 0.18802 0.03122 0.20417 0.06268 0.25903 0.06268 C 0.30885 0.06268 0.325 0.03122 0.34705 4.50382E-6 C 0.35764 -0.02823 0.37969 -0.05483 0.42951 -0.05483 C 0.47361 -0.05483 0.49531 -0.02823 0.51233 4.50382E-6 C 0.52882 0.03122 0.55087 0.06268 0.60069 0.06268 C 0.65035 0.06268 0.68871 4.50382E-6 0.68871 0.00046 C 0.70469 -0.02823 0.72222 -0.05483 0.77118 -0.05483 C 0.82083 -0.05483 0.83819 -0.02823 0.85434 4.50382E-6 C 0.87621 0.03122 0.89271 0.06268 0.94774 0.06268 C 0.99792 0.06268 1.01424 0.03122 1.03056 4.50382E-6 C 1.0526 -0.02823 1.06875 -0.05483 1.1184 -0.05483 C 1.16233 -0.05483 1.18472 -0.02823 1.20191 4.50382E-6 C 1.21806 0.03122 1.23993 0.06268 1.2901 0.06268 C 1.33941 0.06268 1.3559 0.03122 1.37812 4.50382E-6 " pathEditMode="relative" rAng="0" ptsTypes="fffffffffffffffff">
                                      <p:cBhvr>
                                        <p:cTn id="15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900" y="4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752600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</a:rPr>
              <a:t>Halloween</a:t>
            </a:r>
            <a:endParaRPr lang="en-US" sz="115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0"/>
              </a:spcBef>
            </a:pPr>
            <a:r>
              <a:rPr lang="en-US" sz="60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31st October</a:t>
            </a:r>
            <a:endParaRPr lang="en-US" sz="60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Bloo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3048000"/>
            <a:ext cx="6400800" cy="3524693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95800" y="1447800"/>
            <a:ext cx="5867400" cy="4148288"/>
          </a:xfrm>
        </p:spPr>
      </p:pic>
      <p:sp>
        <p:nvSpPr>
          <p:cNvPr id="5" name="Title 1"/>
          <p:cNvSpPr txBox="1"/>
          <p:nvPr/>
        </p:nvSpPr>
        <p:spPr>
          <a:xfrm>
            <a:off x="1524000" y="5715000"/>
            <a:ext cx="571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Jack-o-lantern</a:t>
            </a:r>
            <a:endParaRPr kumimoji="0" lang="en-US" sz="60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0" y="1944856"/>
            <a:ext cx="6324600" cy="3916435"/>
          </a:xfrm>
          <a:gradFill flip="none" rotWithShape="1">
            <a:gsLst>
              <a:gs pos="2200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13500000" scaled="1"/>
            <a:tileRect/>
          </a:gradFill>
          <a:ln>
            <a:noFill/>
          </a:ln>
        </p:spPr>
      </p:pic>
      <p:sp>
        <p:nvSpPr>
          <p:cNvPr id="5" name="Title 1"/>
          <p:cNvSpPr txBox="1"/>
          <p:nvPr/>
        </p:nvSpPr>
        <p:spPr>
          <a:xfrm>
            <a:off x="2362200" y="5715000"/>
            <a:ext cx="571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Black</a:t>
            </a:r>
            <a:r>
              <a:rPr kumimoji="0" lang="en-US" sz="6000" b="1" i="0" u="none" strike="noStrike" kern="1200" cap="none" spc="50" normalizeH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6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Cat</a:t>
            </a:r>
            <a:endParaRPr kumimoji="0" lang="en-US" sz="60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775419" flipH="1">
            <a:off x="2136668" y="2748139"/>
            <a:ext cx="3214153" cy="3798545"/>
          </a:xfrm>
        </p:spPr>
      </p:pic>
      <p:sp>
        <p:nvSpPr>
          <p:cNvPr id="5" name="Title 1"/>
          <p:cNvSpPr txBox="1"/>
          <p:nvPr/>
        </p:nvSpPr>
        <p:spPr>
          <a:xfrm>
            <a:off x="4953000" y="5562600"/>
            <a:ext cx="571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Ghost</a:t>
            </a:r>
            <a:endParaRPr kumimoji="0" lang="en-US" sz="60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3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C 0 0  0.017 -0.08667  0.017 -0.08667  C 0.034 -0.15733  0.061 -0.18533  0.1 -0.18533  C 0.12 -0.18533  0.138 -0.17467  0.152 -0.15733  C 0.162 -0.14533  0.174 -0.13867  0.187 -0.13867  C 0.212 -0.13867  0.233 -0.16267  0.241 -0.19733  C 0.241 -0.19733  0.25 -0.23867  0.25 -0.23867  C 0.25 -0.23867  0.232 -0.15067  0.232 -0.15067  C 0.215 -0.08133  0.188 -0.05333  0.15 -0.05333  C 0.13 -0.05333  0.111 -0.064  0.096 -0.08267  C 0.087 -0.09333  0.075 -0.1  0.063 -0.1  C 0.038 -0.1  0.017 -0.076  0.009 -0.04133  C 0.009 -0.04133  0 0  0 0  Z" pathEditMode="relative" ptsTypes="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400" y="2399347"/>
            <a:ext cx="5590540" cy="4192905"/>
          </a:xfrm>
        </p:spPr>
      </p:pic>
      <p:sp>
        <p:nvSpPr>
          <p:cNvPr id="5" name="Title 1"/>
          <p:cNvSpPr txBox="1"/>
          <p:nvPr/>
        </p:nvSpPr>
        <p:spPr>
          <a:xfrm>
            <a:off x="7162800" y="3429000"/>
            <a:ext cx="350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Haunted</a:t>
            </a:r>
            <a:endParaRPr kumimoji="0" lang="en-US" sz="60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House</a:t>
            </a:r>
            <a:endParaRPr kumimoji="0" lang="en-US" sz="60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6400" y="2311680"/>
            <a:ext cx="4953000" cy="3854929"/>
          </a:xfrm>
        </p:spPr>
      </p:pic>
      <p:sp>
        <p:nvSpPr>
          <p:cNvPr id="5" name="Title 1"/>
          <p:cNvSpPr txBox="1"/>
          <p:nvPr/>
        </p:nvSpPr>
        <p:spPr>
          <a:xfrm>
            <a:off x="1828800" y="2514600"/>
            <a:ext cx="426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Devil</a:t>
            </a:r>
            <a:endParaRPr kumimoji="0" lang="en-US" sz="60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wtch518.wav">
            <a:hlinkClick r:id="" action="ppaction://media"/>
          </p:cNvPr>
          <p:cNvPicPr>
            <a:picLocks noRot="1" noChangeAspect="1"/>
          </p:cNvPicPr>
          <p:nvPr>
            <a:wavAudioFile r:embed="rId2" name="wtchbrew.wav"/>
          </p:nvPr>
        </p:nvPicPr>
        <p:blipFill>
          <a:blip r:embed="rId3"/>
          <a:stretch>
            <a:fillRect/>
          </a:stretch>
        </p:blipFill>
        <p:spPr>
          <a:xfrm>
            <a:off x="9644063" y="22050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Picture 8" descr="D:\Material escolar\Fichas inglés\Clip Arts\HALLOWEEN MULTIMEDIA\HALLOWEEN ANIMATED GIFTS\EYES (2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6088" y="2205038"/>
            <a:ext cx="1223962" cy="576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700" y="4765675"/>
            <a:ext cx="1871663" cy="1871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838" y="4738688"/>
            <a:ext cx="1878012" cy="1881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6" descr="D:\Material escolar\Fichas inglés\Clip Arts\HALLOWEEN MULTIMEDIA\HALLOWEEN ANIMATED GIFTS\WITCH (8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3288" y="4729163"/>
            <a:ext cx="1908175" cy="19081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4 Grupo"/>
          <p:cNvGrpSpPr/>
          <p:nvPr/>
        </p:nvGrpSpPr>
        <p:grpSpPr>
          <a:xfrm>
            <a:off x="8561388" y="3810000"/>
            <a:ext cx="1958975" cy="1304925"/>
            <a:chOff x="534341" y="4884382"/>
            <a:chExt cx="1688632" cy="693821"/>
          </a:xfrm>
        </p:grpSpPr>
        <p:sp>
          <p:nvSpPr>
            <p:cNvPr id="4" name="3 Nube"/>
            <p:cNvSpPr/>
            <p:nvPr/>
          </p:nvSpPr>
          <p:spPr>
            <a:xfrm>
              <a:off x="582235" y="4884382"/>
              <a:ext cx="1532632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" name="2 CuadroTexto"/>
            <p:cNvSpPr txBox="1"/>
            <p:nvPr/>
          </p:nvSpPr>
          <p:spPr>
            <a:xfrm>
              <a:off x="534341" y="5011836"/>
              <a:ext cx="1688632" cy="3757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914400">
                <a:buClrTx/>
                <a:buSzTx/>
                <a:buFontTx/>
                <a:defRPr/>
              </a:pPr>
              <a:r>
                <a:rPr kumimoji="0" lang="es-ES_tradnl" sz="40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coffin</a:t>
              </a:r>
              <a:endParaRPr kumimoji="0" lang="es-ES" sz="40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6526213" y="3825875"/>
            <a:ext cx="1987550" cy="1588771"/>
            <a:chOff x="596538" y="4948446"/>
            <a:chExt cx="1606983" cy="870146"/>
          </a:xfrm>
        </p:grpSpPr>
        <p:sp>
          <p:nvSpPr>
            <p:cNvPr id="20" name="19 Nube"/>
            <p:cNvSpPr/>
            <p:nvPr/>
          </p:nvSpPr>
          <p:spPr>
            <a:xfrm>
              <a:off x="596538" y="4948446"/>
              <a:ext cx="1441407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596538" y="5094514"/>
              <a:ext cx="1606983" cy="7240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s-ES_tradnl" sz="40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vampire</a:t>
              </a:r>
              <a:endParaRPr kumimoji="0" lang="es-ES" sz="40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4351338" y="3829050"/>
            <a:ext cx="1839912" cy="1243013"/>
            <a:chOff x="596335" y="4912903"/>
            <a:chExt cx="1447148" cy="693821"/>
          </a:xfrm>
        </p:grpSpPr>
        <p:sp>
          <p:nvSpPr>
            <p:cNvPr id="23" name="22 Nube"/>
            <p:cNvSpPr/>
            <p:nvPr/>
          </p:nvSpPr>
          <p:spPr>
            <a:xfrm>
              <a:off x="596335" y="4912903"/>
              <a:ext cx="1442154" cy="69382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601329" y="5044933"/>
              <a:ext cx="1442154" cy="4288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914400">
                <a:buClrTx/>
                <a:buSzTx/>
                <a:buFontTx/>
                <a:defRPr/>
              </a:pPr>
              <a:r>
                <a:rPr kumimoji="0" lang="es-ES_tradnl" sz="4400" kern="1200" cap="none" spc="0" normalizeH="0" baseline="0" noProof="0" dirty="0" err="1">
                  <a:solidFill>
                    <a:srgbClr val="34D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oody" pitchFamily="2" charset="0"/>
                  <a:ea typeface="+mn-ea"/>
                  <a:cs typeface="Arial" panose="020B0604020202020204" pitchFamily="34" charset="0"/>
                </a:rPr>
                <a:t>bat</a:t>
              </a:r>
              <a:endParaRPr kumimoji="0" lang="es-ES" sz="4400" kern="1200" cap="none" spc="0" normalizeH="0" baseline="0" noProof="0" dirty="0">
                <a:solidFill>
                  <a:srgbClr val="34D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oody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3" descr="D:\Material escolar\Fichas inglés\Clip Arts\HALLOWEEN MULTIMEDIA\HALLOWEEN ANIMATED GIFTS\PUMPKINS (20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1613" y="2738438"/>
            <a:ext cx="819150" cy="952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26 Rectángulo"/>
          <p:cNvSpPr/>
          <p:nvPr/>
        </p:nvSpPr>
        <p:spPr>
          <a:xfrm>
            <a:off x="1655763" y="134938"/>
            <a:ext cx="8878888" cy="6640513"/>
          </a:xfrm>
          <a:prstGeom prst="rect">
            <a:avLst/>
          </a:prstGeom>
          <a:noFill/>
          <a:ln w="92075" cap="sq" cmpd="thickThin">
            <a:solidFill>
              <a:srgbClr val="FF6600"/>
            </a:solidFill>
            <a:prstDash val="sysDash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57" y="2493169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28" y="2493169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839" y="2489226"/>
            <a:ext cx="584200" cy="576263"/>
          </a:xfrm>
          <a:prstGeom prst="rect">
            <a:avLst/>
          </a:prstGeom>
          <a:noFill/>
          <a:ln w="9525">
            <a:noFill/>
            <a:bevel/>
          </a:ln>
          <a:effectLst>
            <a:glow rad="3556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" name="Picture 18"/>
          <p:cNvPicPr>
            <a:picLocks noChangeAspect="1"/>
          </p:cNvPicPr>
          <p:nvPr/>
        </p:nvPicPr>
        <p:blipFill>
          <a:blip r:embed="rId8"/>
          <a:srcRect l="5038" t="10178" r="9084" b="21783"/>
          <a:stretch>
            <a:fillRect/>
          </a:stretch>
        </p:blipFill>
        <p:spPr>
          <a:xfrm>
            <a:off x="2274888" y="469900"/>
            <a:ext cx="7820025" cy="1887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8" name="Picture 6" descr="D:\Material escolar\Fichas inglés\Clip Arts\HALLOWEEN MULTIMEDIA\HALLOWEEN ANIMATED GIFTS\PUMPKINS (12)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4825" y="134938"/>
            <a:ext cx="523875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9" name="Picture 7" descr="D:\Material escolar\Fichas inglés\Clip Arts\HALLOWEEN MULTIMEDIA\HALLOWEEN ANIMATED GIFTS\PUMPKINS (12)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1875" y="138113"/>
            <a:ext cx="523875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5" descr="D:\Material escolar\Fichas inglés\Clip Arts\HALLOWEEN MULTIMEDIA\HALLOWEEN ANIMATED GIFTS\SKELETON (13)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45200">
            <a:off x="1655763" y="3648075"/>
            <a:ext cx="3086100" cy="284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4" descr="pumpki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72850" y="2821305"/>
            <a:ext cx="819150" cy="1092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1527790" y="4062095"/>
            <a:ext cx="51308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Content Placeholder 4" descr="pumpki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97790" y="2821305"/>
            <a:ext cx="824865" cy="1092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3340" y="4062095"/>
            <a:ext cx="518160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828800"/>
            <a:ext cx="6629400" cy="6117987"/>
          </a:xfrm>
          <a:solidFill>
            <a:schemeClr val="bg1">
              <a:lumMod val="50000"/>
              <a:alpha val="41000"/>
            </a:schemeClr>
          </a:solidFill>
        </p:spPr>
      </p:pic>
      <p:sp>
        <p:nvSpPr>
          <p:cNvPr id="5" name="Title 1"/>
          <p:cNvSpPr txBox="1"/>
          <p:nvPr/>
        </p:nvSpPr>
        <p:spPr>
          <a:xfrm>
            <a:off x="7620000" y="3429000"/>
            <a:ext cx="2590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Bats</a:t>
            </a:r>
            <a:endParaRPr kumimoji="0" lang="en-US" sz="60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6400" y="1600199"/>
            <a:ext cx="5029200" cy="5416061"/>
          </a:xfrm>
        </p:spPr>
      </p:pic>
      <p:sp>
        <p:nvSpPr>
          <p:cNvPr id="5" name="Title 1"/>
          <p:cNvSpPr txBox="1"/>
          <p:nvPr/>
        </p:nvSpPr>
        <p:spPr>
          <a:xfrm>
            <a:off x="2209800" y="3048000"/>
            <a:ext cx="350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Skeleton</a:t>
            </a:r>
            <a:endParaRPr kumimoji="0" lang="en-US" sz="60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43600" y="2173342"/>
            <a:ext cx="3810000" cy="4381500"/>
          </a:xfrm>
        </p:spPr>
      </p:pic>
      <p:sp>
        <p:nvSpPr>
          <p:cNvPr id="5" name="Title 1"/>
          <p:cNvSpPr txBox="1"/>
          <p:nvPr/>
        </p:nvSpPr>
        <p:spPr>
          <a:xfrm>
            <a:off x="1905000" y="2667000"/>
            <a:ext cx="3733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Mummy</a:t>
            </a:r>
            <a:endParaRPr kumimoji="0" lang="en-US" sz="60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1972709"/>
            <a:ext cx="3579515" cy="4238145"/>
          </a:xfrm>
        </p:spPr>
      </p:pic>
      <p:sp>
        <p:nvSpPr>
          <p:cNvPr id="5" name="Title 1"/>
          <p:cNvSpPr txBox="1"/>
          <p:nvPr/>
        </p:nvSpPr>
        <p:spPr>
          <a:xfrm>
            <a:off x="6096000" y="3048000"/>
            <a:ext cx="441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Witch</a:t>
            </a:r>
            <a:endParaRPr kumimoji="0" lang="en-US" sz="60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60192" y="1828800"/>
            <a:ext cx="2916731" cy="4525963"/>
          </a:xfrm>
        </p:spPr>
      </p:pic>
      <p:sp>
        <p:nvSpPr>
          <p:cNvPr id="5" name="Title 1"/>
          <p:cNvSpPr txBox="1"/>
          <p:nvPr/>
        </p:nvSpPr>
        <p:spPr>
          <a:xfrm>
            <a:off x="4953000" y="5562600"/>
            <a:ext cx="571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Werewolf</a:t>
            </a:r>
            <a:endParaRPr kumimoji="0" lang="en-US" sz="60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754476"/>
            <a:ext cx="5257800" cy="4671271"/>
          </a:xfrm>
        </p:spPr>
      </p:pic>
      <p:sp>
        <p:nvSpPr>
          <p:cNvPr id="5" name="Title 1"/>
          <p:cNvSpPr txBox="1"/>
          <p:nvPr/>
        </p:nvSpPr>
        <p:spPr>
          <a:xfrm>
            <a:off x="4953000" y="5562600"/>
            <a:ext cx="571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Vampire</a:t>
            </a:r>
            <a:endParaRPr kumimoji="0" lang="en-US" sz="60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05400" y="2209800"/>
            <a:ext cx="4038600" cy="3392423"/>
          </a:xfrm>
        </p:spPr>
      </p:pic>
      <p:sp>
        <p:nvSpPr>
          <p:cNvPr id="5" name="Title 1"/>
          <p:cNvSpPr txBox="1"/>
          <p:nvPr/>
        </p:nvSpPr>
        <p:spPr>
          <a:xfrm>
            <a:off x="4953000" y="5562600"/>
            <a:ext cx="571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Spider</a:t>
            </a:r>
            <a:endParaRPr kumimoji="0" lang="en-US" sz="60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81800" y="3352800"/>
            <a:ext cx="3579515" cy="3005024"/>
          </a:xfrm>
        </p:spPr>
      </p:pic>
      <p:sp>
        <p:nvSpPr>
          <p:cNvPr id="5" name="Title 1"/>
          <p:cNvSpPr txBox="1"/>
          <p:nvPr/>
        </p:nvSpPr>
        <p:spPr>
          <a:xfrm>
            <a:off x="2438400" y="2743200"/>
            <a:ext cx="426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Cauldron</a:t>
            </a:r>
            <a:endParaRPr kumimoji="0" lang="en-US" sz="60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09800" y="3276600"/>
            <a:ext cx="4252885" cy="3368858"/>
          </a:xfrm>
        </p:spPr>
      </p:pic>
      <p:sp>
        <p:nvSpPr>
          <p:cNvPr id="5" name="Title 1"/>
          <p:cNvSpPr txBox="1"/>
          <p:nvPr/>
        </p:nvSpPr>
        <p:spPr>
          <a:xfrm>
            <a:off x="6096000" y="3352800"/>
            <a:ext cx="426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Monster</a:t>
            </a:r>
            <a:endParaRPr kumimoji="0" lang="en-US" sz="60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dirty="0" smtClean="0"/>
              <a:t>What’s this?</a:t>
            </a:r>
            <a:endParaRPr lang="en-US" sz="8800" dirty="0"/>
          </a:p>
        </p:txBody>
      </p:sp>
      <p:pic>
        <p:nvPicPr>
          <p:cNvPr id="4" name="Content Placeholder 3" descr="Halloween-Jack-O-Lantern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2200" y="2743200"/>
            <a:ext cx="7848600" cy="1788750"/>
          </a:xfrm>
        </p:spPr>
      </p:pic>
      <p:sp>
        <p:nvSpPr>
          <p:cNvPr id="5" name="Title 1"/>
          <p:cNvSpPr txBox="1"/>
          <p:nvPr/>
        </p:nvSpPr>
        <p:spPr>
          <a:xfrm>
            <a:off x="4953000" y="5562600"/>
            <a:ext cx="571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Candy</a:t>
            </a:r>
            <a:endParaRPr kumimoji="0" lang="en-US" sz="60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5080</Words>
  <Application>WPS Presentation</Application>
  <PresentationFormat>Widescreen</PresentationFormat>
  <Paragraphs>1170</Paragraphs>
  <Slides>179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179</vt:i4>
      </vt:variant>
    </vt:vector>
  </HeadingPairs>
  <TitlesOfParts>
    <vt:vector size="195" baseType="lpstr">
      <vt:lpstr>Arial</vt:lpstr>
      <vt:lpstr>SimSun</vt:lpstr>
      <vt:lpstr>Wingdings</vt:lpstr>
      <vt:lpstr>Bloody</vt:lpstr>
      <vt:lpstr>Segoe Print</vt:lpstr>
      <vt:lpstr>Calibri Light</vt:lpstr>
      <vt:lpstr>Calibri</vt:lpstr>
      <vt:lpstr>Microsoft YaHei</vt:lpstr>
      <vt:lpstr>Arial Unicode MS</vt:lpstr>
      <vt:lpstr>Chiller</vt:lpstr>
      <vt:lpstr>Gabriola</vt:lpstr>
      <vt:lpstr>Comic Sans MS</vt:lpstr>
      <vt:lpstr>Berlin Sans FB</vt:lpstr>
      <vt:lpstr>Times New Roman</vt:lpstr>
      <vt:lpstr>Impact</vt:lpstr>
      <vt:lpstr>Office Theme</vt:lpstr>
      <vt:lpstr>Halloween games!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Halloween</vt:lpstr>
      <vt:lpstr>What’s this?</vt:lpstr>
      <vt:lpstr>What’s this?</vt:lpstr>
      <vt:lpstr>What’s this?</vt:lpstr>
      <vt:lpstr>What’s this?</vt:lpstr>
      <vt:lpstr>What’s this?</vt:lpstr>
      <vt:lpstr>What’s this?</vt:lpstr>
      <vt:lpstr>What’s this?</vt:lpstr>
      <vt:lpstr>What’s this?</vt:lpstr>
      <vt:lpstr>What’s this?</vt:lpstr>
      <vt:lpstr>What’s this?</vt:lpstr>
      <vt:lpstr>What’s this?</vt:lpstr>
      <vt:lpstr>What’s this?</vt:lpstr>
      <vt:lpstr>What’s this?</vt:lpstr>
      <vt:lpstr>What’s this?</vt:lpstr>
      <vt:lpstr>What’s this?</vt:lpstr>
      <vt:lpstr>PowerPoint 演示文稿</vt:lpstr>
      <vt:lpstr>What’s this?</vt:lpstr>
      <vt:lpstr>What’s this?</vt:lpstr>
      <vt:lpstr>What’s this?</vt:lpstr>
      <vt:lpstr>What’s this?</vt:lpstr>
      <vt:lpstr>What’s this?</vt:lpstr>
      <vt:lpstr>Challenge</vt:lpstr>
      <vt:lpstr>What’s this?</vt:lpstr>
      <vt:lpstr>What’s this?</vt:lpstr>
      <vt:lpstr>Challenge</vt:lpstr>
      <vt:lpstr>Challenge</vt:lpstr>
      <vt:lpstr>What’s this?</vt:lpstr>
      <vt:lpstr>Challenge</vt:lpstr>
      <vt:lpstr>What’s this?</vt:lpstr>
      <vt:lpstr>What’s this?</vt:lpstr>
      <vt:lpstr>What’s this?</vt:lpstr>
      <vt:lpstr>What’s this?</vt:lpstr>
      <vt:lpstr>What’s this?</vt:lpstr>
      <vt:lpstr>What’s this?</vt:lpstr>
      <vt:lpstr>What’s this?</vt:lpstr>
      <vt:lpstr>What’s this?</vt:lpstr>
      <vt:lpstr>Challenge</vt:lpstr>
      <vt:lpstr>What’s this?</vt:lpstr>
      <vt:lpstr>Challenge</vt:lpstr>
      <vt:lpstr>What’s this?</vt:lpstr>
      <vt:lpstr>What’s this?</vt:lpstr>
      <vt:lpstr>Challenge</vt:lpstr>
      <vt:lpstr>What’s this?</vt:lpstr>
      <vt:lpstr>Challenge</vt:lpstr>
      <vt:lpstr>What’s this?</vt:lpstr>
      <vt:lpstr>Question</vt:lpstr>
      <vt:lpstr>Question</vt:lpstr>
      <vt:lpstr>Question</vt:lpstr>
      <vt:lpstr>Question</vt:lpstr>
      <vt:lpstr>How do you spell me?</vt:lpstr>
      <vt:lpstr>Challenge</vt:lpstr>
      <vt:lpstr>How do you spell me?</vt:lpstr>
      <vt:lpstr>Challenge</vt:lpstr>
      <vt:lpstr>Challenge</vt:lpstr>
      <vt:lpstr>How do you spell me?</vt:lpstr>
      <vt:lpstr>Challenge</vt:lpstr>
      <vt:lpstr>How do you spell me?</vt:lpstr>
      <vt:lpstr>What’s this?</vt:lpstr>
      <vt:lpstr>What’s this?</vt:lpstr>
      <vt:lpstr>What’s this?</vt:lpstr>
      <vt:lpstr>What’s this?</vt:lpstr>
      <vt:lpstr>What’s this?</vt:lpstr>
      <vt:lpstr>Challenge</vt:lpstr>
      <vt:lpstr>Challenge</vt:lpstr>
      <vt:lpstr>What’s this?</vt:lpstr>
      <vt:lpstr>Challenge</vt:lpstr>
      <vt:lpstr>What’s this?</vt:lpstr>
      <vt:lpstr>What’s this?</vt:lpstr>
      <vt:lpstr>Challenge</vt:lpstr>
      <vt:lpstr>Challenge</vt:lpstr>
      <vt:lpstr>Challenge</vt:lpstr>
      <vt:lpstr>How do you spell me?</vt:lpstr>
      <vt:lpstr>How do you spell me?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Halloween games!</dc:title>
  <dc:creator>ILA</dc:creator>
  <cp:lastModifiedBy>ILA</cp:lastModifiedBy>
  <cp:revision>2</cp:revision>
  <dcterms:created xsi:type="dcterms:W3CDTF">2020-10-24T07:23:00Z</dcterms:created>
  <dcterms:modified xsi:type="dcterms:W3CDTF">2020-10-26T10:29:49Z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