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59" r:id="rId23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" y="-102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838200" y="2819400"/>
            <a:ext cx="7772400" cy="1470025"/>
          </a:xfrm>
          <a:ln/>
        </p:spPr>
        <p:txBody>
          <a:bodyPr vert="horz" wrap="square" lIns="91440" tIns="45720" rIns="91440" bIns="45720" anchor="ctr"/>
          <a:p>
            <a:pPr/>
            <a:r>
              <a:rPr sz="8800" dirty="0">
                <a:solidFill>
                  <a:schemeClr val="bg1"/>
                </a:solidFill>
              </a:rPr>
              <a:t>Hidden Picture </a:t>
            </a:r>
            <a:r>
              <a:rPr lang="en-US" sz="8800" dirty="0">
                <a:solidFill>
                  <a:schemeClr val="bg1"/>
                </a:solidFill>
              </a:rPr>
              <a:t>Sea animals</a:t>
            </a:r>
            <a:endParaRPr lang="en-US" sz="8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Picture 20" descr="C:\Users\ILA\Pictures\Screenshots\Screenshot (13).pngScreenshot (13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175" y="848360"/>
            <a:ext cx="9140190" cy="5161915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6705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6705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705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6705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267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4459605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397885" y="3276600"/>
            <a:ext cx="3307715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267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2133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2133600" y="1600200"/>
            <a:ext cx="2438400" cy="194183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180465" y="3276600"/>
            <a:ext cx="3391535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133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6248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4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5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7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Picture 20" descr="C:\Users\ILA\Pictures\Screenshots\Screenshot (14).pngScreenshot (14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175" y="848678"/>
            <a:ext cx="9140190" cy="5161280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6705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6705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705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6705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267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45720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397885" y="3276600"/>
            <a:ext cx="3307715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267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2133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2133600" y="1600200"/>
            <a:ext cx="2438400" cy="194183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180465" y="3276600"/>
            <a:ext cx="3391535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133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6248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4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5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7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Picture 20" descr="C:\Users\ILA\Pictures\Screenshots\Screenshot (15).pngScreenshot (15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445" y="848043"/>
            <a:ext cx="9138920" cy="5161280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6705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6705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705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6705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267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4389755" y="16764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397885" y="3276600"/>
            <a:ext cx="3307715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267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2133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2133600" y="1600200"/>
            <a:ext cx="2438400" cy="194183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180465" y="3276600"/>
            <a:ext cx="3391535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133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6248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4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5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7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Picture 20" descr="C:\Users\ILA\Pictures\Screenshots\Screenshot (16).pngScreenshot (16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445" y="848360"/>
            <a:ext cx="9138920" cy="5160645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6705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6705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705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6705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267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42672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397885" y="3276600"/>
            <a:ext cx="3307715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267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2133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2133600" y="1600200"/>
            <a:ext cx="2438400" cy="194183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180465" y="3276600"/>
            <a:ext cx="3391535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133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6248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4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5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7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Picture 20" descr="C:\Users\ILA\Pictures\Screenshots\Screenshot (5).pngScreenshot (5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080" y="848360"/>
            <a:ext cx="9137650" cy="5160645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6705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6705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705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6705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267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4477385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397885" y="3276600"/>
            <a:ext cx="3307715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267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2133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2133600" y="1600200"/>
            <a:ext cx="2438400" cy="194183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180465" y="3276600"/>
            <a:ext cx="3391535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133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6248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4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5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7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Picture 20" descr="C:\Users\ILA\Pictures\Screenshots\Screenshot (11).pngScreenshot (1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080" y="848678"/>
            <a:ext cx="9137650" cy="5160010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6705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6705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705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6705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267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45720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397885" y="3276600"/>
            <a:ext cx="3307715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267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2133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2133600" y="1600200"/>
            <a:ext cx="2438400" cy="194183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180465" y="3276600"/>
            <a:ext cx="3391535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133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6248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4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5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7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Picture 20" descr="C:\Users\ILA\Pictures\Screenshots\Screenshot (17).pngScreenshot (17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15" y="848678"/>
            <a:ext cx="9136380" cy="5160010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6705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6705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705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6705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267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44323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397885" y="3276600"/>
            <a:ext cx="3307715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267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2133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2133600" y="1600200"/>
            <a:ext cx="2438400" cy="194183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180465" y="3276600"/>
            <a:ext cx="3391535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133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6248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4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5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7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Picture 20" descr="C:\Users\ILA\Pictures\Screenshots\Screenshot (6).pngScreenshot (6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15" y="848995"/>
            <a:ext cx="9136380" cy="5159375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6705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6705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705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6705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267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45720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397885" y="3276600"/>
            <a:ext cx="3307715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267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2133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2133600" y="1600200"/>
            <a:ext cx="2438400" cy="194183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180465" y="3276600"/>
            <a:ext cx="3391535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133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6248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4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5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7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Picture 20" descr="C:\Users\ILA\Pictures\Screenshots\Screenshot (12).pngScreenshot (12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033" y="848995"/>
            <a:ext cx="9135745" cy="5159375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6705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6705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705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6705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267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4375785" y="16764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397885" y="3276600"/>
            <a:ext cx="3307715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267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2133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2133600" y="1600200"/>
            <a:ext cx="2438400" cy="194183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180465" y="3276600"/>
            <a:ext cx="3391535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133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6248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4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5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7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Picture 20" descr="C:\Users\ILA\Pictures\Screenshots\Screenshot (18).pngScreenshot (18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033" y="849313"/>
            <a:ext cx="9135745" cy="5158740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6705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6705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705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6705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267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447421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397885" y="3276600"/>
            <a:ext cx="3307715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267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2133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2133600" y="1600200"/>
            <a:ext cx="2438400" cy="194183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180465" y="3276600"/>
            <a:ext cx="3391535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133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6248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4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5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7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Picture 20" descr="Screenshot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7365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6705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6705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705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6705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267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42672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397885" y="3276600"/>
            <a:ext cx="3307715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267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2133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2133600" y="1600200"/>
            <a:ext cx="2438400" cy="194183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180465" y="3276600"/>
            <a:ext cx="3391535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133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6248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4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5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7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1561976" y="2362200"/>
            <a:ext cx="6260465" cy="15684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300" normalizeH="0" baseline="0" noProof="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Well done</a:t>
            </a:r>
            <a:endParaRPr kumimoji="0" lang="en-US" sz="9600" b="1" i="0" u="none" strike="noStrike" kern="1200" cap="none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Picture 20" descr="C:\Users\ILA\Pictures\Screenshots\Screenshot (2).pngScreenshot (2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846773"/>
            <a:ext cx="9144000" cy="5163820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6705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6705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705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6705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267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4379595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397885" y="3276600"/>
            <a:ext cx="3307715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267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2133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2133600" y="1600200"/>
            <a:ext cx="2438400" cy="194183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180465" y="3276600"/>
            <a:ext cx="3391535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133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6248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4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5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7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Picture 20" descr="C:\Users\ILA\Pictures\Screenshots\Screenshot (3).pngScreenshot (3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18" y="846773"/>
            <a:ext cx="9143365" cy="5163820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6705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6705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705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6705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267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4407535" y="16764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397885" y="3276600"/>
            <a:ext cx="3307715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267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2133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2133600" y="1600200"/>
            <a:ext cx="2438400" cy="194183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180465" y="3276600"/>
            <a:ext cx="3391535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133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6248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4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5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7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Picture 20" descr="C:\Users\ILA\Pictures\Screenshots\Screenshot (4).pngScreenshot (4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18" y="847090"/>
            <a:ext cx="9143365" cy="5163185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6705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6705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705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6705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267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4449445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397885" y="3276600"/>
            <a:ext cx="3307715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267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2133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2133600" y="1600200"/>
            <a:ext cx="2438400" cy="194183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180465" y="3276600"/>
            <a:ext cx="3391535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133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6248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4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5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7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Picture 20" descr="C:\Users\ILA\Pictures\Screenshots\Screenshot (7).pngScreenshot (7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53" y="847090"/>
            <a:ext cx="9142095" cy="5163185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6705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6705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705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6705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267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42672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397885" y="3276600"/>
            <a:ext cx="3307715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267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2133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2133600" y="1600200"/>
            <a:ext cx="2438400" cy="194183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180465" y="3276600"/>
            <a:ext cx="3391535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133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6248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4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5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7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Picture 20" descr="C:\Users\ILA\Pictures\Screenshots\Screenshot (8).pngScreenshot (8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53" y="847408"/>
            <a:ext cx="9142095" cy="5162550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6705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6705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705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6705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267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4421505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397885" y="3276600"/>
            <a:ext cx="3307715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267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2133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2133600" y="1600200"/>
            <a:ext cx="2438400" cy="194183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180465" y="3276600"/>
            <a:ext cx="3391535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133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6248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4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5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7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Picture 20" descr="C:\Users\ILA\Pictures\Screenshots\Screenshot (9).pngScreenshot (9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05" y="847408"/>
            <a:ext cx="9141460" cy="5162550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6705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6705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705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6705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267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4487545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397885" y="3276600"/>
            <a:ext cx="3307715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267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2133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2133600" y="1600200"/>
            <a:ext cx="2438400" cy="194183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180465" y="3276600"/>
            <a:ext cx="3391535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133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6248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4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5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7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Picture 20" descr="C:\Users\ILA\Pictures\Screenshots\Screenshot (10).pngScreenshot (10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05" y="847725"/>
            <a:ext cx="9141460" cy="5161915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6705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6705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705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6705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267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45720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397885" y="3276600"/>
            <a:ext cx="3307715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267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2133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2133600" y="1600200"/>
            <a:ext cx="2438400" cy="194183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180465" y="3276600"/>
            <a:ext cx="3391535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133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6248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4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5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7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idden Picture Games Template eas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idden Picture Games Template eas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</Words>
  <Application>WPS Presentation</Application>
  <PresentationFormat>On-screen Show (4:3)</PresentationFormat>
  <Paragraphs>40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Arial</vt:lpstr>
      <vt:lpstr>SimSun</vt:lpstr>
      <vt:lpstr>Wingdings</vt:lpstr>
      <vt:lpstr>Calibri</vt:lpstr>
      <vt:lpstr>Comic Sans MS</vt:lpstr>
      <vt:lpstr>Microsoft YaHei</vt:lpstr>
      <vt:lpstr/>
      <vt:lpstr>Arial Unicode MS</vt:lpstr>
      <vt:lpstr>Segoe Print</vt:lpstr>
      <vt:lpstr>Hidden Picture Games Template easy</vt:lpstr>
      <vt:lpstr>1_Hidden Picture Games Template easy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Hidden Picture Games Template</dc:title>
  <dc:creator>kisito</dc:creator>
  <cp:lastModifiedBy>ILA</cp:lastModifiedBy>
  <cp:revision>2</cp:revision>
  <dcterms:created xsi:type="dcterms:W3CDTF">2010-04-04T01:04:29Z</dcterms:created>
  <dcterms:modified xsi:type="dcterms:W3CDTF">2019-11-17T07:56:28Z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1033-10.2.0.5978</vt:lpwstr>
  </property>
</Properties>
</file>