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88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5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cooking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</a:rPr>
              <a:t>p</a:t>
            </a:r>
            <a:r>
              <a:rPr lang="en-US" sz="5400" b="1" dirty="0" smtClean="0">
                <a:solidFill>
                  <a:sysClr val="windowText" lastClr="000000"/>
                </a:solidFill>
              </a:rPr>
              <a:t>laying computer games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surfing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fishing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hiking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photography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reading books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painting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2020-04-10T07:24:45Z</dcterms:modified>
</cp:coreProperties>
</file>