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63" r:id="rId4"/>
    <p:sldId id="257" r:id="rId5"/>
    <p:sldId id="258" r:id="rId6"/>
    <p:sldId id="262" r:id="rId7"/>
    <p:sldId id="259" r:id="rId9"/>
    <p:sldId id="273" r:id="rId10"/>
    <p:sldId id="274" r:id="rId11"/>
    <p:sldId id="276" r:id="rId12"/>
    <p:sldId id="277" r:id="rId13"/>
    <p:sldId id="278" r:id="rId14"/>
    <p:sldId id="279" r:id="rId15"/>
    <p:sldId id="261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1DC5B-A8A9-46E6-87D1-D0A99A0B9FE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&gt;TEA</a:t>
            </a:r>
            <a:r>
              <a:rPr lang="en-US" baseline="0" dirty="0" smtClean="0"/>
              <a:t> &gt;ANT &gt; BIKE &gt; LOVE &gt; EGG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&gt;FIST &gt; LOVE &gt; ONE &gt; WIND &gt; ELEPHANT</a:t>
            </a:r>
            <a:r>
              <a:rPr lang="en-US" baseline="0" dirty="0" smtClean="0"/>
              <a:t> &gt;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3120F-B119-4F72-8362-A22D10EB174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CA37C1-759F-4CA2-AE4F-09410F088E9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27966E-BD43-4663-8CD5-34A3454E8E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://www.giphy.com/" TargetMode="Externa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2.png"/><Relationship Id="rId7" Type="http://schemas.openxmlformats.org/officeDocument/2006/relationships/hyperlink" Target="http://englishteaching101.com/" TargetMode="External"/><Relationship Id="rId6" Type="http://schemas.openxmlformats.org/officeDocument/2006/relationships/image" Target="../media/image51.png"/><Relationship Id="rId5" Type="http://schemas.openxmlformats.org/officeDocument/2006/relationships/hyperlink" Target="https://www.pinterest.com/ENteaching101/" TargetMode="External"/><Relationship Id="rId4" Type="http://schemas.openxmlformats.org/officeDocument/2006/relationships/image" Target="../media/image50.png"/><Relationship Id="rId3" Type="http://schemas.openxmlformats.org/officeDocument/2006/relationships/hyperlink" Target="https://www.facebook.com/EnglishTeaching101/" TargetMode="External"/><Relationship Id="rId2" Type="http://schemas.openxmlformats.org/officeDocument/2006/relationships/image" Target="../media/image49.png"/><Relationship Id="rId1" Type="http://schemas.openxmlformats.org/officeDocument/2006/relationships/hyperlink" Target="https://twitter.com/ENteaching101" TargetMode="Externa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GIF"/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16.GIF"/><Relationship Id="rId3" Type="http://schemas.openxmlformats.org/officeDocument/2006/relationships/image" Target="../media/image21.GIF"/><Relationship Id="rId2" Type="http://schemas.openxmlformats.org/officeDocument/2006/relationships/image" Target="../media/image23.GIF"/><Relationship Id="rId1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I.N.I.T.I.A.L.S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(FIRST LETTER GAME)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H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P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50718" y="411926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P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9869983" y="2605629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5400" y="2185035"/>
            <a:ext cx="2466975" cy="184785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0750" y="1889760"/>
            <a:ext cx="2143125" cy="2143125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01058" y="437961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Y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745" y="1762760"/>
            <a:ext cx="1838325" cy="2486025"/>
          </a:xfrm>
          <a:prstGeom prst="rect">
            <a:avLst/>
          </a:prstGeom>
        </p:spPr>
      </p:pic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3778250" y="4526915"/>
            <a:ext cx="407670" cy="398145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25" y="4433570"/>
            <a:ext cx="1178560" cy="15944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4121150"/>
            <a:ext cx="2057400" cy="2219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 autoUpdateAnimBg="0"/>
      <p:bldP spid="24" grpId="0" bldLvl="0" animBg="1" autoUpdateAnimBg="0"/>
      <p:bldP spid="13" grpId="0" bldLvl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K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50718" y="411926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10296068" y="2587214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00810" y="1908810"/>
            <a:ext cx="2152650" cy="212407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6640" y="2249805"/>
            <a:ext cx="1724025" cy="1675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85" y="2108835"/>
            <a:ext cx="1856105" cy="1724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875" y="4606925"/>
            <a:ext cx="1367790" cy="134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 autoUpdateAnimBg="0"/>
      <p:bldP spid="24" grpId="0" bldLvl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50718" y="411926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R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10296068" y="2587214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13915" y="1929130"/>
            <a:ext cx="1607185" cy="210375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1885" y="1929130"/>
            <a:ext cx="2200275" cy="2076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90" y="1997075"/>
            <a:ext cx="2114550" cy="2162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640" y="4411345"/>
            <a:ext cx="1971675" cy="173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 autoUpdateAnimBg="0"/>
      <p:bldP spid="24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901" y="2582332"/>
            <a:ext cx="6680199" cy="3318936"/>
          </a:xfrm>
        </p:spPr>
        <p:txBody>
          <a:bodyPr/>
          <a:lstStyle/>
          <a:p>
            <a:r>
              <a:rPr lang="en-US" dirty="0" smtClean="0"/>
              <a:t>MORE .GIF IMAGES AT </a:t>
            </a:r>
            <a:r>
              <a:rPr lang="en-US" dirty="0" smtClean="0">
                <a:hlinkClick r:id="rId1"/>
              </a:rPr>
              <a:t>WWW.GIPHY.COM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64" y="188640"/>
            <a:ext cx="11887200" cy="99417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Thank you for downloading this free resource!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895" y="1219200"/>
            <a:ext cx="11165305" cy="178908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I believe English teaching resources should be free but keeping a website is very costly! </a:t>
            </a:r>
            <a:r>
              <a:rPr lang="en-US" sz="2800" i="1" dirty="0">
                <a:latin typeface="+mj-lt"/>
              </a:rPr>
              <a:t>PLEASE </a:t>
            </a:r>
            <a:r>
              <a:rPr lang="en-US" sz="2800" dirty="0">
                <a:latin typeface="+mj-lt"/>
              </a:rPr>
              <a:t>help me continue making my  resources FREE and keep my blog running by clicking </a:t>
            </a:r>
            <a:r>
              <a:rPr lang="en-US" sz="2800" dirty="0" smtClean="0">
                <a:latin typeface="+mj-lt"/>
              </a:rPr>
              <a:t>some GOOGLE </a:t>
            </a:r>
            <a:r>
              <a:rPr lang="en-US" sz="2800" dirty="0">
                <a:latin typeface="+mj-lt"/>
              </a:rPr>
              <a:t>ADS that appear in my website. Average revenue </a:t>
            </a:r>
            <a:r>
              <a:rPr lang="en-US" sz="2800" dirty="0" smtClean="0">
                <a:latin typeface="+mj-lt"/>
              </a:rPr>
              <a:t>I get </a:t>
            </a:r>
            <a:r>
              <a:rPr lang="en-US" sz="2800" dirty="0">
                <a:latin typeface="+mj-lt"/>
              </a:rPr>
              <a:t>per click is only $0.01 (LOL, no kidding!) but it’s up to you how willing you are to support my advocacy. 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Sharing is caring! Please share my blog posts to your friends </a:t>
            </a:r>
            <a:r>
              <a:rPr lang="en-US" sz="2800" dirty="0" smtClean="0">
                <a:latin typeface="+mj-lt"/>
              </a:rPr>
              <a:t>and </a:t>
            </a:r>
            <a:r>
              <a:rPr lang="en-US" sz="2800" dirty="0">
                <a:latin typeface="+mj-lt"/>
              </a:rPr>
              <a:t>colleagues.</a:t>
            </a:r>
            <a:endParaRPr lang="en-US" sz="2800" dirty="0">
              <a:latin typeface="+mj-lt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951840" y="4227096"/>
            <a:ext cx="1176687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For more resources and updates, follow me on social media: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hlinkClick r:id="rId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38" y="5167177"/>
            <a:ext cx="544992" cy="544992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67" y="5170760"/>
            <a:ext cx="544240" cy="544240"/>
          </a:xfrm>
          <a:prstGeom prst="rect">
            <a:avLst/>
          </a:prstGeom>
        </p:spPr>
      </p:pic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15" y="5855808"/>
            <a:ext cx="544992" cy="544992"/>
          </a:xfrm>
          <a:prstGeom prst="rect">
            <a:avLst/>
          </a:prstGeom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38" y="5855808"/>
            <a:ext cx="544992" cy="5449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10406" y="5208842"/>
            <a:ext cx="197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hlinkClick r:id="rId3"/>
              </a:rPr>
              <a:t>https://www.facebook.com/EnglishTeaching101/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10407" y="5781253"/>
            <a:ext cx="197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https://www.pinterest.com/ENteaching101/</a:t>
            </a:r>
            <a:r>
              <a:rPr lang="en-US" sz="1200" dirty="0"/>
              <a:t> 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7670208" y="5208842"/>
            <a:ext cx="1471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"/>
              </a:rPr>
              <a:t>https://twitter.com/ENteaching101</a:t>
            </a:r>
            <a:r>
              <a:rPr lang="en-US" sz="1200" dirty="0"/>
              <a:t> 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7670208" y="5873585"/>
            <a:ext cx="25024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http://englishteaching101.com/</a:t>
            </a:r>
            <a:r>
              <a:rPr lang="en-US" sz="1200" dirty="0"/>
              <a:t> 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83396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TAKE THE FIRST LETTERS FROM EACH PICTURE AND FORM THE MYSTERY WORD! </a:t>
            </a:r>
            <a:endParaRPr lang="en-US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039268"/>
            <a:ext cx="2247010" cy="19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481" y="3275806"/>
            <a:ext cx="1282700" cy="1601787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465513"/>
            <a:ext cx="1416050" cy="141208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3418285"/>
            <a:ext cx="1943100" cy="145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105150" y="393223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5842000" y="393223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8147050" y="3860800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4016" y="5073247"/>
            <a:ext cx="260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</a:t>
            </a:r>
            <a:r>
              <a:rPr lang="en-US" sz="2800" dirty="0" smtClean="0"/>
              <a:t>ASH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4143" y="5075204"/>
            <a:ext cx="201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</a:t>
            </a:r>
            <a:r>
              <a:rPr lang="en-US" sz="2800" dirty="0" smtClean="0"/>
              <a:t>IRPLANE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246176" y="5073247"/>
            <a:ext cx="114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K</a:t>
            </a:r>
            <a:r>
              <a:rPr lang="en-US" sz="2800" dirty="0" smtClean="0"/>
              <a:t>ITE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18111" y="5073247"/>
            <a:ext cx="111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</a:t>
            </a:r>
            <a:r>
              <a:rPr lang="en-US" sz="2800" dirty="0" smtClean="0"/>
              <a:t>EG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173503" y="5610088"/>
            <a:ext cx="201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W</a:t>
            </a:r>
            <a:r>
              <a:rPr lang="en-US" sz="3600" b="1" dirty="0" smtClean="0"/>
              <a:t> </a:t>
            </a:r>
            <a:r>
              <a:rPr lang="en-US" sz="3600" b="1" u="sng" dirty="0" smtClean="0"/>
              <a:t>A</a:t>
            </a:r>
            <a:r>
              <a:rPr lang="en-US" sz="3600" b="1" dirty="0" smtClean="0"/>
              <a:t> </a:t>
            </a:r>
            <a:r>
              <a:rPr lang="en-US" sz="3600" b="1" u="sng" dirty="0" smtClean="0"/>
              <a:t>L</a:t>
            </a:r>
            <a:r>
              <a:rPr lang="en-US" sz="3600" b="1" dirty="0" smtClean="0"/>
              <a:t> </a:t>
            </a:r>
            <a:r>
              <a:rPr lang="en-US" sz="3600" b="1" u="sng" dirty="0" smtClean="0"/>
              <a:t>K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199" y="1413932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dirty="0" smtClean="0"/>
              <a:t>____  ____  ____</a:t>
            </a:r>
            <a:endParaRPr lang="en-US" altLang="ko-KR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046286" y="969294"/>
            <a:ext cx="136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559174" y="969294"/>
            <a:ext cx="1152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999036" y="986756"/>
            <a:ext cx="1223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765896" y="3635080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13" y="2742669"/>
            <a:ext cx="2792329" cy="2792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05" y="2598762"/>
            <a:ext cx="2752115" cy="29362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4" y="2983988"/>
            <a:ext cx="3853707" cy="2165784"/>
          </a:xfrm>
          <a:prstGeom prst="rect">
            <a:avLst/>
          </a:prstGeom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8540103" y="3647750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95428" y="5459125"/>
            <a:ext cx="260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</a:t>
            </a:r>
            <a:r>
              <a:rPr lang="en-US" sz="2800" dirty="0" smtClean="0"/>
              <a:t>EER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3728" y="5459125"/>
            <a:ext cx="260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</a:t>
            </a:r>
            <a:r>
              <a:rPr lang="en-US" sz="2800" dirty="0" smtClean="0"/>
              <a:t>CTOPUS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480123" y="5459125"/>
            <a:ext cx="260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</a:t>
            </a:r>
            <a:r>
              <a:rPr lang="en-US" sz="2800" dirty="0" smtClean="0"/>
              <a:t>IRL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308181" y="360069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700461" y="360069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8102849" y="3604035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38731" y="10620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mtClean="0"/>
              <a:t>____  ____   ____  ____</a:t>
            </a:r>
            <a:endParaRPr lang="en-US" altLang="ko-KR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47020" y="822326"/>
            <a:ext cx="136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035720" y="765176"/>
            <a:ext cx="1152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132261" y="765176"/>
            <a:ext cx="1223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788695" y="765176"/>
            <a:ext cx="11509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K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5" y="2684948"/>
            <a:ext cx="2457450" cy="2457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50" y="2684948"/>
            <a:ext cx="2788987" cy="2457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74" y="2684948"/>
            <a:ext cx="1837154" cy="2457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94" y="2684948"/>
            <a:ext cx="1837154" cy="2457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18702" y="5266619"/>
            <a:ext cx="260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</a:t>
            </a:r>
            <a:r>
              <a:rPr lang="en-US" sz="2800" dirty="0" smtClean="0"/>
              <a:t>IRD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188245" y="5257237"/>
            <a:ext cx="111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</a:t>
            </a:r>
            <a:r>
              <a:rPr lang="en-US" sz="2800" dirty="0" smtClean="0"/>
              <a:t>NE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9576376" y="5257237"/>
            <a:ext cx="114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K</a:t>
            </a:r>
            <a:r>
              <a:rPr lang="en-US" sz="2800" dirty="0" smtClean="0"/>
              <a:t>ITE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71014" y="5257237"/>
            <a:ext cx="111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</a:t>
            </a:r>
            <a:r>
              <a:rPr lang="en-US" sz="2800" dirty="0" smtClean="0"/>
              <a:t>NE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33" y="3739392"/>
            <a:ext cx="3000175" cy="2887869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802533" y="49747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23302" y="735522"/>
            <a:ext cx="8229600" cy="1143000"/>
          </a:xfrm>
        </p:spPr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63599" y="437905"/>
            <a:ext cx="12239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T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203462" y="437905"/>
            <a:ext cx="136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5571887" y="437905"/>
            <a:ext cx="1152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988262" y="371399"/>
            <a:ext cx="1223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L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8476075" y="437904"/>
            <a:ext cx="11509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77" y="1761344"/>
            <a:ext cx="2363518" cy="2269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16" y="1682674"/>
            <a:ext cx="3129190" cy="2348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4" y="1766783"/>
            <a:ext cx="3237119" cy="2264367"/>
          </a:xfrm>
          <a:prstGeom prst="rect">
            <a:avLst/>
          </a:prstGeom>
        </p:spPr>
      </p:pic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10332606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02" y="4109819"/>
            <a:ext cx="2517442" cy="2517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utoUpdateAnimBg="0"/>
      <p:bldP spid="24" grpId="0" autoUpdateAnimBg="0"/>
      <p:bldP spid="2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214495" y="5067891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23302" y="735522"/>
            <a:ext cx="8229600" cy="1143000"/>
          </a:xfrm>
        </p:spPr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50718" y="411926"/>
            <a:ext cx="12239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7946361" y="455367"/>
            <a:ext cx="11509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E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9025195" y="463385"/>
            <a:ext cx="11509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53" y="4121113"/>
            <a:ext cx="2385472" cy="24170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63" y="1619474"/>
            <a:ext cx="2347731" cy="24030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39" y="1670481"/>
            <a:ext cx="2387586" cy="23875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81" y="1609417"/>
            <a:ext cx="2448092" cy="24231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10" y="4121113"/>
            <a:ext cx="2368863" cy="24068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38" y="4159128"/>
            <a:ext cx="2433685" cy="2433685"/>
          </a:xfrm>
          <a:prstGeom prst="rect">
            <a:avLst/>
          </a:prstGeom>
        </p:spPr>
      </p:pic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7244105" y="5067891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10296068" y="2587214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utoUpdateAnimBg="0"/>
      <p:bldP spid="24" grpId="0" autoUpdateAnimBg="0"/>
      <p:bldP spid="25" grpId="0" autoUpdateAnimBg="0"/>
      <p:bldP spid="2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S	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W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50718" y="411926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M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10296068" y="2587214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5400" y="2088515"/>
            <a:ext cx="2619375" cy="174307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6295" y="1762760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350" y="2088515"/>
            <a:ext cx="2197735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4013835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 autoUpdateAnimBg="0"/>
      <p:bldP spid="24" grpId="0" bldLvl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R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U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N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05585" y="1947545"/>
            <a:ext cx="2047875" cy="223837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0775" y="1762760"/>
            <a:ext cx="1743075" cy="2619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60" y="2266315"/>
            <a:ext cx="284734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6702" y="1762460"/>
            <a:ext cx="18716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4495" y="2605088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230803" y="2593057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____  ____  ____  ____  </a:t>
            </a:r>
            <a:r>
              <a:rPr lang="en-US" altLang="ko-KR" dirty="0" smtClean="0"/>
              <a:t>____</a:t>
            </a:r>
            <a:r>
              <a:rPr lang="en-US" altLang="ko-KR" dirty="0"/>
              <a:t> ____</a:t>
            </a:r>
            <a:endParaRPr lang="en-US" altLang="ko-KR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113886" y="437905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J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553749" y="437905"/>
            <a:ext cx="13684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U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922174" y="437905"/>
            <a:ext cx="1152525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M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050718" y="411926"/>
            <a:ext cx="1223963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P</a:t>
            </a:r>
            <a:endParaRPr lang="en-US" altLang="ko-KR" sz="8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10296068" y="2587214"/>
            <a:ext cx="431800" cy="4318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54200" y="2134235"/>
            <a:ext cx="1743075" cy="178816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5685" y="1889760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65" y="201612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685" y="4159250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 autoUpdateAnimBg="0"/>
      <p:bldP spid="24" grpId="0" bldLvl="0" animBg="1" autoUpdateAnimBg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1228</Words>
  <Application>WPS Presentation</Application>
  <PresentationFormat>Widescreen</PresentationFormat>
  <Paragraphs>155</Paragraphs>
  <Slides>14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Arial</vt:lpstr>
      <vt:lpstr>Comic Sans MS</vt:lpstr>
      <vt:lpstr>Garamond</vt:lpstr>
      <vt:lpstr>Microsoft YaHei</vt:lpstr>
      <vt:lpstr>Arial Unicode MS</vt:lpstr>
      <vt:lpstr>Calibri</vt:lpstr>
      <vt:lpstr>돋움</vt:lpstr>
      <vt:lpstr>Segoe Print</vt:lpstr>
      <vt:lpstr>바탕</vt:lpstr>
      <vt:lpstr>Organic</vt:lpstr>
      <vt:lpstr>I.N.I.T.I.A.L.S</vt:lpstr>
      <vt:lpstr>RULE</vt:lpstr>
      <vt:lpstr>PowerPoint 演示文稿</vt:lpstr>
      <vt:lpstr>PowerPoint 演示文稿</vt:lpstr>
      <vt:lpstr>____  ____  ____  ____  ____ </vt:lpstr>
      <vt:lpstr>____  ____  ____  ____  ____ ____</vt:lpstr>
      <vt:lpstr>____  ____  ____  ____  ____ ____</vt:lpstr>
      <vt:lpstr>____  ____  ____  ____  ____ ____</vt:lpstr>
      <vt:lpstr>____  ____  ____  ____  ____ ____</vt:lpstr>
      <vt:lpstr>____  ____  ____  ____  ____ ____</vt:lpstr>
      <vt:lpstr>____  ____  ____  ____  ____ ____</vt:lpstr>
      <vt:lpstr>____  ____  ____  ____  ____ ____</vt:lpstr>
      <vt:lpstr>THANK YOU!</vt:lpstr>
      <vt:lpstr>Thank you for downloading this free resource!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I.N.I.T.I.A.L.S</dc:title>
  <dc:creator>Melchor Bernardo</dc:creator>
  <cp:lastModifiedBy>rossa</cp:lastModifiedBy>
  <cp:revision>18</cp:revision>
  <dcterms:created xsi:type="dcterms:W3CDTF">2016-11-05T04:39:00Z</dcterms:created>
  <dcterms:modified xsi:type="dcterms:W3CDTF">2024-04-22T09:50:11Z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1033-12.2.0.16731</vt:lpwstr>
  </property>
  <property fmtid="{D5CDD505-2E9C-101B-9397-08002B2CF9AE}" pid="3" name="ICV">
    <vt:lpwstr>997C46214F574C5FB7CF441E186D0375_12</vt:lpwstr>
  </property>
</Properties>
</file>