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34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48"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46"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7" r:id="rId81"/>
    <p:sldId id="319" r:id="rId82"/>
    <p:sldId id="320" r:id="rId83"/>
    <p:sldId id="321" r:id="rId84"/>
    <p:sldId id="322" r:id="rId85"/>
    <p:sldId id="323" r:id="rId86"/>
    <p:sldId id="324" r:id="rId87"/>
    <p:sldId id="325" r:id="rId88"/>
    <p:sldId id="326" r:id="rId89"/>
    <p:sldId id="327" r:id="rId90"/>
    <p:sldId id="328" r:id="rId91"/>
    <p:sldId id="329" r:id="rId92"/>
    <p:sldId id="330" r:id="rId93"/>
    <p:sldId id="331" r:id="rId94"/>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hAjRHLLXwzHbefcXx+NjBdD53I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350" y="4861275"/>
            <a:ext cx="5682975" cy="46054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5: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6: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7: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8: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9: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0: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2: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3: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5: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6: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7: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8: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8: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9: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0: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32: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3: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4: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4: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5: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6: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36: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7: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37: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8: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8: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9: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2: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3: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4: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44: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5: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45: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6: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46: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7: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47: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8: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48: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49: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50: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5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52: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53: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4: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54: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5: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55: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6: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56: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7: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57: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8: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58: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59: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60: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6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62: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63: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9: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8944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463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4102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2: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693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3: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4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57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3676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2: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1255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3: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9436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0249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0575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2: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2848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3: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466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9: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9557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5380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19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2: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7328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3: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45330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2982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536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2: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8740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3: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4132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7935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0612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2: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2: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5308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3: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43:notes"/>
          <p:cNvSpPr>
            <a:spLocks noGrp="1" noRot="1" noChangeAspect="1"/>
          </p:cNvSpPr>
          <p:nvPr>
            <p:ph type="sldImg" idx="2"/>
          </p:nvPr>
        </p:nvSpPr>
        <p:spPr>
          <a:xfrm>
            <a:off x="141288" y="766763"/>
            <a:ext cx="6821487"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10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710350" y="4861275"/>
            <a:ext cx="5682975" cy="460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184175" y="767550"/>
            <a:ext cx="4736050" cy="383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chemeClr val="folHlink"/>
            </a:gs>
            <a:gs pos="100000">
              <a:schemeClr val="dk2"/>
            </a:gs>
          </a:gsLst>
          <a:lin ang="5400000" scaled="0"/>
        </a:gradFill>
        <a:effectLst/>
      </p:bgPr>
    </p:bg>
    <p:spTree>
      <p:nvGrpSpPr>
        <p:cNvPr id="1" name="Shape 22"/>
        <p:cNvGrpSpPr/>
        <p:nvPr/>
      </p:nvGrpSpPr>
      <p:grpSpPr>
        <a:xfrm>
          <a:off x="0" y="0"/>
          <a:ext cx="0" cy="0"/>
          <a:chOff x="0" y="0"/>
          <a:chExt cx="0" cy="0"/>
        </a:xfrm>
      </p:grpSpPr>
      <p:grpSp>
        <p:nvGrpSpPr>
          <p:cNvPr id="23" name="Google Shape;23;p65"/>
          <p:cNvGrpSpPr/>
          <p:nvPr/>
        </p:nvGrpSpPr>
        <p:grpSpPr>
          <a:xfrm>
            <a:off x="2260558" y="4415072"/>
            <a:ext cx="2485009" cy="2327040"/>
            <a:chOff x="2" y="2"/>
            <a:chExt cx="1186" cy="1365"/>
          </a:xfrm>
        </p:grpSpPr>
        <p:sp>
          <p:nvSpPr>
            <p:cNvPr id="24" name="Google Shape;24;p65"/>
            <p:cNvSpPr/>
            <p:nvPr/>
          </p:nvSpPr>
          <p:spPr>
            <a:xfrm>
              <a:off x="698" y="345"/>
              <a:ext cx="490" cy="530"/>
            </a:xfrm>
            <a:custGeom>
              <a:avLst/>
              <a:gdLst/>
              <a:ahLst/>
              <a:cxnLst/>
              <a:rect l="l" t="t" r="r" b="b"/>
              <a:pathLst>
                <a:path w="21600" h="21600" extrusionOk="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5" name="Google Shape;25;p65"/>
            <p:cNvSpPr/>
            <p:nvPr/>
          </p:nvSpPr>
          <p:spPr>
            <a:xfrm>
              <a:off x="592" y="513"/>
              <a:ext cx="163" cy="530"/>
            </a:xfrm>
            <a:custGeom>
              <a:avLst/>
              <a:gdLst/>
              <a:ahLst/>
              <a:cxnLst/>
              <a:rect l="l" t="t" r="r" b="b"/>
              <a:pathLst>
                <a:path w="21600" h="21600" extrusionOk="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65"/>
            <p:cNvSpPr/>
            <p:nvPr/>
          </p:nvSpPr>
          <p:spPr>
            <a:xfrm>
              <a:off x="297" y="499"/>
              <a:ext cx="352" cy="408"/>
            </a:xfrm>
            <a:custGeom>
              <a:avLst/>
              <a:gdLst/>
              <a:ahLst/>
              <a:cxnLst/>
              <a:rect l="l" t="t" r="r" b="b"/>
              <a:pathLst>
                <a:path w="21600" h="21600" extrusionOk="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65"/>
            <p:cNvSpPr/>
            <p:nvPr/>
          </p:nvSpPr>
          <p:spPr>
            <a:xfrm>
              <a:off x="576" y="274"/>
              <a:ext cx="125" cy="116"/>
            </a:xfrm>
            <a:custGeom>
              <a:avLst/>
              <a:gdLst/>
              <a:ahLst/>
              <a:cxnLst/>
              <a:rect l="l" t="t" r="r" b="b"/>
              <a:pathLst>
                <a:path w="21600" h="21600" extrusionOk="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8" name="Google Shape;28;p65"/>
            <p:cNvSpPr/>
            <p:nvPr/>
          </p:nvSpPr>
          <p:spPr>
            <a:xfrm>
              <a:off x="556" y="175"/>
              <a:ext cx="161" cy="70"/>
            </a:xfrm>
            <a:custGeom>
              <a:avLst/>
              <a:gdLst/>
              <a:ahLst/>
              <a:cxnLst/>
              <a:rect l="l" t="t" r="r" b="b"/>
              <a:pathLst>
                <a:path w="21600" h="21600" extrusionOk="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65"/>
            <p:cNvSpPr/>
            <p:nvPr/>
          </p:nvSpPr>
          <p:spPr>
            <a:xfrm>
              <a:off x="279" y="2"/>
              <a:ext cx="186" cy="216"/>
            </a:xfrm>
            <a:custGeom>
              <a:avLst/>
              <a:gdLst/>
              <a:ahLst/>
              <a:cxnLst/>
              <a:rect l="l" t="t" r="r" b="b"/>
              <a:pathLst>
                <a:path w="21600" h="21600" extrusionOk="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65"/>
            <p:cNvSpPr/>
            <p:nvPr/>
          </p:nvSpPr>
          <p:spPr>
            <a:xfrm>
              <a:off x="340" y="254"/>
              <a:ext cx="277" cy="156"/>
            </a:xfrm>
            <a:custGeom>
              <a:avLst/>
              <a:gdLst/>
              <a:ahLst/>
              <a:cxnLst/>
              <a:rect l="l" t="t" r="r" b="b"/>
              <a:pathLst>
                <a:path w="21600" h="21600" extrusionOk="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65"/>
            <p:cNvSpPr/>
            <p:nvPr/>
          </p:nvSpPr>
          <p:spPr>
            <a:xfrm>
              <a:off x="2" y="120"/>
              <a:ext cx="302" cy="270"/>
            </a:xfrm>
            <a:custGeom>
              <a:avLst/>
              <a:gdLst/>
              <a:ahLst/>
              <a:cxnLst/>
              <a:rect l="l" t="t" r="r" b="b"/>
              <a:pathLst>
                <a:path w="21600" h="21600" extrusionOk="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p65"/>
            <p:cNvSpPr/>
            <p:nvPr/>
          </p:nvSpPr>
          <p:spPr>
            <a:xfrm>
              <a:off x="206" y="630"/>
              <a:ext cx="375" cy="737"/>
            </a:xfrm>
            <a:custGeom>
              <a:avLst/>
              <a:gdLst/>
              <a:ahLst/>
              <a:cxnLst/>
              <a:rect l="l" t="t" r="r" b="b"/>
              <a:pathLst>
                <a:path w="21600" h="21600" extrusionOk="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sp>
        <p:nvSpPr>
          <p:cNvPr id="33" name="Google Shape;33;p65"/>
          <p:cNvSpPr/>
          <p:nvPr/>
        </p:nvSpPr>
        <p:spPr>
          <a:xfrm>
            <a:off x="3043767" y="2293938"/>
            <a:ext cx="9196917" cy="4591050"/>
          </a:xfrm>
          <a:custGeom>
            <a:avLst/>
            <a:gdLst/>
            <a:ahLst/>
            <a:cxnLst/>
            <a:rect l="l" t="t" r="r" b="b"/>
            <a:pathLst>
              <a:path w="21600" h="21600" extrusionOk="0">
                <a:moveTo>
                  <a:pt x="0" y="21511"/>
                </a:moveTo>
                <a:lnTo>
                  <a:pt x="18119" y="0"/>
                </a:lnTo>
                <a:lnTo>
                  <a:pt x="21552" y="70"/>
                </a:lnTo>
                <a:lnTo>
                  <a:pt x="21600" y="21600"/>
                </a:lnTo>
                <a:lnTo>
                  <a:pt x="0" y="21511"/>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65"/>
          <p:cNvSpPr txBox="1">
            <a:spLocks noGrp="1"/>
          </p:cNvSpPr>
          <p:nvPr>
            <p:ph type="ctrTitle"/>
          </p:nvPr>
        </p:nvSpPr>
        <p:spPr>
          <a:xfrm>
            <a:off x="529167" y="2133600"/>
            <a:ext cx="11231033"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5"/>
          <p:cNvSpPr txBox="1">
            <a:spLocks noGrp="1"/>
          </p:cNvSpPr>
          <p:nvPr>
            <p:ph type="subTitle" idx="1"/>
          </p:nvPr>
        </p:nvSpPr>
        <p:spPr>
          <a:xfrm>
            <a:off x="1828800" y="3886200"/>
            <a:ext cx="8534400" cy="1198563"/>
          </a:xfrm>
          <a:prstGeom prst="rect">
            <a:avLst/>
          </a:prstGeom>
          <a:noFill/>
          <a:ln>
            <a:noFill/>
          </a:ln>
        </p:spPr>
        <p:txBody>
          <a:bodyPr spcFirstLastPara="1" wrap="square" lIns="91425" tIns="45700" rIns="91425" bIns="45700" anchor="ctr" anchorCtr="1">
            <a:noAutofit/>
          </a:bodyPr>
          <a:lstStyle>
            <a:lvl1pPr lvl="0" algn="l">
              <a:spcBef>
                <a:spcPts val="640"/>
              </a:spcBef>
              <a:spcAft>
                <a:spcPts val="0"/>
              </a:spcAft>
              <a:buClr>
                <a:schemeClr val="lt1"/>
              </a:buClr>
              <a:buSzPts val="32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lnSpc>
                <a:spcPct val="90000"/>
              </a:lnSpc>
              <a:spcBef>
                <a:spcPts val="5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
        <p:nvSpPr>
          <p:cNvPr id="36" name="Google Shape;36;p6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lt1"/>
                </a:solidFill>
                <a:latin typeface="Arial"/>
                <a:ea typeface="Arial"/>
                <a:cs typeface="Arial"/>
                <a:sym typeface="Arial"/>
              </a:defRPr>
            </a:lvl1pPr>
            <a:lvl2pPr marL="0" lvl="1" indent="0" algn="r">
              <a:spcBef>
                <a:spcPts val="0"/>
              </a:spcBef>
              <a:buNone/>
              <a:defRPr sz="1400">
                <a:solidFill>
                  <a:schemeClr val="lt1"/>
                </a:solidFill>
                <a:latin typeface="Arial"/>
                <a:ea typeface="Arial"/>
                <a:cs typeface="Arial"/>
                <a:sym typeface="Arial"/>
              </a:defRPr>
            </a:lvl2pPr>
            <a:lvl3pPr marL="0" lvl="2" indent="0" algn="r">
              <a:spcBef>
                <a:spcPts val="0"/>
              </a:spcBef>
              <a:buNone/>
              <a:defRPr sz="1400">
                <a:solidFill>
                  <a:schemeClr val="lt1"/>
                </a:solidFill>
                <a:latin typeface="Arial"/>
                <a:ea typeface="Arial"/>
                <a:cs typeface="Arial"/>
                <a:sym typeface="Arial"/>
              </a:defRPr>
            </a:lvl3pPr>
            <a:lvl4pPr marL="0" lvl="3" indent="0" algn="r">
              <a:spcBef>
                <a:spcPts val="0"/>
              </a:spcBef>
              <a:buNone/>
              <a:defRPr sz="1400">
                <a:solidFill>
                  <a:schemeClr val="lt1"/>
                </a:solidFill>
                <a:latin typeface="Arial"/>
                <a:ea typeface="Arial"/>
                <a:cs typeface="Arial"/>
                <a:sym typeface="Arial"/>
              </a:defRPr>
            </a:lvl4pPr>
            <a:lvl5pPr marL="0" lvl="4" indent="0" algn="r">
              <a:spcBef>
                <a:spcPts val="0"/>
              </a:spcBef>
              <a:buNone/>
              <a:defRPr sz="1400">
                <a:solidFill>
                  <a:schemeClr val="lt1"/>
                </a:solidFill>
                <a:latin typeface="Arial"/>
                <a:ea typeface="Arial"/>
                <a:cs typeface="Arial"/>
                <a:sym typeface="Arial"/>
              </a:defRPr>
            </a:lvl5pPr>
            <a:lvl6pPr marL="0" lvl="5" indent="0" algn="r">
              <a:spcBef>
                <a:spcPts val="0"/>
              </a:spcBef>
              <a:buNone/>
              <a:defRPr sz="1400">
                <a:solidFill>
                  <a:schemeClr val="lt1"/>
                </a:solidFill>
                <a:latin typeface="Arial"/>
                <a:ea typeface="Arial"/>
                <a:cs typeface="Arial"/>
                <a:sym typeface="Arial"/>
              </a:defRPr>
            </a:lvl6pPr>
            <a:lvl7pPr marL="0" lvl="6" indent="0" algn="r">
              <a:spcBef>
                <a:spcPts val="0"/>
              </a:spcBef>
              <a:buNone/>
              <a:defRPr sz="1400">
                <a:solidFill>
                  <a:schemeClr val="lt1"/>
                </a:solidFill>
                <a:latin typeface="Arial"/>
                <a:ea typeface="Arial"/>
                <a:cs typeface="Arial"/>
                <a:sym typeface="Arial"/>
              </a:defRPr>
            </a:lvl7pPr>
            <a:lvl8pPr marL="0" lvl="7" indent="0" algn="r">
              <a:spcBef>
                <a:spcPts val="0"/>
              </a:spcBef>
              <a:buNone/>
              <a:defRPr sz="1400">
                <a:solidFill>
                  <a:schemeClr val="lt1"/>
                </a:solidFill>
                <a:latin typeface="Arial"/>
                <a:ea typeface="Arial"/>
                <a:cs typeface="Arial"/>
                <a:sym typeface="Arial"/>
              </a:defRPr>
            </a:lvl8pPr>
            <a:lvl9pPr marL="0" lvl="8" indent="0" algn="r">
              <a:spcBef>
                <a:spcPts val="0"/>
              </a:spcBef>
              <a:buNone/>
              <a:defRPr sz="1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74"/>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7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7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7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75"/>
          <p:cNvSpPr txBox="1">
            <a:spLocks noGrp="1"/>
          </p:cNvSpPr>
          <p:nvPr>
            <p:ph type="title"/>
          </p:nvPr>
        </p:nvSpPr>
        <p:spPr>
          <a:xfrm rot="5400000">
            <a:off x="7285037" y="1828801"/>
            <a:ext cx="5851525" cy="2743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5"/>
          <p:cNvSpPr txBox="1">
            <a:spLocks noGrp="1"/>
          </p:cNvSpPr>
          <p:nvPr>
            <p:ph type="body" idx="1"/>
          </p:nvPr>
        </p:nvSpPr>
        <p:spPr>
          <a:xfrm rot="5400000">
            <a:off x="1697037" y="-812800"/>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7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7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6"/>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6"/>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6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7"/>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6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68"/>
          <p:cNvSpPr txBox="1">
            <a:spLocks noGrp="1"/>
          </p:cNvSpPr>
          <p:nvPr>
            <p:ph type="title"/>
          </p:nvPr>
        </p:nvSpPr>
        <p:spPr>
          <a:xfrm>
            <a:off x="831851" y="1709738"/>
            <a:ext cx="105156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8"/>
          <p:cNvSpPr txBox="1">
            <a:spLocks noGrp="1"/>
          </p:cNvSpPr>
          <p:nvPr>
            <p:ph type="body" idx="1"/>
          </p:nvPr>
        </p:nvSpPr>
        <p:spPr>
          <a:xfrm>
            <a:off x="831851"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lt1"/>
              </a:buClr>
              <a:buSzPts val="2400"/>
              <a:buFont typeface="Arial"/>
              <a:buNone/>
              <a:defRPr sz="2400"/>
            </a:lvl1pPr>
            <a:lvl2pPr marL="914400" lvl="1" indent="-228600" algn="l">
              <a:spcBef>
                <a:spcPts val="400"/>
              </a:spcBef>
              <a:spcAft>
                <a:spcPts val="0"/>
              </a:spcAft>
              <a:buClr>
                <a:schemeClr val="lt1"/>
              </a:buClr>
              <a:buSzPts val="2000"/>
              <a:buFont typeface="Arial"/>
              <a:buNone/>
              <a:defRPr sz="2000"/>
            </a:lvl2pPr>
            <a:lvl3pPr marL="1371600" lvl="2" indent="-228600" algn="l">
              <a:spcBef>
                <a:spcPts val="360"/>
              </a:spcBef>
              <a:spcAft>
                <a:spcPts val="0"/>
              </a:spcAft>
              <a:buClr>
                <a:schemeClr val="lt1"/>
              </a:buClr>
              <a:buSzPts val="1800"/>
              <a:buFont typeface="Arial"/>
              <a:buNone/>
              <a:defRPr sz="1800"/>
            </a:lvl3pPr>
            <a:lvl4pPr marL="1828800" lvl="3" indent="-228600" algn="l">
              <a:spcBef>
                <a:spcPts val="320"/>
              </a:spcBef>
              <a:spcAft>
                <a:spcPts val="0"/>
              </a:spcAft>
              <a:buClr>
                <a:schemeClr val="lt1"/>
              </a:buClr>
              <a:buSzPts val="1600"/>
              <a:buFont typeface="Arial"/>
              <a:buNone/>
              <a:defRPr sz="1600"/>
            </a:lvl4pPr>
            <a:lvl5pPr marL="2286000" lvl="4" indent="-228600" algn="l">
              <a:spcBef>
                <a:spcPts val="320"/>
              </a:spcBef>
              <a:spcAft>
                <a:spcPts val="0"/>
              </a:spcAft>
              <a:buClr>
                <a:schemeClr val="lt1"/>
              </a:buClr>
              <a:buSzPts val="1600"/>
              <a:buFont typeface="Arial"/>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55" name="Google Shape;55;p6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69"/>
          <p:cNvSpPr txBox="1">
            <a:spLocks noGrp="1"/>
          </p:cNvSpPr>
          <p:nvPr>
            <p:ph type="title"/>
          </p:nvPr>
        </p:nvSpPr>
        <p:spPr>
          <a:xfrm>
            <a:off x="840317" y="365125"/>
            <a:ext cx="10515600" cy="1325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9"/>
          <p:cNvSpPr txBox="1">
            <a:spLocks noGrp="1"/>
          </p:cNvSpPr>
          <p:nvPr>
            <p:ph type="body" idx="1"/>
          </p:nvPr>
        </p:nvSpPr>
        <p:spPr>
          <a:xfrm>
            <a:off x="840317"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 name="Google Shape;61;p69"/>
          <p:cNvSpPr txBox="1">
            <a:spLocks noGrp="1"/>
          </p:cNvSpPr>
          <p:nvPr>
            <p:ph type="body" idx="2"/>
          </p:nvPr>
        </p:nvSpPr>
        <p:spPr>
          <a:xfrm>
            <a:off x="840317" y="2505075"/>
            <a:ext cx="5158316"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69"/>
          <p:cNvSpPr txBox="1">
            <a:spLocks noGrp="1"/>
          </p:cNvSpPr>
          <p:nvPr>
            <p:ph type="body" idx="3"/>
          </p:nvPr>
        </p:nvSpPr>
        <p:spPr>
          <a:xfrm>
            <a:off x="6172200"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3" name="Google Shape;63;p69"/>
          <p:cNvSpPr txBox="1">
            <a:spLocks noGrp="1"/>
          </p:cNvSpPr>
          <p:nvPr>
            <p:ph type="body" idx="4"/>
          </p:nvPr>
        </p:nvSpPr>
        <p:spPr>
          <a:xfrm>
            <a:off x="6172200" y="2505075"/>
            <a:ext cx="518371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4" name="Google Shape;64;p6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7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72"/>
          <p:cNvSpPr txBox="1">
            <a:spLocks noGrp="1"/>
          </p:cNvSpPr>
          <p:nvPr>
            <p:ph type="title"/>
          </p:nvPr>
        </p:nvSpPr>
        <p:spPr>
          <a:xfrm>
            <a:off x="840317" y="457200"/>
            <a:ext cx="3932767"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2"/>
          <p:cNvSpPr txBox="1">
            <a:spLocks noGrp="1"/>
          </p:cNvSpPr>
          <p:nvPr>
            <p:ph type="body" idx="1"/>
          </p:nvPr>
        </p:nvSpPr>
        <p:spPr>
          <a:xfrm>
            <a:off x="5183717"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79" name="Google Shape;79;p72"/>
          <p:cNvSpPr txBox="1">
            <a:spLocks noGrp="1"/>
          </p:cNvSpPr>
          <p:nvPr>
            <p:ph type="body" idx="2"/>
          </p:nvPr>
        </p:nvSpPr>
        <p:spPr>
          <a:xfrm>
            <a:off x="840317"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0" name="Google Shape;80;p7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73"/>
          <p:cNvSpPr txBox="1">
            <a:spLocks noGrp="1"/>
          </p:cNvSpPr>
          <p:nvPr>
            <p:ph type="title"/>
          </p:nvPr>
        </p:nvSpPr>
        <p:spPr>
          <a:xfrm>
            <a:off x="840317" y="457200"/>
            <a:ext cx="3932767"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3"/>
          <p:cNvSpPr>
            <a:spLocks noGrp="1"/>
          </p:cNvSpPr>
          <p:nvPr>
            <p:ph type="pic" idx="2"/>
          </p:nvPr>
        </p:nvSpPr>
        <p:spPr>
          <a:xfrm>
            <a:off x="5183717" y="987425"/>
            <a:ext cx="617220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86" name="Google Shape;86;p73"/>
          <p:cNvSpPr txBox="1">
            <a:spLocks noGrp="1"/>
          </p:cNvSpPr>
          <p:nvPr>
            <p:ph type="body" idx="1"/>
          </p:nvPr>
        </p:nvSpPr>
        <p:spPr>
          <a:xfrm>
            <a:off x="840317"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7" name="Google Shape;87;p7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folHlink"/>
            </a:gs>
            <a:gs pos="100000">
              <a:schemeClr val="dk2"/>
            </a:gs>
          </a:gsLst>
          <a:lin ang="5400000" scaled="0"/>
        </a:gradFill>
        <a:effectLst/>
      </p:bgPr>
    </p:bg>
    <p:spTree>
      <p:nvGrpSpPr>
        <p:cNvPr id="1" name="Shape 5"/>
        <p:cNvGrpSpPr/>
        <p:nvPr/>
      </p:nvGrpSpPr>
      <p:grpSpPr>
        <a:xfrm>
          <a:off x="0" y="0"/>
          <a:ext cx="0" cy="0"/>
          <a:chOff x="0" y="0"/>
          <a:chExt cx="0" cy="0"/>
        </a:xfrm>
      </p:grpSpPr>
      <p:grpSp>
        <p:nvGrpSpPr>
          <p:cNvPr id="6" name="Google Shape;6;p64"/>
          <p:cNvGrpSpPr/>
          <p:nvPr/>
        </p:nvGrpSpPr>
        <p:grpSpPr>
          <a:xfrm>
            <a:off x="7021431" y="4080281"/>
            <a:ext cx="1857987" cy="1745844"/>
            <a:chOff x="2" y="2"/>
            <a:chExt cx="794" cy="975"/>
          </a:xfrm>
        </p:grpSpPr>
        <p:sp>
          <p:nvSpPr>
            <p:cNvPr id="7" name="Google Shape;7;p64"/>
            <p:cNvSpPr/>
            <p:nvPr/>
          </p:nvSpPr>
          <p:spPr>
            <a:xfrm>
              <a:off x="537" y="379"/>
              <a:ext cx="259" cy="451"/>
            </a:xfrm>
            <a:custGeom>
              <a:avLst/>
              <a:gdLst/>
              <a:ahLst/>
              <a:cxnLst/>
              <a:rect l="l" t="t" r="r" b="b"/>
              <a:pathLst>
                <a:path w="21600" h="21600" extrusionOk="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8" name="Google Shape;8;p64"/>
            <p:cNvSpPr/>
            <p:nvPr/>
          </p:nvSpPr>
          <p:spPr>
            <a:xfrm>
              <a:off x="272" y="460"/>
              <a:ext cx="250" cy="329"/>
            </a:xfrm>
            <a:custGeom>
              <a:avLst/>
              <a:gdLst/>
              <a:ahLst/>
              <a:cxnLst/>
              <a:rect l="l" t="t" r="r" b="b"/>
              <a:pathLst>
                <a:path w="21600" h="21600" extrusionOk="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9" name="Google Shape;9;p64"/>
            <p:cNvSpPr/>
            <p:nvPr/>
          </p:nvSpPr>
          <p:spPr>
            <a:xfrm>
              <a:off x="200" y="399"/>
              <a:ext cx="238" cy="313"/>
            </a:xfrm>
            <a:custGeom>
              <a:avLst/>
              <a:gdLst/>
              <a:ahLst/>
              <a:cxnLst/>
              <a:rect l="l" t="t" r="r" b="b"/>
              <a:pathLst>
                <a:path w="21600" h="21600" extrusionOk="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0" name="Google Shape;10;p64"/>
            <p:cNvSpPr/>
            <p:nvPr/>
          </p:nvSpPr>
          <p:spPr>
            <a:xfrm>
              <a:off x="469" y="299"/>
              <a:ext cx="112" cy="52"/>
            </a:xfrm>
            <a:custGeom>
              <a:avLst/>
              <a:gdLst/>
              <a:ahLst/>
              <a:cxnLst/>
              <a:rect l="l" t="t" r="r" b="b"/>
              <a:pathLst>
                <a:path w="21600" h="21600" extrusionOk="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1" name="Google Shape;11;p64"/>
            <p:cNvSpPr/>
            <p:nvPr/>
          </p:nvSpPr>
          <p:spPr>
            <a:xfrm>
              <a:off x="506" y="200"/>
              <a:ext cx="109" cy="63"/>
            </a:xfrm>
            <a:custGeom>
              <a:avLst/>
              <a:gdLst/>
              <a:ahLst/>
              <a:cxnLst/>
              <a:rect l="l" t="t" r="r" b="b"/>
              <a:pathLst>
                <a:path w="21600" h="21600" extrusionOk="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2" name="Google Shape;12;p64"/>
            <p:cNvSpPr/>
            <p:nvPr/>
          </p:nvSpPr>
          <p:spPr>
            <a:xfrm>
              <a:off x="358" y="2"/>
              <a:ext cx="118" cy="168"/>
            </a:xfrm>
            <a:custGeom>
              <a:avLst/>
              <a:gdLst/>
              <a:ahLst/>
              <a:cxnLst/>
              <a:rect l="l" t="t" r="r" b="b"/>
              <a:pathLst>
                <a:path w="21600" h="21600" extrusionOk="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3" name="Google Shape;13;p64"/>
            <p:cNvSpPr/>
            <p:nvPr/>
          </p:nvSpPr>
          <p:spPr>
            <a:xfrm>
              <a:off x="313" y="184"/>
              <a:ext cx="206" cy="127"/>
            </a:xfrm>
            <a:custGeom>
              <a:avLst/>
              <a:gdLst/>
              <a:ahLst/>
              <a:cxnLst/>
              <a:rect l="l" t="t" r="r" b="b"/>
              <a:pathLst>
                <a:path w="21600" h="21600" extrusionOk="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4" name="Google Shape;14;p64"/>
            <p:cNvSpPr/>
            <p:nvPr/>
          </p:nvSpPr>
          <p:spPr>
            <a:xfrm>
              <a:off x="73" y="63"/>
              <a:ext cx="278" cy="107"/>
            </a:xfrm>
            <a:custGeom>
              <a:avLst/>
              <a:gdLst/>
              <a:ahLst/>
              <a:cxnLst/>
              <a:rect l="l" t="t" r="r" b="b"/>
              <a:pathLst>
                <a:path w="21600" h="21600" extrusionOk="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5" name="Google Shape;15;p64"/>
            <p:cNvSpPr/>
            <p:nvPr/>
          </p:nvSpPr>
          <p:spPr>
            <a:xfrm>
              <a:off x="2" y="494"/>
              <a:ext cx="370" cy="483"/>
            </a:xfrm>
            <a:custGeom>
              <a:avLst/>
              <a:gdLst/>
              <a:ahLst/>
              <a:cxnLst/>
              <a:rect l="l" t="t" r="r" b="b"/>
              <a:pathLst>
                <a:path w="21600" h="21600" extrusionOk="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sp>
        <p:nvSpPr>
          <p:cNvPr id="16" name="Google Shape;16;p64"/>
          <p:cNvSpPr/>
          <p:nvPr/>
        </p:nvSpPr>
        <p:spPr>
          <a:xfrm>
            <a:off x="2840567" y="4749800"/>
            <a:ext cx="9351433" cy="2135188"/>
          </a:xfrm>
          <a:custGeom>
            <a:avLst/>
            <a:gdLst/>
            <a:ahLst/>
            <a:cxnLst/>
            <a:rect l="l" t="t" r="r" b="b"/>
            <a:pathLst>
              <a:path w="21600" h="21600" extrusionOk="0">
                <a:moveTo>
                  <a:pt x="0" y="21403"/>
                </a:moveTo>
                <a:lnTo>
                  <a:pt x="21600" y="0"/>
                </a:lnTo>
                <a:lnTo>
                  <a:pt x="21600" y="21600"/>
                </a:lnTo>
                <a:lnTo>
                  <a:pt x="0" y="21403"/>
                </a:lnTo>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7" name="Google Shape;17;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36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36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36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6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6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6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600" b="0" i="0" u="none" strike="noStrike" cap="none">
                <a:solidFill>
                  <a:schemeClr val="lt1"/>
                </a:solidFill>
                <a:latin typeface="Arial"/>
                <a:ea typeface="Arial"/>
                <a:cs typeface="Arial"/>
                <a:sym typeface="Arial"/>
              </a:defRPr>
            </a:lvl9pPr>
          </a:lstStyle>
          <a:p>
            <a:endParaRPr/>
          </a:p>
        </p:txBody>
      </p:sp>
      <p:sp>
        <p:nvSpPr>
          <p:cNvPr id="18" name="Google Shape;18;p64"/>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9" name="Google Shape;19;p6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 name="Google Shape;20;p6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1" name="Google Shape;21;p6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u="none">
                <a:solidFill>
                  <a:schemeClr val="lt1"/>
                </a:solidFill>
                <a:latin typeface="Arial"/>
                <a:ea typeface="Arial"/>
                <a:cs typeface="Arial"/>
                <a:sym typeface="Arial"/>
              </a:defRPr>
            </a:lvl1pPr>
            <a:lvl2pPr marL="0" marR="0" lvl="1" indent="0" algn="r" rtl="0">
              <a:spcBef>
                <a:spcPts val="0"/>
              </a:spcBef>
              <a:buNone/>
              <a:defRPr sz="1400" b="0" u="none">
                <a:solidFill>
                  <a:schemeClr val="lt1"/>
                </a:solidFill>
                <a:latin typeface="Arial"/>
                <a:ea typeface="Arial"/>
                <a:cs typeface="Arial"/>
                <a:sym typeface="Arial"/>
              </a:defRPr>
            </a:lvl2pPr>
            <a:lvl3pPr marL="0" marR="0" lvl="2" indent="0" algn="r" rtl="0">
              <a:spcBef>
                <a:spcPts val="0"/>
              </a:spcBef>
              <a:buNone/>
              <a:defRPr sz="1400" b="0" u="none">
                <a:solidFill>
                  <a:schemeClr val="lt1"/>
                </a:solidFill>
                <a:latin typeface="Arial"/>
                <a:ea typeface="Arial"/>
                <a:cs typeface="Arial"/>
                <a:sym typeface="Arial"/>
              </a:defRPr>
            </a:lvl3pPr>
            <a:lvl4pPr marL="0" marR="0" lvl="3" indent="0" algn="r" rtl="0">
              <a:spcBef>
                <a:spcPts val="0"/>
              </a:spcBef>
              <a:buNone/>
              <a:defRPr sz="1400" b="0" u="none">
                <a:solidFill>
                  <a:schemeClr val="lt1"/>
                </a:solidFill>
                <a:latin typeface="Arial"/>
                <a:ea typeface="Arial"/>
                <a:cs typeface="Arial"/>
                <a:sym typeface="Arial"/>
              </a:defRPr>
            </a:lvl4pPr>
            <a:lvl5pPr marL="0" marR="0" lvl="4" indent="0" algn="r" rtl="0">
              <a:spcBef>
                <a:spcPts val="0"/>
              </a:spcBef>
              <a:buNone/>
              <a:defRPr sz="1400" b="0" u="none">
                <a:solidFill>
                  <a:schemeClr val="lt1"/>
                </a:solidFill>
                <a:latin typeface="Arial"/>
                <a:ea typeface="Arial"/>
                <a:cs typeface="Arial"/>
                <a:sym typeface="Arial"/>
              </a:defRPr>
            </a:lvl5pPr>
            <a:lvl6pPr marL="0" marR="0" lvl="5" indent="0" algn="r" rtl="0">
              <a:spcBef>
                <a:spcPts val="0"/>
              </a:spcBef>
              <a:buNone/>
              <a:defRPr sz="1400" b="0" u="none">
                <a:solidFill>
                  <a:schemeClr val="lt1"/>
                </a:solidFill>
                <a:latin typeface="Arial"/>
                <a:ea typeface="Arial"/>
                <a:cs typeface="Arial"/>
                <a:sym typeface="Arial"/>
              </a:defRPr>
            </a:lvl6pPr>
            <a:lvl7pPr marL="0" marR="0" lvl="6" indent="0" algn="r" rtl="0">
              <a:spcBef>
                <a:spcPts val="0"/>
              </a:spcBef>
              <a:buNone/>
              <a:defRPr sz="1400" b="0" u="none">
                <a:solidFill>
                  <a:schemeClr val="lt1"/>
                </a:solidFill>
                <a:latin typeface="Arial"/>
                <a:ea typeface="Arial"/>
                <a:cs typeface="Arial"/>
                <a:sym typeface="Arial"/>
              </a:defRPr>
            </a:lvl7pPr>
            <a:lvl8pPr marL="0" marR="0" lvl="7" indent="0" algn="r" rtl="0">
              <a:spcBef>
                <a:spcPts val="0"/>
              </a:spcBef>
              <a:buNone/>
              <a:defRPr sz="1400" b="0" u="none">
                <a:solidFill>
                  <a:schemeClr val="lt1"/>
                </a:solidFill>
                <a:latin typeface="Arial"/>
                <a:ea typeface="Arial"/>
                <a:cs typeface="Arial"/>
                <a:sym typeface="Arial"/>
              </a:defRPr>
            </a:lvl8pPr>
            <a:lvl9pPr marL="0" marR="0" lvl="8" indent="0" algn="r" rtl="0">
              <a:spcBef>
                <a:spcPts val="0"/>
              </a:spcBef>
              <a:buNone/>
              <a:defRPr sz="1400" b="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open?id=11CAI2Yb8f3MsoABNqzfpurNA8oaWG4Pj"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open?id=1yeO-4Od40F9j4OZmAr3gP_V3C5kB35P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open?id=1aTNFlXo393Hzdy30k6NRxSj8mkSyS9mj"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Eup2J0oAq9Y"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mqHVRgCkCD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529167" y="2133600"/>
            <a:ext cx="11231033"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7200">
                <a:solidFill>
                  <a:schemeClr val="accent1"/>
                </a:solidFill>
              </a:rPr>
              <a:t>Inventions auction</a:t>
            </a:r>
            <a:endParaRPr sz="7200">
              <a:solidFill>
                <a:schemeClr val="accent1"/>
              </a:solidFill>
            </a:endParaRPr>
          </a:p>
        </p:txBody>
      </p:sp>
      <p:sp>
        <p:nvSpPr>
          <p:cNvPr id="107" name="Google Shape;107;p1"/>
          <p:cNvSpPr txBox="1">
            <a:spLocks noGrp="1"/>
          </p:cNvSpPr>
          <p:nvPr>
            <p:ph type="subTitle" idx="1"/>
          </p:nvPr>
        </p:nvSpPr>
        <p:spPr>
          <a:xfrm>
            <a:off x="1828800" y="3886200"/>
            <a:ext cx="8534400" cy="1198563"/>
          </a:xfrm>
          <a:prstGeom prst="rect">
            <a:avLst/>
          </a:prstGeom>
          <a:noFill/>
          <a:ln>
            <a:noFill/>
          </a:ln>
        </p:spPr>
        <p:txBody>
          <a:bodyPr spcFirstLastPara="1" wrap="square" lIns="91425" tIns="45700" rIns="91425" bIns="45700" anchor="ctr" anchorCtr="1">
            <a:noAutofit/>
          </a:bodyPr>
          <a:lstStyle/>
          <a:p>
            <a:pPr marL="0" lvl="0" indent="0" algn="l" rtl="0">
              <a:spcBef>
                <a:spcPts val="0"/>
              </a:spcBef>
              <a:spcAft>
                <a:spcPts val="0"/>
              </a:spcAft>
              <a:buClr>
                <a:schemeClr val="lt1"/>
              </a:buClr>
              <a:buSzPts val="3200"/>
              <a:buFont typeface="Arial"/>
              <a:buNone/>
            </a:pPr>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body" idx="1"/>
          </p:nvPr>
        </p:nvSpPr>
        <p:spPr>
          <a:xfrm>
            <a:off x="609600" y="108077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“...In earlier times, man used to cover long distances, on foot if he had to carry his goods. Then he used to carry them on his head, or on his back, then he started using animals to cover long distances, or to carry his goods. Later on -to carry heavier loads- early man developed a sledge in order to move. The sledge man had to spend a lot of energy, therefore he started making use of animals to do so, however it is very difficult to move the sledge on unleveled ground. It is believed that when the early man saw a log of wood  rolling down a hill an idea struck him he thought that if he puts log of wood under heavy objects it would be easier and faster for him to move them.”</a:t>
            </a:r>
            <a:endParaRPr sz="3000" b="1"/>
          </a:p>
        </p:txBody>
      </p:sp>
      <p:sp>
        <p:nvSpPr>
          <p:cNvPr id="165" name="Google Shape;165;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the wheel</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1EFB-193D-4009-819F-708B80C459B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8CBA39C-25BC-4F94-9F8C-596971FB9B7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4E88465-AF3E-43C2-9C80-1FF49C854C5B}"/>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7804D151-AD17-4BBA-B6AB-EA8C6530B9A6}"/>
              </a:ext>
            </a:extLst>
          </p:cNvPr>
          <p:cNvPicPr>
            <a:picLocks noChangeAspect="1"/>
          </p:cNvPicPr>
          <p:nvPr/>
        </p:nvPicPr>
        <p:blipFill>
          <a:blip r:embed="rId2"/>
          <a:stretch>
            <a:fillRect/>
          </a:stretch>
        </p:blipFill>
        <p:spPr>
          <a:xfrm>
            <a:off x="609600" y="274638"/>
            <a:ext cx="11009576" cy="5324304"/>
          </a:xfrm>
          <a:prstGeom prst="rect">
            <a:avLst/>
          </a:prstGeom>
        </p:spPr>
      </p:pic>
    </p:spTree>
    <p:extLst>
      <p:ext uri="{BB962C8B-B14F-4D97-AF65-F5344CB8AC3E}">
        <p14:creationId xmlns:p14="http://schemas.microsoft.com/office/powerpoint/2010/main" val="28810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invention of paper!</a:t>
            </a:r>
            <a:endParaRPr/>
          </a:p>
        </p:txBody>
      </p:sp>
      <p:sp>
        <p:nvSpPr>
          <p:cNvPr id="171" name="Google Shape;171;p11"/>
          <p:cNvSpPr txBox="1">
            <a:spLocks noGrp="1"/>
          </p:cNvSpPr>
          <p:nvPr>
            <p:ph type="body" idx="1"/>
          </p:nvPr>
        </p:nvSpPr>
        <p:spPr>
          <a:xfrm>
            <a:off x="609600" y="1600200"/>
            <a:ext cx="10498455" cy="452628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lt1"/>
              </a:buClr>
              <a:buSzPts val="3200"/>
              <a:buFont typeface="Arial"/>
              <a:buChar char="•"/>
            </a:pPr>
            <a:r>
              <a:rPr lang="en-US"/>
              <a:t>Watch the video </a:t>
            </a:r>
            <a:r>
              <a:rPr lang="en-US" u="sng">
                <a:solidFill>
                  <a:schemeClr val="hlink"/>
                </a:solidFill>
                <a:hlinkClick r:id="rId3"/>
              </a:rPr>
              <a:t>here</a:t>
            </a:r>
            <a:r>
              <a:rPr lang="en-US"/>
              <a:t>: </a:t>
            </a:r>
            <a:endParaRPr/>
          </a:p>
          <a:p>
            <a:pPr marL="342900" lvl="0" indent="-342900" algn="ctr" rtl="0">
              <a:spcBef>
                <a:spcPts val="640"/>
              </a:spcBef>
              <a:spcAft>
                <a:spcPts val="0"/>
              </a:spcAft>
              <a:buClr>
                <a:schemeClr val="lt1"/>
              </a:buClr>
              <a:buSzPts val="3200"/>
              <a:buFont typeface="Arial"/>
              <a:buChar char="•"/>
            </a:pPr>
            <a:r>
              <a:rPr lang="en-US"/>
              <a:t>Answer the questions</a:t>
            </a:r>
            <a:endParaRPr/>
          </a:p>
          <a:p>
            <a:pPr marL="342900" lvl="0" indent="-342900" algn="ctr" rtl="0">
              <a:spcBef>
                <a:spcPts val="640"/>
              </a:spcBef>
              <a:spcAft>
                <a:spcPts val="0"/>
              </a:spcAft>
              <a:buClr>
                <a:schemeClr val="lt1"/>
              </a:buClr>
              <a:buSzPts val="3200"/>
              <a:buFont typeface="Arial"/>
              <a:buChar char="•"/>
            </a:pPr>
            <a:r>
              <a:rPr lang="en-US"/>
              <a:t>Place your bets</a:t>
            </a:r>
            <a:endParaRPr/>
          </a:p>
          <a:p>
            <a:pPr marL="342900" lvl="0" indent="-342900" algn="ctr" rtl="0">
              <a:spcBef>
                <a:spcPts val="640"/>
              </a:spcBef>
              <a:spcAft>
                <a:spcPts val="0"/>
              </a:spcAft>
              <a:buClr>
                <a:schemeClr val="lt1"/>
              </a:buClr>
              <a:buSzPts val="3200"/>
              <a:buFont typeface="Arial"/>
              <a:buChar char="•"/>
            </a:pPr>
            <a:r>
              <a:rPr lang="en-US"/>
              <a:t>Win </a:t>
            </a:r>
            <a:r>
              <a:rPr lang="en-US" strike="sngStrike">
                <a:solidFill>
                  <a:schemeClr val="lt1"/>
                </a:solidFill>
              </a:rPr>
              <a:t>real</a:t>
            </a:r>
            <a:r>
              <a:rPr lang="en-US"/>
              <a:t> fake money! </a:t>
            </a:r>
            <a:endParaRPr/>
          </a:p>
          <a:p>
            <a:pPr marL="342900" lvl="0" indent="-139700" algn="ctr" rtl="0">
              <a:spcBef>
                <a:spcPts val="640"/>
              </a:spcBef>
              <a:spcAft>
                <a:spcPts val="0"/>
              </a:spcAft>
              <a:buClr>
                <a:schemeClr val="lt1"/>
              </a:buClr>
              <a:buSzPts val="3200"/>
              <a:buFont typeface="Arial"/>
              <a:buNone/>
            </a:pPr>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 </a:t>
            </a:r>
            <a:r>
              <a:rPr lang="en-US"/>
              <a:t>Question 1</a:t>
            </a:r>
            <a:endParaRPr/>
          </a:p>
        </p:txBody>
      </p:sp>
      <p:sp>
        <p:nvSpPr>
          <p:cNvPr id="177" name="Google Shape;177;p12"/>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“What is paper used for?”</a:t>
            </a:r>
            <a:endParaRPr/>
          </a:p>
        </p:txBody>
      </p:sp>
      <p:sp>
        <p:nvSpPr>
          <p:cNvPr id="178" name="Google Shape;178;p12"/>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Transport (moving things)</a:t>
            </a:r>
            <a:endParaRPr/>
          </a:p>
          <a:p>
            <a:pPr marL="342900" lvl="0" indent="-342900" algn="l" rtl="0">
              <a:spcBef>
                <a:spcPts val="640"/>
              </a:spcBef>
              <a:spcAft>
                <a:spcPts val="0"/>
              </a:spcAft>
              <a:buClr>
                <a:schemeClr val="lt1"/>
              </a:buClr>
              <a:buSzPts val="3200"/>
              <a:buFont typeface="Noto Sans Symbols"/>
              <a:buChar char="□"/>
            </a:pPr>
            <a:r>
              <a:rPr lang="en-US"/>
              <a:t>Writing</a:t>
            </a:r>
            <a:endParaRPr/>
          </a:p>
          <a:p>
            <a:pPr marL="342900" lvl="0" indent="-342900" algn="l" rtl="0">
              <a:spcBef>
                <a:spcPts val="640"/>
              </a:spcBef>
              <a:spcAft>
                <a:spcPts val="0"/>
              </a:spcAft>
              <a:buClr>
                <a:schemeClr val="lt1"/>
              </a:buClr>
              <a:buSzPts val="3200"/>
              <a:buFont typeface="Noto Sans Symbols"/>
              <a:buChar char="□"/>
            </a:pPr>
            <a:r>
              <a:rPr lang="en-US"/>
              <a:t>Medicine</a:t>
            </a:r>
            <a:endParaRPr/>
          </a:p>
          <a:p>
            <a:pPr marL="342900" lvl="0" indent="-342900" algn="l" rtl="0">
              <a:spcBef>
                <a:spcPts val="640"/>
              </a:spcBef>
              <a:spcAft>
                <a:spcPts val="0"/>
              </a:spcAft>
              <a:buClr>
                <a:schemeClr val="lt1"/>
              </a:buClr>
              <a:buSzPts val="3200"/>
              <a:buFont typeface="Noto Sans Symbols"/>
              <a:buChar char="□"/>
            </a:pPr>
            <a:r>
              <a:rPr lang="en-US"/>
              <a:t>Farming</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4" name="Google Shape;184;p13"/>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185" name="Google Shape;185;p13"/>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191" name="Google Shape;191;p14"/>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Writing!</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500"/>
                                        <p:tgtEl>
                                          <p:spTgt spid="1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 </a:t>
            </a:r>
            <a:r>
              <a:rPr lang="en-US"/>
              <a:t>Question 2</a:t>
            </a:r>
            <a:endParaRPr/>
          </a:p>
        </p:txBody>
      </p:sp>
      <p:sp>
        <p:nvSpPr>
          <p:cNvPr id="197" name="Google Shape;197;p15"/>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“What was paper first called?”</a:t>
            </a:r>
            <a:endParaRPr/>
          </a:p>
        </p:txBody>
      </p:sp>
      <p:sp>
        <p:nvSpPr>
          <p:cNvPr id="198" name="Google Shape;198;p15"/>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Papyrus</a:t>
            </a:r>
            <a:endParaRPr/>
          </a:p>
          <a:p>
            <a:pPr marL="342900" lvl="0" indent="-342900" algn="l" rtl="0">
              <a:spcBef>
                <a:spcPts val="640"/>
              </a:spcBef>
              <a:spcAft>
                <a:spcPts val="0"/>
              </a:spcAft>
              <a:buClr>
                <a:schemeClr val="lt1"/>
              </a:buClr>
              <a:buSzPts val="3200"/>
              <a:buFont typeface="Noto Sans Symbols"/>
              <a:buChar char="□"/>
            </a:pPr>
            <a:r>
              <a:rPr lang="en-US"/>
              <a:t>Zhi</a:t>
            </a:r>
            <a:endParaRPr/>
          </a:p>
          <a:p>
            <a:pPr marL="342900" lvl="0" indent="-342900" algn="l" rtl="0">
              <a:spcBef>
                <a:spcPts val="640"/>
              </a:spcBef>
              <a:spcAft>
                <a:spcPts val="0"/>
              </a:spcAft>
              <a:buClr>
                <a:schemeClr val="lt1"/>
              </a:buClr>
              <a:buSzPts val="3200"/>
              <a:buFont typeface="Noto Sans Symbols"/>
              <a:buChar char="□"/>
            </a:pPr>
            <a:r>
              <a:rPr lang="en-US"/>
              <a:t>Repap</a:t>
            </a:r>
            <a:endParaRPr/>
          </a:p>
          <a:p>
            <a:pPr marL="342900" lvl="0" indent="-342900" algn="l" rtl="0">
              <a:spcBef>
                <a:spcPts val="640"/>
              </a:spcBef>
              <a:spcAft>
                <a:spcPts val="0"/>
              </a:spcAft>
              <a:buClr>
                <a:schemeClr val="lt1"/>
              </a:buClr>
              <a:buSzPts val="3200"/>
              <a:buFont typeface="Noto Sans Symbols"/>
              <a:buChar char="□"/>
            </a:pPr>
            <a:r>
              <a:rPr lang="en-US"/>
              <a:t>Cheese</a:t>
            </a:r>
            <a:endParaRPr/>
          </a:p>
          <a:p>
            <a:pPr marL="342900" lvl="0" indent="-342900" algn="l" rtl="0">
              <a:spcBef>
                <a:spcPts val="640"/>
              </a:spcBef>
              <a:spcAft>
                <a:spcPts val="0"/>
              </a:spcAft>
              <a:buClr>
                <a:schemeClr val="lt1"/>
              </a:buClr>
              <a:buSzPts val="3200"/>
              <a:buFont typeface="Noto Sans Symbols"/>
              <a:buChar char="□"/>
            </a:pPr>
            <a:r>
              <a:rPr lang="en-US"/>
              <a:t>Doraemon</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4" name="Google Shape;204;p16"/>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205" name="Google Shape;205;p16"/>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211" name="Google Shape;211;p17"/>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Zhi!</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 calcmode="lin" valueType="num">
                                      <p:cBhvr additive="base">
                                        <p:cTn id="7" dur="500"/>
                                        <p:tgtEl>
                                          <p:spTgt spid="2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body" idx="1"/>
          </p:nvPr>
        </p:nvSpPr>
        <p:spPr>
          <a:xfrm>
            <a:off x="609600" y="108077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“Paper, zhi, was a Chinese invention.”</a:t>
            </a:r>
            <a:endParaRPr sz="3000" b="1"/>
          </a:p>
        </p:txBody>
      </p:sp>
      <p:sp>
        <p:nvSpPr>
          <p:cNvPr id="217" name="Google Shape;217;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a:t>
            </a:r>
            <a:endParaRPr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invention of the wheel!</a:t>
            </a:r>
            <a:endParaRPr/>
          </a:p>
        </p:txBody>
      </p:sp>
      <p:sp>
        <p:nvSpPr>
          <p:cNvPr id="113" name="Google Shape;113;p2"/>
          <p:cNvSpPr txBox="1">
            <a:spLocks noGrp="1"/>
          </p:cNvSpPr>
          <p:nvPr>
            <p:ph type="body" idx="1"/>
          </p:nvPr>
        </p:nvSpPr>
        <p:spPr>
          <a:xfrm>
            <a:off x="609600" y="1600200"/>
            <a:ext cx="10498455" cy="452628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lt1"/>
              </a:buClr>
              <a:buSzPts val="3200"/>
              <a:buFont typeface="Arial"/>
              <a:buChar char="•"/>
            </a:pPr>
            <a:r>
              <a:rPr lang="en-US"/>
              <a:t>Watch the video </a:t>
            </a:r>
            <a:r>
              <a:rPr lang="en-US" u="sng">
                <a:solidFill>
                  <a:schemeClr val="hlink"/>
                </a:solidFill>
                <a:hlinkClick r:id="rId3"/>
              </a:rPr>
              <a:t>here</a:t>
            </a:r>
            <a:r>
              <a:rPr lang="en-US"/>
              <a:t>: </a:t>
            </a:r>
            <a:endParaRPr/>
          </a:p>
          <a:p>
            <a:pPr marL="342900" lvl="0" indent="-342900" algn="ctr" rtl="0">
              <a:spcBef>
                <a:spcPts val="640"/>
              </a:spcBef>
              <a:spcAft>
                <a:spcPts val="0"/>
              </a:spcAft>
              <a:buClr>
                <a:schemeClr val="lt1"/>
              </a:buClr>
              <a:buSzPts val="3200"/>
              <a:buFont typeface="Arial"/>
              <a:buChar char="•"/>
            </a:pPr>
            <a:r>
              <a:rPr lang="en-US"/>
              <a:t>Answer the questions</a:t>
            </a:r>
            <a:endParaRPr/>
          </a:p>
          <a:p>
            <a:pPr marL="342900" lvl="0" indent="-342900" algn="ctr" rtl="0">
              <a:spcBef>
                <a:spcPts val="640"/>
              </a:spcBef>
              <a:spcAft>
                <a:spcPts val="0"/>
              </a:spcAft>
              <a:buClr>
                <a:schemeClr val="lt1"/>
              </a:buClr>
              <a:buSzPts val="3200"/>
              <a:buFont typeface="Arial"/>
              <a:buChar char="•"/>
            </a:pPr>
            <a:r>
              <a:rPr lang="en-US"/>
              <a:t>Place your bets</a:t>
            </a:r>
            <a:endParaRPr/>
          </a:p>
          <a:p>
            <a:pPr marL="342900" lvl="0" indent="-342900" algn="ctr" rtl="0">
              <a:spcBef>
                <a:spcPts val="640"/>
              </a:spcBef>
              <a:spcAft>
                <a:spcPts val="0"/>
              </a:spcAft>
              <a:buClr>
                <a:schemeClr val="lt1"/>
              </a:buClr>
              <a:buSzPts val="3200"/>
              <a:buFont typeface="Arial"/>
              <a:buChar char="•"/>
            </a:pPr>
            <a:r>
              <a:rPr lang="en-US"/>
              <a:t>Win </a:t>
            </a:r>
            <a:r>
              <a:rPr lang="en-US" strike="sngStrike">
                <a:solidFill>
                  <a:schemeClr val="lt1"/>
                </a:solidFill>
              </a:rPr>
              <a:t>real</a:t>
            </a:r>
            <a:r>
              <a:rPr lang="en-US"/>
              <a:t> fake money! </a:t>
            </a:r>
            <a:endParaRPr/>
          </a:p>
          <a:p>
            <a:pPr marL="342900" lvl="0" indent="-139700" algn="ctr" rtl="0">
              <a:spcBef>
                <a:spcPts val="640"/>
              </a:spcBef>
              <a:spcAft>
                <a:spcPts val="0"/>
              </a:spcAft>
              <a:buClr>
                <a:schemeClr val="lt1"/>
              </a:buClr>
              <a:buSzPts val="3200"/>
              <a:buFont typeface="Arial"/>
              <a:buNone/>
            </a:pPr>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 </a:t>
            </a:r>
            <a:r>
              <a:rPr lang="en-US"/>
              <a:t>Question 3</a:t>
            </a:r>
            <a:endParaRPr/>
          </a:p>
        </p:txBody>
      </p:sp>
      <p:sp>
        <p:nvSpPr>
          <p:cNvPr id="223" name="Google Shape;223;p19"/>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“What was the first paper made out of?”</a:t>
            </a:r>
            <a:endParaRPr/>
          </a:p>
        </p:txBody>
      </p:sp>
      <p:sp>
        <p:nvSpPr>
          <p:cNvPr id="224" name="Google Shape;224;p19"/>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Wood</a:t>
            </a:r>
            <a:endParaRPr/>
          </a:p>
          <a:p>
            <a:pPr marL="342900" lvl="0" indent="-342900" algn="l" rtl="0">
              <a:spcBef>
                <a:spcPts val="640"/>
              </a:spcBef>
              <a:spcAft>
                <a:spcPts val="0"/>
              </a:spcAft>
              <a:buClr>
                <a:schemeClr val="lt1"/>
              </a:buClr>
              <a:buSzPts val="3200"/>
              <a:buFont typeface="Noto Sans Symbols"/>
              <a:buChar char="□"/>
            </a:pPr>
            <a:r>
              <a:rPr lang="en-US"/>
              <a:t>Leaves</a:t>
            </a:r>
            <a:endParaRPr/>
          </a:p>
          <a:p>
            <a:pPr marL="342900" lvl="0" indent="-342900" algn="l" rtl="0">
              <a:spcBef>
                <a:spcPts val="640"/>
              </a:spcBef>
              <a:spcAft>
                <a:spcPts val="0"/>
              </a:spcAft>
              <a:buClr>
                <a:schemeClr val="lt1"/>
              </a:buClr>
              <a:buSzPts val="3200"/>
              <a:buFont typeface="Noto Sans Symbols"/>
              <a:buChar char="□"/>
            </a:pPr>
            <a:r>
              <a:rPr lang="en-US"/>
              <a:t>Silk</a:t>
            </a:r>
            <a:endParaRPr/>
          </a:p>
          <a:p>
            <a:pPr marL="342900" lvl="0" indent="-342900" algn="l" rtl="0">
              <a:spcBef>
                <a:spcPts val="640"/>
              </a:spcBef>
              <a:spcAft>
                <a:spcPts val="0"/>
              </a:spcAft>
              <a:buClr>
                <a:schemeClr val="lt1"/>
              </a:buClr>
              <a:buSzPts val="3200"/>
              <a:buFont typeface="Noto Sans Symbols"/>
              <a:buChar char="□"/>
            </a:pPr>
            <a:r>
              <a:rPr lang="en-US"/>
              <a:t>Skin</a:t>
            </a:r>
            <a:endParaRPr/>
          </a:p>
          <a:p>
            <a:pPr marL="342900" lvl="0" indent="-342900" algn="l" rtl="0">
              <a:spcBef>
                <a:spcPts val="640"/>
              </a:spcBef>
              <a:spcAft>
                <a:spcPts val="0"/>
              </a:spcAft>
              <a:buClr>
                <a:schemeClr val="lt1"/>
              </a:buClr>
              <a:buSzPts val="3200"/>
              <a:buFont typeface="Noto Sans Symbols"/>
              <a:buChar char="□"/>
            </a:pPr>
            <a:r>
              <a:rPr lang="en-US"/>
              <a:t>Bubble gum</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0" name="Google Shape;230;p20"/>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231" name="Google Shape;231;p20"/>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237" name="Google Shape;237;p2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Silk!</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 calcmode="lin" valueType="num">
                                      <p:cBhvr additive="base">
                                        <p:cTn id="7" dur="500"/>
                                        <p:tgtEl>
                                          <p:spTgt spid="2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body" idx="1"/>
          </p:nvPr>
        </p:nvSpPr>
        <p:spPr>
          <a:xfrm>
            <a:off x="609600" y="108077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“This zhi was made of </a:t>
            </a:r>
            <a:r>
              <a:rPr lang="en-US" sz="3000" b="1" i="1"/>
              <a:t>silk</a:t>
            </a:r>
            <a:r>
              <a:rPr lang="en-US" sz="3000" b="1"/>
              <a:t> and was so expensive that </a:t>
            </a:r>
            <a:endParaRPr sz="3000" b="1"/>
          </a:p>
          <a:p>
            <a:pPr marL="0" lvl="0" indent="0" algn="l" rtl="0">
              <a:spcBef>
                <a:spcPts val="600"/>
              </a:spcBef>
              <a:spcAft>
                <a:spcPts val="0"/>
              </a:spcAft>
              <a:buClr>
                <a:schemeClr val="lt1"/>
              </a:buClr>
              <a:buSzPts val="3000"/>
              <a:buFont typeface="Arial"/>
              <a:buNone/>
            </a:pPr>
            <a:r>
              <a:rPr lang="en-US" sz="3000" b="1"/>
              <a:t>only the emperor and aristocrats could afford to use it.”</a:t>
            </a:r>
            <a:endParaRPr sz="3000" b="1"/>
          </a:p>
        </p:txBody>
      </p:sp>
      <p:sp>
        <p:nvSpPr>
          <p:cNvPr id="243" name="Google Shape;243;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a:t>
            </a:r>
            <a:endParaRPr u="sng"/>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 </a:t>
            </a:r>
            <a:r>
              <a:rPr lang="en-US"/>
              <a:t>Question 4</a:t>
            </a:r>
            <a:endParaRPr/>
          </a:p>
        </p:txBody>
      </p:sp>
      <p:sp>
        <p:nvSpPr>
          <p:cNvPr id="249" name="Google Shape;249;p23"/>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“How many years ago was paper invented?”</a:t>
            </a:r>
            <a:endParaRPr/>
          </a:p>
        </p:txBody>
      </p:sp>
      <p:sp>
        <p:nvSpPr>
          <p:cNvPr id="250" name="Google Shape;250;p23"/>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100 years ago</a:t>
            </a:r>
            <a:endParaRPr/>
          </a:p>
          <a:p>
            <a:pPr marL="342900" lvl="0" indent="-342900" algn="l" rtl="0">
              <a:spcBef>
                <a:spcPts val="640"/>
              </a:spcBef>
              <a:spcAft>
                <a:spcPts val="0"/>
              </a:spcAft>
              <a:buClr>
                <a:schemeClr val="lt1"/>
              </a:buClr>
              <a:buSzPts val="3200"/>
              <a:buFont typeface="Noto Sans Symbols"/>
              <a:buChar char="□"/>
            </a:pPr>
            <a:r>
              <a:rPr lang="en-US"/>
              <a:t>200 years ago</a:t>
            </a:r>
            <a:endParaRPr/>
          </a:p>
          <a:p>
            <a:pPr marL="342900" lvl="0" indent="-342900" algn="l" rtl="0">
              <a:spcBef>
                <a:spcPts val="640"/>
              </a:spcBef>
              <a:spcAft>
                <a:spcPts val="0"/>
              </a:spcAft>
              <a:buClr>
                <a:schemeClr val="lt1"/>
              </a:buClr>
              <a:buSzPts val="3200"/>
              <a:buFont typeface="Noto Sans Symbols"/>
              <a:buChar char="□"/>
            </a:pPr>
            <a:r>
              <a:rPr lang="en-US"/>
              <a:t>1000 years ago</a:t>
            </a:r>
            <a:endParaRPr/>
          </a:p>
          <a:p>
            <a:pPr marL="342900" lvl="0" indent="-342900" algn="l" rtl="0">
              <a:spcBef>
                <a:spcPts val="640"/>
              </a:spcBef>
              <a:spcAft>
                <a:spcPts val="0"/>
              </a:spcAft>
              <a:buClr>
                <a:schemeClr val="lt1"/>
              </a:buClr>
              <a:buSzPts val="3200"/>
              <a:buFont typeface="Noto Sans Symbols"/>
              <a:buChar char="□"/>
            </a:pPr>
            <a:r>
              <a:rPr lang="en-US"/>
              <a:t>2000 years ago</a:t>
            </a:r>
            <a:endParaRPr/>
          </a:p>
          <a:p>
            <a:pPr marL="342900" lvl="0" indent="-342900" algn="l" rtl="0">
              <a:spcBef>
                <a:spcPts val="640"/>
              </a:spcBef>
              <a:spcAft>
                <a:spcPts val="0"/>
              </a:spcAft>
              <a:buClr>
                <a:schemeClr val="lt1"/>
              </a:buClr>
              <a:buSzPts val="3200"/>
              <a:buFont typeface="Noto Sans Symbols"/>
              <a:buChar char="□"/>
            </a:pPr>
            <a:r>
              <a:rPr lang="en-US"/>
              <a:t>3000 years ago</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6" name="Google Shape;256;p24"/>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257" name="Google Shape;257;p24"/>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500"/>
                                        <p:tgtEl>
                                          <p:spTgt spid="2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263" name="Google Shape;263;p25"/>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2000 years ago!</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 calcmode="lin" valueType="num">
                                      <p:cBhvr additive="base">
                                        <p:cTn id="7" dur="500"/>
                                        <p:tgtEl>
                                          <p:spTgt spid="26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6"/>
          <p:cNvSpPr txBox="1">
            <a:spLocks noGrp="1"/>
          </p:cNvSpPr>
          <p:nvPr>
            <p:ph type="body" idx="1"/>
          </p:nvPr>
        </p:nvSpPr>
        <p:spPr>
          <a:xfrm>
            <a:off x="609600" y="108077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“2,000 years ago, the Chinese invented paper-making.”</a:t>
            </a:r>
            <a:endParaRPr sz="3000" b="1"/>
          </a:p>
        </p:txBody>
      </p:sp>
      <p:sp>
        <p:nvSpPr>
          <p:cNvPr id="269" name="Google Shape;269;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a:t>
            </a:r>
            <a:endParaRPr u="sng"/>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 </a:t>
            </a:r>
            <a:r>
              <a:rPr lang="en-US"/>
              <a:t>Question 5</a:t>
            </a:r>
            <a:endParaRPr/>
          </a:p>
        </p:txBody>
      </p:sp>
      <p:sp>
        <p:nvSpPr>
          <p:cNvPr id="275" name="Google Shape;275;p27"/>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“What was the problem with paper made from silk?”</a:t>
            </a:r>
            <a:endParaRPr/>
          </a:p>
        </p:txBody>
      </p:sp>
      <p:sp>
        <p:nvSpPr>
          <p:cNvPr id="276" name="Google Shape;276;p27"/>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It was too weak</a:t>
            </a:r>
            <a:endParaRPr/>
          </a:p>
          <a:p>
            <a:pPr marL="342900" lvl="0" indent="-342900" algn="l" rtl="0">
              <a:spcBef>
                <a:spcPts val="640"/>
              </a:spcBef>
              <a:spcAft>
                <a:spcPts val="0"/>
              </a:spcAft>
              <a:buClr>
                <a:schemeClr val="lt1"/>
              </a:buClr>
              <a:buSzPts val="3200"/>
              <a:buFont typeface="Noto Sans Symbols"/>
              <a:buChar char="□"/>
            </a:pPr>
            <a:r>
              <a:rPr lang="en-US"/>
              <a:t>It was too expensive</a:t>
            </a:r>
            <a:endParaRPr/>
          </a:p>
          <a:p>
            <a:pPr marL="342900" lvl="0" indent="-342900" algn="l" rtl="0">
              <a:spcBef>
                <a:spcPts val="640"/>
              </a:spcBef>
              <a:spcAft>
                <a:spcPts val="0"/>
              </a:spcAft>
              <a:buClr>
                <a:schemeClr val="lt1"/>
              </a:buClr>
              <a:buSzPts val="3200"/>
              <a:buFont typeface="Noto Sans Symbols"/>
              <a:buChar char="□"/>
            </a:pPr>
            <a:r>
              <a:rPr lang="en-US"/>
              <a:t>It was too thick</a:t>
            </a:r>
            <a:endParaRPr/>
          </a:p>
          <a:p>
            <a:pPr marL="342900" lvl="0" indent="-342900" algn="l" rtl="0">
              <a:spcBef>
                <a:spcPts val="640"/>
              </a:spcBef>
              <a:spcAft>
                <a:spcPts val="0"/>
              </a:spcAft>
              <a:buClr>
                <a:schemeClr val="lt1"/>
              </a:buClr>
              <a:buSzPts val="3200"/>
              <a:buFont typeface="Noto Sans Symbols"/>
              <a:buChar char="□"/>
            </a:pPr>
            <a:r>
              <a:rPr lang="en-US"/>
              <a:t>Animals would eat it</a:t>
            </a:r>
            <a:endParaRPr/>
          </a:p>
          <a:p>
            <a:pPr marL="342900" lvl="0" indent="-342900" algn="l" rtl="0">
              <a:spcBef>
                <a:spcPts val="640"/>
              </a:spcBef>
              <a:spcAft>
                <a:spcPts val="0"/>
              </a:spcAft>
              <a:buClr>
                <a:schemeClr val="lt1"/>
              </a:buClr>
              <a:buSzPts val="3200"/>
              <a:buFont typeface="Noto Sans Symbols"/>
              <a:buChar char="□"/>
            </a:pPr>
            <a:r>
              <a:rPr lang="en-US"/>
              <a:t>It was invisible</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2" name="Google Shape;282;p28"/>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283" name="Google Shape;283;p28"/>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additive="base">
                                        <p:cTn id="7" dur="500"/>
                                        <p:tgtEl>
                                          <p:spTgt spid="2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the wheel: </a:t>
            </a:r>
            <a:r>
              <a:rPr lang="en-US"/>
              <a:t>Question 1</a:t>
            </a:r>
            <a:endParaRPr/>
          </a:p>
        </p:txBody>
      </p:sp>
      <p:sp>
        <p:nvSpPr>
          <p:cNvPr id="119" name="Google Shape;119;p3"/>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“What is the wheel used for?”</a:t>
            </a:r>
            <a:endParaRPr/>
          </a:p>
        </p:txBody>
      </p:sp>
      <p:sp>
        <p:nvSpPr>
          <p:cNvPr id="120" name="Google Shape;120;p3"/>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Transport (moving things)</a:t>
            </a:r>
            <a:endParaRPr/>
          </a:p>
          <a:p>
            <a:pPr marL="342900" lvl="0" indent="-342900" algn="l" rtl="0">
              <a:spcBef>
                <a:spcPts val="640"/>
              </a:spcBef>
              <a:spcAft>
                <a:spcPts val="0"/>
              </a:spcAft>
              <a:buClr>
                <a:schemeClr val="lt1"/>
              </a:buClr>
              <a:buSzPts val="3200"/>
              <a:buFont typeface="Noto Sans Symbols"/>
              <a:buChar char="□"/>
            </a:pPr>
            <a:r>
              <a:rPr lang="en-US"/>
              <a:t>Writing</a:t>
            </a:r>
            <a:endParaRPr/>
          </a:p>
          <a:p>
            <a:pPr marL="342900" lvl="0" indent="-342900" algn="l" rtl="0">
              <a:spcBef>
                <a:spcPts val="640"/>
              </a:spcBef>
              <a:spcAft>
                <a:spcPts val="0"/>
              </a:spcAft>
              <a:buClr>
                <a:schemeClr val="lt1"/>
              </a:buClr>
              <a:buSzPts val="3200"/>
              <a:buFont typeface="Noto Sans Symbols"/>
              <a:buChar char="□"/>
            </a:pPr>
            <a:r>
              <a:rPr lang="en-US"/>
              <a:t>Medicine</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289" name="Google Shape;289;p29"/>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It was too expensive!</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 calcmode="lin" valueType="num">
                                      <p:cBhvr additive="base">
                                        <p:cTn id="7" dur="500"/>
                                        <p:tgtEl>
                                          <p:spTgt spid="28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body" idx="1"/>
          </p:nvPr>
        </p:nvSpPr>
        <p:spPr>
          <a:xfrm>
            <a:off x="70485" y="108077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“This zhi was made of silk and was so expensive that only </a:t>
            </a:r>
            <a:endParaRPr sz="3000" b="1"/>
          </a:p>
          <a:p>
            <a:pPr marL="0" lvl="0" indent="0" algn="l" rtl="0">
              <a:spcBef>
                <a:spcPts val="600"/>
              </a:spcBef>
              <a:spcAft>
                <a:spcPts val="0"/>
              </a:spcAft>
              <a:buClr>
                <a:schemeClr val="lt1"/>
              </a:buClr>
              <a:buSzPts val="3000"/>
              <a:buFont typeface="Arial"/>
              <a:buNone/>
            </a:pPr>
            <a:r>
              <a:rPr lang="en-US" sz="3000" b="1"/>
              <a:t>the emperor and aristocrats could afford to use it.”</a:t>
            </a:r>
            <a:endParaRPr sz="3000" b="1"/>
          </a:p>
        </p:txBody>
      </p:sp>
      <p:sp>
        <p:nvSpPr>
          <p:cNvPr id="295" name="Google Shape;295;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a:t>
            </a:r>
            <a:endParaRPr u="sng"/>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 </a:t>
            </a:r>
            <a:r>
              <a:rPr lang="en-US"/>
              <a:t>Question 6</a:t>
            </a:r>
            <a:endParaRPr/>
          </a:p>
        </p:txBody>
      </p:sp>
      <p:sp>
        <p:nvSpPr>
          <p:cNvPr id="301" name="Google Shape;301;p31"/>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“Cai Lun made paper cheaper by making it out of which materials?...”</a:t>
            </a:r>
            <a:endParaRPr/>
          </a:p>
        </p:txBody>
      </p:sp>
      <p:sp>
        <p:nvSpPr>
          <p:cNvPr id="302" name="Google Shape;302;p31"/>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Bubble gum</a:t>
            </a:r>
            <a:endParaRPr/>
          </a:p>
          <a:p>
            <a:pPr marL="342900" lvl="0" indent="-342900" algn="l" rtl="0">
              <a:spcBef>
                <a:spcPts val="640"/>
              </a:spcBef>
              <a:spcAft>
                <a:spcPts val="0"/>
              </a:spcAft>
              <a:buClr>
                <a:schemeClr val="lt1"/>
              </a:buClr>
              <a:buSzPts val="3200"/>
              <a:buFont typeface="Noto Sans Symbols"/>
              <a:buChar char="□"/>
            </a:pPr>
            <a:r>
              <a:rPr lang="en-US"/>
              <a:t>Tree bark and rags</a:t>
            </a:r>
            <a:endParaRPr/>
          </a:p>
          <a:p>
            <a:pPr marL="342900" lvl="0" indent="-342900" algn="l" rtl="0">
              <a:spcBef>
                <a:spcPts val="640"/>
              </a:spcBef>
              <a:spcAft>
                <a:spcPts val="0"/>
              </a:spcAft>
              <a:buClr>
                <a:schemeClr val="lt1"/>
              </a:buClr>
              <a:buSzPts val="3200"/>
              <a:buFont typeface="Noto Sans Symbols"/>
              <a:buChar char="□"/>
            </a:pPr>
            <a:r>
              <a:rPr lang="en-US"/>
              <a:t>Grass and leaves</a:t>
            </a:r>
            <a:endParaRPr/>
          </a:p>
          <a:p>
            <a:pPr marL="342900" lvl="0" indent="-342900" algn="l" rtl="0">
              <a:spcBef>
                <a:spcPts val="640"/>
              </a:spcBef>
              <a:spcAft>
                <a:spcPts val="0"/>
              </a:spcAft>
              <a:buClr>
                <a:schemeClr val="lt1"/>
              </a:buClr>
              <a:buSzPts val="3200"/>
              <a:buFont typeface="Noto Sans Symbols"/>
              <a:buChar char="□"/>
            </a:pPr>
            <a:r>
              <a:rPr lang="en-US"/>
              <a:t>Rubber and plastic</a:t>
            </a:r>
            <a:endParaRPr/>
          </a:p>
          <a:p>
            <a:pPr marL="342900" lvl="0" indent="-342900" algn="l" rtl="0">
              <a:spcBef>
                <a:spcPts val="640"/>
              </a:spcBef>
              <a:spcAft>
                <a:spcPts val="0"/>
              </a:spcAft>
              <a:buClr>
                <a:schemeClr val="lt1"/>
              </a:buClr>
              <a:buSzPts val="3200"/>
              <a:buFont typeface="Noto Sans Symbols"/>
              <a:buChar char="□"/>
            </a:pPr>
            <a:r>
              <a:rPr lang="en-US"/>
              <a:t>Lemon and Lime</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8" name="Google Shape;308;p3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09" name="Google Shape;309;p32"/>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500"/>
                                        <p:tgtEl>
                                          <p:spTgt spid="3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15" name="Google Shape;315;p33"/>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Tree bark and rags!</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 calcmode="lin" valueType="num">
                                      <p:cBhvr additive="base">
                                        <p:cTn id="7" dur="500"/>
                                        <p:tgtEl>
                                          <p:spTgt spid="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4"/>
          <p:cNvSpPr txBox="1">
            <a:spLocks noGrp="1"/>
          </p:cNvSpPr>
          <p:nvPr>
            <p:ph type="body" idx="1"/>
          </p:nvPr>
        </p:nvSpPr>
        <p:spPr>
          <a:xfrm>
            <a:off x="70485" y="108077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“1,900 years ago, a eunuch called Cai Lun improved the paper-making process.</a:t>
            </a:r>
            <a:endParaRPr sz="3000" b="1"/>
          </a:p>
          <a:p>
            <a:pPr marL="0" lvl="0" indent="0" algn="l" rtl="0">
              <a:spcBef>
                <a:spcPts val="600"/>
              </a:spcBef>
              <a:spcAft>
                <a:spcPts val="0"/>
              </a:spcAft>
              <a:buClr>
                <a:schemeClr val="lt1"/>
              </a:buClr>
              <a:buSzPts val="3000"/>
              <a:buFont typeface="Arial"/>
              <a:buNone/>
            </a:pPr>
            <a:r>
              <a:rPr lang="en-US" sz="3000" b="1"/>
              <a:t>He made cheap jinzhi out of </a:t>
            </a:r>
            <a:r>
              <a:rPr lang="en-US" sz="3000" b="1" i="1"/>
              <a:t>tree bark and rags.”</a:t>
            </a:r>
            <a:endParaRPr sz="3000" b="1" i="1"/>
          </a:p>
        </p:txBody>
      </p:sp>
      <p:sp>
        <p:nvSpPr>
          <p:cNvPr id="321" name="Google Shape;321;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a:t>
            </a:r>
            <a:endParaRPr u="sn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 </a:t>
            </a:r>
            <a:r>
              <a:rPr lang="en-US"/>
              <a:t>Question 7</a:t>
            </a:r>
            <a:endParaRPr/>
          </a:p>
        </p:txBody>
      </p:sp>
      <p:sp>
        <p:nvSpPr>
          <p:cNvPr id="327" name="Google Shape;327;p35"/>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”What is </a:t>
            </a:r>
            <a:r>
              <a:rPr lang="en-US" i="1"/>
              <a:t>'Xuan paper'</a:t>
            </a:r>
            <a:r>
              <a:rPr lang="en-US"/>
              <a:t>”</a:t>
            </a:r>
            <a:endParaRPr/>
          </a:p>
        </p:txBody>
      </p:sp>
      <p:sp>
        <p:nvSpPr>
          <p:cNvPr id="328" name="Google Shape;328;p35"/>
          <p:cNvSpPr txBox="1">
            <a:spLocks noGrp="1"/>
          </p:cNvSpPr>
          <p:nvPr>
            <p:ph type="body" idx="2"/>
          </p:nvPr>
        </p:nvSpPr>
        <p:spPr>
          <a:xfrm>
            <a:off x="5735955" y="1600200"/>
            <a:ext cx="5846445" cy="4526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Paper made from Xuan</a:t>
            </a:r>
            <a:endParaRPr/>
          </a:p>
          <a:p>
            <a:pPr marL="342900" lvl="0" indent="-342900" algn="l" rtl="0">
              <a:spcBef>
                <a:spcPts val="640"/>
              </a:spcBef>
              <a:spcAft>
                <a:spcPts val="0"/>
              </a:spcAft>
              <a:buClr>
                <a:schemeClr val="lt1"/>
              </a:buClr>
              <a:buSzPts val="3200"/>
              <a:buFont typeface="Noto Sans Symbols"/>
              <a:buChar char="□"/>
            </a:pPr>
            <a:r>
              <a:rPr lang="en-US"/>
              <a:t>High quality rice paper</a:t>
            </a:r>
            <a:endParaRPr/>
          </a:p>
          <a:p>
            <a:pPr marL="342900" lvl="0" indent="-342900" algn="l" rtl="0">
              <a:spcBef>
                <a:spcPts val="640"/>
              </a:spcBef>
              <a:spcAft>
                <a:spcPts val="0"/>
              </a:spcAft>
              <a:buClr>
                <a:schemeClr val="lt1"/>
              </a:buClr>
              <a:buSzPts val="3200"/>
              <a:buFont typeface="Noto Sans Symbols"/>
              <a:buChar char="□"/>
            </a:pPr>
            <a:r>
              <a:rPr lang="en-US"/>
              <a:t>Low quality noodle paper</a:t>
            </a:r>
            <a:endParaRPr/>
          </a:p>
          <a:p>
            <a:pPr marL="342900" lvl="0" indent="-342900" algn="l" rtl="0">
              <a:spcBef>
                <a:spcPts val="640"/>
              </a:spcBef>
              <a:spcAft>
                <a:spcPts val="0"/>
              </a:spcAft>
              <a:buClr>
                <a:schemeClr val="lt1"/>
              </a:buClr>
              <a:buSzPts val="3200"/>
              <a:buFont typeface="Noto Sans Symbols"/>
              <a:buChar char="□"/>
            </a:pPr>
            <a:r>
              <a:rPr lang="en-US"/>
              <a:t>Paper that doesn't burn</a:t>
            </a:r>
            <a:endParaRPr/>
          </a:p>
          <a:p>
            <a:pPr marL="342900" lvl="0" indent="-342900" algn="l" rtl="0">
              <a:spcBef>
                <a:spcPts val="640"/>
              </a:spcBef>
              <a:spcAft>
                <a:spcPts val="0"/>
              </a:spcAft>
              <a:buClr>
                <a:schemeClr val="lt1"/>
              </a:buClr>
              <a:buSzPts val="3200"/>
              <a:buFont typeface="Noto Sans Symbols"/>
              <a:buChar char="□"/>
            </a:pPr>
            <a:r>
              <a:rPr lang="en-US"/>
              <a:t>Paper made from hair</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4" name="Google Shape;334;p36"/>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35" name="Google Shape;335;p36"/>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500"/>
                                        <p:tgtEl>
                                          <p:spTgt spid="3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41" name="Google Shape;341;p37"/>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High quality rice paper!</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 calcmode="lin" valueType="num">
                                      <p:cBhvr additive="base">
                                        <p:cTn id="7" dur="500"/>
                                        <p:tgtEl>
                                          <p:spTgt spid="3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a:spLocks noGrp="1"/>
          </p:cNvSpPr>
          <p:nvPr>
            <p:ph type="body" idx="1"/>
          </p:nvPr>
        </p:nvSpPr>
        <p:spPr>
          <a:xfrm>
            <a:off x="70485" y="108077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“Xuan paper, a kind of high quality rice paper, best shows </a:t>
            </a:r>
            <a:endParaRPr sz="3000" b="1"/>
          </a:p>
          <a:p>
            <a:pPr marL="0" lvl="0" indent="0" algn="l" rtl="0">
              <a:spcBef>
                <a:spcPts val="600"/>
              </a:spcBef>
              <a:spcAft>
                <a:spcPts val="0"/>
              </a:spcAft>
              <a:buClr>
                <a:schemeClr val="lt1"/>
              </a:buClr>
              <a:buSzPts val="3000"/>
              <a:buFont typeface="Arial"/>
              <a:buNone/>
            </a:pPr>
            <a:r>
              <a:rPr lang="en-US" sz="3000" b="1"/>
              <a:t>the charm of traditional Chinese painting and calligraphy.</a:t>
            </a:r>
            <a:r>
              <a:rPr lang="en-US" sz="3000" b="1" i="1"/>
              <a:t>”</a:t>
            </a:r>
            <a:endParaRPr sz="3000" b="1" i="1"/>
          </a:p>
        </p:txBody>
      </p:sp>
      <p:sp>
        <p:nvSpPr>
          <p:cNvPr id="347" name="Google Shape;347;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paper</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6" name="Google Shape;126;p4"/>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127" name="Google Shape;127;p4"/>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07CE-F78D-430C-BE8A-497681E1665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C28DD93-5E5A-47E7-8790-A818C62F554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AFD1EE50-C49D-422C-8A50-624D9691FEFF}"/>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C13B336B-7957-4647-8FED-8172247FFBF8}"/>
              </a:ext>
            </a:extLst>
          </p:cNvPr>
          <p:cNvPicPr>
            <a:picLocks noChangeAspect="1"/>
          </p:cNvPicPr>
          <p:nvPr/>
        </p:nvPicPr>
        <p:blipFill>
          <a:blip r:embed="rId2"/>
          <a:stretch>
            <a:fillRect/>
          </a:stretch>
        </p:blipFill>
        <p:spPr>
          <a:xfrm>
            <a:off x="609600" y="274638"/>
            <a:ext cx="10972800" cy="5851225"/>
          </a:xfrm>
          <a:prstGeom prst="rect">
            <a:avLst/>
          </a:prstGeom>
        </p:spPr>
      </p:pic>
    </p:spTree>
    <p:extLst>
      <p:ext uri="{BB962C8B-B14F-4D97-AF65-F5344CB8AC3E}">
        <p14:creationId xmlns:p14="http://schemas.microsoft.com/office/powerpoint/2010/main" val="426280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invention of printing!</a:t>
            </a:r>
            <a:endParaRPr/>
          </a:p>
        </p:txBody>
      </p:sp>
      <p:sp>
        <p:nvSpPr>
          <p:cNvPr id="353" name="Google Shape;353;p39"/>
          <p:cNvSpPr txBox="1">
            <a:spLocks noGrp="1"/>
          </p:cNvSpPr>
          <p:nvPr>
            <p:ph type="body" idx="1"/>
          </p:nvPr>
        </p:nvSpPr>
        <p:spPr>
          <a:xfrm>
            <a:off x="609600" y="1600200"/>
            <a:ext cx="10498455" cy="452628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lt1"/>
              </a:buClr>
              <a:buSzPts val="3200"/>
              <a:buFont typeface="Arial"/>
              <a:buChar char="•"/>
            </a:pPr>
            <a:r>
              <a:rPr lang="en-US"/>
              <a:t>Watch the video </a:t>
            </a:r>
            <a:r>
              <a:rPr lang="en-US" u="sng">
                <a:solidFill>
                  <a:schemeClr val="hlink"/>
                </a:solidFill>
                <a:hlinkClick r:id="rId3"/>
              </a:rPr>
              <a:t>here</a:t>
            </a:r>
            <a:r>
              <a:rPr lang="en-US"/>
              <a:t>: </a:t>
            </a:r>
            <a:endParaRPr/>
          </a:p>
          <a:p>
            <a:pPr marL="342900" lvl="0" indent="-342900" algn="ctr" rtl="0">
              <a:spcBef>
                <a:spcPts val="640"/>
              </a:spcBef>
              <a:spcAft>
                <a:spcPts val="0"/>
              </a:spcAft>
              <a:buClr>
                <a:schemeClr val="lt1"/>
              </a:buClr>
              <a:buSzPts val="3200"/>
              <a:buFont typeface="Arial"/>
              <a:buChar char="•"/>
            </a:pPr>
            <a:r>
              <a:rPr lang="en-US"/>
              <a:t>Answer the questions</a:t>
            </a:r>
            <a:endParaRPr/>
          </a:p>
          <a:p>
            <a:pPr marL="342900" lvl="0" indent="-342900" algn="ctr" rtl="0">
              <a:spcBef>
                <a:spcPts val="640"/>
              </a:spcBef>
              <a:spcAft>
                <a:spcPts val="0"/>
              </a:spcAft>
              <a:buClr>
                <a:schemeClr val="lt1"/>
              </a:buClr>
              <a:buSzPts val="3200"/>
              <a:buFont typeface="Arial"/>
              <a:buChar char="•"/>
            </a:pPr>
            <a:r>
              <a:rPr lang="en-US"/>
              <a:t>Place your bets</a:t>
            </a:r>
            <a:endParaRPr/>
          </a:p>
          <a:p>
            <a:pPr marL="342900" lvl="0" indent="-342900" algn="ctr" rtl="0">
              <a:spcBef>
                <a:spcPts val="640"/>
              </a:spcBef>
              <a:spcAft>
                <a:spcPts val="0"/>
              </a:spcAft>
              <a:buClr>
                <a:schemeClr val="lt1"/>
              </a:buClr>
              <a:buSzPts val="3200"/>
              <a:buFont typeface="Arial"/>
              <a:buChar char="•"/>
            </a:pPr>
            <a:r>
              <a:rPr lang="en-US"/>
              <a:t>Win </a:t>
            </a:r>
            <a:r>
              <a:rPr lang="en-US" strike="sngStrike">
                <a:solidFill>
                  <a:schemeClr val="lt1"/>
                </a:solidFill>
              </a:rPr>
              <a:t>real</a:t>
            </a:r>
            <a:r>
              <a:rPr lang="en-US"/>
              <a:t> fake money! </a:t>
            </a:r>
            <a:endParaRPr/>
          </a:p>
          <a:p>
            <a:pPr marL="342900" lvl="0" indent="-139700" algn="ctr" rtl="0">
              <a:spcBef>
                <a:spcPts val="640"/>
              </a:spcBef>
              <a:spcAft>
                <a:spcPts val="0"/>
              </a:spcAft>
              <a:buClr>
                <a:schemeClr val="lt1"/>
              </a:buClr>
              <a:buSzPts val="3200"/>
              <a:buFont typeface="Arial"/>
              <a:buNone/>
            </a:pPr>
            <a:endParaRP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 </a:t>
            </a:r>
            <a:r>
              <a:rPr lang="en-US"/>
              <a:t>Question 1</a:t>
            </a:r>
            <a:endParaRPr/>
          </a:p>
        </p:txBody>
      </p:sp>
      <p:sp>
        <p:nvSpPr>
          <p:cNvPr id="359" name="Google Shape;359;p4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“What is printing?”</a:t>
            </a:r>
            <a:endParaRPr/>
          </a:p>
        </p:txBody>
      </p:sp>
      <p:sp>
        <p:nvSpPr>
          <p:cNvPr id="360" name="Google Shape;360;p4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Duplicating/Reproducing words or pictures</a:t>
            </a:r>
            <a:endParaRPr/>
          </a:p>
          <a:p>
            <a:pPr marL="342900" lvl="0" indent="-342900" algn="l" rtl="0">
              <a:spcBef>
                <a:spcPts val="640"/>
              </a:spcBef>
              <a:spcAft>
                <a:spcPts val="0"/>
              </a:spcAft>
              <a:buClr>
                <a:schemeClr val="lt1"/>
              </a:buClr>
              <a:buSzPts val="3200"/>
              <a:buFont typeface="Noto Sans Symbols"/>
              <a:buChar char="□"/>
            </a:pPr>
            <a:r>
              <a:rPr lang="en-US"/>
              <a:t>Re-writing words</a:t>
            </a:r>
            <a:endParaRPr/>
          </a:p>
          <a:p>
            <a:pPr marL="342900" lvl="0" indent="-342900" algn="l" rtl="0">
              <a:spcBef>
                <a:spcPts val="640"/>
              </a:spcBef>
              <a:spcAft>
                <a:spcPts val="0"/>
              </a:spcAft>
              <a:buClr>
                <a:schemeClr val="lt1"/>
              </a:buClr>
              <a:buSzPts val="3200"/>
              <a:buFont typeface="Noto Sans Symbols"/>
              <a:buChar char="□"/>
            </a:pPr>
            <a:r>
              <a:rPr lang="en-US"/>
              <a:t>Eating paper</a:t>
            </a:r>
            <a:endParaRPr/>
          </a:p>
          <a:p>
            <a:pPr marL="342900" lvl="0" indent="-342900" algn="l" rtl="0">
              <a:spcBef>
                <a:spcPts val="640"/>
              </a:spcBef>
              <a:spcAft>
                <a:spcPts val="0"/>
              </a:spcAft>
              <a:buClr>
                <a:schemeClr val="lt1"/>
              </a:buClr>
              <a:buSzPts val="3200"/>
              <a:buFont typeface="Noto Sans Symbols"/>
              <a:buChar char="□"/>
            </a:pPr>
            <a:r>
              <a:rPr lang="en-US"/>
              <a:t>Erasing words or pictures</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6" name="Google Shape;366;p4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67" name="Google Shape;367;p4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73" name="Google Shape;373;p4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Reproducing/Duplicating words or pictures!</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“the ability to duplicate and </a:t>
            </a:r>
            <a:r>
              <a:rPr lang="en-US" sz="3000" b="1" i="1"/>
              <a:t>reproduce text and image</a:t>
            </a:r>
            <a:r>
              <a:rPr lang="en-US" sz="3000" b="1"/>
              <a:t> has been bottled in both, the evolution and development of </a:t>
            </a:r>
            <a:endParaRPr sz="3000" b="1"/>
          </a:p>
          <a:p>
            <a:pPr marL="0" lvl="0" indent="0" algn="l" rtl="0">
              <a:spcBef>
                <a:spcPts val="600"/>
              </a:spcBef>
              <a:spcAft>
                <a:spcPts val="0"/>
              </a:spcAft>
              <a:buClr>
                <a:schemeClr val="lt1"/>
              </a:buClr>
              <a:buSzPts val="3000"/>
              <a:buFont typeface="Arial"/>
              <a:buNone/>
            </a:pPr>
            <a:r>
              <a:rPr lang="en-US" sz="3000" b="1"/>
              <a:t>human intelligence.</a:t>
            </a:r>
            <a:r>
              <a:rPr lang="en-US" sz="3000" b="1" i="1"/>
              <a:t>”</a:t>
            </a:r>
            <a:endParaRPr sz="3000" b="1" i="1"/>
          </a:p>
        </p:txBody>
      </p:sp>
      <p:sp>
        <p:nvSpPr>
          <p:cNvPr id="379" name="Google Shape;37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a:t>
            </a:r>
            <a:endParaRPr u="sng"/>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 </a:t>
            </a:r>
            <a:r>
              <a:rPr lang="en-US"/>
              <a:t>Question 2</a:t>
            </a:r>
            <a:endParaRPr/>
          </a:p>
        </p:txBody>
      </p:sp>
      <p:sp>
        <p:nvSpPr>
          <p:cNvPr id="385" name="Google Shape;385;p44"/>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“Where was printing invented?”</a:t>
            </a:r>
            <a:endParaRPr/>
          </a:p>
        </p:txBody>
      </p:sp>
      <p:sp>
        <p:nvSpPr>
          <p:cNvPr id="386" name="Google Shape;386;p44"/>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Ethiopia</a:t>
            </a:r>
            <a:endParaRPr/>
          </a:p>
          <a:p>
            <a:pPr marL="342900" lvl="0" indent="-342900" algn="l" rtl="0">
              <a:spcBef>
                <a:spcPts val="640"/>
              </a:spcBef>
              <a:spcAft>
                <a:spcPts val="0"/>
              </a:spcAft>
              <a:buClr>
                <a:schemeClr val="lt1"/>
              </a:buClr>
              <a:buSzPts val="3200"/>
              <a:buFont typeface="Noto Sans Symbols"/>
              <a:buChar char="□"/>
            </a:pPr>
            <a:r>
              <a:rPr lang="en-US"/>
              <a:t>Egypt</a:t>
            </a:r>
            <a:endParaRPr/>
          </a:p>
          <a:p>
            <a:pPr marL="342900" lvl="0" indent="-342900" algn="l" rtl="0">
              <a:spcBef>
                <a:spcPts val="640"/>
              </a:spcBef>
              <a:spcAft>
                <a:spcPts val="0"/>
              </a:spcAft>
              <a:buClr>
                <a:schemeClr val="lt1"/>
              </a:buClr>
              <a:buSzPts val="3200"/>
              <a:buFont typeface="Noto Sans Symbols"/>
              <a:buChar char="□"/>
            </a:pPr>
            <a:r>
              <a:rPr lang="en-US"/>
              <a:t>Greece</a:t>
            </a:r>
            <a:endParaRPr/>
          </a:p>
          <a:p>
            <a:pPr marL="342900" lvl="0" indent="-342900" algn="l" rtl="0">
              <a:spcBef>
                <a:spcPts val="640"/>
              </a:spcBef>
              <a:spcAft>
                <a:spcPts val="0"/>
              </a:spcAft>
              <a:buClr>
                <a:schemeClr val="lt1"/>
              </a:buClr>
              <a:buSzPts val="3200"/>
              <a:buFont typeface="Noto Sans Symbols"/>
              <a:buChar char="□"/>
            </a:pPr>
            <a:r>
              <a:rPr lang="en-US"/>
              <a:t>Laos</a:t>
            </a:r>
            <a:endParaRPr/>
          </a:p>
          <a:p>
            <a:pPr marL="342900" lvl="0" indent="-342900" algn="l" rtl="0">
              <a:spcBef>
                <a:spcPts val="640"/>
              </a:spcBef>
              <a:spcAft>
                <a:spcPts val="0"/>
              </a:spcAft>
              <a:buClr>
                <a:schemeClr val="lt1"/>
              </a:buClr>
              <a:buSzPts val="3200"/>
              <a:buFont typeface="Noto Sans Symbols"/>
              <a:buChar char="□"/>
            </a:pPr>
            <a:r>
              <a:rPr lang="en-US"/>
              <a:t>Brazil</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2" name="Google Shape;392;p45"/>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93" name="Google Shape;393;p45"/>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p:tgtEl>
                                          <p:spTgt spid="3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99" name="Google Shape;399;p46"/>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Egypt!</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 calcmode="lin" valueType="num">
                                      <p:cBhvr additive="base">
                                        <p:cTn id="7" dur="500"/>
                                        <p:tgtEl>
                                          <p:spTgt spid="3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7"/>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“The earliest known examples of reproducing text traced back to around 3500 BC where Egyptians created small round cylinders with inscriptions engraved into hardened clay which were enrolled onto wet clay would leave an impression</a:t>
            </a:r>
            <a:r>
              <a:rPr lang="en-US" sz="3000" b="1" i="1"/>
              <a:t>”</a:t>
            </a:r>
            <a:endParaRPr sz="3000" b="1" i="1"/>
          </a:p>
        </p:txBody>
      </p:sp>
      <p:sp>
        <p:nvSpPr>
          <p:cNvPr id="405" name="Google Shape;405;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133" name="Google Shape;133;p5"/>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Transport (Moving things!)</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 calcmode="lin" valueType="num">
                                      <p:cBhvr additive="base">
                                        <p:cTn id="7" dur="500"/>
                                        <p:tgtEl>
                                          <p:spTgt spid="1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 </a:t>
            </a:r>
            <a:r>
              <a:rPr lang="en-US"/>
              <a:t>Question 3</a:t>
            </a:r>
            <a:endParaRPr/>
          </a:p>
        </p:txBody>
      </p:sp>
      <p:sp>
        <p:nvSpPr>
          <p:cNvPr id="411" name="Google Shape;411;p48"/>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“When was printing invented?”</a:t>
            </a:r>
            <a:endParaRPr/>
          </a:p>
        </p:txBody>
      </p:sp>
      <p:sp>
        <p:nvSpPr>
          <p:cNvPr id="412" name="Google Shape;412;p48"/>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3500 AD</a:t>
            </a:r>
            <a:endParaRPr/>
          </a:p>
          <a:p>
            <a:pPr marL="342900" lvl="0" indent="-342900" algn="l" rtl="0">
              <a:spcBef>
                <a:spcPts val="640"/>
              </a:spcBef>
              <a:spcAft>
                <a:spcPts val="0"/>
              </a:spcAft>
              <a:buClr>
                <a:schemeClr val="lt1"/>
              </a:buClr>
              <a:buSzPts val="3200"/>
              <a:buFont typeface="Noto Sans Symbols"/>
              <a:buChar char="□"/>
            </a:pPr>
            <a:r>
              <a:rPr lang="en-US"/>
              <a:t>3000 BC</a:t>
            </a:r>
            <a:endParaRPr/>
          </a:p>
          <a:p>
            <a:pPr marL="342900" lvl="0" indent="-342900" algn="l" rtl="0">
              <a:spcBef>
                <a:spcPts val="640"/>
              </a:spcBef>
              <a:spcAft>
                <a:spcPts val="0"/>
              </a:spcAft>
              <a:buClr>
                <a:schemeClr val="lt1"/>
              </a:buClr>
              <a:buSzPts val="3200"/>
              <a:buFont typeface="Noto Sans Symbols"/>
              <a:buChar char="□"/>
            </a:pPr>
            <a:r>
              <a:rPr lang="en-US"/>
              <a:t>2500 AD</a:t>
            </a:r>
            <a:endParaRPr/>
          </a:p>
          <a:p>
            <a:pPr marL="342900" lvl="0" indent="-342900" algn="l" rtl="0">
              <a:spcBef>
                <a:spcPts val="640"/>
              </a:spcBef>
              <a:spcAft>
                <a:spcPts val="0"/>
              </a:spcAft>
              <a:buClr>
                <a:schemeClr val="lt1"/>
              </a:buClr>
              <a:buSzPts val="3200"/>
              <a:buFont typeface="Noto Sans Symbols"/>
              <a:buChar char="□"/>
            </a:pPr>
            <a:r>
              <a:rPr lang="en-US"/>
              <a:t>3500 BC</a:t>
            </a:r>
            <a:endParaRPr/>
          </a:p>
          <a:p>
            <a:pPr marL="342900" lvl="0" indent="-342900" algn="l" rtl="0">
              <a:spcBef>
                <a:spcPts val="640"/>
              </a:spcBef>
              <a:spcAft>
                <a:spcPts val="0"/>
              </a:spcAft>
              <a:buClr>
                <a:schemeClr val="lt1"/>
              </a:buClr>
              <a:buSzPts val="3200"/>
              <a:buFont typeface="Noto Sans Symbols"/>
              <a:buChar char="□"/>
            </a:pPr>
            <a:r>
              <a:rPr lang="en-US"/>
              <a:t>1500 BC</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8" name="Google Shape;418;p49"/>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419" name="Google Shape;419;p49"/>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500"/>
                                        <p:tgtEl>
                                          <p:spTgt spid="4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425" name="Google Shape;425;p50"/>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3500 </a:t>
            </a:r>
            <a:r>
              <a:rPr lang="en-US" b="1" i="1"/>
              <a:t>BC</a:t>
            </a:r>
            <a:r>
              <a:rPr lang="en-US" b="1"/>
              <a:t>!</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anim calcmode="lin" valueType="num">
                                      <p:cBhvr additive="base">
                                        <p:cTn id="7" dur="500"/>
                                        <p:tgtEl>
                                          <p:spTgt spid="4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1"/>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“The earliest known examples of reproducing text traced back to around </a:t>
            </a:r>
            <a:r>
              <a:rPr lang="en-US" sz="3000" b="1" i="1"/>
              <a:t>3500 BC</a:t>
            </a:r>
            <a:r>
              <a:rPr lang="en-US" sz="3000" b="1"/>
              <a:t> where Egyptians created small round cylinders with inscriptions engraved into hardened clay which were enrolled onto wet clay would leave an impression</a:t>
            </a:r>
            <a:r>
              <a:rPr lang="en-US" sz="3000" b="1" i="1"/>
              <a:t>”</a:t>
            </a:r>
            <a:endParaRPr sz="3000" b="1" i="1"/>
          </a:p>
        </p:txBody>
      </p:sp>
      <p:sp>
        <p:nvSpPr>
          <p:cNvPr id="431" name="Google Shape;431;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a:t>
            </a:r>
            <a:endParaRPr u="sng"/>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 </a:t>
            </a:r>
            <a:r>
              <a:rPr lang="en-US"/>
              <a:t>Question 4</a:t>
            </a:r>
            <a:endParaRPr/>
          </a:p>
        </p:txBody>
      </p:sp>
      <p:sp>
        <p:nvSpPr>
          <p:cNvPr id="437" name="Google Shape;437;p52"/>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“In AD 220, what did the Chinese use for printing?”</a:t>
            </a:r>
            <a:endParaRPr/>
          </a:p>
        </p:txBody>
      </p:sp>
      <p:sp>
        <p:nvSpPr>
          <p:cNvPr id="438" name="Google Shape;438;p52"/>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Wooden blocks</a:t>
            </a:r>
            <a:endParaRPr/>
          </a:p>
          <a:p>
            <a:pPr marL="342900" lvl="0" indent="-342900" algn="l" rtl="0">
              <a:spcBef>
                <a:spcPts val="640"/>
              </a:spcBef>
              <a:spcAft>
                <a:spcPts val="0"/>
              </a:spcAft>
              <a:buClr>
                <a:schemeClr val="lt1"/>
              </a:buClr>
              <a:buSzPts val="3200"/>
              <a:buFont typeface="Noto Sans Symbols"/>
              <a:buChar char="□"/>
            </a:pPr>
            <a:r>
              <a:rPr lang="en-US"/>
              <a:t>Metal machines</a:t>
            </a:r>
            <a:endParaRPr/>
          </a:p>
          <a:p>
            <a:pPr marL="342900" lvl="0" indent="-342900" algn="l" rtl="0">
              <a:spcBef>
                <a:spcPts val="640"/>
              </a:spcBef>
              <a:spcAft>
                <a:spcPts val="0"/>
              </a:spcAft>
              <a:buClr>
                <a:schemeClr val="lt1"/>
              </a:buClr>
              <a:buSzPts val="3200"/>
              <a:buFont typeface="Noto Sans Symbols"/>
              <a:buChar char="□"/>
            </a:pPr>
            <a:r>
              <a:rPr lang="en-US"/>
              <a:t>Animals</a:t>
            </a:r>
            <a:endParaRPr/>
          </a:p>
          <a:p>
            <a:pPr marL="342900" lvl="0" indent="-342900" algn="l" rtl="0">
              <a:spcBef>
                <a:spcPts val="640"/>
              </a:spcBef>
              <a:spcAft>
                <a:spcPts val="0"/>
              </a:spcAft>
              <a:buClr>
                <a:schemeClr val="lt1"/>
              </a:buClr>
              <a:buSzPts val="3200"/>
              <a:buFont typeface="Noto Sans Symbols"/>
              <a:buChar char="□"/>
            </a:pPr>
            <a:r>
              <a:rPr lang="en-US"/>
              <a:t>Cylinders</a:t>
            </a:r>
            <a:endParaRPr/>
          </a:p>
          <a:p>
            <a:pPr marL="342900" lvl="0" indent="-342900" algn="l" rtl="0">
              <a:spcBef>
                <a:spcPts val="640"/>
              </a:spcBef>
              <a:spcAft>
                <a:spcPts val="0"/>
              </a:spcAft>
              <a:buClr>
                <a:schemeClr val="lt1"/>
              </a:buClr>
              <a:buSzPts val="3200"/>
              <a:buFont typeface="Noto Sans Symbols"/>
              <a:buChar char="□"/>
            </a:pPr>
            <a:r>
              <a:rPr lang="en-US"/>
              <a:t>Discs</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44" name="Google Shape;444;p53"/>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445" name="Google Shape;445;p53"/>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500"/>
                                        <p:tgtEl>
                                          <p:spTgt spid="4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451" name="Google Shape;451;p54"/>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Wooden blocks!</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 calcmode="lin" valueType="num">
                                      <p:cBhvr additive="base">
                                        <p:cTn id="7" dur="500"/>
                                        <p:tgtEl>
                                          <p:spTgt spid="4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5"/>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“In AD 220, Chinese monks painted carved wooden blocks with ink and then stamped the design onto</a:t>
            </a:r>
            <a:endParaRPr sz="3000" b="1"/>
          </a:p>
          <a:p>
            <a:pPr marL="0" lvl="0" indent="0" algn="l" rtl="0">
              <a:spcBef>
                <a:spcPts val="600"/>
              </a:spcBef>
              <a:spcAft>
                <a:spcPts val="0"/>
              </a:spcAft>
              <a:buClr>
                <a:schemeClr val="lt1"/>
              </a:buClr>
              <a:buSzPts val="3000"/>
              <a:buFont typeface="Arial"/>
              <a:buNone/>
            </a:pPr>
            <a:r>
              <a:rPr lang="en-US" sz="3000" b="1"/>
              <a:t>textiles and paper.</a:t>
            </a:r>
            <a:r>
              <a:rPr lang="en-US" sz="3000" b="1" i="1"/>
              <a:t>”</a:t>
            </a:r>
            <a:endParaRPr sz="3000" b="1" i="1"/>
          </a:p>
        </p:txBody>
      </p:sp>
      <p:sp>
        <p:nvSpPr>
          <p:cNvPr id="457" name="Google Shape;457;p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a:t>
            </a:r>
            <a:endParaRPr u="sng"/>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 </a:t>
            </a:r>
            <a:r>
              <a:rPr lang="en-US"/>
              <a:t>Question 5</a:t>
            </a:r>
            <a:endParaRPr/>
          </a:p>
        </p:txBody>
      </p:sp>
      <p:sp>
        <p:nvSpPr>
          <p:cNvPr id="463" name="Google Shape;463;p56"/>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“When was 'the printing press invented?”</a:t>
            </a:r>
            <a:endParaRPr/>
          </a:p>
        </p:txBody>
      </p:sp>
      <p:sp>
        <p:nvSpPr>
          <p:cNvPr id="464" name="Google Shape;464;p56"/>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1220 AD</a:t>
            </a:r>
            <a:endParaRPr/>
          </a:p>
          <a:p>
            <a:pPr marL="342900" lvl="0" indent="-342900" algn="l" rtl="0">
              <a:spcBef>
                <a:spcPts val="640"/>
              </a:spcBef>
              <a:spcAft>
                <a:spcPts val="0"/>
              </a:spcAft>
              <a:buClr>
                <a:schemeClr val="lt1"/>
              </a:buClr>
              <a:buSzPts val="3200"/>
              <a:buFont typeface="Noto Sans Symbols"/>
              <a:buChar char="□"/>
            </a:pPr>
            <a:r>
              <a:rPr lang="en-US"/>
              <a:t>1340 AD</a:t>
            </a:r>
            <a:endParaRPr/>
          </a:p>
          <a:p>
            <a:pPr marL="342900" lvl="0" indent="-342900" algn="l" rtl="0">
              <a:spcBef>
                <a:spcPts val="640"/>
              </a:spcBef>
              <a:spcAft>
                <a:spcPts val="0"/>
              </a:spcAft>
              <a:buClr>
                <a:schemeClr val="lt1"/>
              </a:buClr>
              <a:buSzPts val="3200"/>
              <a:buFont typeface="Noto Sans Symbols"/>
              <a:buChar char="□"/>
            </a:pPr>
            <a:r>
              <a:rPr lang="en-US"/>
              <a:t>1440 AD</a:t>
            </a:r>
            <a:endParaRPr/>
          </a:p>
          <a:p>
            <a:pPr marL="342900" lvl="0" indent="-342900" algn="l" rtl="0">
              <a:spcBef>
                <a:spcPts val="640"/>
              </a:spcBef>
              <a:spcAft>
                <a:spcPts val="0"/>
              </a:spcAft>
              <a:buClr>
                <a:schemeClr val="lt1"/>
              </a:buClr>
              <a:buSzPts val="3200"/>
              <a:buFont typeface="Noto Sans Symbols"/>
              <a:buChar char="□"/>
            </a:pPr>
            <a:r>
              <a:rPr lang="en-US"/>
              <a:t>1540 AD</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70" name="Google Shape;470;p57"/>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471" name="Google Shape;471;p57"/>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9"/>
                                        </p:tgtEl>
                                        <p:attrNameLst>
                                          <p:attrName>style.visibility</p:attrName>
                                        </p:attrNameLst>
                                      </p:cBhvr>
                                      <p:to>
                                        <p:strVal val="visible"/>
                                      </p:to>
                                    </p:set>
                                    <p:anim calcmode="lin" valueType="num">
                                      <p:cBhvr additive="base">
                                        <p:cTn id="7" dur="500"/>
                                        <p:tgtEl>
                                          <p:spTgt spid="4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body" idx="1"/>
          </p:nvPr>
        </p:nvSpPr>
        <p:spPr>
          <a:xfrm>
            <a:off x="609600" y="1600200"/>
            <a:ext cx="11511915" cy="4526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b="1"/>
              <a:t>“The invention of the wheel brought about many changes in the life of man. Later on, Bullock carts, horse carts, motorcars, buses and aeroplanes were made with the help</a:t>
            </a:r>
            <a:endParaRPr b="1"/>
          </a:p>
          <a:p>
            <a:pPr marL="0" lvl="0" indent="0" algn="l" rtl="0">
              <a:spcBef>
                <a:spcPts val="640"/>
              </a:spcBef>
              <a:spcAft>
                <a:spcPts val="0"/>
              </a:spcAft>
              <a:buClr>
                <a:schemeClr val="lt1"/>
              </a:buClr>
              <a:buSzPts val="3200"/>
              <a:buFont typeface="Arial"/>
              <a:buNone/>
            </a:pPr>
            <a:r>
              <a:rPr lang="en-US" b="1"/>
              <a:t>of the wheel. The wheel brought about changes not only in the field of transport but also in other fields of</a:t>
            </a:r>
            <a:endParaRPr b="1"/>
          </a:p>
          <a:p>
            <a:pPr marL="0" lvl="0" indent="0" algn="l" rtl="0">
              <a:spcBef>
                <a:spcPts val="640"/>
              </a:spcBef>
              <a:spcAft>
                <a:spcPts val="0"/>
              </a:spcAft>
              <a:buClr>
                <a:schemeClr val="lt1"/>
              </a:buClr>
              <a:buSzPts val="3200"/>
              <a:buFont typeface="Arial"/>
              <a:buNone/>
            </a:pPr>
            <a:r>
              <a:rPr lang="en-US" b="1"/>
              <a:t>life. For instance, the spinning wheel, potter's wheel, ships wheel, wheel for drawing water from wells, etc, all make use of this great invention. Later on the wheel also started finding its use in machines...”</a:t>
            </a:r>
            <a:endParaRPr b="1"/>
          </a:p>
        </p:txBody>
      </p:sp>
      <p:sp>
        <p:nvSpPr>
          <p:cNvPr id="139" name="Google Shape;139;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the wheel</a:t>
            </a:r>
            <a:endParaRPr u="sng"/>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477" name="Google Shape;477;p58"/>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1440 AD!</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7">
                                            <p:txEl>
                                              <p:pRg st="0" end="0"/>
                                            </p:txEl>
                                          </p:spTgt>
                                        </p:tgtEl>
                                        <p:attrNameLst>
                                          <p:attrName>style.visibility</p:attrName>
                                        </p:attrNameLst>
                                      </p:cBhvr>
                                      <p:to>
                                        <p:strVal val="visible"/>
                                      </p:to>
                                    </p:set>
                                    <p:anim calcmode="lin" valueType="num">
                                      <p:cBhvr additive="base">
                                        <p:cTn id="7" dur="500"/>
                                        <p:tgtEl>
                                          <p:spTgt spid="47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“A German goldsmith named Johannes Gutenberg invented the printing press in 1440</a:t>
            </a:r>
            <a:r>
              <a:rPr lang="en-US" sz="3000" b="1" i="1"/>
              <a:t>”</a:t>
            </a:r>
            <a:endParaRPr sz="3000" b="1" i="1"/>
          </a:p>
        </p:txBody>
      </p:sp>
      <p:sp>
        <p:nvSpPr>
          <p:cNvPr id="483" name="Google Shape;483;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a:t>
            </a:r>
            <a:endParaRPr u="sng"/>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 </a:t>
            </a:r>
            <a:r>
              <a:rPr lang="en-US"/>
              <a:t>Question 6</a:t>
            </a:r>
            <a:endParaRPr/>
          </a:p>
        </p:txBody>
      </p:sp>
      <p:sp>
        <p:nvSpPr>
          <p:cNvPr id="489" name="Google Shape;489;p6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“Who invented 'the printing press'?”</a:t>
            </a:r>
            <a:endParaRPr/>
          </a:p>
        </p:txBody>
      </p:sp>
      <p:sp>
        <p:nvSpPr>
          <p:cNvPr id="490" name="Google Shape;490;p6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Johan Gunther</a:t>
            </a:r>
            <a:endParaRPr/>
          </a:p>
          <a:p>
            <a:pPr marL="342900" lvl="0" indent="-342900" algn="l" rtl="0">
              <a:spcBef>
                <a:spcPts val="640"/>
              </a:spcBef>
              <a:spcAft>
                <a:spcPts val="0"/>
              </a:spcAft>
              <a:buClr>
                <a:schemeClr val="lt1"/>
              </a:buClr>
              <a:buSzPts val="3200"/>
              <a:buFont typeface="Noto Sans Symbols"/>
              <a:buChar char="□"/>
            </a:pPr>
            <a:r>
              <a:rPr lang="en-US"/>
              <a:t>Johannes Gutenberg</a:t>
            </a:r>
            <a:endParaRPr/>
          </a:p>
          <a:p>
            <a:pPr marL="342900" lvl="0" indent="-342900" algn="l" rtl="0">
              <a:spcBef>
                <a:spcPts val="640"/>
              </a:spcBef>
              <a:spcAft>
                <a:spcPts val="0"/>
              </a:spcAft>
              <a:buClr>
                <a:schemeClr val="lt1"/>
              </a:buClr>
              <a:buSzPts val="3200"/>
              <a:buFont typeface="Noto Sans Symbols"/>
              <a:buChar char="□"/>
            </a:pPr>
            <a:r>
              <a:rPr lang="en-US"/>
              <a:t>Johan Gothamcity</a:t>
            </a:r>
            <a:endParaRPr/>
          </a:p>
          <a:p>
            <a:pPr marL="342900" lvl="0" indent="-342900" algn="l" rtl="0">
              <a:spcBef>
                <a:spcPts val="640"/>
              </a:spcBef>
              <a:spcAft>
                <a:spcPts val="0"/>
              </a:spcAft>
              <a:buClr>
                <a:schemeClr val="lt1"/>
              </a:buClr>
              <a:buSzPts val="3200"/>
              <a:buFont typeface="Noto Sans Symbols"/>
              <a:buChar char="□"/>
            </a:pPr>
            <a:r>
              <a:rPr lang="en-US"/>
              <a:t>John Goodburger</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96" name="Google Shape;496;p6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497" name="Google Shape;497;p6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5"/>
                                        </p:tgtEl>
                                        <p:attrNameLst>
                                          <p:attrName>style.visibility</p:attrName>
                                        </p:attrNameLst>
                                      </p:cBhvr>
                                      <p:to>
                                        <p:strVal val="visible"/>
                                      </p:to>
                                    </p:set>
                                    <p:anim calcmode="lin" valueType="num">
                                      <p:cBhvr additive="base">
                                        <p:cTn id="7" dur="500"/>
                                        <p:tgtEl>
                                          <p:spTgt spid="4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503" name="Google Shape;503;p6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200"/>
              <a:buFont typeface="Arial"/>
              <a:buNone/>
            </a:pPr>
            <a:r>
              <a:rPr lang="en-US" b="1"/>
              <a:t>Johannes Gutenberg!</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 calcmode="lin" valueType="num">
                                      <p:cBhvr additive="base">
                                        <p:cTn id="7" dur="500"/>
                                        <p:tgtEl>
                                          <p:spTgt spid="50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Font typeface="Arial"/>
              <a:buNone/>
            </a:pPr>
            <a:r>
              <a:rPr lang="en-US" sz="3000" b="1"/>
              <a:t>“A German goldsmith named Johannes Gutenberg invented the printing press in 1440</a:t>
            </a:r>
            <a:r>
              <a:rPr lang="en-US" sz="3000" b="1" i="1"/>
              <a:t>”</a:t>
            </a:r>
            <a:endParaRPr sz="3000" b="1" i="1"/>
          </a:p>
        </p:txBody>
      </p:sp>
      <p:sp>
        <p:nvSpPr>
          <p:cNvPr id="509" name="Google Shape;509;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printing</a:t>
            </a:r>
            <a:endParaRPr u="sng"/>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0C68-43ED-4CD8-8E11-93457128370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CBE7718-86C8-46E4-86BB-71962868EE16}"/>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13D65668-CD51-4C3E-B3A5-485DF4DCC756}"/>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D9A26C28-81A9-466B-B4CC-D0604A1E40BB}"/>
              </a:ext>
            </a:extLst>
          </p:cNvPr>
          <p:cNvPicPr>
            <a:picLocks noChangeAspect="1"/>
          </p:cNvPicPr>
          <p:nvPr/>
        </p:nvPicPr>
        <p:blipFill>
          <a:blip r:embed="rId2"/>
          <a:stretch>
            <a:fillRect/>
          </a:stretch>
        </p:blipFill>
        <p:spPr>
          <a:xfrm>
            <a:off x="311365" y="968114"/>
            <a:ext cx="11569270" cy="3814901"/>
          </a:xfrm>
          <a:prstGeom prst="rect">
            <a:avLst/>
          </a:prstGeom>
        </p:spPr>
      </p:pic>
    </p:spTree>
    <p:extLst>
      <p:ext uri="{BB962C8B-B14F-4D97-AF65-F5344CB8AC3E}">
        <p14:creationId xmlns:p14="http://schemas.microsoft.com/office/powerpoint/2010/main" val="849105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invention of the compass!</a:t>
            </a:r>
            <a:endParaRPr dirty="0"/>
          </a:p>
        </p:txBody>
      </p:sp>
      <p:sp>
        <p:nvSpPr>
          <p:cNvPr id="353" name="Google Shape;353;p39"/>
          <p:cNvSpPr txBox="1">
            <a:spLocks noGrp="1"/>
          </p:cNvSpPr>
          <p:nvPr>
            <p:ph type="body" idx="1"/>
          </p:nvPr>
        </p:nvSpPr>
        <p:spPr>
          <a:xfrm>
            <a:off x="609600" y="1600200"/>
            <a:ext cx="10498455" cy="452628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lt1"/>
              </a:buClr>
              <a:buSzPts val="3200"/>
              <a:buFont typeface="Arial"/>
              <a:buChar char="•"/>
            </a:pPr>
            <a:r>
              <a:rPr lang="en-US" dirty="0"/>
              <a:t>Watch the video </a:t>
            </a:r>
            <a:r>
              <a:rPr lang="en-US" u="sng" dirty="0">
                <a:solidFill>
                  <a:schemeClr val="hlink"/>
                </a:solidFill>
                <a:hlinkClick r:id="rId3"/>
              </a:rPr>
              <a:t>here</a:t>
            </a:r>
            <a:r>
              <a:rPr lang="en-US" dirty="0"/>
              <a:t>: </a:t>
            </a:r>
            <a:endParaRPr dirty="0"/>
          </a:p>
          <a:p>
            <a:pPr marL="342900" lvl="0" indent="-342900" algn="ctr" rtl="0">
              <a:spcBef>
                <a:spcPts val="640"/>
              </a:spcBef>
              <a:spcAft>
                <a:spcPts val="0"/>
              </a:spcAft>
              <a:buClr>
                <a:schemeClr val="lt1"/>
              </a:buClr>
              <a:buSzPts val="3200"/>
              <a:buFont typeface="Arial"/>
              <a:buChar char="•"/>
            </a:pPr>
            <a:r>
              <a:rPr lang="en-US" dirty="0"/>
              <a:t>Answer the questions</a:t>
            </a:r>
            <a:endParaRPr dirty="0"/>
          </a:p>
          <a:p>
            <a:pPr marL="342900" lvl="0" indent="-342900" algn="ctr" rtl="0">
              <a:spcBef>
                <a:spcPts val="640"/>
              </a:spcBef>
              <a:spcAft>
                <a:spcPts val="0"/>
              </a:spcAft>
              <a:buClr>
                <a:schemeClr val="lt1"/>
              </a:buClr>
              <a:buSzPts val="3200"/>
              <a:buFont typeface="Arial"/>
              <a:buChar char="•"/>
            </a:pPr>
            <a:r>
              <a:rPr lang="en-US" dirty="0"/>
              <a:t>Place your bets</a:t>
            </a:r>
            <a:endParaRPr dirty="0"/>
          </a:p>
          <a:p>
            <a:pPr marL="342900" lvl="0" indent="-342900" algn="ctr" rtl="0">
              <a:spcBef>
                <a:spcPts val="640"/>
              </a:spcBef>
              <a:spcAft>
                <a:spcPts val="0"/>
              </a:spcAft>
              <a:buClr>
                <a:schemeClr val="lt1"/>
              </a:buClr>
              <a:buSzPts val="3200"/>
              <a:buFont typeface="Arial"/>
              <a:buChar char="•"/>
            </a:pPr>
            <a:r>
              <a:rPr lang="en-US" dirty="0"/>
              <a:t>Win </a:t>
            </a:r>
            <a:r>
              <a:rPr lang="en-US" strike="sngStrike" dirty="0">
                <a:solidFill>
                  <a:schemeClr val="lt1"/>
                </a:solidFill>
              </a:rPr>
              <a:t>real</a:t>
            </a:r>
            <a:r>
              <a:rPr lang="en-US" dirty="0"/>
              <a:t> fake money! </a:t>
            </a:r>
            <a:endParaRPr dirty="0"/>
          </a:p>
          <a:p>
            <a:pPr marL="342900" lvl="0" indent="-139700" algn="ctr" rtl="0">
              <a:spcBef>
                <a:spcPts val="640"/>
              </a:spcBef>
              <a:spcAft>
                <a:spcPts val="0"/>
              </a:spcAft>
              <a:buClr>
                <a:schemeClr val="lt1"/>
              </a:buClr>
              <a:buSzPts val="3200"/>
              <a:buFont typeface="Arial"/>
              <a:buNone/>
            </a:pPr>
            <a:endParaRPr dirty="0"/>
          </a:p>
        </p:txBody>
      </p:sp>
    </p:spTree>
    <p:extLst>
      <p:ext uri="{BB962C8B-B14F-4D97-AF65-F5344CB8AC3E}">
        <p14:creationId xmlns:p14="http://schemas.microsoft.com/office/powerpoint/2010/main" val="53555235"/>
      </p:ext>
    </p:extLst>
  </p:cSld>
  <p:clrMapOvr>
    <a:masterClrMapping/>
  </p:clrMapOvr>
  <p:transition>
    <p:wedg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the compass: </a:t>
            </a:r>
            <a:r>
              <a:rPr lang="en-US" dirty="0"/>
              <a:t>Question 1</a:t>
            </a:r>
            <a:endParaRPr dirty="0"/>
          </a:p>
        </p:txBody>
      </p:sp>
      <p:sp>
        <p:nvSpPr>
          <p:cNvPr id="359" name="Google Shape;359;p4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“When was the compass invented?”</a:t>
            </a:r>
            <a:endParaRPr dirty="0"/>
          </a:p>
        </p:txBody>
      </p:sp>
      <p:sp>
        <p:nvSpPr>
          <p:cNvPr id="360" name="Google Shape;360;p4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dirty="0"/>
          </a:p>
          <a:p>
            <a:pPr marL="342900" lvl="0" indent="-342900" algn="l" rtl="0">
              <a:spcBef>
                <a:spcPts val="640"/>
              </a:spcBef>
              <a:spcAft>
                <a:spcPts val="0"/>
              </a:spcAft>
              <a:buClr>
                <a:schemeClr val="lt1"/>
              </a:buClr>
              <a:buSzPts val="3200"/>
              <a:buFont typeface="Noto Sans Symbols"/>
              <a:buChar char="□"/>
            </a:pPr>
            <a:r>
              <a:rPr lang="en-US" dirty="0"/>
              <a:t>1000AD</a:t>
            </a:r>
            <a:endParaRPr dirty="0"/>
          </a:p>
          <a:p>
            <a:pPr marL="342900" lvl="0" indent="-342900" algn="l" rtl="0">
              <a:spcBef>
                <a:spcPts val="640"/>
              </a:spcBef>
              <a:spcAft>
                <a:spcPts val="0"/>
              </a:spcAft>
              <a:buClr>
                <a:schemeClr val="lt1"/>
              </a:buClr>
              <a:buSzPts val="3200"/>
              <a:buFont typeface="Noto Sans Symbols"/>
              <a:buChar char="□"/>
            </a:pPr>
            <a:r>
              <a:rPr lang="en-US" dirty="0"/>
              <a:t>500AD</a:t>
            </a:r>
            <a:endParaRPr dirty="0"/>
          </a:p>
          <a:p>
            <a:pPr marL="342900" lvl="0" indent="-342900" algn="l" rtl="0">
              <a:spcBef>
                <a:spcPts val="640"/>
              </a:spcBef>
              <a:spcAft>
                <a:spcPts val="0"/>
              </a:spcAft>
              <a:buClr>
                <a:schemeClr val="lt1"/>
              </a:buClr>
              <a:buSzPts val="3200"/>
              <a:buFont typeface="Noto Sans Symbols"/>
              <a:buChar char="□"/>
            </a:pPr>
            <a:r>
              <a:rPr lang="en-US" dirty="0"/>
              <a:t>200BC</a:t>
            </a:r>
            <a:endParaRPr dirty="0"/>
          </a:p>
          <a:p>
            <a:pPr marL="342900" lvl="0" indent="-342900" algn="l" rtl="0">
              <a:spcBef>
                <a:spcPts val="640"/>
              </a:spcBef>
              <a:spcAft>
                <a:spcPts val="0"/>
              </a:spcAft>
              <a:buClr>
                <a:schemeClr val="lt1"/>
              </a:buClr>
              <a:buSzPts val="3200"/>
              <a:buFont typeface="Noto Sans Symbols"/>
              <a:buChar char="□"/>
            </a:pPr>
            <a:r>
              <a:rPr lang="en-US" dirty="0"/>
              <a:t>10,000BC</a:t>
            </a:r>
            <a:endParaRPr dirty="0"/>
          </a:p>
          <a:p>
            <a:pPr marL="342900" lvl="0" indent="-139700" algn="l" rtl="0">
              <a:spcBef>
                <a:spcPts val="640"/>
              </a:spcBef>
              <a:spcAft>
                <a:spcPts val="0"/>
              </a:spcAft>
              <a:buClr>
                <a:schemeClr val="lt1"/>
              </a:buClr>
              <a:buSzPts val="3200"/>
              <a:buFont typeface="Noto Sans Symbols"/>
              <a:buNone/>
            </a:pPr>
            <a:endParaRPr dirty="0"/>
          </a:p>
          <a:p>
            <a:pPr marL="342900" lvl="0" indent="-139700" algn="l" rtl="0">
              <a:spcBef>
                <a:spcPts val="640"/>
              </a:spcBef>
              <a:spcAft>
                <a:spcPts val="0"/>
              </a:spcAft>
              <a:buClr>
                <a:schemeClr val="lt1"/>
              </a:buClr>
              <a:buSzPts val="3200"/>
              <a:buFont typeface="Noto Sans Symbols"/>
              <a:buNone/>
            </a:pPr>
            <a:endParaRPr dirty="0"/>
          </a:p>
        </p:txBody>
      </p:sp>
    </p:spTree>
    <p:extLst>
      <p:ext uri="{BB962C8B-B14F-4D97-AF65-F5344CB8AC3E}">
        <p14:creationId xmlns:p14="http://schemas.microsoft.com/office/powerpoint/2010/main" val="2707120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6" name="Google Shape;366;p4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67" name="Google Shape;367;p4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extLst>
      <p:ext uri="{BB962C8B-B14F-4D97-AF65-F5344CB8AC3E}">
        <p14:creationId xmlns:p14="http://schemas.microsoft.com/office/powerpoint/2010/main" val="20114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a:t>The invention of the wheel: </a:t>
            </a:r>
            <a:r>
              <a:rPr lang="en-US"/>
              <a:t>Question 2</a:t>
            </a:r>
            <a:endParaRPr/>
          </a:p>
        </p:txBody>
      </p:sp>
      <p:sp>
        <p:nvSpPr>
          <p:cNvPr id="145" name="Google Shape;145;p7"/>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a:t>“Put these methods of transport in the right order.”</a:t>
            </a:r>
            <a:endParaRPr/>
          </a:p>
        </p:txBody>
      </p:sp>
      <p:sp>
        <p:nvSpPr>
          <p:cNvPr id="146" name="Google Shape;146;p7"/>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342900" lvl="0" indent="-342900" algn="l" rtl="0">
              <a:spcBef>
                <a:spcPts val="640"/>
              </a:spcBef>
              <a:spcAft>
                <a:spcPts val="0"/>
              </a:spcAft>
              <a:buClr>
                <a:schemeClr val="lt1"/>
              </a:buClr>
              <a:buSzPts val="3200"/>
              <a:buFont typeface="Noto Sans Symbols"/>
              <a:buChar char="□"/>
            </a:pPr>
            <a:r>
              <a:rPr lang="en-US"/>
              <a:t>Carrying things on the back or head</a:t>
            </a:r>
            <a:endParaRPr/>
          </a:p>
          <a:p>
            <a:pPr marL="342900" lvl="0" indent="-342900" algn="l" rtl="0">
              <a:spcBef>
                <a:spcPts val="640"/>
              </a:spcBef>
              <a:spcAft>
                <a:spcPts val="0"/>
              </a:spcAft>
              <a:buClr>
                <a:schemeClr val="lt1"/>
              </a:buClr>
              <a:buSzPts val="3200"/>
              <a:buFont typeface="Noto Sans Symbols"/>
              <a:buChar char="□"/>
            </a:pPr>
            <a:r>
              <a:rPr lang="en-US"/>
              <a:t>Using machines</a:t>
            </a:r>
            <a:endParaRPr/>
          </a:p>
          <a:p>
            <a:pPr marL="342900" lvl="0" indent="-342900" algn="l" rtl="0">
              <a:spcBef>
                <a:spcPts val="640"/>
              </a:spcBef>
              <a:spcAft>
                <a:spcPts val="0"/>
              </a:spcAft>
              <a:buClr>
                <a:schemeClr val="lt1"/>
              </a:buClr>
              <a:buSzPts val="3200"/>
              <a:buFont typeface="Noto Sans Symbols"/>
              <a:buChar char="□"/>
            </a:pPr>
            <a:r>
              <a:rPr lang="en-US"/>
              <a:t>Using a sledge to carry things</a:t>
            </a:r>
            <a:endParaRPr/>
          </a:p>
          <a:p>
            <a:pPr marL="342900" lvl="0" indent="-342900" algn="l" rtl="0">
              <a:spcBef>
                <a:spcPts val="640"/>
              </a:spcBef>
              <a:spcAft>
                <a:spcPts val="0"/>
              </a:spcAft>
              <a:buClr>
                <a:schemeClr val="lt1"/>
              </a:buClr>
              <a:buSzPts val="3200"/>
              <a:buFont typeface="Noto Sans Symbols"/>
              <a:buChar char="□"/>
            </a:pPr>
            <a:r>
              <a:rPr lang="en-US"/>
              <a:t>Using animals to carry things</a:t>
            </a:r>
            <a:endParaRPr/>
          </a:p>
          <a:p>
            <a:pPr marL="342900" lvl="0" indent="-342900" algn="l" rtl="0">
              <a:spcBef>
                <a:spcPts val="640"/>
              </a:spcBef>
              <a:spcAft>
                <a:spcPts val="0"/>
              </a:spcAft>
              <a:buClr>
                <a:schemeClr val="lt1"/>
              </a:buClr>
              <a:buSzPts val="3200"/>
              <a:buFont typeface="Noto Sans Symbols"/>
              <a:buChar char="□"/>
            </a:pPr>
            <a:r>
              <a:rPr lang="en-US"/>
              <a:t>Using the wheel </a:t>
            </a: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73" name="Google Shape;373;p4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buNone/>
            </a:pPr>
            <a:r>
              <a:rPr lang="en-US" b="1" dirty="0"/>
              <a:t>200BC</a:t>
            </a:r>
          </a:p>
        </p:txBody>
      </p:sp>
    </p:spTree>
    <p:extLst>
      <p:ext uri="{BB962C8B-B14F-4D97-AF65-F5344CB8AC3E}">
        <p14:creationId xmlns:p14="http://schemas.microsoft.com/office/powerpoint/2010/main" val="42577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spcBef>
                <a:spcPts val="0"/>
              </a:spcBef>
              <a:buSzPts val="3000"/>
              <a:buNone/>
            </a:pPr>
            <a:r>
              <a:rPr lang="en-US" sz="3000" b="1" dirty="0"/>
              <a:t>“The earliest known compass comes from about 200 BC in China.”</a:t>
            </a:r>
            <a:endParaRPr sz="3000" b="1" i="1" dirty="0"/>
          </a:p>
        </p:txBody>
      </p:sp>
      <p:sp>
        <p:nvSpPr>
          <p:cNvPr id="379" name="Google Shape;37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the compass </a:t>
            </a:r>
            <a:endParaRPr u="sng" dirty="0"/>
          </a:p>
        </p:txBody>
      </p:sp>
    </p:spTree>
    <p:extLst>
      <p:ext uri="{BB962C8B-B14F-4D97-AF65-F5344CB8AC3E}">
        <p14:creationId xmlns:p14="http://schemas.microsoft.com/office/powerpoint/2010/main" val="1768790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the compass: </a:t>
            </a:r>
            <a:r>
              <a:rPr lang="en-US" dirty="0"/>
              <a:t>Question 2</a:t>
            </a:r>
            <a:endParaRPr dirty="0"/>
          </a:p>
        </p:txBody>
      </p:sp>
      <p:sp>
        <p:nvSpPr>
          <p:cNvPr id="359" name="Google Shape;359;p4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“What does a compass do?”</a:t>
            </a:r>
            <a:endParaRPr dirty="0"/>
          </a:p>
        </p:txBody>
      </p:sp>
      <p:sp>
        <p:nvSpPr>
          <p:cNvPr id="360" name="Google Shape;360;p4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dirty="0"/>
          </a:p>
          <a:p>
            <a:pPr marL="342900" lvl="0" indent="-342900" algn="l" rtl="0">
              <a:spcBef>
                <a:spcPts val="640"/>
              </a:spcBef>
              <a:spcAft>
                <a:spcPts val="0"/>
              </a:spcAft>
              <a:buClr>
                <a:schemeClr val="lt1"/>
              </a:buClr>
              <a:buSzPts val="3200"/>
              <a:buFont typeface="Noto Sans Symbols"/>
              <a:buChar char="□"/>
            </a:pPr>
            <a:r>
              <a:rPr lang="en-US" dirty="0"/>
              <a:t>Point North</a:t>
            </a:r>
            <a:endParaRPr dirty="0"/>
          </a:p>
          <a:p>
            <a:pPr marL="342900" lvl="0" indent="-342900" algn="l" rtl="0">
              <a:spcBef>
                <a:spcPts val="640"/>
              </a:spcBef>
              <a:spcAft>
                <a:spcPts val="0"/>
              </a:spcAft>
              <a:buClr>
                <a:schemeClr val="lt1"/>
              </a:buClr>
              <a:buSzPts val="3200"/>
              <a:buFont typeface="Noto Sans Symbols"/>
              <a:buChar char="□"/>
            </a:pPr>
            <a:r>
              <a:rPr lang="en-US" dirty="0"/>
              <a:t>Point South</a:t>
            </a:r>
            <a:endParaRPr dirty="0"/>
          </a:p>
          <a:p>
            <a:pPr marL="342900" lvl="0" indent="-342900" algn="l" rtl="0">
              <a:spcBef>
                <a:spcPts val="640"/>
              </a:spcBef>
              <a:spcAft>
                <a:spcPts val="0"/>
              </a:spcAft>
              <a:buClr>
                <a:schemeClr val="lt1"/>
              </a:buClr>
              <a:buSzPts val="3200"/>
              <a:buFont typeface="Noto Sans Symbols"/>
              <a:buChar char="□"/>
            </a:pPr>
            <a:r>
              <a:rPr lang="en-US" dirty="0"/>
              <a:t>Point East</a:t>
            </a:r>
            <a:endParaRPr dirty="0"/>
          </a:p>
          <a:p>
            <a:pPr marL="342900" lvl="0" indent="-342900" algn="l" rtl="0">
              <a:spcBef>
                <a:spcPts val="640"/>
              </a:spcBef>
              <a:spcAft>
                <a:spcPts val="0"/>
              </a:spcAft>
              <a:buClr>
                <a:schemeClr val="lt1"/>
              </a:buClr>
              <a:buSzPts val="3200"/>
              <a:buFont typeface="Noto Sans Symbols"/>
              <a:buChar char="□"/>
            </a:pPr>
            <a:r>
              <a:rPr lang="en-US" dirty="0"/>
              <a:t>Point towards treasure</a:t>
            </a:r>
            <a:endParaRPr dirty="0"/>
          </a:p>
          <a:p>
            <a:pPr marL="342900" lvl="0" indent="-139700" algn="l" rtl="0">
              <a:spcBef>
                <a:spcPts val="640"/>
              </a:spcBef>
              <a:spcAft>
                <a:spcPts val="0"/>
              </a:spcAft>
              <a:buClr>
                <a:schemeClr val="lt1"/>
              </a:buClr>
              <a:buSzPts val="3200"/>
              <a:buFont typeface="Noto Sans Symbols"/>
              <a:buNone/>
            </a:pPr>
            <a:endParaRPr dirty="0"/>
          </a:p>
          <a:p>
            <a:pPr marL="342900" lvl="0" indent="-139700" algn="l" rtl="0">
              <a:spcBef>
                <a:spcPts val="640"/>
              </a:spcBef>
              <a:spcAft>
                <a:spcPts val="0"/>
              </a:spcAft>
              <a:buClr>
                <a:schemeClr val="lt1"/>
              </a:buClr>
              <a:buSzPts val="3200"/>
              <a:buFont typeface="Noto Sans Symbols"/>
              <a:buNone/>
            </a:pPr>
            <a:endParaRPr dirty="0"/>
          </a:p>
        </p:txBody>
      </p:sp>
    </p:spTree>
    <p:extLst>
      <p:ext uri="{BB962C8B-B14F-4D97-AF65-F5344CB8AC3E}">
        <p14:creationId xmlns:p14="http://schemas.microsoft.com/office/powerpoint/2010/main" val="2469081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6" name="Google Shape;366;p4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67" name="Google Shape;367;p4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extLst>
      <p:ext uri="{BB962C8B-B14F-4D97-AF65-F5344CB8AC3E}">
        <p14:creationId xmlns:p14="http://schemas.microsoft.com/office/powerpoint/2010/main" val="14359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73" name="Google Shape;373;p4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buNone/>
            </a:pPr>
            <a:r>
              <a:rPr lang="en-US" b="1" dirty="0"/>
              <a:t>Point north!</a:t>
            </a:r>
          </a:p>
        </p:txBody>
      </p:sp>
    </p:spTree>
    <p:extLst>
      <p:ext uri="{BB962C8B-B14F-4D97-AF65-F5344CB8AC3E}">
        <p14:creationId xmlns:p14="http://schemas.microsoft.com/office/powerpoint/2010/main" val="40889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114300" indent="0">
              <a:buNone/>
            </a:pPr>
            <a:r>
              <a:rPr lang="en-US" dirty="0"/>
              <a:t>“You can hold it in your hand and watch the little needle bounce around until you find </a:t>
            </a:r>
            <a:r>
              <a:rPr lang="en-US" i="1" dirty="0"/>
              <a:t>north</a:t>
            </a:r>
            <a:r>
              <a:rPr lang="en-US" dirty="0"/>
              <a:t>.”</a:t>
            </a:r>
          </a:p>
          <a:p>
            <a:pPr marL="0" lvl="0" indent="0">
              <a:spcBef>
                <a:spcPts val="0"/>
              </a:spcBef>
              <a:buSzPts val="3000"/>
              <a:buNone/>
            </a:pPr>
            <a:endParaRPr sz="3000" b="1" i="1" dirty="0"/>
          </a:p>
        </p:txBody>
      </p:sp>
      <p:sp>
        <p:nvSpPr>
          <p:cNvPr id="379" name="Google Shape;37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the compass </a:t>
            </a:r>
            <a:endParaRPr u="sng" dirty="0"/>
          </a:p>
        </p:txBody>
      </p:sp>
    </p:spTree>
    <p:extLst>
      <p:ext uri="{BB962C8B-B14F-4D97-AF65-F5344CB8AC3E}">
        <p14:creationId xmlns:p14="http://schemas.microsoft.com/office/powerpoint/2010/main" val="1327845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the compass: </a:t>
            </a:r>
            <a:r>
              <a:rPr lang="en-US" dirty="0"/>
              <a:t>Question 3</a:t>
            </a:r>
            <a:endParaRPr dirty="0"/>
          </a:p>
        </p:txBody>
      </p:sp>
      <p:sp>
        <p:nvSpPr>
          <p:cNvPr id="359" name="Google Shape;359;p4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“What got better because </a:t>
            </a:r>
            <a:r>
              <a:rPr lang="en-US" dirty="0" err="1"/>
              <a:t>fo</a:t>
            </a:r>
            <a:r>
              <a:rPr lang="en-US" dirty="0"/>
              <a:t> compasses?”</a:t>
            </a:r>
            <a:endParaRPr dirty="0"/>
          </a:p>
        </p:txBody>
      </p:sp>
      <p:sp>
        <p:nvSpPr>
          <p:cNvPr id="360" name="Google Shape;360;p4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dirty="0"/>
          </a:p>
          <a:p>
            <a:pPr marL="342900" lvl="0" indent="-342900" algn="l" rtl="0">
              <a:spcBef>
                <a:spcPts val="640"/>
              </a:spcBef>
              <a:spcAft>
                <a:spcPts val="0"/>
              </a:spcAft>
              <a:buClr>
                <a:schemeClr val="lt1"/>
              </a:buClr>
              <a:buSzPts val="3200"/>
              <a:buFont typeface="Noto Sans Symbols"/>
              <a:buChar char="□"/>
            </a:pPr>
            <a:r>
              <a:rPr lang="en-US" dirty="0"/>
              <a:t>Tigers</a:t>
            </a:r>
            <a:endParaRPr dirty="0"/>
          </a:p>
          <a:p>
            <a:pPr marL="342900" lvl="0" indent="-342900" algn="l" rtl="0">
              <a:spcBef>
                <a:spcPts val="640"/>
              </a:spcBef>
              <a:spcAft>
                <a:spcPts val="0"/>
              </a:spcAft>
              <a:buClr>
                <a:schemeClr val="lt1"/>
              </a:buClr>
              <a:buSzPts val="3200"/>
              <a:buFont typeface="Noto Sans Symbols"/>
              <a:buChar char="□"/>
            </a:pPr>
            <a:r>
              <a:rPr lang="en-US" dirty="0"/>
              <a:t>Buildings</a:t>
            </a:r>
            <a:endParaRPr dirty="0"/>
          </a:p>
          <a:p>
            <a:pPr marL="342900" lvl="0" indent="-342900" algn="l" rtl="0">
              <a:spcBef>
                <a:spcPts val="640"/>
              </a:spcBef>
              <a:spcAft>
                <a:spcPts val="0"/>
              </a:spcAft>
              <a:buClr>
                <a:schemeClr val="lt1"/>
              </a:buClr>
              <a:buSzPts val="3200"/>
              <a:buFont typeface="Noto Sans Symbols"/>
              <a:buChar char="□"/>
            </a:pPr>
            <a:r>
              <a:rPr lang="en-US" dirty="0"/>
              <a:t>Food</a:t>
            </a:r>
            <a:endParaRPr dirty="0"/>
          </a:p>
          <a:p>
            <a:pPr marL="342900" lvl="0" indent="-342900" algn="l" rtl="0">
              <a:spcBef>
                <a:spcPts val="640"/>
              </a:spcBef>
              <a:spcAft>
                <a:spcPts val="0"/>
              </a:spcAft>
              <a:buClr>
                <a:schemeClr val="lt1"/>
              </a:buClr>
              <a:buSzPts val="3200"/>
              <a:buFont typeface="Noto Sans Symbols"/>
              <a:buChar char="□"/>
            </a:pPr>
            <a:r>
              <a:rPr lang="en-US" dirty="0"/>
              <a:t>Maps</a:t>
            </a:r>
            <a:endParaRPr dirty="0"/>
          </a:p>
          <a:p>
            <a:pPr marL="342900" lvl="0" indent="-139700" algn="l" rtl="0">
              <a:spcBef>
                <a:spcPts val="640"/>
              </a:spcBef>
              <a:spcAft>
                <a:spcPts val="0"/>
              </a:spcAft>
              <a:buClr>
                <a:schemeClr val="lt1"/>
              </a:buClr>
              <a:buSzPts val="3200"/>
              <a:buFont typeface="Noto Sans Symbols"/>
              <a:buNone/>
            </a:pPr>
            <a:endParaRPr dirty="0"/>
          </a:p>
          <a:p>
            <a:pPr marL="342900" lvl="0" indent="-139700" algn="l" rtl="0">
              <a:spcBef>
                <a:spcPts val="640"/>
              </a:spcBef>
              <a:spcAft>
                <a:spcPts val="0"/>
              </a:spcAft>
              <a:buClr>
                <a:schemeClr val="lt1"/>
              </a:buClr>
              <a:buSzPts val="3200"/>
              <a:buFont typeface="Noto Sans Symbols"/>
              <a:buNone/>
            </a:pPr>
            <a:endParaRPr dirty="0"/>
          </a:p>
        </p:txBody>
      </p:sp>
    </p:spTree>
    <p:extLst>
      <p:ext uri="{BB962C8B-B14F-4D97-AF65-F5344CB8AC3E}">
        <p14:creationId xmlns:p14="http://schemas.microsoft.com/office/powerpoint/2010/main" val="20543604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6" name="Google Shape;366;p4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67" name="Google Shape;367;p4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extLst>
      <p:ext uri="{BB962C8B-B14F-4D97-AF65-F5344CB8AC3E}">
        <p14:creationId xmlns:p14="http://schemas.microsoft.com/office/powerpoint/2010/main" val="16288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73" name="Google Shape;373;p4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buNone/>
            </a:pPr>
            <a:r>
              <a:rPr lang="en-US" b="1" dirty="0"/>
              <a:t>Maps!</a:t>
            </a:r>
          </a:p>
        </p:txBody>
      </p:sp>
    </p:spTree>
    <p:extLst>
      <p:ext uri="{BB962C8B-B14F-4D97-AF65-F5344CB8AC3E}">
        <p14:creationId xmlns:p14="http://schemas.microsoft.com/office/powerpoint/2010/main" val="9451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114300" indent="0">
              <a:buNone/>
            </a:pPr>
            <a:r>
              <a:rPr lang="en-US" dirty="0"/>
              <a:t>“</a:t>
            </a:r>
            <a:r>
              <a:rPr lang="en-US" i="1" dirty="0"/>
              <a:t>Maps</a:t>
            </a:r>
            <a:r>
              <a:rPr lang="en-US" dirty="0"/>
              <a:t> got better because of compasses.”</a:t>
            </a:r>
          </a:p>
          <a:p>
            <a:pPr marL="0" lvl="0" indent="0">
              <a:spcBef>
                <a:spcPts val="0"/>
              </a:spcBef>
              <a:buSzPts val="3000"/>
              <a:buNone/>
            </a:pPr>
            <a:endParaRPr sz="3000" b="1" i="1" dirty="0"/>
          </a:p>
        </p:txBody>
      </p:sp>
      <p:sp>
        <p:nvSpPr>
          <p:cNvPr id="379" name="Google Shape;37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the compass </a:t>
            </a:r>
            <a:endParaRPr u="sng" dirty="0"/>
          </a:p>
        </p:txBody>
      </p:sp>
    </p:spTree>
    <p:extLst>
      <p:ext uri="{BB962C8B-B14F-4D97-AF65-F5344CB8AC3E}">
        <p14:creationId xmlns:p14="http://schemas.microsoft.com/office/powerpoint/2010/main" val="32237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2" name="Google Shape;152;p8"/>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153" name="Google Shape;153;p8"/>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F86A-B60B-4650-B324-EDC41D9996F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E88EA3E-BECC-492B-B408-9D066D37B0B1}"/>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D332344-B107-446E-85A7-6331369744B1}"/>
              </a:ext>
            </a:extLst>
          </p:cNvPr>
          <p:cNvSpPr>
            <a:spLocks noGrp="1"/>
          </p:cNvSpPr>
          <p:nvPr>
            <p:ph type="body" idx="2"/>
          </p:nvPr>
        </p:nvSpPr>
        <p:spPr/>
        <p:txBody>
          <a:bodyPr/>
          <a:lstStyle/>
          <a:p>
            <a:endParaRPr lang="en-US"/>
          </a:p>
        </p:txBody>
      </p:sp>
      <p:pic>
        <p:nvPicPr>
          <p:cNvPr id="5" name="Picture 4">
            <a:extLst>
              <a:ext uri="{FF2B5EF4-FFF2-40B4-BE49-F238E27FC236}">
                <a16:creationId xmlns:a16="http://schemas.microsoft.com/office/drawing/2014/main" id="{3475F43F-2735-4C10-9BB9-91AFE7E19D44}"/>
              </a:ext>
            </a:extLst>
          </p:cNvPr>
          <p:cNvPicPr>
            <a:picLocks noChangeAspect="1"/>
          </p:cNvPicPr>
          <p:nvPr/>
        </p:nvPicPr>
        <p:blipFill>
          <a:blip r:embed="rId2"/>
          <a:stretch>
            <a:fillRect/>
          </a:stretch>
        </p:blipFill>
        <p:spPr>
          <a:xfrm>
            <a:off x="609599" y="175116"/>
            <a:ext cx="10972800" cy="6382836"/>
          </a:xfrm>
          <a:prstGeom prst="rect">
            <a:avLst/>
          </a:prstGeom>
        </p:spPr>
      </p:pic>
    </p:spTree>
    <p:extLst>
      <p:ext uri="{BB962C8B-B14F-4D97-AF65-F5344CB8AC3E}">
        <p14:creationId xmlns:p14="http://schemas.microsoft.com/office/powerpoint/2010/main" val="10998631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The invention of gunpowder!</a:t>
            </a:r>
            <a:endParaRPr dirty="0"/>
          </a:p>
        </p:txBody>
      </p:sp>
      <p:sp>
        <p:nvSpPr>
          <p:cNvPr id="353" name="Google Shape;353;p39"/>
          <p:cNvSpPr txBox="1">
            <a:spLocks noGrp="1"/>
          </p:cNvSpPr>
          <p:nvPr>
            <p:ph type="body" idx="1"/>
          </p:nvPr>
        </p:nvSpPr>
        <p:spPr>
          <a:xfrm>
            <a:off x="609600" y="1600200"/>
            <a:ext cx="10498455" cy="452628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lt1"/>
              </a:buClr>
              <a:buSzPts val="3200"/>
              <a:buFont typeface="Arial"/>
              <a:buChar char="•"/>
            </a:pPr>
            <a:r>
              <a:rPr lang="en-US" dirty="0"/>
              <a:t>Watch the video </a:t>
            </a:r>
            <a:r>
              <a:rPr lang="en-US" u="sng" dirty="0">
                <a:solidFill>
                  <a:schemeClr val="hlink"/>
                </a:solidFill>
                <a:hlinkClick r:id="rId3"/>
              </a:rPr>
              <a:t>here</a:t>
            </a:r>
            <a:r>
              <a:rPr lang="en-US" dirty="0"/>
              <a:t>: </a:t>
            </a:r>
            <a:endParaRPr dirty="0"/>
          </a:p>
          <a:p>
            <a:pPr marL="342900" lvl="0" indent="-342900" algn="ctr" rtl="0">
              <a:spcBef>
                <a:spcPts val="640"/>
              </a:spcBef>
              <a:spcAft>
                <a:spcPts val="0"/>
              </a:spcAft>
              <a:buClr>
                <a:schemeClr val="lt1"/>
              </a:buClr>
              <a:buSzPts val="3200"/>
              <a:buFont typeface="Arial"/>
              <a:buChar char="•"/>
            </a:pPr>
            <a:r>
              <a:rPr lang="en-US" dirty="0"/>
              <a:t>Answer the questions</a:t>
            </a:r>
            <a:endParaRPr dirty="0"/>
          </a:p>
          <a:p>
            <a:pPr marL="342900" lvl="0" indent="-342900" algn="ctr" rtl="0">
              <a:spcBef>
                <a:spcPts val="640"/>
              </a:spcBef>
              <a:spcAft>
                <a:spcPts val="0"/>
              </a:spcAft>
              <a:buClr>
                <a:schemeClr val="lt1"/>
              </a:buClr>
              <a:buSzPts val="3200"/>
              <a:buFont typeface="Arial"/>
              <a:buChar char="•"/>
            </a:pPr>
            <a:r>
              <a:rPr lang="en-US" dirty="0"/>
              <a:t>Place your bets</a:t>
            </a:r>
            <a:endParaRPr dirty="0"/>
          </a:p>
          <a:p>
            <a:pPr marL="342900" lvl="0" indent="-342900" algn="ctr" rtl="0">
              <a:spcBef>
                <a:spcPts val="640"/>
              </a:spcBef>
              <a:spcAft>
                <a:spcPts val="0"/>
              </a:spcAft>
              <a:buClr>
                <a:schemeClr val="lt1"/>
              </a:buClr>
              <a:buSzPts val="3200"/>
              <a:buFont typeface="Arial"/>
              <a:buChar char="•"/>
            </a:pPr>
            <a:r>
              <a:rPr lang="en-US" dirty="0"/>
              <a:t>Win </a:t>
            </a:r>
            <a:r>
              <a:rPr lang="en-US" strike="sngStrike" dirty="0">
                <a:solidFill>
                  <a:schemeClr val="lt1"/>
                </a:solidFill>
              </a:rPr>
              <a:t>real</a:t>
            </a:r>
            <a:r>
              <a:rPr lang="en-US" dirty="0"/>
              <a:t> fake money! </a:t>
            </a:r>
            <a:endParaRPr dirty="0"/>
          </a:p>
          <a:p>
            <a:pPr marL="342900" lvl="0" indent="-139700" algn="ctr" rtl="0">
              <a:spcBef>
                <a:spcPts val="640"/>
              </a:spcBef>
              <a:spcAft>
                <a:spcPts val="0"/>
              </a:spcAft>
              <a:buClr>
                <a:schemeClr val="lt1"/>
              </a:buClr>
              <a:buSzPts val="3200"/>
              <a:buFont typeface="Arial"/>
              <a:buNone/>
            </a:pPr>
            <a:endParaRPr dirty="0"/>
          </a:p>
        </p:txBody>
      </p:sp>
    </p:spTree>
    <p:extLst>
      <p:ext uri="{BB962C8B-B14F-4D97-AF65-F5344CB8AC3E}">
        <p14:creationId xmlns:p14="http://schemas.microsoft.com/office/powerpoint/2010/main" val="2440501772"/>
      </p:ext>
    </p:extLst>
  </p:cSld>
  <p:clrMapOvr>
    <a:masterClrMapping/>
  </p:clrMapOvr>
  <p:transition>
    <p:wedg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gunpowder: </a:t>
            </a:r>
            <a:r>
              <a:rPr lang="en-US" dirty="0"/>
              <a:t>Question 1</a:t>
            </a:r>
            <a:endParaRPr dirty="0"/>
          </a:p>
        </p:txBody>
      </p:sp>
      <p:sp>
        <p:nvSpPr>
          <p:cNvPr id="359" name="Google Shape;359;p4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“What is gunpowder?”</a:t>
            </a:r>
            <a:endParaRPr dirty="0"/>
          </a:p>
        </p:txBody>
      </p:sp>
      <p:sp>
        <p:nvSpPr>
          <p:cNvPr id="360" name="Google Shape;360;p4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dirty="0"/>
          </a:p>
          <a:p>
            <a:pPr marL="342900" lvl="0" indent="-342900" algn="l" rtl="0">
              <a:spcBef>
                <a:spcPts val="640"/>
              </a:spcBef>
              <a:spcAft>
                <a:spcPts val="0"/>
              </a:spcAft>
              <a:buClr>
                <a:schemeClr val="lt1"/>
              </a:buClr>
              <a:buSzPts val="3200"/>
              <a:buFont typeface="Noto Sans Symbols"/>
              <a:buChar char="□"/>
            </a:pPr>
            <a:r>
              <a:rPr lang="en-US" dirty="0"/>
              <a:t>A flammable powder</a:t>
            </a:r>
            <a:endParaRPr dirty="0"/>
          </a:p>
          <a:p>
            <a:pPr marL="342900" lvl="0" indent="-342900" algn="l" rtl="0">
              <a:spcBef>
                <a:spcPts val="640"/>
              </a:spcBef>
              <a:spcAft>
                <a:spcPts val="0"/>
              </a:spcAft>
              <a:buClr>
                <a:schemeClr val="lt1"/>
              </a:buClr>
              <a:buSzPts val="3200"/>
              <a:buFont typeface="Noto Sans Symbols"/>
              <a:buChar char="□"/>
            </a:pPr>
            <a:r>
              <a:rPr lang="en-US" dirty="0"/>
              <a:t>A powder made out of guns</a:t>
            </a:r>
            <a:endParaRPr dirty="0"/>
          </a:p>
          <a:p>
            <a:pPr marL="342900" lvl="0" indent="-342900" algn="l" rtl="0">
              <a:spcBef>
                <a:spcPts val="640"/>
              </a:spcBef>
              <a:spcAft>
                <a:spcPts val="0"/>
              </a:spcAft>
              <a:buClr>
                <a:schemeClr val="lt1"/>
              </a:buClr>
              <a:buSzPts val="3200"/>
              <a:buFont typeface="Noto Sans Symbols"/>
              <a:buChar char="□"/>
            </a:pPr>
            <a:r>
              <a:rPr lang="en-US" dirty="0"/>
              <a:t>Chewing gum</a:t>
            </a:r>
            <a:endParaRPr dirty="0"/>
          </a:p>
          <a:p>
            <a:pPr marL="342900" lvl="0" indent="-342900" algn="l" rtl="0">
              <a:spcBef>
                <a:spcPts val="640"/>
              </a:spcBef>
              <a:spcAft>
                <a:spcPts val="0"/>
              </a:spcAft>
              <a:buClr>
                <a:schemeClr val="lt1"/>
              </a:buClr>
              <a:buSzPts val="3200"/>
              <a:buFont typeface="Noto Sans Symbols"/>
              <a:buChar char="□"/>
            </a:pPr>
            <a:r>
              <a:rPr lang="en-US" dirty="0"/>
              <a:t>Medicine</a:t>
            </a:r>
            <a:endParaRPr dirty="0"/>
          </a:p>
          <a:p>
            <a:pPr marL="342900" lvl="0" indent="-139700" algn="l" rtl="0">
              <a:spcBef>
                <a:spcPts val="640"/>
              </a:spcBef>
              <a:spcAft>
                <a:spcPts val="0"/>
              </a:spcAft>
              <a:buClr>
                <a:schemeClr val="lt1"/>
              </a:buClr>
              <a:buSzPts val="3200"/>
              <a:buFont typeface="Noto Sans Symbols"/>
              <a:buNone/>
            </a:pPr>
            <a:endParaRPr dirty="0"/>
          </a:p>
          <a:p>
            <a:pPr marL="342900" lvl="0" indent="-139700" algn="l" rtl="0">
              <a:spcBef>
                <a:spcPts val="640"/>
              </a:spcBef>
              <a:spcAft>
                <a:spcPts val="0"/>
              </a:spcAft>
              <a:buClr>
                <a:schemeClr val="lt1"/>
              </a:buClr>
              <a:buSzPts val="3200"/>
              <a:buFont typeface="Noto Sans Symbols"/>
              <a:buNone/>
            </a:pPr>
            <a:endParaRPr dirty="0"/>
          </a:p>
        </p:txBody>
      </p:sp>
    </p:spTree>
    <p:extLst>
      <p:ext uri="{BB962C8B-B14F-4D97-AF65-F5344CB8AC3E}">
        <p14:creationId xmlns:p14="http://schemas.microsoft.com/office/powerpoint/2010/main" val="279705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6" name="Google Shape;366;p4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67" name="Google Shape;367;p4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extLst>
      <p:ext uri="{BB962C8B-B14F-4D97-AF65-F5344CB8AC3E}">
        <p14:creationId xmlns:p14="http://schemas.microsoft.com/office/powerpoint/2010/main" val="385032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73" name="Google Shape;373;p4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buNone/>
            </a:pPr>
            <a:r>
              <a:rPr lang="en-US" b="1" dirty="0"/>
              <a:t>A flammable powder</a:t>
            </a:r>
          </a:p>
        </p:txBody>
      </p:sp>
    </p:spTree>
    <p:extLst>
      <p:ext uri="{BB962C8B-B14F-4D97-AF65-F5344CB8AC3E}">
        <p14:creationId xmlns:p14="http://schemas.microsoft.com/office/powerpoint/2010/main" val="39975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spcBef>
                <a:spcPts val="0"/>
              </a:spcBef>
              <a:buSzPts val="3000"/>
              <a:buNone/>
            </a:pPr>
            <a:r>
              <a:rPr lang="en-US" sz="3000" b="1" dirty="0"/>
              <a:t>“what they created was a </a:t>
            </a:r>
            <a:r>
              <a:rPr lang="en-US" sz="3000" b="1" i="1" dirty="0"/>
              <a:t>flammable powder </a:t>
            </a:r>
            <a:r>
              <a:rPr lang="en-US" sz="3000" b="1" dirty="0"/>
              <a:t>that burned down many of their homes.</a:t>
            </a:r>
            <a:endParaRPr sz="3000" b="1" i="1" dirty="0"/>
          </a:p>
        </p:txBody>
      </p:sp>
      <p:sp>
        <p:nvSpPr>
          <p:cNvPr id="379" name="Google Shape;37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gunpowder </a:t>
            </a:r>
            <a:endParaRPr u="sng" dirty="0"/>
          </a:p>
        </p:txBody>
      </p:sp>
    </p:spTree>
    <p:extLst>
      <p:ext uri="{BB962C8B-B14F-4D97-AF65-F5344CB8AC3E}">
        <p14:creationId xmlns:p14="http://schemas.microsoft.com/office/powerpoint/2010/main" val="17349403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gunpowder: </a:t>
            </a:r>
            <a:r>
              <a:rPr lang="en-US" dirty="0"/>
              <a:t>Question 2</a:t>
            </a:r>
            <a:endParaRPr dirty="0"/>
          </a:p>
        </p:txBody>
      </p:sp>
      <p:sp>
        <p:nvSpPr>
          <p:cNvPr id="359" name="Google Shape;359;p4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“What did they call gunpowder at first?”</a:t>
            </a:r>
            <a:endParaRPr dirty="0"/>
          </a:p>
        </p:txBody>
      </p:sp>
      <p:sp>
        <p:nvSpPr>
          <p:cNvPr id="360" name="Google Shape;360;p4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dirty="0"/>
          </a:p>
          <a:p>
            <a:pPr marL="342900" lvl="0" indent="-342900" algn="l" rtl="0">
              <a:spcBef>
                <a:spcPts val="640"/>
              </a:spcBef>
              <a:spcAft>
                <a:spcPts val="0"/>
              </a:spcAft>
              <a:buClr>
                <a:schemeClr val="lt1"/>
              </a:buClr>
              <a:buSzPts val="3200"/>
              <a:buFont typeface="Noto Sans Symbols"/>
              <a:buChar char="□"/>
            </a:pPr>
            <a:r>
              <a:rPr lang="en-US" dirty="0"/>
              <a:t>Talcum powder</a:t>
            </a:r>
            <a:endParaRPr dirty="0"/>
          </a:p>
          <a:p>
            <a:pPr marL="342900" lvl="0" indent="-342900" algn="l" rtl="0">
              <a:spcBef>
                <a:spcPts val="640"/>
              </a:spcBef>
              <a:spcAft>
                <a:spcPts val="0"/>
              </a:spcAft>
              <a:buClr>
                <a:schemeClr val="lt1"/>
              </a:buClr>
              <a:buSzPts val="3200"/>
              <a:buFont typeface="Noto Sans Symbols"/>
              <a:buChar char="□"/>
            </a:pPr>
            <a:r>
              <a:rPr lang="en-US" dirty="0"/>
              <a:t>Explosive death salt</a:t>
            </a:r>
            <a:endParaRPr dirty="0"/>
          </a:p>
          <a:p>
            <a:pPr marL="342900" lvl="0" indent="-342900" algn="l" rtl="0">
              <a:spcBef>
                <a:spcPts val="640"/>
              </a:spcBef>
              <a:spcAft>
                <a:spcPts val="0"/>
              </a:spcAft>
              <a:buClr>
                <a:schemeClr val="lt1"/>
              </a:buClr>
              <a:buSzPts val="3200"/>
              <a:buFont typeface="Noto Sans Symbols"/>
              <a:buChar char="□"/>
            </a:pPr>
            <a:r>
              <a:rPr lang="en-US" dirty="0"/>
              <a:t>Fire medicine</a:t>
            </a:r>
            <a:endParaRPr dirty="0"/>
          </a:p>
          <a:p>
            <a:pPr marL="342900" lvl="0" indent="-342900" algn="l" rtl="0">
              <a:spcBef>
                <a:spcPts val="640"/>
              </a:spcBef>
              <a:spcAft>
                <a:spcPts val="0"/>
              </a:spcAft>
              <a:buClr>
                <a:schemeClr val="lt1"/>
              </a:buClr>
              <a:buSzPts val="3200"/>
              <a:buFont typeface="Noto Sans Symbols"/>
              <a:buChar char="□"/>
            </a:pPr>
            <a:r>
              <a:rPr lang="en-US" dirty="0"/>
              <a:t>Boom powder</a:t>
            </a:r>
            <a:endParaRPr dirty="0"/>
          </a:p>
          <a:p>
            <a:pPr marL="342900" lvl="0" indent="-139700" algn="l" rtl="0">
              <a:spcBef>
                <a:spcPts val="640"/>
              </a:spcBef>
              <a:spcAft>
                <a:spcPts val="0"/>
              </a:spcAft>
              <a:buClr>
                <a:schemeClr val="lt1"/>
              </a:buClr>
              <a:buSzPts val="3200"/>
              <a:buFont typeface="Noto Sans Symbols"/>
              <a:buNone/>
            </a:pPr>
            <a:endParaRPr dirty="0"/>
          </a:p>
          <a:p>
            <a:pPr marL="342900" lvl="0" indent="-139700" algn="l" rtl="0">
              <a:spcBef>
                <a:spcPts val="640"/>
              </a:spcBef>
              <a:spcAft>
                <a:spcPts val="0"/>
              </a:spcAft>
              <a:buClr>
                <a:schemeClr val="lt1"/>
              </a:buClr>
              <a:buSzPts val="3200"/>
              <a:buFont typeface="Noto Sans Symbols"/>
              <a:buNone/>
            </a:pPr>
            <a:endParaRPr dirty="0"/>
          </a:p>
        </p:txBody>
      </p:sp>
    </p:spTree>
    <p:extLst>
      <p:ext uri="{BB962C8B-B14F-4D97-AF65-F5344CB8AC3E}">
        <p14:creationId xmlns:p14="http://schemas.microsoft.com/office/powerpoint/2010/main" val="308557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6" name="Google Shape;366;p4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67" name="Google Shape;367;p4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extLst>
      <p:ext uri="{BB962C8B-B14F-4D97-AF65-F5344CB8AC3E}">
        <p14:creationId xmlns:p14="http://schemas.microsoft.com/office/powerpoint/2010/main" val="2271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73" name="Google Shape;373;p4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buNone/>
            </a:pPr>
            <a:r>
              <a:rPr lang="en-US" b="1" dirty="0"/>
              <a:t>Fire medicine</a:t>
            </a:r>
          </a:p>
        </p:txBody>
      </p:sp>
    </p:spTree>
    <p:extLst>
      <p:ext uri="{BB962C8B-B14F-4D97-AF65-F5344CB8AC3E}">
        <p14:creationId xmlns:p14="http://schemas.microsoft.com/office/powerpoint/2010/main" val="104709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spcBef>
                <a:spcPts val="0"/>
              </a:spcBef>
              <a:buSzPts val="3000"/>
              <a:buNone/>
            </a:pPr>
            <a:r>
              <a:rPr lang="en-US" sz="3000" b="1" dirty="0"/>
              <a:t>“They quickly realized that this black powder, which they called </a:t>
            </a:r>
            <a:r>
              <a:rPr lang="en-US" sz="3000" b="1" i="1" dirty="0"/>
              <a:t>fire medicine</a:t>
            </a:r>
            <a:r>
              <a:rPr lang="en-US" sz="3000" b="1" dirty="0"/>
              <a:t>, was precisely the opposite of something</a:t>
            </a:r>
          </a:p>
          <a:p>
            <a:pPr marL="0" lvl="0" indent="0">
              <a:spcBef>
                <a:spcPts val="0"/>
              </a:spcBef>
              <a:buSzPts val="3000"/>
              <a:buNone/>
            </a:pPr>
            <a:r>
              <a:rPr lang="en-US" sz="3000" b="1" dirty="0"/>
              <a:t>that would make you live forever.”</a:t>
            </a:r>
            <a:endParaRPr sz="3000" b="1" i="1" dirty="0"/>
          </a:p>
        </p:txBody>
      </p:sp>
      <p:sp>
        <p:nvSpPr>
          <p:cNvPr id="379" name="Google Shape;37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gunpowder </a:t>
            </a:r>
            <a:endParaRPr u="sng" dirty="0"/>
          </a:p>
        </p:txBody>
      </p:sp>
    </p:spTree>
    <p:extLst>
      <p:ext uri="{BB962C8B-B14F-4D97-AF65-F5344CB8AC3E}">
        <p14:creationId xmlns:p14="http://schemas.microsoft.com/office/powerpoint/2010/main" val="52065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159" name="Google Shape;159;p9"/>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a:p>
          <a:p>
            <a:pPr marL="0" lvl="0" indent="0" algn="l" rtl="0">
              <a:spcBef>
                <a:spcPts val="640"/>
              </a:spcBef>
              <a:spcAft>
                <a:spcPts val="0"/>
              </a:spcAft>
              <a:buClr>
                <a:schemeClr val="lt1"/>
              </a:buClr>
              <a:buSzPts val="3200"/>
              <a:buFont typeface="Noto Sans Symbols"/>
              <a:buNone/>
            </a:pPr>
            <a:r>
              <a:rPr lang="en-US"/>
              <a:t>1. Carrying things on the back or head</a:t>
            </a:r>
            <a:endParaRPr/>
          </a:p>
          <a:p>
            <a:pPr marL="0" lvl="0" indent="0" algn="l" rtl="0">
              <a:spcBef>
                <a:spcPts val="640"/>
              </a:spcBef>
              <a:spcAft>
                <a:spcPts val="0"/>
              </a:spcAft>
              <a:buClr>
                <a:schemeClr val="lt1"/>
              </a:buClr>
              <a:buSzPts val="3200"/>
              <a:buFont typeface="Noto Sans Symbols"/>
              <a:buNone/>
            </a:pPr>
            <a:r>
              <a:rPr lang="en-US"/>
              <a:t>2. Using animals to carry things</a:t>
            </a:r>
            <a:endParaRPr/>
          </a:p>
          <a:p>
            <a:pPr marL="0" lvl="0" indent="0" algn="l" rtl="0">
              <a:spcBef>
                <a:spcPts val="640"/>
              </a:spcBef>
              <a:spcAft>
                <a:spcPts val="0"/>
              </a:spcAft>
              <a:buClr>
                <a:schemeClr val="lt1"/>
              </a:buClr>
              <a:buSzPts val="3200"/>
              <a:buFont typeface="Noto Sans Symbols"/>
              <a:buNone/>
            </a:pPr>
            <a:r>
              <a:rPr lang="en-US"/>
              <a:t>3. Using a sledge to carry things</a:t>
            </a:r>
            <a:endParaRPr/>
          </a:p>
          <a:p>
            <a:pPr marL="0" lvl="0" indent="0" algn="l" rtl="0">
              <a:spcBef>
                <a:spcPts val="640"/>
              </a:spcBef>
              <a:spcAft>
                <a:spcPts val="0"/>
              </a:spcAft>
              <a:buClr>
                <a:schemeClr val="lt1"/>
              </a:buClr>
              <a:buSzPts val="3200"/>
              <a:buFont typeface="Noto Sans Symbols"/>
              <a:buNone/>
            </a:pPr>
            <a:r>
              <a:rPr lang="en-US"/>
              <a:t>4. Using the wheel </a:t>
            </a:r>
            <a:endParaRPr/>
          </a:p>
          <a:p>
            <a:pPr marL="0" lvl="0" indent="0" algn="l" rtl="0">
              <a:spcBef>
                <a:spcPts val="640"/>
              </a:spcBef>
              <a:spcAft>
                <a:spcPts val="0"/>
              </a:spcAft>
              <a:buClr>
                <a:schemeClr val="lt1"/>
              </a:buClr>
              <a:buSzPts val="3200"/>
              <a:buFont typeface="Noto Sans Symbols"/>
              <a:buNone/>
            </a:pPr>
            <a:r>
              <a:rPr lang="en-US"/>
              <a:t>5. Using machines</a:t>
            </a:r>
            <a:endParaRPr/>
          </a:p>
          <a:p>
            <a:pPr marL="0" lvl="0" indent="0" algn="l" rtl="0">
              <a:spcBef>
                <a:spcPts val="640"/>
              </a:spcBef>
              <a:spcAft>
                <a:spcPts val="0"/>
              </a:spcAft>
              <a:buClr>
                <a:schemeClr val="lt1"/>
              </a:buClr>
              <a:buSzPts val="3200"/>
              <a:buFont typeface="Noto Sans Symbols"/>
              <a:buNone/>
            </a:pPr>
            <a:endParaRPr/>
          </a:p>
          <a:p>
            <a:pPr marL="0" lvl="0" indent="0" algn="l" rtl="0">
              <a:spcBef>
                <a:spcPts val="640"/>
              </a:spcBef>
              <a:spcAft>
                <a:spcPts val="0"/>
              </a:spcAft>
              <a:buClr>
                <a:schemeClr val="lt1"/>
              </a:buClr>
              <a:buSzPts val="3200"/>
              <a:buFont typeface="Noto Sans Symbols"/>
              <a:buNone/>
            </a:pPr>
            <a:endParaRPr/>
          </a:p>
          <a:p>
            <a:pPr marL="0" lvl="0" indent="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a:p>
          <a:p>
            <a:pPr marL="342900" lvl="0" indent="-139700" algn="l" rtl="0">
              <a:spcBef>
                <a:spcPts val="640"/>
              </a:spcBef>
              <a:spcAft>
                <a:spcPts val="0"/>
              </a:spcAft>
              <a:buClr>
                <a:schemeClr val="lt1"/>
              </a:buClr>
              <a:buSzPts val="3200"/>
              <a:buFont typeface="Noto Sans Symbols"/>
              <a:buNone/>
            </a:pPr>
            <a:endParaRPr b="1"/>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gunpowder: </a:t>
            </a:r>
            <a:r>
              <a:rPr lang="en-US" dirty="0"/>
              <a:t>Question 3</a:t>
            </a:r>
            <a:endParaRPr dirty="0"/>
          </a:p>
        </p:txBody>
      </p:sp>
      <p:sp>
        <p:nvSpPr>
          <p:cNvPr id="359" name="Google Shape;359;p40"/>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dirty="0"/>
              <a:t>“What did they think gunpowder might be able to do?”</a:t>
            </a:r>
            <a:endParaRPr dirty="0"/>
          </a:p>
        </p:txBody>
      </p:sp>
      <p:sp>
        <p:nvSpPr>
          <p:cNvPr id="360" name="Google Shape;360;p40"/>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endParaRPr dirty="0"/>
          </a:p>
          <a:p>
            <a:pPr marL="342900" lvl="0" indent="-342900" algn="l" rtl="0">
              <a:spcBef>
                <a:spcPts val="640"/>
              </a:spcBef>
              <a:spcAft>
                <a:spcPts val="0"/>
              </a:spcAft>
              <a:buClr>
                <a:schemeClr val="lt1"/>
              </a:buClr>
              <a:buSzPts val="3200"/>
              <a:buFont typeface="Noto Sans Symbols"/>
              <a:buChar char="□"/>
            </a:pPr>
            <a:r>
              <a:rPr lang="en-US" dirty="0"/>
              <a:t>Make you live forever</a:t>
            </a:r>
            <a:endParaRPr dirty="0"/>
          </a:p>
          <a:p>
            <a:pPr marL="342900" lvl="0" indent="-342900" algn="l" rtl="0">
              <a:spcBef>
                <a:spcPts val="640"/>
              </a:spcBef>
              <a:spcAft>
                <a:spcPts val="0"/>
              </a:spcAft>
              <a:buClr>
                <a:schemeClr val="lt1"/>
              </a:buClr>
              <a:buSzPts val="3200"/>
              <a:buFont typeface="Noto Sans Symbols"/>
              <a:buChar char="□"/>
            </a:pPr>
            <a:r>
              <a:rPr lang="en-US" dirty="0"/>
              <a:t>Make you happy</a:t>
            </a:r>
            <a:endParaRPr dirty="0"/>
          </a:p>
          <a:p>
            <a:pPr marL="342900" lvl="0" indent="-342900" algn="l" rtl="0">
              <a:spcBef>
                <a:spcPts val="640"/>
              </a:spcBef>
              <a:spcAft>
                <a:spcPts val="0"/>
              </a:spcAft>
              <a:buClr>
                <a:schemeClr val="lt1"/>
              </a:buClr>
              <a:buSzPts val="3200"/>
              <a:buFont typeface="Noto Sans Symbols"/>
              <a:buChar char="□"/>
            </a:pPr>
            <a:r>
              <a:rPr lang="en-US" dirty="0"/>
              <a:t>You could eat it</a:t>
            </a:r>
            <a:endParaRPr dirty="0"/>
          </a:p>
          <a:p>
            <a:pPr marL="342900" lvl="0" indent="-342900" algn="l" rtl="0">
              <a:spcBef>
                <a:spcPts val="640"/>
              </a:spcBef>
              <a:spcAft>
                <a:spcPts val="0"/>
              </a:spcAft>
              <a:buClr>
                <a:schemeClr val="lt1"/>
              </a:buClr>
              <a:buSzPts val="3200"/>
              <a:buFont typeface="Noto Sans Symbols"/>
              <a:buChar char="□"/>
            </a:pPr>
            <a:r>
              <a:rPr lang="en-US" dirty="0"/>
              <a:t>It could clean houses</a:t>
            </a:r>
            <a:endParaRPr dirty="0"/>
          </a:p>
          <a:p>
            <a:pPr marL="342900" lvl="0" indent="-139700" algn="l" rtl="0">
              <a:spcBef>
                <a:spcPts val="640"/>
              </a:spcBef>
              <a:spcAft>
                <a:spcPts val="0"/>
              </a:spcAft>
              <a:buClr>
                <a:schemeClr val="lt1"/>
              </a:buClr>
              <a:buSzPts val="3200"/>
              <a:buFont typeface="Noto Sans Symbols"/>
              <a:buNone/>
            </a:pPr>
            <a:endParaRPr dirty="0"/>
          </a:p>
          <a:p>
            <a:pPr marL="342900" lvl="0" indent="-139700" algn="l" rtl="0">
              <a:spcBef>
                <a:spcPts val="640"/>
              </a:spcBef>
              <a:spcAft>
                <a:spcPts val="0"/>
              </a:spcAft>
              <a:buClr>
                <a:schemeClr val="lt1"/>
              </a:buClr>
              <a:buSzPts val="3200"/>
              <a:buFont typeface="Noto Sans Symbols"/>
              <a:buNone/>
            </a:pPr>
            <a:endParaRPr dirty="0"/>
          </a:p>
        </p:txBody>
      </p:sp>
    </p:spTree>
    <p:extLst>
      <p:ext uri="{BB962C8B-B14F-4D97-AF65-F5344CB8AC3E}">
        <p14:creationId xmlns:p14="http://schemas.microsoft.com/office/powerpoint/2010/main" val="3035974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6" name="Google Shape;366;p41"/>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9600"/>
              <a:buFont typeface="Arial"/>
              <a:buNone/>
            </a:pPr>
            <a:endParaRPr sz="9600">
              <a:solidFill>
                <a:srgbClr val="92D050"/>
              </a:solidFill>
            </a:endParaRPr>
          </a:p>
          <a:p>
            <a:pPr marL="0" lvl="0" indent="0" algn="ctr" rtl="0">
              <a:spcBef>
                <a:spcPts val="1920"/>
              </a:spcBef>
              <a:spcAft>
                <a:spcPts val="0"/>
              </a:spcAft>
              <a:buClr>
                <a:srgbClr val="92D050"/>
              </a:buClr>
              <a:buSzPts val="9600"/>
              <a:buFont typeface="Arial"/>
              <a:buNone/>
            </a:pPr>
            <a:r>
              <a:rPr lang="en-US" sz="9600">
                <a:solidFill>
                  <a:srgbClr val="92D050"/>
                </a:solidFill>
              </a:rPr>
              <a:t>$$$</a:t>
            </a:r>
            <a:endParaRPr sz="9600">
              <a:solidFill>
                <a:srgbClr val="92D050"/>
              </a:solidFill>
            </a:endParaRPr>
          </a:p>
        </p:txBody>
      </p:sp>
      <p:sp>
        <p:nvSpPr>
          <p:cNvPr id="367" name="Google Shape;367;p41"/>
          <p:cNvSpPr/>
          <p:nvPr/>
        </p:nvSpPr>
        <p:spPr>
          <a:xfrm>
            <a:off x="736600" y="401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Place your bets...</a:t>
            </a:r>
            <a:endParaRPr sz="3600">
              <a:solidFill>
                <a:schemeClr val="lt1"/>
              </a:solidFill>
              <a:latin typeface="Arial"/>
              <a:ea typeface="Arial"/>
              <a:cs typeface="Arial"/>
              <a:sym typeface="Arial"/>
            </a:endParaRPr>
          </a:p>
        </p:txBody>
      </p:sp>
    </p:spTree>
    <p:extLst>
      <p:ext uri="{BB962C8B-B14F-4D97-AF65-F5344CB8AC3E}">
        <p14:creationId xmlns:p14="http://schemas.microsoft.com/office/powerpoint/2010/main" val="31599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And the answer is...</a:t>
            </a:r>
            <a:endParaRPr/>
          </a:p>
        </p:txBody>
      </p:sp>
      <p:sp>
        <p:nvSpPr>
          <p:cNvPr id="373" name="Google Shape;373;p42"/>
          <p:cNvSpPr txBox="1">
            <a:spLocks noGrp="1"/>
          </p:cNvSpPr>
          <p:nvPr>
            <p:ph type="body" idx="1"/>
          </p:nvPr>
        </p:nvSpPr>
        <p:spPr>
          <a:xfrm>
            <a:off x="609600" y="1600200"/>
            <a:ext cx="10972800" cy="452628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buNone/>
            </a:pPr>
            <a:r>
              <a:rPr lang="en-US" b="1" dirty="0"/>
              <a:t>Make you live forever</a:t>
            </a:r>
          </a:p>
        </p:txBody>
      </p:sp>
    </p:spTree>
    <p:extLst>
      <p:ext uri="{BB962C8B-B14F-4D97-AF65-F5344CB8AC3E}">
        <p14:creationId xmlns:p14="http://schemas.microsoft.com/office/powerpoint/2010/main" val="7293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 calcmode="lin" valueType="num">
                                      <p:cBhvr additive="base">
                                        <p:cTn id="7" dur="500"/>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body" idx="1"/>
          </p:nvPr>
        </p:nvSpPr>
        <p:spPr>
          <a:xfrm>
            <a:off x="70485" y="1282700"/>
            <a:ext cx="11511915" cy="5045710"/>
          </a:xfrm>
          <a:prstGeom prst="rect">
            <a:avLst/>
          </a:prstGeom>
          <a:noFill/>
          <a:ln>
            <a:noFill/>
          </a:ln>
        </p:spPr>
        <p:txBody>
          <a:bodyPr spcFirstLastPara="1" wrap="square" lIns="91425" tIns="45700" rIns="91425" bIns="45700" anchor="t" anchorCtr="0">
            <a:noAutofit/>
          </a:bodyPr>
          <a:lstStyle/>
          <a:p>
            <a:pPr marL="0" lvl="0" indent="0">
              <a:spcBef>
                <a:spcPts val="0"/>
              </a:spcBef>
              <a:buSzPts val="3000"/>
              <a:buNone/>
            </a:pPr>
            <a:r>
              <a:rPr lang="en-US" sz="3000" b="1" dirty="0"/>
              <a:t>“Our story begins back in ancient China in the mid-ninth century where early Chinese alchemists</a:t>
            </a:r>
          </a:p>
          <a:p>
            <a:pPr marL="0" lvl="0" indent="0">
              <a:spcBef>
                <a:spcPts val="0"/>
              </a:spcBef>
              <a:buSzPts val="3000"/>
              <a:buNone/>
            </a:pPr>
            <a:r>
              <a:rPr lang="en-US" sz="3000" b="1" dirty="0"/>
              <a:t>were trying to create a potion for </a:t>
            </a:r>
            <a:r>
              <a:rPr lang="en-US" sz="3000" b="1" i="1" dirty="0"/>
              <a:t>immortality</a:t>
            </a:r>
            <a:r>
              <a:rPr lang="en-US" sz="3000" b="1" dirty="0"/>
              <a:t>.”</a:t>
            </a:r>
          </a:p>
          <a:p>
            <a:pPr marL="0" lvl="0" indent="0">
              <a:spcBef>
                <a:spcPts val="0"/>
              </a:spcBef>
              <a:buSzPts val="3000"/>
              <a:buNone/>
            </a:pPr>
            <a:endParaRPr lang="en-US" sz="3000" b="1" i="1" dirty="0"/>
          </a:p>
          <a:p>
            <a:pPr marL="0" lvl="0" indent="0" algn="ctr">
              <a:spcBef>
                <a:spcPts val="0"/>
              </a:spcBef>
              <a:buSzPts val="3000"/>
              <a:buNone/>
            </a:pPr>
            <a:r>
              <a:rPr lang="en-US" sz="3000" b="1" i="1" dirty="0"/>
              <a:t>Immortality </a:t>
            </a:r>
            <a:r>
              <a:rPr lang="en-US" sz="3000" b="1" dirty="0"/>
              <a:t>= To live forever</a:t>
            </a:r>
            <a:endParaRPr sz="3000" b="1" dirty="0"/>
          </a:p>
        </p:txBody>
      </p:sp>
      <p:sp>
        <p:nvSpPr>
          <p:cNvPr id="379" name="Google Shape;37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t>The invention of gunpowder </a:t>
            </a:r>
            <a:endParaRPr u="sng" dirty="0"/>
          </a:p>
        </p:txBody>
      </p:sp>
    </p:spTree>
    <p:extLst>
      <p:ext uri="{BB962C8B-B14F-4D97-AF65-F5344CB8AC3E}">
        <p14:creationId xmlns:p14="http://schemas.microsoft.com/office/powerpoint/2010/main" val="1895282346"/>
      </p:ext>
    </p:extLst>
  </p:cSld>
  <p:clrMapOvr>
    <a:masterClrMapping/>
  </p:clrMapOvr>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1684</Words>
  <Application>Microsoft Office PowerPoint</Application>
  <PresentationFormat>Widescreen</PresentationFormat>
  <Paragraphs>347</Paragraphs>
  <Slides>93</Slides>
  <Notes>89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93</vt:i4>
      </vt:variant>
    </vt:vector>
  </HeadingPairs>
  <TitlesOfParts>
    <vt:vector size="96" baseType="lpstr">
      <vt:lpstr>Arial</vt:lpstr>
      <vt:lpstr>Noto Sans Symbols</vt:lpstr>
      <vt:lpstr>Art_mountaineering</vt:lpstr>
      <vt:lpstr>Inventions auction</vt:lpstr>
      <vt:lpstr>The invention of the wheel!</vt:lpstr>
      <vt:lpstr>The invention of the wheel: Question 1</vt:lpstr>
      <vt:lpstr>PowerPoint Presentation</vt:lpstr>
      <vt:lpstr>And the answer is...</vt:lpstr>
      <vt:lpstr>The invention of the wheel</vt:lpstr>
      <vt:lpstr>The invention of the wheel: Question 2</vt:lpstr>
      <vt:lpstr>PowerPoint Presentation</vt:lpstr>
      <vt:lpstr>And the answer is...</vt:lpstr>
      <vt:lpstr>The invention of the wheel</vt:lpstr>
      <vt:lpstr>PowerPoint Presentation</vt:lpstr>
      <vt:lpstr>The invention of paper!</vt:lpstr>
      <vt:lpstr>The invention of paper: Question 1</vt:lpstr>
      <vt:lpstr>PowerPoint Presentation</vt:lpstr>
      <vt:lpstr>And the answer is...</vt:lpstr>
      <vt:lpstr>The invention of paper: Question 2</vt:lpstr>
      <vt:lpstr>PowerPoint Presentation</vt:lpstr>
      <vt:lpstr>And the answer is...</vt:lpstr>
      <vt:lpstr>The invention of paper</vt:lpstr>
      <vt:lpstr>The invention of paper: Question 3</vt:lpstr>
      <vt:lpstr>PowerPoint Presentation</vt:lpstr>
      <vt:lpstr>And the answer is...</vt:lpstr>
      <vt:lpstr>The invention of paper</vt:lpstr>
      <vt:lpstr>The invention of paper: Question 4</vt:lpstr>
      <vt:lpstr>PowerPoint Presentation</vt:lpstr>
      <vt:lpstr>And the answer is...</vt:lpstr>
      <vt:lpstr>The invention of paper</vt:lpstr>
      <vt:lpstr>The invention of paper: Question 5</vt:lpstr>
      <vt:lpstr>PowerPoint Presentation</vt:lpstr>
      <vt:lpstr>And the answer is...</vt:lpstr>
      <vt:lpstr>The invention of paper</vt:lpstr>
      <vt:lpstr>The invention of paper: Question 6</vt:lpstr>
      <vt:lpstr>PowerPoint Presentation</vt:lpstr>
      <vt:lpstr>And the answer is...</vt:lpstr>
      <vt:lpstr>The invention of paper</vt:lpstr>
      <vt:lpstr>The invention of paper: Question 7</vt:lpstr>
      <vt:lpstr>PowerPoint Presentation</vt:lpstr>
      <vt:lpstr>And the answer is...</vt:lpstr>
      <vt:lpstr>The invention of paper</vt:lpstr>
      <vt:lpstr>PowerPoint Presentation</vt:lpstr>
      <vt:lpstr>The invention of printing!</vt:lpstr>
      <vt:lpstr>The invention of printing: Question 1</vt:lpstr>
      <vt:lpstr>PowerPoint Presentation</vt:lpstr>
      <vt:lpstr>And the answer is...</vt:lpstr>
      <vt:lpstr>The invention of printing</vt:lpstr>
      <vt:lpstr>The invention of printing: Question 2</vt:lpstr>
      <vt:lpstr>PowerPoint Presentation</vt:lpstr>
      <vt:lpstr>And the answer is...</vt:lpstr>
      <vt:lpstr>The invention of printing</vt:lpstr>
      <vt:lpstr>The invention of printing: Question 3</vt:lpstr>
      <vt:lpstr>PowerPoint Presentation</vt:lpstr>
      <vt:lpstr>And the answer is...</vt:lpstr>
      <vt:lpstr>The invention of printing</vt:lpstr>
      <vt:lpstr>The invention of printing: Question 4</vt:lpstr>
      <vt:lpstr>PowerPoint Presentation</vt:lpstr>
      <vt:lpstr>And the answer is...</vt:lpstr>
      <vt:lpstr>The invention of printing</vt:lpstr>
      <vt:lpstr>The invention of printing: Question 5</vt:lpstr>
      <vt:lpstr>PowerPoint Presentation</vt:lpstr>
      <vt:lpstr>And the answer is...</vt:lpstr>
      <vt:lpstr>The invention of printing</vt:lpstr>
      <vt:lpstr>The invention of printing: Question 6</vt:lpstr>
      <vt:lpstr>PowerPoint Presentation</vt:lpstr>
      <vt:lpstr>And the answer is...</vt:lpstr>
      <vt:lpstr>The invention of printing</vt:lpstr>
      <vt:lpstr>PowerPoint Presentation</vt:lpstr>
      <vt:lpstr>The invention of the compass!</vt:lpstr>
      <vt:lpstr>The invention of the compass: Question 1</vt:lpstr>
      <vt:lpstr>PowerPoint Presentation</vt:lpstr>
      <vt:lpstr>And the answer is...</vt:lpstr>
      <vt:lpstr>The invention of the compass </vt:lpstr>
      <vt:lpstr>The invention of the compass: Question 2</vt:lpstr>
      <vt:lpstr>PowerPoint Presentation</vt:lpstr>
      <vt:lpstr>And the answer is...</vt:lpstr>
      <vt:lpstr>The invention of the compass </vt:lpstr>
      <vt:lpstr>The invention of the compass: Question 3</vt:lpstr>
      <vt:lpstr>PowerPoint Presentation</vt:lpstr>
      <vt:lpstr>And the answer is...</vt:lpstr>
      <vt:lpstr>The invention of the compass </vt:lpstr>
      <vt:lpstr>PowerPoint Presentation</vt:lpstr>
      <vt:lpstr>The invention of gunpowder!</vt:lpstr>
      <vt:lpstr>The invention of gunpowder: Question 1</vt:lpstr>
      <vt:lpstr>PowerPoint Presentation</vt:lpstr>
      <vt:lpstr>And the answer is...</vt:lpstr>
      <vt:lpstr>The invention of gunpowder </vt:lpstr>
      <vt:lpstr>The invention of gunpowder: Question 2</vt:lpstr>
      <vt:lpstr>PowerPoint Presentation</vt:lpstr>
      <vt:lpstr>And the answer is...</vt:lpstr>
      <vt:lpstr>The invention of gunpowder </vt:lpstr>
      <vt:lpstr>The invention of gunpowder: Question 3</vt:lpstr>
      <vt:lpstr>PowerPoint Presentation</vt:lpstr>
      <vt:lpstr>And the answer is...</vt:lpstr>
      <vt:lpstr>The invention of gunpowder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auction</dc:title>
  <dc:creator>ILA</dc:creator>
  <cp:lastModifiedBy>ACER</cp:lastModifiedBy>
  <cp:revision>4</cp:revision>
  <dcterms:created xsi:type="dcterms:W3CDTF">2019-11-13T09:57:00Z</dcterms:created>
  <dcterms:modified xsi:type="dcterms:W3CDTF">2021-05-21T09:34:25Z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