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9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2819400"/>
            <a:ext cx="7772400" cy="1470025"/>
          </a:xfrm>
          <a:ln/>
        </p:spPr>
        <p:txBody>
          <a:bodyPr vert="horz" wrap="square" lIns="91440" tIns="45720" rIns="91440" bIns="45720" anchor="ctr"/>
          <a:p>
            <a:pPr/>
            <a:r>
              <a:rPr sz="8800" dirty="0">
                <a:solidFill>
                  <a:schemeClr val="bg1"/>
                </a:solidFill>
              </a:rPr>
              <a:t>Hidden Picture Games Template</a:t>
            </a:r>
            <a:endParaRPr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630" y="855345"/>
            <a:ext cx="6936105" cy="562356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764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21135" y="2492375"/>
            <a:ext cx="4219575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Cheese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81150" y="43370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Is there cheese on the plate?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289935" y="50863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is!</a:t>
            </a:r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5480" y="582930"/>
            <a:ext cx="5273675" cy="35788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271780"/>
            <a:ext cx="8221980" cy="5473065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23774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9913" y="2492375"/>
            <a:ext cx="346202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Cakes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724025" y="4384675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Are there cakes in the cups?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289935" y="50863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are!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025" y="609600"/>
            <a:ext cx="5207000" cy="346583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365" y="1314450"/>
            <a:ext cx="6428740" cy="4821555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254250" y="16764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9291" y="2492375"/>
            <a:ext cx="3263265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Juice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248535" y="417830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Is there juice in the glass?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115310" y="50228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is!</a:t>
            </a:r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195" y="800100"/>
            <a:ext cx="4245610" cy="31838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5" y="635635"/>
            <a:ext cx="7964170" cy="528193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764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3691" y="2492375"/>
            <a:ext cx="3974465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Apples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124710" y="417830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Are there apples on the tree?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115310" y="50228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are!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710" y="672465"/>
            <a:ext cx="5285740" cy="35058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1143000" y="2362200"/>
            <a:ext cx="709841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Game Over</a:t>
            </a:r>
            <a:endParaRPr kumimoji="0" lang="en-US" sz="96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990" y="0"/>
            <a:ext cx="753618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2812" y="2409825"/>
            <a:ext cx="295783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Milk</a:t>
            </a:r>
            <a:r>
              <a:rPr sz="9600" dirty="0">
                <a:latin typeface="Comic Sans MS" panose="030F0702030302020204" pitchFamily="66" charset="0"/>
              </a:rPr>
              <a:t> </a:t>
            </a:r>
            <a:endParaRPr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232660" y="4378325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Is there milk in the glass?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210" y="645160"/>
            <a:ext cx="3015615" cy="34016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89935" y="50863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is!</a:t>
            </a:r>
            <a:endParaRPr lang="en-US" sz="32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62000"/>
            <a:ext cx="8261350" cy="54991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4384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1717" y="2492375"/>
            <a:ext cx="505841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Bananas</a:t>
            </a:r>
            <a:r>
              <a:rPr sz="9600" dirty="0">
                <a:latin typeface="Comic Sans MS" panose="030F0702030302020204" pitchFamily="66" charset="0"/>
              </a:rPr>
              <a:t> </a:t>
            </a:r>
            <a:endParaRPr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232660" y="4378325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Are there bananas in the box?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289935" y="50863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are!</a:t>
            </a:r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120" y="859155"/>
            <a:ext cx="4907915" cy="32670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8501380" cy="677418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764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5757" y="2492375"/>
            <a:ext cx="391033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Bread</a:t>
            </a:r>
            <a:r>
              <a:rPr sz="9600" dirty="0">
                <a:latin typeface="Comic Sans MS" panose="030F0702030302020204" pitchFamily="66" charset="0"/>
              </a:rPr>
              <a:t> </a:t>
            </a:r>
            <a:endParaRPr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232660" y="4378325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Is there bread in the oven?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289935" y="50863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is!</a:t>
            </a:r>
            <a:endParaRPr lang="en-US" sz="32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650240"/>
            <a:ext cx="4389755" cy="34982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1007745"/>
            <a:ext cx="8324850" cy="5545455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764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1587" y="2492375"/>
            <a:ext cx="713867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9600" dirty="0">
                <a:latin typeface="Comic Sans MS" panose="030F0702030302020204" pitchFamily="66" charset="0"/>
              </a:rPr>
              <a:t>Sandwiches</a:t>
            </a:r>
            <a:r>
              <a:rPr sz="9600" dirty="0">
                <a:latin typeface="Comic Sans MS" panose="030F0702030302020204" pitchFamily="66" charset="0"/>
              </a:rPr>
              <a:t> </a:t>
            </a:r>
            <a:endParaRPr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81150" y="43370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Are there sandwiches on the table?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289935" y="5086350"/>
            <a:ext cx="7149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Yes, there are!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660" y="799465"/>
            <a:ext cx="5063490" cy="337248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Hidden Picture Games Template ea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idden Picture Games Template ea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WPS Presentation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Comic Sans MS</vt:lpstr>
      <vt:lpstr>Microsoft YaHei</vt:lpstr>
      <vt:lpstr/>
      <vt:lpstr>Arial Unicode MS</vt:lpstr>
      <vt:lpstr>Segoe Print</vt:lpstr>
      <vt:lpstr>Hidden Picture Games Template easy</vt:lpstr>
      <vt:lpstr>1_Hidden Picture Games Template easy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Picture Games Template</dc:title>
  <dc:creator>kisito</dc:creator>
  <cp:lastModifiedBy>ILA</cp:lastModifiedBy>
  <cp:revision>2</cp:revision>
  <dcterms:created xsi:type="dcterms:W3CDTF">2010-04-04T01:04:29Z</dcterms:created>
  <dcterms:modified xsi:type="dcterms:W3CDTF">2019-10-06T07:52:16Z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