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80" r:id="rId15"/>
    <p:sldId id="25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82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000000"/>
    <a:srgbClr val="FFFFFF"/>
    <a:srgbClr val="D28ABA"/>
    <a:srgbClr val="483700"/>
    <a:srgbClr val="5C4600"/>
    <a:srgbClr val="4472C4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9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395D-61B0-4B1D-B323-A3244EE1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4237-DCFF-4409-8D2B-D32E97A90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D95E-2EB0-4C7A-8A94-1957C67C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02EB-44D9-4BCB-9C8D-F47398AA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7DA10-EA6A-4FE3-A8B6-AD68D3DF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6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6810-8F36-496F-9514-EF3ED0B5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7E51B-E604-47C9-B2D7-09E59A13D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90D9-C8BA-401F-8301-9783D952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CBA9-8D69-4AB2-B6D7-3CF2C7F5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109EE-D9D5-4622-9AF5-EEE87616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9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503E3-7AF6-48D4-801C-E03E6D8E1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58E83-3555-4F1D-B46F-039916E8D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B0C67-ECF2-4718-84D4-DCDEE846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63F7D-F2C5-454C-B2CA-57C22C4A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ABDFD-4CEF-4CC2-A1AC-1CCBBC62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938A-6F6F-4439-B7CB-B7D940618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9797-82A8-4C7C-A894-BD0A443B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B63AC-C514-49D9-B49A-C09A1C09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63248-4FD0-4EB3-AA74-D8E6727C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BAF2F-13DD-42BF-889E-9A71B0F6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E8B0-6C11-4FE6-B2DB-AB3899CC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73E1D-4163-47D3-997B-70F5FE615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5FDBD-01B8-4FC1-B367-2A7E78BD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968FC-66C7-400F-8FDD-52122C63E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CCD5-1F73-4365-A434-73BE858E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1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8A70-FB02-4F60-B321-C7FA13BA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CA49-B59B-4C67-AA7D-43D7CD080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FE853-11E8-4DF3-B8A7-0A691DF5C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C94E2-E5DE-4972-9763-EE06D8B1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023E3-F64F-41DA-AED8-6214E5A7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3021A-DBDE-4F14-BD38-BCA62DF7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469A-A82B-4FEB-B61C-F686E426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48994-1667-4773-8E4E-26B907AB0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556B9-69E8-48A6-A043-F97F7FD7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B052D-B561-422A-AFC9-25DD16B24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3E7E6-F388-43B2-9727-141AAD43B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ADA0B-CEE2-45E1-A554-A9E016FE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47FC9-897E-4611-AEDC-0786E77E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0202C-A488-46BD-A547-5EACFA15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354D-2DEF-4B65-BC91-1A0D596A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4EBD1-4E95-4E12-9621-F436FF0F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060DA-3C66-4EEC-894A-EA67BFC96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5D8D1-CC18-4279-A9F4-086F4960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8AA5E-B8DC-4C13-A898-ADC13AF3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E9A78-6B02-4E82-BBCE-175DF03F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BF437-5327-4F97-BB66-55847755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1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62AE-A231-4EDE-882C-02DF50CE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827FE-C01B-4DD5-8A0F-AE137238C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2F784-A472-4236-BC60-0D37E12B2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5D70F-E994-4683-9DE2-A1A22B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0F5CB-58D4-4768-A010-485F05B3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BA37B-9A6C-4AA7-B00B-EA66D255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7C39-4A63-4449-8C97-0931A86F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1BD0D-26F0-4F34-BE26-C2D0A720B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D74D5-0693-479E-9D8E-8F759FF8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7AD0C-2E03-4655-BA92-F285D520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7A0421-4D1A-4C36-A3E8-B0A6EBFBFC3D}" type="datetimeFigureOut">
              <a:rPr lang="en-US" smtClean="0"/>
              <a:t>23-Nov-17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2BF4C-35CF-4806-9147-1B45DACD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9F071-C0DC-4B26-826C-65C52327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516294-533A-4D2A-B802-D1925FAEF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61000">
              <a:schemeClr val="accent5">
                <a:lumMod val="75000"/>
              </a:schemeClr>
            </a:gs>
            <a:gs pos="5000">
              <a:srgbClr val="FFFF00"/>
            </a:gs>
            <a:gs pos="41000">
              <a:srgbClr val="FF0000"/>
            </a:gs>
            <a:gs pos="85000">
              <a:schemeClr val="accent4">
                <a:lumMod val="50000"/>
              </a:schemeClr>
            </a:gs>
            <a:gs pos="76000">
              <a:schemeClr val="accent6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959C78-9ED4-46CF-A758-6F2D61E097A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8202" y="156288"/>
            <a:ext cx="5797798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5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10.xml"/><Relationship Id="rId4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15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1.xml"/><Relationship Id="rId4" Type="http://schemas.openxmlformats.org/officeDocument/2006/relationships/slide" Target="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2.xml"/><Relationship Id="rId4" Type="http://schemas.openxmlformats.org/officeDocument/2006/relationships/slide" Target="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3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4.xml"/><Relationship Id="rId4" Type="http://schemas.openxmlformats.org/officeDocument/2006/relationships/slide" Target="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4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8.xml"/><Relationship Id="rId4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7030A0"/>
            </a:gs>
            <a:gs pos="72000">
              <a:schemeClr val="accent5">
                <a:lumMod val="75000"/>
              </a:schemeClr>
            </a:gs>
            <a:gs pos="0">
              <a:srgbClr val="FFFF00"/>
            </a:gs>
            <a:gs pos="40000">
              <a:srgbClr val="FF0000"/>
            </a:gs>
            <a:gs pos="99000">
              <a:srgbClr val="5C4600"/>
            </a:gs>
            <a:gs pos="84000">
              <a:schemeClr val="accent6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67A65D1-CFDF-4D0B-9E12-A0F45940D29D}"/>
              </a:ext>
            </a:extLst>
          </p:cNvPr>
          <p:cNvGrpSpPr/>
          <p:nvPr/>
        </p:nvGrpSpPr>
        <p:grpSpPr>
          <a:xfrm>
            <a:off x="4624888" y="771787"/>
            <a:ext cx="4950000" cy="4966283"/>
            <a:chOff x="4624888" y="771787"/>
            <a:chExt cx="4950000" cy="496628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D161E7C-DDEA-455E-83B0-D74B91391DFF}"/>
                </a:ext>
              </a:extLst>
            </p:cNvPr>
            <p:cNvSpPr/>
            <p:nvPr/>
          </p:nvSpPr>
          <p:spPr>
            <a:xfrm>
              <a:off x="4639112" y="771787"/>
              <a:ext cx="4924338" cy="4966283"/>
            </a:xfrm>
            <a:custGeom>
              <a:avLst/>
              <a:gdLst>
                <a:gd name="connsiteX0" fmla="*/ 1971413 w 4924338"/>
                <a:gd name="connsiteY0" fmla="*/ 0 h 4966283"/>
                <a:gd name="connsiteX1" fmla="*/ 3456264 w 4924338"/>
                <a:gd name="connsiteY1" fmla="*/ 0 h 4966283"/>
                <a:gd name="connsiteX2" fmla="*/ 3456264 w 4924338"/>
                <a:gd name="connsiteY2" fmla="*/ 998290 h 4966283"/>
                <a:gd name="connsiteX3" fmla="*/ 3926048 w 4924338"/>
                <a:gd name="connsiteY3" fmla="*/ 1015068 h 4966283"/>
                <a:gd name="connsiteX4" fmla="*/ 3959604 w 4924338"/>
                <a:gd name="connsiteY4" fmla="*/ 1484852 h 4966283"/>
                <a:gd name="connsiteX5" fmla="*/ 4924338 w 4924338"/>
                <a:gd name="connsiteY5" fmla="*/ 1484852 h 4966283"/>
                <a:gd name="connsiteX6" fmla="*/ 4915949 w 4924338"/>
                <a:gd name="connsiteY6" fmla="*/ 2978092 h 4966283"/>
                <a:gd name="connsiteX7" fmla="*/ 4446165 w 4924338"/>
                <a:gd name="connsiteY7" fmla="*/ 3447875 h 4966283"/>
                <a:gd name="connsiteX8" fmla="*/ 3456264 w 4924338"/>
                <a:gd name="connsiteY8" fmla="*/ 3473042 h 4966283"/>
                <a:gd name="connsiteX9" fmla="*/ 3456264 w 4924338"/>
                <a:gd name="connsiteY9" fmla="*/ 4462943 h 4966283"/>
                <a:gd name="connsiteX10" fmla="*/ 2952925 w 4924338"/>
                <a:gd name="connsiteY10" fmla="*/ 4941116 h 4966283"/>
                <a:gd name="connsiteX11" fmla="*/ 1451295 w 4924338"/>
                <a:gd name="connsiteY11" fmla="*/ 4966283 h 4966283"/>
                <a:gd name="connsiteX12" fmla="*/ 1468073 w 4924338"/>
                <a:gd name="connsiteY12" fmla="*/ 3951215 h 4966283"/>
                <a:gd name="connsiteX13" fmla="*/ 973123 w 4924338"/>
                <a:gd name="connsiteY13" fmla="*/ 3951215 h 4966283"/>
                <a:gd name="connsiteX14" fmla="*/ 1006679 w 4924338"/>
                <a:gd name="connsiteY14" fmla="*/ 3456264 h 4966283"/>
                <a:gd name="connsiteX15" fmla="*/ 0 w 4924338"/>
                <a:gd name="connsiteY15" fmla="*/ 3456264 h 4966283"/>
                <a:gd name="connsiteX16" fmla="*/ 33556 w 4924338"/>
                <a:gd name="connsiteY16" fmla="*/ 1963024 h 4966283"/>
                <a:gd name="connsiteX17" fmla="*/ 520117 w 4924338"/>
                <a:gd name="connsiteY17" fmla="*/ 1493241 h 4966283"/>
                <a:gd name="connsiteX18" fmla="*/ 1468073 w 4924338"/>
                <a:gd name="connsiteY18" fmla="*/ 1493241 h 4966283"/>
                <a:gd name="connsiteX19" fmla="*/ 1468073 w 4924338"/>
                <a:gd name="connsiteY19" fmla="*/ 511729 h 4966283"/>
                <a:gd name="connsiteX20" fmla="*/ 1971413 w 4924338"/>
                <a:gd name="connsiteY20" fmla="*/ 0 h 496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24338" h="4966283">
                  <a:moveTo>
                    <a:pt x="1971413" y="0"/>
                  </a:moveTo>
                  <a:lnTo>
                    <a:pt x="3456264" y="0"/>
                  </a:lnTo>
                  <a:lnTo>
                    <a:pt x="3456264" y="998290"/>
                  </a:lnTo>
                  <a:lnTo>
                    <a:pt x="3926048" y="1015068"/>
                  </a:lnTo>
                  <a:lnTo>
                    <a:pt x="3959604" y="1484852"/>
                  </a:lnTo>
                  <a:lnTo>
                    <a:pt x="4924338" y="1484852"/>
                  </a:lnTo>
                  <a:cubicBezTo>
                    <a:pt x="4921542" y="1982599"/>
                    <a:pt x="4918745" y="2480345"/>
                    <a:pt x="4915949" y="2978092"/>
                  </a:cubicBezTo>
                  <a:lnTo>
                    <a:pt x="4446165" y="3447875"/>
                  </a:lnTo>
                  <a:lnTo>
                    <a:pt x="3456264" y="3473042"/>
                  </a:lnTo>
                  <a:lnTo>
                    <a:pt x="3456264" y="4462943"/>
                  </a:lnTo>
                  <a:lnTo>
                    <a:pt x="2952925" y="4941116"/>
                  </a:lnTo>
                  <a:lnTo>
                    <a:pt x="1451295" y="4966283"/>
                  </a:lnTo>
                  <a:lnTo>
                    <a:pt x="1468073" y="3951215"/>
                  </a:lnTo>
                  <a:lnTo>
                    <a:pt x="973123" y="3951215"/>
                  </a:lnTo>
                  <a:lnTo>
                    <a:pt x="1006679" y="3456264"/>
                  </a:lnTo>
                  <a:lnTo>
                    <a:pt x="0" y="3456264"/>
                  </a:lnTo>
                  <a:lnTo>
                    <a:pt x="33556" y="1963024"/>
                  </a:lnTo>
                  <a:lnTo>
                    <a:pt x="520117" y="1493241"/>
                  </a:lnTo>
                  <a:lnTo>
                    <a:pt x="1468073" y="1493241"/>
                  </a:lnTo>
                  <a:lnTo>
                    <a:pt x="1468073" y="511729"/>
                  </a:lnTo>
                  <a:lnTo>
                    <a:pt x="1971413" y="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98E40155-A494-4C33-81F6-4858B75A4774}"/>
                </a:ext>
              </a:extLst>
            </p:cNvPr>
            <p:cNvSpPr/>
            <p:nvPr/>
          </p:nvSpPr>
          <p:spPr>
            <a:xfrm>
              <a:off x="6109888" y="3747302"/>
              <a:ext cx="1980000" cy="1980000"/>
            </a:xfrm>
            <a:prstGeom prst="cub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D7891D47-99AA-4CE1-BB6B-638EF22EE464}"/>
                </a:ext>
              </a:extLst>
            </p:cNvPr>
            <p:cNvSpPr/>
            <p:nvPr/>
          </p:nvSpPr>
          <p:spPr>
            <a:xfrm>
              <a:off x="4624888" y="2263659"/>
              <a:ext cx="1980000" cy="1980000"/>
            </a:xfrm>
            <a:prstGeom prst="cube">
              <a:avLst/>
            </a:prstGeom>
            <a:solidFill>
              <a:srgbClr val="FFFF0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D724CF55-17DE-4F14-A2EF-6476BFD62DA0}"/>
                </a:ext>
              </a:extLst>
            </p:cNvPr>
            <p:cNvSpPr/>
            <p:nvPr/>
          </p:nvSpPr>
          <p:spPr>
            <a:xfrm>
              <a:off x="6604888" y="1770016"/>
              <a:ext cx="1980000" cy="1980000"/>
            </a:xfrm>
            <a:prstGeom prst="cube">
              <a:avLst/>
            </a:prstGeom>
            <a:solidFill>
              <a:srgbClr val="00B05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31712E0D-28C0-4E11-AC54-19103FF7858C}"/>
                </a:ext>
              </a:extLst>
            </p:cNvPr>
            <p:cNvSpPr/>
            <p:nvPr/>
          </p:nvSpPr>
          <p:spPr>
            <a:xfrm>
              <a:off x="7594888" y="2263659"/>
              <a:ext cx="1980000" cy="1980000"/>
            </a:xfrm>
            <a:prstGeom prst="cube">
              <a:avLst/>
            </a:prstGeom>
            <a:solidFill>
              <a:srgbClr val="7030A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D761F1D0-5B72-444E-9D5F-07D543D6EC95}"/>
                </a:ext>
              </a:extLst>
            </p:cNvPr>
            <p:cNvSpPr/>
            <p:nvPr/>
          </p:nvSpPr>
          <p:spPr>
            <a:xfrm>
              <a:off x="5614888" y="2755945"/>
              <a:ext cx="1980000" cy="1980000"/>
            </a:xfrm>
            <a:prstGeom prst="cube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464990D2-FDDA-4838-ACE7-58F26463A115}"/>
                </a:ext>
              </a:extLst>
            </p:cNvPr>
            <p:cNvSpPr/>
            <p:nvPr/>
          </p:nvSpPr>
          <p:spPr>
            <a:xfrm>
              <a:off x="6109888" y="777302"/>
              <a:ext cx="1980000" cy="1980000"/>
            </a:xfrm>
            <a:prstGeom prst="cube">
              <a:avLst/>
            </a:prstGeom>
            <a:solidFill>
              <a:srgbClr val="FF000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7DEECD-117C-49C1-B316-9CBF3EBB635D}"/>
              </a:ext>
            </a:extLst>
          </p:cNvPr>
          <p:cNvGrpSpPr/>
          <p:nvPr/>
        </p:nvGrpSpPr>
        <p:grpSpPr>
          <a:xfrm>
            <a:off x="460305" y="1499508"/>
            <a:ext cx="3472209" cy="3475477"/>
            <a:chOff x="460305" y="1499508"/>
            <a:chExt cx="3472209" cy="3475477"/>
          </a:xfrm>
        </p:grpSpPr>
        <p:sp useBgFill="1">
          <p:nvSpPr>
            <p:cNvPr id="2" name="Rectangle 1">
              <a:extLst>
                <a:ext uri="{FF2B5EF4-FFF2-40B4-BE49-F238E27FC236}">
                  <a16:creationId xmlns:a16="http://schemas.microsoft.com/office/drawing/2014/main" id="{888943DE-BA88-466B-85DE-BBBC1BAB6A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0305" y="2713659"/>
              <a:ext cx="1076805" cy="1080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7" name="Rectangle 46">
              <a:extLst>
                <a:ext uri="{FF2B5EF4-FFF2-40B4-BE49-F238E27FC236}">
                  <a16:creationId xmlns:a16="http://schemas.microsoft.com/office/drawing/2014/main" id="{B1CA8275-2382-4E7C-AA8B-0CFE4D8E2C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5942" y="1499508"/>
              <a:ext cx="1076805" cy="1080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8" name="Rectangle 47">
              <a:extLst>
                <a:ext uri="{FF2B5EF4-FFF2-40B4-BE49-F238E27FC236}">
                  <a16:creationId xmlns:a16="http://schemas.microsoft.com/office/drawing/2014/main" id="{41C02827-4B74-4690-AC10-F4C59B43D0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5709" y="2713659"/>
              <a:ext cx="1076805" cy="1080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9" name="Rectangle 48">
              <a:extLst>
                <a:ext uri="{FF2B5EF4-FFF2-40B4-BE49-F238E27FC236}">
                  <a16:creationId xmlns:a16="http://schemas.microsoft.com/office/drawing/2014/main" id="{7F299CB1-586E-4F19-BCD1-015596DF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5942" y="3894985"/>
              <a:ext cx="1076805" cy="1080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2" name="Rectangle 11">
            <a:hlinkClick r:id="rId2" action="ppaction://hlinksldjump"/>
            <a:extLst>
              <a:ext uri="{FF2B5EF4-FFF2-40B4-BE49-F238E27FC236}">
                <a16:creationId xmlns:a16="http://schemas.microsoft.com/office/drawing/2014/main" id="{75F4ADF8-1DDF-433E-9828-A761426C8003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latin typeface="Bolts SF" pitchFamily="2" charset="0"/>
            </a:endParaRPr>
          </a:p>
        </p:txBody>
      </p:sp>
      <p:sp>
        <p:nvSpPr>
          <p:cNvPr id="15" name="16-Point Star 147">
            <a:extLst>
              <a:ext uri="{FF2B5EF4-FFF2-40B4-BE49-F238E27FC236}">
                <a16:creationId xmlns:a16="http://schemas.microsoft.com/office/drawing/2014/main" id="{62EB1084-DFC3-429B-BAC5-8F1A11A4F3FA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6" name="4-Point Star 146">
            <a:extLst>
              <a:ext uri="{FF2B5EF4-FFF2-40B4-BE49-F238E27FC236}">
                <a16:creationId xmlns:a16="http://schemas.microsoft.com/office/drawing/2014/main" id="{9F60E450-54DD-4477-9BA6-E055741F093E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4-Point Star 146">
            <a:extLst>
              <a:ext uri="{FF2B5EF4-FFF2-40B4-BE49-F238E27FC236}">
                <a16:creationId xmlns:a16="http://schemas.microsoft.com/office/drawing/2014/main" id="{A4A0A142-69AE-45F1-B7DA-3D21E1C4858B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16-Point Star 147">
            <a:extLst>
              <a:ext uri="{FF2B5EF4-FFF2-40B4-BE49-F238E27FC236}">
                <a16:creationId xmlns:a16="http://schemas.microsoft.com/office/drawing/2014/main" id="{202FCDB2-C750-4C00-BF1E-8EF7E950ED41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16-Point Star 147">
            <a:extLst>
              <a:ext uri="{FF2B5EF4-FFF2-40B4-BE49-F238E27FC236}">
                <a16:creationId xmlns:a16="http://schemas.microsoft.com/office/drawing/2014/main" id="{523A6166-D645-4F9E-8734-4C0973568A60}"/>
              </a:ext>
            </a:extLst>
          </p:cNvPr>
          <p:cNvSpPr>
            <a:spLocks noChangeAspect="1"/>
          </p:cNvSpPr>
          <p:nvPr/>
        </p:nvSpPr>
        <p:spPr>
          <a:xfrm>
            <a:off x="5969075" y="349138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99E166-F0C2-475D-992E-79252D689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9619" y="6481134"/>
            <a:ext cx="2871465" cy="310923"/>
          </a:xfrm>
          <a:prstGeom prst="rect">
            <a:avLst/>
          </a:prstGeom>
        </p:spPr>
      </p:pic>
      <p:pic>
        <p:nvPicPr>
          <p:cNvPr id="27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DE2ED8E5-634C-41B2-ADB5-7004945B8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788" y="3161977"/>
            <a:ext cx="722867" cy="1600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6DDE86-CB07-4A18-AB6F-0B11C729C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44" y="5222350"/>
            <a:ext cx="4919898" cy="16033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A63C4D-BF81-4E01-B3EF-7FB35112BF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842" y="4621215"/>
            <a:ext cx="3320242" cy="1852998"/>
          </a:xfrm>
          <a:prstGeom prst="rect">
            <a:avLst/>
          </a:prstGeom>
          <a:gradFill flip="none" rotWithShape="0">
            <a:gsLst>
              <a:gs pos="57000">
                <a:srgbClr val="7030A0"/>
              </a:gs>
              <a:gs pos="72000">
                <a:schemeClr val="accent5">
                  <a:lumMod val="75000"/>
                </a:schemeClr>
              </a:gs>
              <a:gs pos="0">
                <a:srgbClr val="FFFF00"/>
              </a:gs>
              <a:gs pos="40000">
                <a:srgbClr val="FF0000"/>
              </a:gs>
              <a:gs pos="99000">
                <a:srgbClr val="5C4600"/>
              </a:gs>
              <a:gs pos="84000">
                <a:schemeClr val="accent6">
                  <a:lumMod val="75000"/>
                </a:schemeClr>
              </a:gs>
            </a:gsLst>
            <a:path path="circle">
              <a:fillToRect l="-265202" t="-251265" r="365202" b="351265"/>
            </a:path>
            <a:tileRect l="-1397440" t="-886265" r="-767036" b="-283735"/>
          </a:gradFill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382D3E2-F554-4A96-976C-D8C20FF7720A}"/>
              </a:ext>
            </a:extLst>
          </p:cNvPr>
          <p:cNvCxnSpPr>
            <a:cxnSpLocks/>
          </p:cNvCxnSpPr>
          <p:nvPr/>
        </p:nvCxnSpPr>
        <p:spPr>
          <a:xfrm>
            <a:off x="2571856" y="3237246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5BAB55E-22BA-4DB1-A196-7C6090EAF209}"/>
              </a:ext>
            </a:extLst>
          </p:cNvPr>
          <p:cNvCxnSpPr>
            <a:cxnSpLocks/>
          </p:cNvCxnSpPr>
          <p:nvPr/>
        </p:nvCxnSpPr>
        <p:spPr>
          <a:xfrm>
            <a:off x="1092270" y="3237246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253A11B-8204-4C17-B46D-E0312A4B7502}"/>
              </a:ext>
            </a:extLst>
          </p:cNvPr>
          <p:cNvCxnSpPr>
            <a:cxnSpLocks/>
          </p:cNvCxnSpPr>
          <p:nvPr/>
        </p:nvCxnSpPr>
        <p:spPr>
          <a:xfrm rot="5400000">
            <a:off x="1858206" y="2498710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303C589-A081-4BEA-8311-5F34BDE68DBE}"/>
              </a:ext>
            </a:extLst>
          </p:cNvPr>
          <p:cNvCxnSpPr>
            <a:cxnSpLocks/>
          </p:cNvCxnSpPr>
          <p:nvPr/>
        </p:nvCxnSpPr>
        <p:spPr>
          <a:xfrm rot="5400000">
            <a:off x="1858206" y="3979064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0CB21E6-D84D-44D9-B073-2075560406C8}"/>
              </a:ext>
            </a:extLst>
          </p:cNvPr>
          <p:cNvCxnSpPr>
            <a:cxnSpLocks/>
          </p:cNvCxnSpPr>
          <p:nvPr/>
        </p:nvCxnSpPr>
        <p:spPr>
          <a:xfrm rot="2700000">
            <a:off x="2705879" y="2365405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3F341E7-6435-41AB-B36C-03A907C70A6C}"/>
              </a:ext>
            </a:extLst>
          </p:cNvPr>
          <p:cNvCxnSpPr>
            <a:cxnSpLocks/>
          </p:cNvCxnSpPr>
          <p:nvPr/>
        </p:nvCxnSpPr>
        <p:spPr>
          <a:xfrm rot="2700000">
            <a:off x="970891" y="4141692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462BA29-63CD-470C-9D1D-C4FEB4711628}"/>
              </a:ext>
            </a:extLst>
          </p:cNvPr>
          <p:cNvCxnSpPr>
            <a:cxnSpLocks/>
          </p:cNvCxnSpPr>
          <p:nvPr/>
        </p:nvCxnSpPr>
        <p:spPr>
          <a:xfrm rot="8100000">
            <a:off x="941119" y="2365405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E65532F-C0C2-4316-A480-0B0E1F8C3F55}"/>
              </a:ext>
            </a:extLst>
          </p:cNvPr>
          <p:cNvCxnSpPr>
            <a:cxnSpLocks/>
          </p:cNvCxnSpPr>
          <p:nvPr/>
        </p:nvCxnSpPr>
        <p:spPr>
          <a:xfrm rot="8100000">
            <a:off x="2669508" y="4141692"/>
            <a:ext cx="676406" cy="0"/>
          </a:xfrm>
          <a:prstGeom prst="straightConnector1">
            <a:avLst/>
          </a:prstGeom>
          <a:ln w="38100">
            <a:solidFill>
              <a:srgbClr val="FFC000"/>
            </a:solidFill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34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8249EC8-8034-4818-B21F-C91B7EF12E34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AE10501F-7236-435A-87B5-57F9E2EA65DF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077D2302-7BFE-4E21-8EED-7C176ED6AF9E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F254BA94-8370-4065-9A4F-663893D8F2B6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29ADBB38-4E96-4FBA-875A-F9496E7A3843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FF50CC6-DD40-43A3-9372-65C9232E2C89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4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6F3D7E-E886-41A5-B5C2-F6969C584301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5F4B125A-4D13-43E1-BA31-2E6546B19CD5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8E6DC23E-A6EE-4FF8-B723-EF3B1B48D399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A860FDDB-56F1-4CA5-8776-F77DD76DEFCE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3EEA1E90-28F0-494C-8FDC-5E4CB48B94AE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A69CDDD-EF06-48C9-ABA3-B2E0476CFADB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3F25F59-8584-419D-9828-A86F82142E42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B9190C31-6007-475F-85E5-3D0B03BAA9BE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68F134BE-1190-40A3-9614-26B503261478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3FA691B1-67BE-488F-BA8E-567FF738A082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37230087-5CB0-4C9B-9A56-D8420A10F96A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8812DB5-2BE2-40EE-A491-2BAC6AA2CE80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2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B1DC630-AB16-4C1B-B4C4-0F2644D69217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32F35425-0F7F-427F-8FF1-E179AFD62B18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C4C7F7A3-5D5A-4D40-8186-41659F11FD5C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92EBDE24-9D13-4F45-B692-74D29509C0BD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8381DE81-14C3-4E76-B3FA-C75155ADC926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CED0EE0-415D-4EEE-88B5-8AFBF6929A58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6-Point Star 147">
            <a:extLst>
              <a:ext uri="{FF2B5EF4-FFF2-40B4-BE49-F238E27FC236}">
                <a16:creationId xmlns:a16="http://schemas.microsoft.com/office/drawing/2014/main" id="{71AC7872-45CD-451F-8FC8-0914FCF4E5C2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7" name="4-Point Star 146">
            <a:extLst>
              <a:ext uri="{FF2B5EF4-FFF2-40B4-BE49-F238E27FC236}">
                <a16:creationId xmlns:a16="http://schemas.microsoft.com/office/drawing/2014/main" id="{486546E3-E4CB-4A70-8939-C2D623558742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4-Point Star 146">
            <a:extLst>
              <a:ext uri="{FF2B5EF4-FFF2-40B4-BE49-F238E27FC236}">
                <a16:creationId xmlns:a16="http://schemas.microsoft.com/office/drawing/2014/main" id="{4894C99D-4C05-448A-AAD2-42DC891D835C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16-Point Star 147">
            <a:extLst>
              <a:ext uri="{FF2B5EF4-FFF2-40B4-BE49-F238E27FC236}">
                <a16:creationId xmlns:a16="http://schemas.microsoft.com/office/drawing/2014/main" id="{9354F755-A9AE-401B-ACB5-1735531C7029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16-Point Star 147">
            <a:extLst>
              <a:ext uri="{FF2B5EF4-FFF2-40B4-BE49-F238E27FC236}">
                <a16:creationId xmlns:a16="http://schemas.microsoft.com/office/drawing/2014/main" id="{CBDD73AB-5AE3-4B10-A531-402CAEA437E0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Rectangle 1">
            <a:hlinkClick r:id="rId6" action="ppaction://hlinksldjump"/>
            <a:extLst>
              <a:ext uri="{FF2B5EF4-FFF2-40B4-BE49-F238E27FC236}">
                <a16:creationId xmlns:a16="http://schemas.microsoft.com/office/drawing/2014/main" id="{51F72CC7-455C-4C07-96E1-9A25B142F7E7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94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A104BE-1529-42BF-A92E-16A01A576069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920AE790-6129-463B-8E30-4906F5760580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F991645B-91AA-41C0-9320-FBBBB05CEE08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8559B1D7-43C2-4718-AB7F-A160F1152273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B2655DED-D37B-4808-97D0-A1CE830FFB28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BB58A6C-9F86-4703-94FF-FBFA91BEA35E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3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7D0BC61-E23B-48C6-B2C3-CBFF998CF8D9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937AE641-9ACF-4B88-A60D-B8A50F3BAD53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55C7E314-5EAF-41E3-887F-1240EBA71EEE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78409298-6032-4C87-99D7-6AAF3DDCED50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72238C9F-46B9-4100-9E4E-F3878C9CCF7A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FD9339E-DE8B-4DBE-9B51-2983D73553BF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6-Point Star 147">
            <a:extLst>
              <a:ext uri="{FF2B5EF4-FFF2-40B4-BE49-F238E27FC236}">
                <a16:creationId xmlns:a16="http://schemas.microsoft.com/office/drawing/2014/main" id="{49C90289-2910-4330-A3D4-FFBA01E18936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7" name="4-Point Star 146">
            <a:extLst>
              <a:ext uri="{FF2B5EF4-FFF2-40B4-BE49-F238E27FC236}">
                <a16:creationId xmlns:a16="http://schemas.microsoft.com/office/drawing/2014/main" id="{78242D2B-8E3A-481F-9737-17CEA1501EE6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4-Point Star 146">
            <a:extLst>
              <a:ext uri="{FF2B5EF4-FFF2-40B4-BE49-F238E27FC236}">
                <a16:creationId xmlns:a16="http://schemas.microsoft.com/office/drawing/2014/main" id="{3CEAF26D-47E9-4EE8-A4C4-132B396A79CD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16-Point Star 147">
            <a:extLst>
              <a:ext uri="{FF2B5EF4-FFF2-40B4-BE49-F238E27FC236}">
                <a16:creationId xmlns:a16="http://schemas.microsoft.com/office/drawing/2014/main" id="{5894A231-6E66-4DCA-AD13-B6530FBA2FE4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16-Point Star 147">
            <a:extLst>
              <a:ext uri="{FF2B5EF4-FFF2-40B4-BE49-F238E27FC236}">
                <a16:creationId xmlns:a16="http://schemas.microsoft.com/office/drawing/2014/main" id="{B6AEC296-4024-48B3-AB2D-8C9205E4B2F6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hlinkClick r:id="rId6" action="ppaction://hlinksldjump"/>
            <a:extLst>
              <a:ext uri="{FF2B5EF4-FFF2-40B4-BE49-F238E27FC236}">
                <a16:creationId xmlns:a16="http://schemas.microsoft.com/office/drawing/2014/main" id="{DCCA4673-D26F-4007-AD07-31E208B76838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4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E6AE04F-2C8F-4FB9-9E69-FE805E502ECB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46DA54DE-C737-4717-BFB9-BDEF7E51BBAE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09CF8ED7-8E1B-47AE-9965-794E29366386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AFECA35F-138D-409C-8EAE-538866C83A0B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A5E9BE21-60B3-4A39-8237-16851F3A84DB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B9581A4-C288-4DC4-996D-A0351A129365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58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793226-DD0B-4CD0-A7E8-B00BC438B7BF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6E517CA7-3545-4C98-ADF0-1953D3C4B7AB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AAEB7E0C-B8D5-42D2-9DCB-8E7D8938F9D0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17CA6B94-7F85-4E08-A7EF-C69AA5A4301A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7C4ECC3A-55F1-44B2-943A-09455B156627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17677F3-A78E-421F-B612-87E064609730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37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FF582C-ACC1-4089-B77A-754737809A5C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91F31FB5-2D62-4161-AA0C-D02CE6CB593B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D4D944F7-D9A5-4F1F-BC46-D819A1334CFD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F99CAFB8-682D-4D9B-8E88-3598349021D8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5249A10B-DA8C-4FBF-A00A-938409292DDD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4BD692-3ECC-404F-84A0-88140515AB28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6-Point Star 147">
            <a:extLst>
              <a:ext uri="{FF2B5EF4-FFF2-40B4-BE49-F238E27FC236}">
                <a16:creationId xmlns:a16="http://schemas.microsoft.com/office/drawing/2014/main" id="{E289044A-5519-4B22-BB4A-4F788FA76E8D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7" name="4-Point Star 146">
            <a:extLst>
              <a:ext uri="{FF2B5EF4-FFF2-40B4-BE49-F238E27FC236}">
                <a16:creationId xmlns:a16="http://schemas.microsoft.com/office/drawing/2014/main" id="{369CA89F-74E8-4710-A424-1D1617DDF882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4-Point Star 146">
            <a:extLst>
              <a:ext uri="{FF2B5EF4-FFF2-40B4-BE49-F238E27FC236}">
                <a16:creationId xmlns:a16="http://schemas.microsoft.com/office/drawing/2014/main" id="{254C7BB5-9DAF-4A21-89DB-D93CDE0B6AD2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16-Point Star 147">
            <a:extLst>
              <a:ext uri="{FF2B5EF4-FFF2-40B4-BE49-F238E27FC236}">
                <a16:creationId xmlns:a16="http://schemas.microsoft.com/office/drawing/2014/main" id="{12F5E9DB-BBFF-41A0-BF08-467EBB0729F8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16-Point Star 147">
            <a:extLst>
              <a:ext uri="{FF2B5EF4-FFF2-40B4-BE49-F238E27FC236}">
                <a16:creationId xmlns:a16="http://schemas.microsoft.com/office/drawing/2014/main" id="{27C39005-9074-49D4-A3B8-BE2090BD3456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hlinkClick r:id="rId6" action="ppaction://hlinksldjump"/>
            <a:extLst>
              <a:ext uri="{FF2B5EF4-FFF2-40B4-BE49-F238E27FC236}">
                <a16:creationId xmlns:a16="http://schemas.microsoft.com/office/drawing/2014/main" id="{447E180F-0D93-44E2-9866-1DD623A846F3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89631D3-9779-4134-942B-CB2AC434E743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9B589C7E-0F34-4849-8FCF-492E660FEF64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0E2412B7-DFCE-400B-BFA0-09A26102ADCC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6680D4ED-2C9A-4764-8BD3-9E8D57B66B08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969D7B04-358A-45FD-9B04-361AA552F51C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C764EBE-317F-4B8D-B6C6-C69CFF1BD4D1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170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7030A0"/>
            </a:gs>
            <a:gs pos="72000">
              <a:schemeClr val="accent5">
                <a:lumMod val="75000"/>
              </a:schemeClr>
            </a:gs>
            <a:gs pos="0">
              <a:srgbClr val="FFFF00"/>
            </a:gs>
            <a:gs pos="40000">
              <a:srgbClr val="FF0000"/>
            </a:gs>
            <a:gs pos="99000">
              <a:srgbClr val="5C4600"/>
            </a:gs>
            <a:gs pos="84000">
              <a:schemeClr val="accent6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D161E7C-DDEA-455E-83B0-D74B91391DFF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00B05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" name="Rectangle 1">
            <a:hlinkHover r:id="rId2" action="ppaction://hlinksldjump"/>
            <a:extLst>
              <a:ext uri="{FF2B5EF4-FFF2-40B4-BE49-F238E27FC236}">
                <a16:creationId xmlns:a16="http://schemas.microsoft.com/office/drawing/2014/main" id="{888943DE-BA88-466B-85DE-BBBC1BAB6A70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46">
            <a:hlinkHover r:id="rId3" action="ppaction://hlinksldjump"/>
            <a:extLst>
              <a:ext uri="{FF2B5EF4-FFF2-40B4-BE49-F238E27FC236}">
                <a16:creationId xmlns:a16="http://schemas.microsoft.com/office/drawing/2014/main" id="{B1CA8275-2382-4E7C-AA8B-0CFE4D8E2CF7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hlinkHover r:id="rId4" action="ppaction://hlinksldjump"/>
            <a:extLst>
              <a:ext uri="{FF2B5EF4-FFF2-40B4-BE49-F238E27FC236}">
                <a16:creationId xmlns:a16="http://schemas.microsoft.com/office/drawing/2014/main" id="{41C02827-4B74-4690-AC10-F4C59B43D0D4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hlinkHover r:id="rId5" action="ppaction://hlinksldjump"/>
            <a:extLst>
              <a:ext uri="{FF2B5EF4-FFF2-40B4-BE49-F238E27FC236}">
                <a16:creationId xmlns:a16="http://schemas.microsoft.com/office/drawing/2014/main" id="{7F299CB1-586E-4F19-BCD1-015596DF9020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5F4ADF8-1DDF-433E-9828-A761426C8003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0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BACAB96-4751-47F8-A412-56E82B06761B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F2ED618B-C1D0-4832-B062-8AF7D33E5494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EFF2C2FD-DF31-47F1-9C5A-78999AFDCD14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B7738023-8770-49EB-91D1-E67815750482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F0CAB760-1C72-427D-B49D-620E390AEB49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E8508F0-AA8E-4B7B-8462-B94FDA283A70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2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47E249-D032-47D1-9310-F21357734660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569D05EC-CA46-414D-9FAB-962ECE07748C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A3E80334-8A2F-47BF-A0A6-15DACED1CC13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E87A27A7-C04E-4CCF-AAFF-D79F26ECE0D2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EEEA3AF3-5A87-4931-ACB6-378F890C5525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13AE7BA-4DEB-4605-B5A8-B7C17F669832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6-Point Star 147">
            <a:extLst>
              <a:ext uri="{FF2B5EF4-FFF2-40B4-BE49-F238E27FC236}">
                <a16:creationId xmlns:a16="http://schemas.microsoft.com/office/drawing/2014/main" id="{852ED3D6-E079-4FDF-A38A-020537E018F1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22" name="4-Point Star 146">
            <a:extLst>
              <a:ext uri="{FF2B5EF4-FFF2-40B4-BE49-F238E27FC236}">
                <a16:creationId xmlns:a16="http://schemas.microsoft.com/office/drawing/2014/main" id="{85EFF5C8-B968-4023-9A08-880E0EF0E986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4-Point Star 146">
            <a:extLst>
              <a:ext uri="{FF2B5EF4-FFF2-40B4-BE49-F238E27FC236}">
                <a16:creationId xmlns:a16="http://schemas.microsoft.com/office/drawing/2014/main" id="{36C392D5-DE2D-401C-BEF5-0F888FF156E2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16-Point Star 147">
            <a:extLst>
              <a:ext uri="{FF2B5EF4-FFF2-40B4-BE49-F238E27FC236}">
                <a16:creationId xmlns:a16="http://schemas.microsoft.com/office/drawing/2014/main" id="{AC22A255-1365-426F-826E-4A3378EBC920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16-Point Star 147">
            <a:extLst>
              <a:ext uri="{FF2B5EF4-FFF2-40B4-BE49-F238E27FC236}">
                <a16:creationId xmlns:a16="http://schemas.microsoft.com/office/drawing/2014/main" id="{765D227B-5295-46F4-BD15-9AF9ABF201B0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D6300CAC-D2A0-4FF1-887A-06B01AD5D88C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64A3C4D-7AAB-4B2E-B986-D4743E47AFB4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3EFDF187-749C-49E6-9717-4CCAF0ED25C2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C8ED8D15-609D-4CC3-B679-EB6E42F9BC56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705C0D3B-581E-4B76-8E05-522643CA9FBA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6B559027-E7EC-41AE-8BB3-D317E8256A6C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6B7705-6285-4835-9BA5-E68E256A86F2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8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70C98-8946-43C7-8DE9-D828659B5366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EA34E4F2-C2F6-4B12-9A12-92093F0C31C3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0FC48DCE-CB1A-4073-8352-70B2BFE9FC20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E948AB31-677A-4BCC-89A4-53A6DBE68EE2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CF7759D0-57D5-43EB-870C-E457F3096A55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CC51953-C09E-462B-830C-9B2EECCDFAAE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06C433-F15F-41D1-9DBC-04639C00F018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BC7F27C3-8EE6-4D3C-AF6F-5169B0941709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FFBEFC4F-445B-4910-A791-2D89C7674F8B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6AEEA899-7F46-4C7A-8E4C-F7E69E7666B1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8EDCBE8B-F3D8-4C74-899C-8062B84A55A2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6797C56-0765-4099-9193-A1C5A341FAD8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6-Point Star 147">
            <a:extLst>
              <a:ext uri="{FF2B5EF4-FFF2-40B4-BE49-F238E27FC236}">
                <a16:creationId xmlns:a16="http://schemas.microsoft.com/office/drawing/2014/main" id="{8D010899-8CD6-4EE0-87FF-17AFEBDB1876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22" name="4-Point Star 146">
            <a:extLst>
              <a:ext uri="{FF2B5EF4-FFF2-40B4-BE49-F238E27FC236}">
                <a16:creationId xmlns:a16="http://schemas.microsoft.com/office/drawing/2014/main" id="{5C6F5985-690D-4ADF-B8EF-49DCB0C3CA13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4-Point Star 146">
            <a:extLst>
              <a:ext uri="{FF2B5EF4-FFF2-40B4-BE49-F238E27FC236}">
                <a16:creationId xmlns:a16="http://schemas.microsoft.com/office/drawing/2014/main" id="{93100C06-7312-4EA7-B8B6-E8876867AF54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16-Point Star 147">
            <a:extLst>
              <a:ext uri="{FF2B5EF4-FFF2-40B4-BE49-F238E27FC236}">
                <a16:creationId xmlns:a16="http://schemas.microsoft.com/office/drawing/2014/main" id="{9946C7E2-3FA4-4C1D-AC53-D5CC964DE3DF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16-Point Star 147">
            <a:extLst>
              <a:ext uri="{FF2B5EF4-FFF2-40B4-BE49-F238E27FC236}">
                <a16:creationId xmlns:a16="http://schemas.microsoft.com/office/drawing/2014/main" id="{649E3704-B9E6-49F4-8881-7483D6A26364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EBD9C778-A4E6-4E09-A3D7-983096200A04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387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2A6BA7A-DDF3-457F-B3E4-625FB17EBD26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76951682-A0F4-4C39-A337-A76CF005B8E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1CE5F80F-296C-4648-A4D4-CB491C28ED95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69D6A955-1396-44EE-858A-552862C9B3A3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32146B22-19DA-4AB2-B309-F4EF12EE935D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7B4F1235-4536-457C-8A07-C9252C83A151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137BB974-844F-4EEB-8E19-DB536164AAF3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hlinkHover r:id="rId2" action="ppaction://hlinksldjump"/>
            <a:extLst>
              <a:ext uri="{FF2B5EF4-FFF2-40B4-BE49-F238E27FC236}">
                <a16:creationId xmlns:a16="http://schemas.microsoft.com/office/drawing/2014/main" id="{9611539A-A44F-438E-936E-053F165B0A95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3" action="ppaction://hlinksldjump"/>
            <a:extLst>
              <a:ext uri="{FF2B5EF4-FFF2-40B4-BE49-F238E27FC236}">
                <a16:creationId xmlns:a16="http://schemas.microsoft.com/office/drawing/2014/main" id="{44932DF7-322F-4A87-837D-4C55E0B95251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4" action="ppaction://hlinksldjump"/>
            <a:extLst>
              <a:ext uri="{FF2B5EF4-FFF2-40B4-BE49-F238E27FC236}">
                <a16:creationId xmlns:a16="http://schemas.microsoft.com/office/drawing/2014/main" id="{7244A87F-6287-472D-9EB8-83DB0159F53A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5" action="ppaction://hlinksldjump"/>
            <a:extLst>
              <a:ext uri="{FF2B5EF4-FFF2-40B4-BE49-F238E27FC236}">
                <a16:creationId xmlns:a16="http://schemas.microsoft.com/office/drawing/2014/main" id="{B05D247A-1EEC-45B5-9D4F-2470E7792F73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DBA16F0-DE4C-4962-AD5A-8726C317B01F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60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89F0A323-0216-472E-AB4E-C265515DA5D3}"/>
              </a:ext>
            </a:extLst>
          </p:cNvPr>
          <p:cNvSpPr/>
          <p:nvPr/>
        </p:nvSpPr>
        <p:spPr>
          <a:xfrm>
            <a:off x="5064748" y="22545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8524F6-42E5-4CC2-966E-9371324A8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54" y="2478641"/>
            <a:ext cx="4676037" cy="158723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F2470035-8D15-4E66-80A1-B5EA5CF11B37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0C66B16-24A8-4A61-9106-093E69EA6198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96D5B0B-E899-4025-AFE5-E0066DB7970F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668F4A79-4F05-4C87-831A-25AF6D714A13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86D20894-6370-4EE8-9C4F-7DDB12B33538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FC060281-2CD9-4A68-B023-4B0C84B4D62F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21B93E13-E809-4672-A2EC-4C746B632584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988BE09D-E8F6-4FAF-AA28-96AE8FCFD9EB}"/>
              </a:ext>
            </a:extLst>
          </p:cNvPr>
          <p:cNvSpPr/>
          <p:nvPr/>
        </p:nvSpPr>
        <p:spPr>
          <a:xfrm>
            <a:off x="4912348" y="2102124"/>
            <a:ext cx="5469225" cy="271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62CFEC20-C480-4EF2-96B6-EE077D5C9D99}"/>
              </a:ext>
            </a:extLst>
          </p:cNvPr>
          <p:cNvSpPr/>
          <p:nvPr/>
        </p:nvSpPr>
        <p:spPr>
          <a:xfrm>
            <a:off x="5673412" y="360676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6-Point Star 147">
            <a:extLst>
              <a:ext uri="{FF2B5EF4-FFF2-40B4-BE49-F238E27FC236}">
                <a16:creationId xmlns:a16="http://schemas.microsoft.com/office/drawing/2014/main" id="{B768CC16-05D1-438F-B126-0A2D9528B740}"/>
              </a:ext>
            </a:extLst>
          </p:cNvPr>
          <p:cNvSpPr>
            <a:spLocks noChangeAspect="1"/>
          </p:cNvSpPr>
          <p:nvPr/>
        </p:nvSpPr>
        <p:spPr>
          <a:xfrm>
            <a:off x="5940558" y="709270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9" name="4-Point Star 146">
            <a:extLst>
              <a:ext uri="{FF2B5EF4-FFF2-40B4-BE49-F238E27FC236}">
                <a16:creationId xmlns:a16="http://schemas.microsoft.com/office/drawing/2014/main" id="{6D8B30F1-851C-44F9-8BBA-538F13301023}"/>
              </a:ext>
            </a:extLst>
          </p:cNvPr>
          <p:cNvSpPr>
            <a:spLocks noChangeAspect="1"/>
          </p:cNvSpPr>
          <p:nvPr/>
        </p:nvSpPr>
        <p:spPr>
          <a:xfrm rot="2505976">
            <a:off x="6053224" y="851113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4-Point Star 146">
            <a:extLst>
              <a:ext uri="{FF2B5EF4-FFF2-40B4-BE49-F238E27FC236}">
                <a16:creationId xmlns:a16="http://schemas.microsoft.com/office/drawing/2014/main" id="{AD29D4AE-B023-485C-A394-63578D3D61E7}"/>
              </a:ext>
            </a:extLst>
          </p:cNvPr>
          <p:cNvSpPr>
            <a:spLocks noChangeAspect="1"/>
          </p:cNvSpPr>
          <p:nvPr/>
        </p:nvSpPr>
        <p:spPr>
          <a:xfrm>
            <a:off x="5901606" y="667406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16-Point Star 147">
            <a:extLst>
              <a:ext uri="{FF2B5EF4-FFF2-40B4-BE49-F238E27FC236}">
                <a16:creationId xmlns:a16="http://schemas.microsoft.com/office/drawing/2014/main" id="{0FE95245-A0AA-4C38-BF6D-6C9DD00DEDA6}"/>
              </a:ext>
            </a:extLst>
          </p:cNvPr>
          <p:cNvSpPr>
            <a:spLocks noChangeAspect="1"/>
          </p:cNvSpPr>
          <p:nvPr/>
        </p:nvSpPr>
        <p:spPr>
          <a:xfrm>
            <a:off x="5979508" y="699495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16-Point Star 147">
            <a:extLst>
              <a:ext uri="{FF2B5EF4-FFF2-40B4-BE49-F238E27FC236}">
                <a16:creationId xmlns:a16="http://schemas.microsoft.com/office/drawing/2014/main" id="{E3E4F287-7550-488C-8F5D-CFC6E86C3ABC}"/>
              </a:ext>
            </a:extLst>
          </p:cNvPr>
          <p:cNvSpPr>
            <a:spLocks noChangeAspect="1"/>
          </p:cNvSpPr>
          <p:nvPr/>
        </p:nvSpPr>
        <p:spPr>
          <a:xfrm>
            <a:off x="5940557" y="699495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3" name="Rectangle 22">
            <a:hlinkClick r:id="rId3" action="ppaction://hlinksldjump"/>
            <a:extLst>
              <a:ext uri="{FF2B5EF4-FFF2-40B4-BE49-F238E27FC236}">
                <a16:creationId xmlns:a16="http://schemas.microsoft.com/office/drawing/2014/main" id="{4167BC79-9C87-4B99-9A06-D9871730DDE7}"/>
              </a:ext>
            </a:extLst>
          </p:cNvPr>
          <p:cNvSpPr/>
          <p:nvPr/>
        </p:nvSpPr>
        <p:spPr>
          <a:xfrm>
            <a:off x="5792922" y="548266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6F741B98-A3DA-49FB-AD5A-1CBF3E21AB9D}"/>
              </a:ext>
            </a:extLst>
          </p:cNvPr>
          <p:cNvSpPr/>
          <p:nvPr/>
        </p:nvSpPr>
        <p:spPr>
          <a:xfrm>
            <a:off x="5673412" y="360675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3DF2DEAF-CAF1-4E56-BFA5-985DC3C57857}"/>
              </a:ext>
            </a:extLst>
          </p:cNvPr>
          <p:cNvSpPr/>
          <p:nvPr/>
        </p:nvSpPr>
        <p:spPr>
          <a:xfrm>
            <a:off x="5673412" y="4808456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6-Point Star 147">
            <a:extLst>
              <a:ext uri="{FF2B5EF4-FFF2-40B4-BE49-F238E27FC236}">
                <a16:creationId xmlns:a16="http://schemas.microsoft.com/office/drawing/2014/main" id="{8CEAE19C-110D-4FA7-BD77-74571FA4F879}"/>
              </a:ext>
            </a:extLst>
          </p:cNvPr>
          <p:cNvSpPr>
            <a:spLocks noChangeAspect="1"/>
          </p:cNvSpPr>
          <p:nvPr/>
        </p:nvSpPr>
        <p:spPr>
          <a:xfrm>
            <a:off x="5940558" y="5157050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27" name="4-Point Star 146">
            <a:extLst>
              <a:ext uri="{FF2B5EF4-FFF2-40B4-BE49-F238E27FC236}">
                <a16:creationId xmlns:a16="http://schemas.microsoft.com/office/drawing/2014/main" id="{FFBED395-44BD-4607-8B75-71B4CB81BC0E}"/>
              </a:ext>
            </a:extLst>
          </p:cNvPr>
          <p:cNvSpPr>
            <a:spLocks noChangeAspect="1"/>
          </p:cNvSpPr>
          <p:nvPr/>
        </p:nvSpPr>
        <p:spPr>
          <a:xfrm rot="2505976">
            <a:off x="6053224" y="5298893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4-Point Star 146">
            <a:extLst>
              <a:ext uri="{FF2B5EF4-FFF2-40B4-BE49-F238E27FC236}">
                <a16:creationId xmlns:a16="http://schemas.microsoft.com/office/drawing/2014/main" id="{84B3D833-2B1E-465A-8515-934F0B8941EB}"/>
              </a:ext>
            </a:extLst>
          </p:cNvPr>
          <p:cNvSpPr>
            <a:spLocks noChangeAspect="1"/>
          </p:cNvSpPr>
          <p:nvPr/>
        </p:nvSpPr>
        <p:spPr>
          <a:xfrm>
            <a:off x="5901606" y="5115186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16-Point Star 147">
            <a:extLst>
              <a:ext uri="{FF2B5EF4-FFF2-40B4-BE49-F238E27FC236}">
                <a16:creationId xmlns:a16="http://schemas.microsoft.com/office/drawing/2014/main" id="{D7387874-4885-4062-96B0-86BDB67B95BB}"/>
              </a:ext>
            </a:extLst>
          </p:cNvPr>
          <p:cNvSpPr>
            <a:spLocks noChangeAspect="1"/>
          </p:cNvSpPr>
          <p:nvPr/>
        </p:nvSpPr>
        <p:spPr>
          <a:xfrm>
            <a:off x="5979508" y="5147275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16-Point Star 147">
            <a:extLst>
              <a:ext uri="{FF2B5EF4-FFF2-40B4-BE49-F238E27FC236}">
                <a16:creationId xmlns:a16="http://schemas.microsoft.com/office/drawing/2014/main" id="{62721749-F355-4FFA-8B14-E78BE56F3C57}"/>
              </a:ext>
            </a:extLst>
          </p:cNvPr>
          <p:cNvSpPr>
            <a:spLocks noChangeAspect="1"/>
          </p:cNvSpPr>
          <p:nvPr/>
        </p:nvSpPr>
        <p:spPr>
          <a:xfrm>
            <a:off x="5940557" y="5147275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1" name="Rectangle 30">
            <a:hlinkClick r:id="rId3" action="ppaction://hlinksldjump"/>
            <a:extLst>
              <a:ext uri="{FF2B5EF4-FFF2-40B4-BE49-F238E27FC236}">
                <a16:creationId xmlns:a16="http://schemas.microsoft.com/office/drawing/2014/main" id="{C9FFC796-5A25-445D-B28F-6052C8874069}"/>
              </a:ext>
            </a:extLst>
          </p:cNvPr>
          <p:cNvSpPr/>
          <p:nvPr/>
        </p:nvSpPr>
        <p:spPr>
          <a:xfrm>
            <a:off x="5792922" y="4996046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7E5D3666-3563-40DF-B82A-BA72D1FB6E75}"/>
              </a:ext>
            </a:extLst>
          </p:cNvPr>
          <p:cNvSpPr/>
          <p:nvPr/>
        </p:nvSpPr>
        <p:spPr>
          <a:xfrm>
            <a:off x="5673412" y="4808455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EA5F0772-7CFB-4ACF-931C-51400366DC47}"/>
              </a:ext>
            </a:extLst>
          </p:cNvPr>
          <p:cNvSpPr/>
          <p:nvPr/>
        </p:nvSpPr>
        <p:spPr>
          <a:xfrm>
            <a:off x="8107776" y="383596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16-Point Star 147">
            <a:extLst>
              <a:ext uri="{FF2B5EF4-FFF2-40B4-BE49-F238E27FC236}">
                <a16:creationId xmlns:a16="http://schemas.microsoft.com/office/drawing/2014/main" id="{11CD237E-6C98-49FA-9E00-C6C9325208C2}"/>
              </a:ext>
            </a:extLst>
          </p:cNvPr>
          <p:cNvSpPr>
            <a:spLocks noChangeAspect="1"/>
          </p:cNvSpPr>
          <p:nvPr/>
        </p:nvSpPr>
        <p:spPr>
          <a:xfrm>
            <a:off x="8374922" y="732190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51" name="4-Point Star 146">
            <a:extLst>
              <a:ext uri="{FF2B5EF4-FFF2-40B4-BE49-F238E27FC236}">
                <a16:creationId xmlns:a16="http://schemas.microsoft.com/office/drawing/2014/main" id="{37548478-4E2D-475E-B521-CF72F6F9EC3C}"/>
              </a:ext>
            </a:extLst>
          </p:cNvPr>
          <p:cNvSpPr>
            <a:spLocks noChangeAspect="1"/>
          </p:cNvSpPr>
          <p:nvPr/>
        </p:nvSpPr>
        <p:spPr>
          <a:xfrm rot="2505976">
            <a:off x="8487588" y="874033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" name="4-Point Star 146">
            <a:extLst>
              <a:ext uri="{FF2B5EF4-FFF2-40B4-BE49-F238E27FC236}">
                <a16:creationId xmlns:a16="http://schemas.microsoft.com/office/drawing/2014/main" id="{B798771E-F071-4D55-8DD1-3AE6E11BF926}"/>
              </a:ext>
            </a:extLst>
          </p:cNvPr>
          <p:cNvSpPr>
            <a:spLocks noChangeAspect="1"/>
          </p:cNvSpPr>
          <p:nvPr/>
        </p:nvSpPr>
        <p:spPr>
          <a:xfrm>
            <a:off x="8335970" y="690326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3" name="16-Point Star 147">
            <a:extLst>
              <a:ext uri="{FF2B5EF4-FFF2-40B4-BE49-F238E27FC236}">
                <a16:creationId xmlns:a16="http://schemas.microsoft.com/office/drawing/2014/main" id="{49AC46A7-E8C4-4AB0-B3BD-5F3DCAC86D08}"/>
              </a:ext>
            </a:extLst>
          </p:cNvPr>
          <p:cNvSpPr>
            <a:spLocks noChangeAspect="1"/>
          </p:cNvSpPr>
          <p:nvPr/>
        </p:nvSpPr>
        <p:spPr>
          <a:xfrm>
            <a:off x="8413872" y="722415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4" name="16-Point Star 147">
            <a:extLst>
              <a:ext uri="{FF2B5EF4-FFF2-40B4-BE49-F238E27FC236}">
                <a16:creationId xmlns:a16="http://schemas.microsoft.com/office/drawing/2014/main" id="{7977BB5D-831B-4432-A1A7-0F069DE71084}"/>
              </a:ext>
            </a:extLst>
          </p:cNvPr>
          <p:cNvSpPr>
            <a:spLocks noChangeAspect="1"/>
          </p:cNvSpPr>
          <p:nvPr/>
        </p:nvSpPr>
        <p:spPr>
          <a:xfrm>
            <a:off x="8374921" y="722415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5" name="Rectangle 54">
            <a:hlinkClick r:id="rId3" action="ppaction://hlinksldjump"/>
            <a:extLst>
              <a:ext uri="{FF2B5EF4-FFF2-40B4-BE49-F238E27FC236}">
                <a16:creationId xmlns:a16="http://schemas.microsoft.com/office/drawing/2014/main" id="{7D7C9D55-8D70-43C9-9F02-A3B9C9EC1B46}"/>
              </a:ext>
            </a:extLst>
          </p:cNvPr>
          <p:cNvSpPr/>
          <p:nvPr/>
        </p:nvSpPr>
        <p:spPr>
          <a:xfrm>
            <a:off x="8227286" y="571186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997AA469-AAD9-4390-965E-20D84C1599EB}"/>
              </a:ext>
            </a:extLst>
          </p:cNvPr>
          <p:cNvSpPr/>
          <p:nvPr/>
        </p:nvSpPr>
        <p:spPr>
          <a:xfrm>
            <a:off x="8107776" y="383595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DA3CD901-8F92-466E-A80B-3CE7D5CCE36D}"/>
              </a:ext>
            </a:extLst>
          </p:cNvPr>
          <p:cNvSpPr/>
          <p:nvPr/>
        </p:nvSpPr>
        <p:spPr>
          <a:xfrm>
            <a:off x="10217116" y="1283471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16-Point Star 147">
            <a:extLst>
              <a:ext uri="{FF2B5EF4-FFF2-40B4-BE49-F238E27FC236}">
                <a16:creationId xmlns:a16="http://schemas.microsoft.com/office/drawing/2014/main" id="{728397E9-93CC-4D29-8FC9-BF5D73F5FA7D}"/>
              </a:ext>
            </a:extLst>
          </p:cNvPr>
          <p:cNvSpPr>
            <a:spLocks noChangeAspect="1"/>
          </p:cNvSpPr>
          <p:nvPr/>
        </p:nvSpPr>
        <p:spPr>
          <a:xfrm>
            <a:off x="10484262" y="1632065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75" name="4-Point Star 146">
            <a:extLst>
              <a:ext uri="{FF2B5EF4-FFF2-40B4-BE49-F238E27FC236}">
                <a16:creationId xmlns:a16="http://schemas.microsoft.com/office/drawing/2014/main" id="{DEE1A737-466C-42A2-A330-78A47CD7B668}"/>
              </a:ext>
            </a:extLst>
          </p:cNvPr>
          <p:cNvSpPr>
            <a:spLocks noChangeAspect="1"/>
          </p:cNvSpPr>
          <p:nvPr/>
        </p:nvSpPr>
        <p:spPr>
          <a:xfrm rot="2505976">
            <a:off x="10596928" y="1773908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" name="4-Point Star 146">
            <a:extLst>
              <a:ext uri="{FF2B5EF4-FFF2-40B4-BE49-F238E27FC236}">
                <a16:creationId xmlns:a16="http://schemas.microsoft.com/office/drawing/2014/main" id="{496C546D-070F-45D9-8384-72765D90317E}"/>
              </a:ext>
            </a:extLst>
          </p:cNvPr>
          <p:cNvSpPr>
            <a:spLocks noChangeAspect="1"/>
          </p:cNvSpPr>
          <p:nvPr/>
        </p:nvSpPr>
        <p:spPr>
          <a:xfrm>
            <a:off x="10445310" y="1590201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16-Point Star 147">
            <a:extLst>
              <a:ext uri="{FF2B5EF4-FFF2-40B4-BE49-F238E27FC236}">
                <a16:creationId xmlns:a16="http://schemas.microsoft.com/office/drawing/2014/main" id="{EEEF9222-3006-42CE-8532-2C45C6B6B6DB}"/>
              </a:ext>
            </a:extLst>
          </p:cNvPr>
          <p:cNvSpPr>
            <a:spLocks noChangeAspect="1"/>
          </p:cNvSpPr>
          <p:nvPr/>
        </p:nvSpPr>
        <p:spPr>
          <a:xfrm>
            <a:off x="10523212" y="1622290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8" name="16-Point Star 147">
            <a:extLst>
              <a:ext uri="{FF2B5EF4-FFF2-40B4-BE49-F238E27FC236}">
                <a16:creationId xmlns:a16="http://schemas.microsoft.com/office/drawing/2014/main" id="{A6821FC7-A118-4B76-8465-9E6296BD3AFB}"/>
              </a:ext>
            </a:extLst>
          </p:cNvPr>
          <p:cNvSpPr>
            <a:spLocks noChangeAspect="1"/>
          </p:cNvSpPr>
          <p:nvPr/>
        </p:nvSpPr>
        <p:spPr>
          <a:xfrm>
            <a:off x="10484261" y="1622290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9" name="Rectangle 78">
            <a:hlinkClick r:id="rId3" action="ppaction://hlinksldjump"/>
            <a:extLst>
              <a:ext uri="{FF2B5EF4-FFF2-40B4-BE49-F238E27FC236}">
                <a16:creationId xmlns:a16="http://schemas.microsoft.com/office/drawing/2014/main" id="{BAF6E558-9060-47A5-A9B5-F0A0FBC024A6}"/>
              </a:ext>
            </a:extLst>
          </p:cNvPr>
          <p:cNvSpPr/>
          <p:nvPr/>
        </p:nvSpPr>
        <p:spPr>
          <a:xfrm>
            <a:off x="10336626" y="1471061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B06A999B-BFAE-42E0-9EC5-46952179A227}"/>
              </a:ext>
            </a:extLst>
          </p:cNvPr>
          <p:cNvSpPr/>
          <p:nvPr/>
        </p:nvSpPr>
        <p:spPr>
          <a:xfrm>
            <a:off x="10217116" y="1283470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1B26EEDE-8746-4BFC-99DF-3B5326E61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CDD6F6ED-B7B3-400E-BCEB-F14B9A4921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1E2BD9F1-55C2-4E95-A93A-F1A45AAEE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DE06F8A8-B108-4104-8384-D33813683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013FF58A-EBC8-4D5E-BF4F-5F3945FD95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2A226BB1-6164-49BD-8D18-64CFCD880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6F279CA2-34BE-487E-B75C-E06F89172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DF3041B5-6025-4B24-ADBE-CE242027D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7C8AD208-1258-4788-8379-052A60DDF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01FDCD45-716F-4998-9C2C-6F2676FADC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80925">
            <a:off x="6418730" y="2241457"/>
            <a:ext cx="2249442" cy="2249442"/>
          </a:xfrm>
          <a:prstGeom prst="rect">
            <a:avLst/>
          </a:prstGeom>
          <a:effectLst/>
        </p:spPr>
      </p:pic>
      <p:sp>
        <p:nvSpPr>
          <p:cNvPr id="33" name="Cube 32">
            <a:extLst>
              <a:ext uri="{FF2B5EF4-FFF2-40B4-BE49-F238E27FC236}">
                <a16:creationId xmlns:a16="http://schemas.microsoft.com/office/drawing/2014/main" id="{D864A074-34C4-4431-B837-685AE3D8A183}"/>
              </a:ext>
            </a:extLst>
          </p:cNvPr>
          <p:cNvSpPr/>
          <p:nvPr/>
        </p:nvSpPr>
        <p:spPr>
          <a:xfrm>
            <a:off x="10241083" y="3638987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16-Point Star 147">
            <a:extLst>
              <a:ext uri="{FF2B5EF4-FFF2-40B4-BE49-F238E27FC236}">
                <a16:creationId xmlns:a16="http://schemas.microsoft.com/office/drawing/2014/main" id="{97EC95B1-B68D-4B00-8154-4522432AAE92}"/>
              </a:ext>
            </a:extLst>
          </p:cNvPr>
          <p:cNvSpPr>
            <a:spLocks noChangeAspect="1"/>
          </p:cNvSpPr>
          <p:nvPr/>
        </p:nvSpPr>
        <p:spPr>
          <a:xfrm>
            <a:off x="10508229" y="3987581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35" name="4-Point Star 146">
            <a:extLst>
              <a:ext uri="{FF2B5EF4-FFF2-40B4-BE49-F238E27FC236}">
                <a16:creationId xmlns:a16="http://schemas.microsoft.com/office/drawing/2014/main" id="{E09B5E14-C474-4177-ABA1-537785354A39}"/>
              </a:ext>
            </a:extLst>
          </p:cNvPr>
          <p:cNvSpPr>
            <a:spLocks noChangeAspect="1"/>
          </p:cNvSpPr>
          <p:nvPr/>
        </p:nvSpPr>
        <p:spPr>
          <a:xfrm rot="2505976">
            <a:off x="10620895" y="4129424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" name="4-Point Star 146">
            <a:extLst>
              <a:ext uri="{FF2B5EF4-FFF2-40B4-BE49-F238E27FC236}">
                <a16:creationId xmlns:a16="http://schemas.microsoft.com/office/drawing/2014/main" id="{DF9B5318-B914-40CE-920B-5E97AD3B09FF}"/>
              </a:ext>
            </a:extLst>
          </p:cNvPr>
          <p:cNvSpPr>
            <a:spLocks noChangeAspect="1"/>
          </p:cNvSpPr>
          <p:nvPr/>
        </p:nvSpPr>
        <p:spPr>
          <a:xfrm>
            <a:off x="10469277" y="3945717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16-Point Star 147">
            <a:extLst>
              <a:ext uri="{FF2B5EF4-FFF2-40B4-BE49-F238E27FC236}">
                <a16:creationId xmlns:a16="http://schemas.microsoft.com/office/drawing/2014/main" id="{79634050-3410-4BF6-805F-43F6FDA0CDB7}"/>
              </a:ext>
            </a:extLst>
          </p:cNvPr>
          <p:cNvSpPr>
            <a:spLocks noChangeAspect="1"/>
          </p:cNvSpPr>
          <p:nvPr/>
        </p:nvSpPr>
        <p:spPr>
          <a:xfrm>
            <a:off x="10547179" y="3977806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" name="16-Point Star 147">
            <a:extLst>
              <a:ext uri="{FF2B5EF4-FFF2-40B4-BE49-F238E27FC236}">
                <a16:creationId xmlns:a16="http://schemas.microsoft.com/office/drawing/2014/main" id="{A23C887A-E7AE-440D-BF3D-6D40D02C6605}"/>
              </a:ext>
            </a:extLst>
          </p:cNvPr>
          <p:cNvSpPr>
            <a:spLocks noChangeAspect="1"/>
          </p:cNvSpPr>
          <p:nvPr/>
        </p:nvSpPr>
        <p:spPr>
          <a:xfrm>
            <a:off x="10508228" y="3977806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9" name="Rectangle 38">
            <a:hlinkClick r:id="rId3" action="ppaction://hlinksldjump"/>
            <a:extLst>
              <a:ext uri="{FF2B5EF4-FFF2-40B4-BE49-F238E27FC236}">
                <a16:creationId xmlns:a16="http://schemas.microsoft.com/office/drawing/2014/main" id="{DC265902-0B9C-409F-A033-07FA8BA91B7E}"/>
              </a:ext>
            </a:extLst>
          </p:cNvPr>
          <p:cNvSpPr/>
          <p:nvPr/>
        </p:nvSpPr>
        <p:spPr>
          <a:xfrm>
            <a:off x="10360593" y="3826577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ABAD4502-DC14-4E09-B8D4-5C460610FD3C}"/>
              </a:ext>
            </a:extLst>
          </p:cNvPr>
          <p:cNvSpPr/>
          <p:nvPr/>
        </p:nvSpPr>
        <p:spPr>
          <a:xfrm>
            <a:off x="10241083" y="3638986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EE20DF40-B088-4C0D-9F09-C55231C814E2}"/>
              </a:ext>
            </a:extLst>
          </p:cNvPr>
          <p:cNvSpPr/>
          <p:nvPr/>
        </p:nvSpPr>
        <p:spPr>
          <a:xfrm>
            <a:off x="3525331" y="3646006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16-Point Star 147">
            <a:extLst>
              <a:ext uri="{FF2B5EF4-FFF2-40B4-BE49-F238E27FC236}">
                <a16:creationId xmlns:a16="http://schemas.microsoft.com/office/drawing/2014/main" id="{7084E75E-E131-4528-A04E-2BCC61A9BD54}"/>
              </a:ext>
            </a:extLst>
          </p:cNvPr>
          <p:cNvSpPr>
            <a:spLocks noChangeAspect="1"/>
          </p:cNvSpPr>
          <p:nvPr/>
        </p:nvSpPr>
        <p:spPr>
          <a:xfrm>
            <a:off x="3768988" y="3994600"/>
            <a:ext cx="93206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43" name="4-Point Star 146">
            <a:extLst>
              <a:ext uri="{FF2B5EF4-FFF2-40B4-BE49-F238E27FC236}">
                <a16:creationId xmlns:a16="http://schemas.microsoft.com/office/drawing/2014/main" id="{6D7CF6EB-B8BC-40B3-8626-AD82DDB90834}"/>
              </a:ext>
            </a:extLst>
          </p:cNvPr>
          <p:cNvSpPr>
            <a:spLocks noChangeAspect="1"/>
          </p:cNvSpPr>
          <p:nvPr/>
        </p:nvSpPr>
        <p:spPr>
          <a:xfrm rot="2505976">
            <a:off x="3905143" y="4136443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" name="4-Point Star 146">
            <a:extLst>
              <a:ext uri="{FF2B5EF4-FFF2-40B4-BE49-F238E27FC236}">
                <a16:creationId xmlns:a16="http://schemas.microsoft.com/office/drawing/2014/main" id="{74B3C3DC-C69D-4827-ACFC-8BE95CA18692}"/>
              </a:ext>
            </a:extLst>
          </p:cNvPr>
          <p:cNvSpPr>
            <a:spLocks noChangeAspect="1"/>
          </p:cNvSpPr>
          <p:nvPr/>
        </p:nvSpPr>
        <p:spPr>
          <a:xfrm>
            <a:off x="3727589" y="3952736"/>
            <a:ext cx="1029135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5" name="16-Point Star 147">
            <a:extLst>
              <a:ext uri="{FF2B5EF4-FFF2-40B4-BE49-F238E27FC236}">
                <a16:creationId xmlns:a16="http://schemas.microsoft.com/office/drawing/2014/main" id="{8150B280-CD4E-48BA-A98B-92F41CFBF495}"/>
              </a:ext>
            </a:extLst>
          </p:cNvPr>
          <p:cNvSpPr>
            <a:spLocks noChangeAspect="1"/>
          </p:cNvSpPr>
          <p:nvPr/>
        </p:nvSpPr>
        <p:spPr>
          <a:xfrm>
            <a:off x="3807938" y="3984825"/>
            <a:ext cx="93206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6" name="16-Point Star 147">
            <a:extLst>
              <a:ext uri="{FF2B5EF4-FFF2-40B4-BE49-F238E27FC236}">
                <a16:creationId xmlns:a16="http://schemas.microsoft.com/office/drawing/2014/main" id="{490E658C-2FFC-4F03-8829-9B5888488FBE}"/>
              </a:ext>
            </a:extLst>
          </p:cNvPr>
          <p:cNvSpPr>
            <a:spLocks noChangeAspect="1"/>
          </p:cNvSpPr>
          <p:nvPr/>
        </p:nvSpPr>
        <p:spPr>
          <a:xfrm>
            <a:off x="3768987" y="3984825"/>
            <a:ext cx="93206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7" name="Rectangle 46">
            <a:hlinkClick r:id="rId3" action="ppaction://hlinksldjump"/>
            <a:extLst>
              <a:ext uri="{FF2B5EF4-FFF2-40B4-BE49-F238E27FC236}">
                <a16:creationId xmlns:a16="http://schemas.microsoft.com/office/drawing/2014/main" id="{9F6A639A-C9C4-4318-AF61-4BA6CF354FF2}"/>
              </a:ext>
            </a:extLst>
          </p:cNvPr>
          <p:cNvSpPr/>
          <p:nvPr/>
        </p:nvSpPr>
        <p:spPr>
          <a:xfrm>
            <a:off x="3644841" y="3833596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B23920B9-BF41-4D81-920C-05724A91379B}"/>
              </a:ext>
            </a:extLst>
          </p:cNvPr>
          <p:cNvSpPr/>
          <p:nvPr/>
        </p:nvSpPr>
        <p:spPr>
          <a:xfrm>
            <a:off x="3525331" y="3646005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63468097-657B-4E77-B5B5-97DFB276B83E}"/>
              </a:ext>
            </a:extLst>
          </p:cNvPr>
          <p:cNvSpPr/>
          <p:nvPr/>
        </p:nvSpPr>
        <p:spPr>
          <a:xfrm>
            <a:off x="3527704" y="1186100"/>
            <a:ext cx="1485900" cy="1570393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6-Point Star 147">
            <a:extLst>
              <a:ext uri="{FF2B5EF4-FFF2-40B4-BE49-F238E27FC236}">
                <a16:creationId xmlns:a16="http://schemas.microsoft.com/office/drawing/2014/main" id="{31E81733-4587-4D3D-86A3-2DC5B6930509}"/>
              </a:ext>
            </a:extLst>
          </p:cNvPr>
          <p:cNvSpPr>
            <a:spLocks noChangeAspect="1"/>
          </p:cNvSpPr>
          <p:nvPr/>
        </p:nvSpPr>
        <p:spPr>
          <a:xfrm>
            <a:off x="3794850" y="1553507"/>
            <a:ext cx="873709" cy="971429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1" name="4-Point Star 146">
            <a:extLst>
              <a:ext uri="{FF2B5EF4-FFF2-40B4-BE49-F238E27FC236}">
                <a16:creationId xmlns:a16="http://schemas.microsoft.com/office/drawing/2014/main" id="{AF535CAD-14F6-40ED-96B7-AEE0CC223C16}"/>
              </a:ext>
            </a:extLst>
          </p:cNvPr>
          <p:cNvSpPr>
            <a:spLocks noChangeAspect="1"/>
          </p:cNvSpPr>
          <p:nvPr/>
        </p:nvSpPr>
        <p:spPr>
          <a:xfrm rot="2505976">
            <a:off x="3915465" y="1705025"/>
            <a:ext cx="736078" cy="75994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4-Point Star 146">
            <a:extLst>
              <a:ext uri="{FF2B5EF4-FFF2-40B4-BE49-F238E27FC236}">
                <a16:creationId xmlns:a16="http://schemas.microsoft.com/office/drawing/2014/main" id="{CBFA8EA7-6B58-4770-A711-F4670E78B29B}"/>
              </a:ext>
            </a:extLst>
          </p:cNvPr>
          <p:cNvSpPr>
            <a:spLocks noChangeAspect="1"/>
          </p:cNvSpPr>
          <p:nvPr/>
        </p:nvSpPr>
        <p:spPr>
          <a:xfrm>
            <a:off x="3755898" y="1510872"/>
            <a:ext cx="964697" cy="995979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16-Point Star 147">
            <a:extLst>
              <a:ext uri="{FF2B5EF4-FFF2-40B4-BE49-F238E27FC236}">
                <a16:creationId xmlns:a16="http://schemas.microsoft.com/office/drawing/2014/main" id="{5215A644-AA0B-40A7-871E-B5EFD08721ED}"/>
              </a:ext>
            </a:extLst>
          </p:cNvPr>
          <p:cNvSpPr>
            <a:spLocks noChangeAspect="1"/>
          </p:cNvSpPr>
          <p:nvPr/>
        </p:nvSpPr>
        <p:spPr>
          <a:xfrm>
            <a:off x="3833800" y="1543732"/>
            <a:ext cx="873709" cy="971429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16-Point Star 147">
            <a:extLst>
              <a:ext uri="{FF2B5EF4-FFF2-40B4-BE49-F238E27FC236}">
                <a16:creationId xmlns:a16="http://schemas.microsoft.com/office/drawing/2014/main" id="{92FB805F-4682-49C8-9314-05F34481A4B9}"/>
              </a:ext>
            </a:extLst>
          </p:cNvPr>
          <p:cNvSpPr>
            <a:spLocks noChangeAspect="1"/>
          </p:cNvSpPr>
          <p:nvPr/>
        </p:nvSpPr>
        <p:spPr>
          <a:xfrm>
            <a:off x="3794849" y="1546893"/>
            <a:ext cx="873709" cy="87078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hlinkClick r:id="rId3" action="ppaction://hlinksldjump"/>
            <a:extLst>
              <a:ext uri="{FF2B5EF4-FFF2-40B4-BE49-F238E27FC236}">
                <a16:creationId xmlns:a16="http://schemas.microsoft.com/office/drawing/2014/main" id="{E4B459AF-0C88-4D70-8C4B-79DA5EF29BC5}"/>
              </a:ext>
            </a:extLst>
          </p:cNvPr>
          <p:cNvSpPr/>
          <p:nvPr/>
        </p:nvSpPr>
        <p:spPr>
          <a:xfrm>
            <a:off x="3647214" y="1381937"/>
            <a:ext cx="1206721" cy="130781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B828AA6A-7EE3-485E-8C5F-E501042D56CF}"/>
              </a:ext>
            </a:extLst>
          </p:cNvPr>
          <p:cNvSpPr/>
          <p:nvPr/>
        </p:nvSpPr>
        <p:spPr>
          <a:xfrm>
            <a:off x="3527704" y="1186099"/>
            <a:ext cx="1485900" cy="1570393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1057D3F7-3DE8-48EF-9551-F12C551FF3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439" y="2476351"/>
            <a:ext cx="1554615" cy="1554615"/>
          </a:xfrm>
          <a:prstGeom prst="rect">
            <a:avLst/>
          </a:prstGeom>
        </p:spPr>
      </p:pic>
      <p:sp>
        <p:nvSpPr>
          <p:cNvPr id="57" name="Cube 56">
            <a:extLst>
              <a:ext uri="{FF2B5EF4-FFF2-40B4-BE49-F238E27FC236}">
                <a16:creationId xmlns:a16="http://schemas.microsoft.com/office/drawing/2014/main" id="{8B639AAC-E123-4293-92BC-D701AC127DDA}"/>
              </a:ext>
            </a:extLst>
          </p:cNvPr>
          <p:cNvSpPr/>
          <p:nvPr/>
        </p:nvSpPr>
        <p:spPr>
          <a:xfrm>
            <a:off x="8072462" y="4805230"/>
            <a:ext cx="1485900" cy="1521069"/>
          </a:xfrm>
          <a:prstGeom prst="cube">
            <a:avLst/>
          </a:prstGeom>
          <a:solidFill>
            <a:srgbClr val="181717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16-Point Star 147">
            <a:extLst>
              <a:ext uri="{FF2B5EF4-FFF2-40B4-BE49-F238E27FC236}">
                <a16:creationId xmlns:a16="http://schemas.microsoft.com/office/drawing/2014/main" id="{32097D19-4F26-408F-B06D-DD9CD4A416AC}"/>
              </a:ext>
            </a:extLst>
          </p:cNvPr>
          <p:cNvSpPr>
            <a:spLocks noChangeAspect="1"/>
          </p:cNvSpPr>
          <p:nvPr/>
        </p:nvSpPr>
        <p:spPr>
          <a:xfrm>
            <a:off x="8339608" y="515382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59" name="4-Point Star 146">
            <a:extLst>
              <a:ext uri="{FF2B5EF4-FFF2-40B4-BE49-F238E27FC236}">
                <a16:creationId xmlns:a16="http://schemas.microsoft.com/office/drawing/2014/main" id="{8CD10E9C-085B-4004-A4FF-D7EA58E124AC}"/>
              </a:ext>
            </a:extLst>
          </p:cNvPr>
          <p:cNvSpPr>
            <a:spLocks noChangeAspect="1"/>
          </p:cNvSpPr>
          <p:nvPr/>
        </p:nvSpPr>
        <p:spPr>
          <a:xfrm rot="2505976">
            <a:off x="8452274" y="529566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" name="4-Point Star 146">
            <a:extLst>
              <a:ext uri="{FF2B5EF4-FFF2-40B4-BE49-F238E27FC236}">
                <a16:creationId xmlns:a16="http://schemas.microsoft.com/office/drawing/2014/main" id="{AA709A78-90CA-4B51-9825-2EEA7EFA5035}"/>
              </a:ext>
            </a:extLst>
          </p:cNvPr>
          <p:cNvSpPr>
            <a:spLocks noChangeAspect="1"/>
          </p:cNvSpPr>
          <p:nvPr/>
        </p:nvSpPr>
        <p:spPr>
          <a:xfrm>
            <a:off x="8300656" y="511196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1" name="16-Point Star 147">
            <a:extLst>
              <a:ext uri="{FF2B5EF4-FFF2-40B4-BE49-F238E27FC236}">
                <a16:creationId xmlns:a16="http://schemas.microsoft.com/office/drawing/2014/main" id="{6FE3A5B0-23F5-4897-BA18-3DCB57A5ADF5}"/>
              </a:ext>
            </a:extLst>
          </p:cNvPr>
          <p:cNvSpPr>
            <a:spLocks noChangeAspect="1"/>
          </p:cNvSpPr>
          <p:nvPr/>
        </p:nvSpPr>
        <p:spPr>
          <a:xfrm>
            <a:off x="8378558" y="514404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2" name="16-Point Star 147">
            <a:extLst>
              <a:ext uri="{FF2B5EF4-FFF2-40B4-BE49-F238E27FC236}">
                <a16:creationId xmlns:a16="http://schemas.microsoft.com/office/drawing/2014/main" id="{E875E8DF-7EA7-4457-9797-F8AAD9C972CA}"/>
              </a:ext>
            </a:extLst>
          </p:cNvPr>
          <p:cNvSpPr>
            <a:spLocks noChangeAspect="1"/>
          </p:cNvSpPr>
          <p:nvPr/>
        </p:nvSpPr>
        <p:spPr>
          <a:xfrm>
            <a:off x="8339607" y="514404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3" name="Rectangle 62">
            <a:hlinkClick r:id="rId3" action="ppaction://hlinksldjump"/>
            <a:extLst>
              <a:ext uri="{FF2B5EF4-FFF2-40B4-BE49-F238E27FC236}">
                <a16:creationId xmlns:a16="http://schemas.microsoft.com/office/drawing/2014/main" id="{83C570BC-3F2C-4F5C-B6D5-C1467F8BF627}"/>
              </a:ext>
            </a:extLst>
          </p:cNvPr>
          <p:cNvSpPr/>
          <p:nvPr/>
        </p:nvSpPr>
        <p:spPr>
          <a:xfrm>
            <a:off x="8191972" y="499282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0421E71D-12DC-429E-8073-CF7B37ECB93F}"/>
              </a:ext>
            </a:extLst>
          </p:cNvPr>
          <p:cNvSpPr/>
          <p:nvPr/>
        </p:nvSpPr>
        <p:spPr>
          <a:xfrm>
            <a:off x="8072462" y="4805229"/>
            <a:ext cx="1485900" cy="1521069"/>
          </a:xfrm>
          <a:prstGeom prst="cube">
            <a:avLst/>
          </a:prstGeom>
          <a:solidFill>
            <a:srgbClr val="181717">
              <a:alpha val="30196"/>
            </a:srgbClr>
          </a:solidFill>
          <a:ln w="190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1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1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5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1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9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1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3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9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1" dur="1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5" dur="1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3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5" dur="1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7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9" dur="1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1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7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9" dur="1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1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3" dur="1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5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1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3" dur="1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5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7" dur="1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9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 animBg="1"/>
      <p:bldP spid="103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A16D20-6545-4333-A7AF-68CC22AC381F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344B58C0-EE15-4A1B-BE1A-C7A08899D614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77BCD377-8401-4E11-9C9D-8B52463F466D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10B0BE80-FF93-468B-B0C8-3FB1D416422B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3AB63F97-AC36-42DD-94CD-8E5B70466A78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F10AD42-6B27-4A7A-B9DA-92E8C86EB772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6-Point Star 147">
            <a:extLst>
              <a:ext uri="{FF2B5EF4-FFF2-40B4-BE49-F238E27FC236}">
                <a16:creationId xmlns:a16="http://schemas.microsoft.com/office/drawing/2014/main" id="{D2F11749-1AA0-4239-8738-83B0041DC6E2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22" name="4-Point Star 146">
            <a:extLst>
              <a:ext uri="{FF2B5EF4-FFF2-40B4-BE49-F238E27FC236}">
                <a16:creationId xmlns:a16="http://schemas.microsoft.com/office/drawing/2014/main" id="{84EC7838-3951-4CCE-B2E9-CA049126FDDD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4-Point Star 146">
            <a:extLst>
              <a:ext uri="{FF2B5EF4-FFF2-40B4-BE49-F238E27FC236}">
                <a16:creationId xmlns:a16="http://schemas.microsoft.com/office/drawing/2014/main" id="{86300565-BF37-437D-97AB-0BB15FE56D04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16-Point Star 147">
            <a:extLst>
              <a:ext uri="{FF2B5EF4-FFF2-40B4-BE49-F238E27FC236}">
                <a16:creationId xmlns:a16="http://schemas.microsoft.com/office/drawing/2014/main" id="{1A5FAE6F-FCAD-465F-BF28-D8FD30065208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16-Point Star 147">
            <a:extLst>
              <a:ext uri="{FF2B5EF4-FFF2-40B4-BE49-F238E27FC236}">
                <a16:creationId xmlns:a16="http://schemas.microsoft.com/office/drawing/2014/main" id="{9BBBDB92-E4AB-4EEA-A51E-4D2BEB7727C3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458CCCB2-C356-4EC7-9C96-4C0B84CDA35E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0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133A313-4247-477A-A3F4-499A263068D5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4F0BE4E5-A71B-4EFC-A6E8-CDE3E7F0446B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7017B777-3756-47E8-A342-18993D1FE8DF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72D4621C-7ABA-4610-A413-C5DD1AF23F29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72788BF2-6928-4342-90C9-513D89943FC5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28CDA88-0CDE-4820-9ABA-EB49AC0DCD74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8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6A326-6284-4527-A6D8-0E7F51569A08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839E65F9-6255-4B36-9550-7A073F7194C9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9E2530C7-CB61-4828-A8B8-0295276A2A2F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E4889527-40C0-4CB5-9CD9-AEF16ED9447C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CB7B4D33-B66A-43C5-8977-18ECE948B9CB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5A5058F-F682-4FDD-A47A-F1E4D0EC3C5F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6-Point Star 147">
            <a:extLst>
              <a:ext uri="{FF2B5EF4-FFF2-40B4-BE49-F238E27FC236}">
                <a16:creationId xmlns:a16="http://schemas.microsoft.com/office/drawing/2014/main" id="{4FB302BB-2A83-4B2D-8FC6-A671C9853DC3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17" name="4-Point Star 146">
            <a:extLst>
              <a:ext uri="{FF2B5EF4-FFF2-40B4-BE49-F238E27FC236}">
                <a16:creationId xmlns:a16="http://schemas.microsoft.com/office/drawing/2014/main" id="{E149666B-7341-4D41-A863-50B4E3A28E86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4-Point Star 146">
            <a:extLst>
              <a:ext uri="{FF2B5EF4-FFF2-40B4-BE49-F238E27FC236}">
                <a16:creationId xmlns:a16="http://schemas.microsoft.com/office/drawing/2014/main" id="{36884F9D-2FE7-4F57-9802-72F7AD14F7D6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16-Point Star 147">
            <a:extLst>
              <a:ext uri="{FF2B5EF4-FFF2-40B4-BE49-F238E27FC236}">
                <a16:creationId xmlns:a16="http://schemas.microsoft.com/office/drawing/2014/main" id="{CEF0AD36-98B0-42DA-BAA8-1E1BE8AE1B86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16-Point Star 147">
            <a:extLst>
              <a:ext uri="{FF2B5EF4-FFF2-40B4-BE49-F238E27FC236}">
                <a16:creationId xmlns:a16="http://schemas.microsoft.com/office/drawing/2014/main" id="{30F2D384-4D45-4912-B98F-AEC0280E965C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hlinkClick r:id="rId6" action="ppaction://hlinksldjump"/>
            <a:extLst>
              <a:ext uri="{FF2B5EF4-FFF2-40B4-BE49-F238E27FC236}">
                <a16:creationId xmlns:a16="http://schemas.microsoft.com/office/drawing/2014/main" id="{5D6F2F54-A206-4B45-ACC6-7A0BFA596DCA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6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8DDCB7-045C-40E9-AE6D-3D11C4E8AA0A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60FCEE48-1F22-4A37-ACCB-E06C84C6B618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FF625F2A-AC0C-4A12-9EBB-F3D42A8345D4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4" action="ppaction://hlinksldjump"/>
            <a:extLst>
              <a:ext uri="{FF2B5EF4-FFF2-40B4-BE49-F238E27FC236}">
                <a16:creationId xmlns:a16="http://schemas.microsoft.com/office/drawing/2014/main" id="{DCC5809A-3D00-4A86-8559-9A447D885D8C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hlinkHover r:id="rId5" action="ppaction://hlinksldjump"/>
            <a:extLst>
              <a:ext uri="{FF2B5EF4-FFF2-40B4-BE49-F238E27FC236}">
                <a16:creationId xmlns:a16="http://schemas.microsoft.com/office/drawing/2014/main" id="{90837A1B-74F7-42B8-A2A2-BE4BC45F43F3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5685AD-4B69-41E8-913A-BE3599E27979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6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B2C329-AF1C-42D3-9EBF-E4ADAAF2E5F5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ECFAAF36-C4D5-49C3-903E-27ECCE1F0437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6E951DDE-F5A7-4164-999F-BA0AB372FEF8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918948E9-284B-4154-A9FC-A93FC8291B26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8C2CEDD1-0FE7-454F-A4F2-84B58449916E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7D74D47-8D1F-4A00-990C-FCBBDADE0E16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6-Point Star 147">
            <a:extLst>
              <a:ext uri="{FF2B5EF4-FFF2-40B4-BE49-F238E27FC236}">
                <a16:creationId xmlns:a16="http://schemas.microsoft.com/office/drawing/2014/main" id="{BB926F96-120E-43B0-B3FE-A1D31C4A44D6}"/>
              </a:ext>
            </a:extLst>
          </p:cNvPr>
          <p:cNvSpPr>
            <a:spLocks noChangeAspect="1"/>
          </p:cNvSpPr>
          <p:nvPr/>
        </p:nvSpPr>
        <p:spPr>
          <a:xfrm>
            <a:off x="5961207" y="3483044"/>
            <a:ext cx="873709" cy="940918"/>
          </a:xfrm>
          <a:prstGeom prst="star16">
            <a:avLst>
              <a:gd name="adj" fmla="val 11071"/>
            </a:avLst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`</a:t>
            </a:r>
          </a:p>
        </p:txBody>
      </p:sp>
      <p:sp>
        <p:nvSpPr>
          <p:cNvPr id="22" name="4-Point Star 146">
            <a:extLst>
              <a:ext uri="{FF2B5EF4-FFF2-40B4-BE49-F238E27FC236}">
                <a16:creationId xmlns:a16="http://schemas.microsoft.com/office/drawing/2014/main" id="{7A06DF1B-5DBF-4EEB-9701-E65BB56D7D01}"/>
              </a:ext>
            </a:extLst>
          </p:cNvPr>
          <p:cNvSpPr>
            <a:spLocks noChangeAspect="1"/>
          </p:cNvSpPr>
          <p:nvPr/>
        </p:nvSpPr>
        <p:spPr>
          <a:xfrm rot="2505976">
            <a:off x="6073873" y="3624887"/>
            <a:ext cx="736078" cy="736078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4-Point Star 146">
            <a:extLst>
              <a:ext uri="{FF2B5EF4-FFF2-40B4-BE49-F238E27FC236}">
                <a16:creationId xmlns:a16="http://schemas.microsoft.com/office/drawing/2014/main" id="{B351C8DC-9232-407F-B0C1-596A3E73713A}"/>
              </a:ext>
            </a:extLst>
          </p:cNvPr>
          <p:cNvSpPr>
            <a:spLocks noChangeAspect="1"/>
          </p:cNvSpPr>
          <p:nvPr/>
        </p:nvSpPr>
        <p:spPr>
          <a:xfrm>
            <a:off x="5922255" y="3441180"/>
            <a:ext cx="964697" cy="964697"/>
          </a:xfrm>
          <a:prstGeom prst="star4">
            <a:avLst>
              <a:gd name="adj" fmla="val 1665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16-Point Star 147">
            <a:extLst>
              <a:ext uri="{FF2B5EF4-FFF2-40B4-BE49-F238E27FC236}">
                <a16:creationId xmlns:a16="http://schemas.microsoft.com/office/drawing/2014/main" id="{8F404581-095C-4F16-ACEA-5300DD908DF6}"/>
              </a:ext>
            </a:extLst>
          </p:cNvPr>
          <p:cNvSpPr>
            <a:spLocks noChangeAspect="1"/>
          </p:cNvSpPr>
          <p:nvPr/>
        </p:nvSpPr>
        <p:spPr>
          <a:xfrm>
            <a:off x="6000157" y="3473269"/>
            <a:ext cx="873709" cy="940918"/>
          </a:xfrm>
          <a:prstGeom prst="star16">
            <a:avLst>
              <a:gd name="adj" fmla="val 173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16-Point Star 147">
            <a:extLst>
              <a:ext uri="{FF2B5EF4-FFF2-40B4-BE49-F238E27FC236}">
                <a16:creationId xmlns:a16="http://schemas.microsoft.com/office/drawing/2014/main" id="{19DF11FB-ED94-4C28-B446-AE3296994206}"/>
              </a:ext>
            </a:extLst>
          </p:cNvPr>
          <p:cNvSpPr>
            <a:spLocks noChangeAspect="1"/>
          </p:cNvSpPr>
          <p:nvPr/>
        </p:nvSpPr>
        <p:spPr>
          <a:xfrm>
            <a:off x="5961206" y="3473269"/>
            <a:ext cx="873709" cy="843432"/>
          </a:xfrm>
          <a:prstGeom prst="star16">
            <a:avLst>
              <a:gd name="adj" fmla="val 4413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BFE99AAB-7FCD-4511-B7AB-3F2A7A5737E3}"/>
              </a:ext>
            </a:extLst>
          </p:cNvPr>
          <p:cNvSpPr/>
          <p:nvPr/>
        </p:nvSpPr>
        <p:spPr>
          <a:xfrm>
            <a:off x="5813571" y="3322040"/>
            <a:ext cx="1206721" cy="126673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10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741C4D1-5752-4813-8982-149B00CF513A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F5568D00-9B63-4C6B-BB09-78D6B1E39577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DE751724-B2F9-47DA-A27E-56430B9B449C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7EACD4B0-812B-41EC-92BF-B5DE02897F63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3AB6A56A-63AE-499B-932F-F2754A8CBE1D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CCEE0AE-9B5C-408A-8253-F3D4AE57FA8E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90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98215C-1D90-481B-BA9A-76F8C81C6B9B}"/>
              </a:ext>
            </a:extLst>
          </p:cNvPr>
          <p:cNvSpPr/>
          <p:nvPr/>
        </p:nvSpPr>
        <p:spPr>
          <a:xfrm>
            <a:off x="4639112" y="771787"/>
            <a:ext cx="4924338" cy="4966283"/>
          </a:xfrm>
          <a:custGeom>
            <a:avLst/>
            <a:gdLst>
              <a:gd name="connsiteX0" fmla="*/ 1971413 w 4924338"/>
              <a:gd name="connsiteY0" fmla="*/ 0 h 4966283"/>
              <a:gd name="connsiteX1" fmla="*/ 3456264 w 4924338"/>
              <a:gd name="connsiteY1" fmla="*/ 0 h 4966283"/>
              <a:gd name="connsiteX2" fmla="*/ 3456264 w 4924338"/>
              <a:gd name="connsiteY2" fmla="*/ 998290 h 4966283"/>
              <a:gd name="connsiteX3" fmla="*/ 3926048 w 4924338"/>
              <a:gd name="connsiteY3" fmla="*/ 1015068 h 4966283"/>
              <a:gd name="connsiteX4" fmla="*/ 3959604 w 4924338"/>
              <a:gd name="connsiteY4" fmla="*/ 1484852 h 4966283"/>
              <a:gd name="connsiteX5" fmla="*/ 4924338 w 4924338"/>
              <a:gd name="connsiteY5" fmla="*/ 1484852 h 4966283"/>
              <a:gd name="connsiteX6" fmla="*/ 4915949 w 4924338"/>
              <a:gd name="connsiteY6" fmla="*/ 2978092 h 4966283"/>
              <a:gd name="connsiteX7" fmla="*/ 4446165 w 4924338"/>
              <a:gd name="connsiteY7" fmla="*/ 3447875 h 4966283"/>
              <a:gd name="connsiteX8" fmla="*/ 3456264 w 4924338"/>
              <a:gd name="connsiteY8" fmla="*/ 3473042 h 4966283"/>
              <a:gd name="connsiteX9" fmla="*/ 3456264 w 4924338"/>
              <a:gd name="connsiteY9" fmla="*/ 4462943 h 4966283"/>
              <a:gd name="connsiteX10" fmla="*/ 2952925 w 4924338"/>
              <a:gd name="connsiteY10" fmla="*/ 4941116 h 4966283"/>
              <a:gd name="connsiteX11" fmla="*/ 1451295 w 4924338"/>
              <a:gd name="connsiteY11" fmla="*/ 4966283 h 4966283"/>
              <a:gd name="connsiteX12" fmla="*/ 1468073 w 4924338"/>
              <a:gd name="connsiteY12" fmla="*/ 3951215 h 4966283"/>
              <a:gd name="connsiteX13" fmla="*/ 973123 w 4924338"/>
              <a:gd name="connsiteY13" fmla="*/ 3951215 h 4966283"/>
              <a:gd name="connsiteX14" fmla="*/ 1006679 w 4924338"/>
              <a:gd name="connsiteY14" fmla="*/ 3456264 h 4966283"/>
              <a:gd name="connsiteX15" fmla="*/ 0 w 4924338"/>
              <a:gd name="connsiteY15" fmla="*/ 3456264 h 4966283"/>
              <a:gd name="connsiteX16" fmla="*/ 33556 w 4924338"/>
              <a:gd name="connsiteY16" fmla="*/ 1963024 h 4966283"/>
              <a:gd name="connsiteX17" fmla="*/ 520117 w 4924338"/>
              <a:gd name="connsiteY17" fmla="*/ 1493241 h 4966283"/>
              <a:gd name="connsiteX18" fmla="*/ 1468073 w 4924338"/>
              <a:gd name="connsiteY18" fmla="*/ 1493241 h 4966283"/>
              <a:gd name="connsiteX19" fmla="*/ 1468073 w 4924338"/>
              <a:gd name="connsiteY19" fmla="*/ 511729 h 4966283"/>
              <a:gd name="connsiteX20" fmla="*/ 1971413 w 4924338"/>
              <a:gd name="connsiteY20" fmla="*/ 0 h 496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24338" h="4966283">
                <a:moveTo>
                  <a:pt x="1971413" y="0"/>
                </a:moveTo>
                <a:lnTo>
                  <a:pt x="3456264" y="0"/>
                </a:lnTo>
                <a:lnTo>
                  <a:pt x="3456264" y="998290"/>
                </a:lnTo>
                <a:lnTo>
                  <a:pt x="3926048" y="1015068"/>
                </a:lnTo>
                <a:lnTo>
                  <a:pt x="3959604" y="1484852"/>
                </a:lnTo>
                <a:lnTo>
                  <a:pt x="4924338" y="1484852"/>
                </a:lnTo>
                <a:cubicBezTo>
                  <a:pt x="4921542" y="1982599"/>
                  <a:pt x="4918745" y="2480345"/>
                  <a:pt x="4915949" y="2978092"/>
                </a:cubicBezTo>
                <a:lnTo>
                  <a:pt x="4446165" y="3447875"/>
                </a:lnTo>
                <a:lnTo>
                  <a:pt x="3456264" y="3473042"/>
                </a:lnTo>
                <a:lnTo>
                  <a:pt x="3456264" y="4462943"/>
                </a:lnTo>
                <a:lnTo>
                  <a:pt x="2952925" y="4941116"/>
                </a:lnTo>
                <a:lnTo>
                  <a:pt x="1451295" y="4966283"/>
                </a:lnTo>
                <a:lnTo>
                  <a:pt x="1468073" y="3951215"/>
                </a:lnTo>
                <a:lnTo>
                  <a:pt x="973123" y="3951215"/>
                </a:lnTo>
                <a:lnTo>
                  <a:pt x="1006679" y="3456264"/>
                </a:lnTo>
                <a:lnTo>
                  <a:pt x="0" y="3456264"/>
                </a:lnTo>
                <a:lnTo>
                  <a:pt x="33556" y="1963024"/>
                </a:lnTo>
                <a:lnTo>
                  <a:pt x="520117" y="1493241"/>
                </a:lnTo>
                <a:lnTo>
                  <a:pt x="1468073" y="1493241"/>
                </a:lnTo>
                <a:lnTo>
                  <a:pt x="1468073" y="511729"/>
                </a:lnTo>
                <a:lnTo>
                  <a:pt x="1971413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E40155-A494-4C33-81F6-4858B75A4774}"/>
              </a:ext>
            </a:extLst>
          </p:cNvPr>
          <p:cNvSpPr/>
          <p:nvPr/>
        </p:nvSpPr>
        <p:spPr>
          <a:xfrm>
            <a:off x="6109888" y="3747302"/>
            <a:ext cx="1980000" cy="19800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7891D47-99AA-4CE1-BB6B-638EF22EE464}"/>
              </a:ext>
            </a:extLst>
          </p:cNvPr>
          <p:cNvSpPr/>
          <p:nvPr/>
        </p:nvSpPr>
        <p:spPr>
          <a:xfrm>
            <a:off x="4624888" y="2263659"/>
            <a:ext cx="1980000" cy="1980000"/>
          </a:xfrm>
          <a:prstGeom prst="cube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724CF55-17DE-4F14-A2EF-6476BFD62DA0}"/>
              </a:ext>
            </a:extLst>
          </p:cNvPr>
          <p:cNvSpPr/>
          <p:nvPr/>
        </p:nvSpPr>
        <p:spPr>
          <a:xfrm>
            <a:off x="6604888" y="1770016"/>
            <a:ext cx="1980000" cy="1980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31712E0D-28C0-4E11-AC54-19103FF7858C}"/>
              </a:ext>
            </a:extLst>
          </p:cNvPr>
          <p:cNvSpPr/>
          <p:nvPr/>
        </p:nvSpPr>
        <p:spPr>
          <a:xfrm>
            <a:off x="7594888" y="2263659"/>
            <a:ext cx="1980000" cy="19800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D761F1D0-5B72-444E-9D5F-07D543D6EC95}"/>
              </a:ext>
            </a:extLst>
          </p:cNvPr>
          <p:cNvSpPr/>
          <p:nvPr/>
        </p:nvSpPr>
        <p:spPr>
          <a:xfrm>
            <a:off x="5614888" y="2755945"/>
            <a:ext cx="1980000" cy="1980000"/>
          </a:xfrm>
          <a:prstGeom prst="cub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464990D2-FDDA-4838-ACE7-58F26463A115}"/>
              </a:ext>
            </a:extLst>
          </p:cNvPr>
          <p:cNvSpPr/>
          <p:nvPr/>
        </p:nvSpPr>
        <p:spPr>
          <a:xfrm>
            <a:off x="6109888" y="777302"/>
            <a:ext cx="1980000" cy="1980000"/>
          </a:xfrm>
          <a:prstGeom prst="cube">
            <a:avLst/>
          </a:prstGeom>
          <a:solidFill>
            <a:srgbClr val="7030A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hlinkHover r:id="rId2" action="ppaction://hlinksldjump"/>
            <a:extLst>
              <a:ext uri="{FF2B5EF4-FFF2-40B4-BE49-F238E27FC236}">
                <a16:creationId xmlns:a16="http://schemas.microsoft.com/office/drawing/2014/main" id="{0DF753FE-F101-4EEC-82C7-E9B134E386D8}"/>
              </a:ext>
            </a:extLst>
          </p:cNvPr>
          <p:cNvSpPr>
            <a:spLocks noChangeAspect="1"/>
          </p:cNvSpPr>
          <p:nvPr/>
        </p:nvSpPr>
        <p:spPr>
          <a:xfrm>
            <a:off x="460305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hlinkHover r:id="rId3" action="ppaction://hlinksldjump"/>
            <a:extLst>
              <a:ext uri="{FF2B5EF4-FFF2-40B4-BE49-F238E27FC236}">
                <a16:creationId xmlns:a16="http://schemas.microsoft.com/office/drawing/2014/main" id="{2A35B600-7AB5-44DA-B368-0A521730C2D3}"/>
              </a:ext>
            </a:extLst>
          </p:cNvPr>
          <p:cNvSpPr>
            <a:spLocks noChangeAspect="1"/>
          </p:cNvSpPr>
          <p:nvPr/>
        </p:nvSpPr>
        <p:spPr>
          <a:xfrm>
            <a:off x="1635942" y="1499508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hlinkHover r:id="rId4" action="ppaction://hlinksldjump"/>
            <a:extLst>
              <a:ext uri="{FF2B5EF4-FFF2-40B4-BE49-F238E27FC236}">
                <a16:creationId xmlns:a16="http://schemas.microsoft.com/office/drawing/2014/main" id="{8C03D15C-AABF-421C-88EF-21F88B7ECB23}"/>
              </a:ext>
            </a:extLst>
          </p:cNvPr>
          <p:cNvSpPr>
            <a:spLocks noChangeAspect="1"/>
          </p:cNvSpPr>
          <p:nvPr/>
        </p:nvSpPr>
        <p:spPr>
          <a:xfrm>
            <a:off x="2855709" y="2713659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hlinkHover r:id="rId5" action="ppaction://hlinksldjump"/>
            <a:extLst>
              <a:ext uri="{FF2B5EF4-FFF2-40B4-BE49-F238E27FC236}">
                <a16:creationId xmlns:a16="http://schemas.microsoft.com/office/drawing/2014/main" id="{82B62C17-A8E0-4520-9A55-AA12919193E2}"/>
              </a:ext>
            </a:extLst>
          </p:cNvPr>
          <p:cNvSpPr>
            <a:spLocks noChangeAspect="1"/>
          </p:cNvSpPr>
          <p:nvPr/>
        </p:nvSpPr>
        <p:spPr>
          <a:xfrm>
            <a:off x="1635942" y="3894985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0CC8C99-1977-4EA7-9A2A-D1E4F5B2411C}"/>
              </a:ext>
            </a:extLst>
          </p:cNvPr>
          <p:cNvSpPr>
            <a:spLocks noChangeAspect="1"/>
          </p:cNvSpPr>
          <p:nvPr/>
        </p:nvSpPr>
        <p:spPr>
          <a:xfrm>
            <a:off x="1635942" y="2697246"/>
            <a:ext cx="1076805" cy="108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75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17</Words>
  <Application>Microsoft Office PowerPoint</Application>
  <PresentationFormat>Widescreen</PresentationFormat>
  <Paragraphs>17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Bolts SF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111</cp:revision>
  <dcterms:created xsi:type="dcterms:W3CDTF">2017-11-18T16:16:40Z</dcterms:created>
  <dcterms:modified xsi:type="dcterms:W3CDTF">2017-11-23T17:14:46Z</dcterms:modified>
</cp:coreProperties>
</file>