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9" roundtripDataSignature="AMtx7migrbhIk3kQC5uCsu3BW4GrdL+9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570709E-5163-4DC8-B4E8-E657FFA500D8}">
  <a:tblStyle styleId="{C570709E-5163-4DC8-B4E8-E657FFA500D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3" name="Google Shape;7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4" name="Google Shape;94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5" name="Google Shape;95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0" name="Google Shape;100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1" name="Google Shape;101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6" name="Google Shape;106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7" name="Google Shape;107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1" name="Google Shape;111;p4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2" name="Google Shape;112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3" name="Google Shape;113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4" name="Google Shape;114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4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9" name="Google Shape;119;p4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1" name="Google Shape;12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2" name="Google Shape;12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3" name="Google Shape;12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7" name="Google Shape;127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8" name="Google Shape;128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4" name="Google Shape;134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5" name="Google Shape;135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4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1" name="Google Shape;141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2" name="Google Shape;142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7" name="Google Shape;147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8" name="Google Shape;148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53" name="Google Shape;153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54" name="Google Shape;154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6" name="Google Shape;66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7" name="Google Shape;67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5" Type="http://schemas.openxmlformats.org/officeDocument/2006/relationships/image" Target="../media/image1.jpg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2.xml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2.xml"/><Relationship Id="rId4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2.xml"/><Relationship Id="rId4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2.xml"/><Relationship Id="rId4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2.xml"/><Relationship Id="rId4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2.xml"/><Relationship Id="rId4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2.xml"/><Relationship Id="rId4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2.xml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20.xml"/><Relationship Id="rId11" Type="http://schemas.openxmlformats.org/officeDocument/2006/relationships/slide" Target="/ppt/slides/slide14.xml"/><Relationship Id="rId22" Type="http://schemas.openxmlformats.org/officeDocument/2006/relationships/slide" Target="/ppt/slides/slide19.xml"/><Relationship Id="rId10" Type="http://schemas.openxmlformats.org/officeDocument/2006/relationships/slide" Target="/ppt/slides/slide9.xml"/><Relationship Id="rId21" Type="http://schemas.openxmlformats.org/officeDocument/2006/relationships/slide" Target="/ppt/slides/slide15.xml"/><Relationship Id="rId13" Type="http://schemas.openxmlformats.org/officeDocument/2006/relationships/slide" Target="/ppt/slides/slide22.xml"/><Relationship Id="rId12" Type="http://schemas.openxmlformats.org/officeDocument/2006/relationships/slide" Target="/ppt/slides/slide18.xml"/><Relationship Id="rId23" Type="http://schemas.openxmlformats.org/officeDocument/2006/relationships/slide" Target="/ppt/slides/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slide" Target="/ppt/slides/slide3.xml"/><Relationship Id="rId9" Type="http://schemas.openxmlformats.org/officeDocument/2006/relationships/slide" Target="/ppt/slides/slide8.xml"/><Relationship Id="rId15" Type="http://schemas.openxmlformats.org/officeDocument/2006/relationships/slide" Target="/ppt/slides/slide13.xml"/><Relationship Id="rId14" Type="http://schemas.openxmlformats.org/officeDocument/2006/relationships/slide" Target="/ppt/slides/slide10.xml"/><Relationship Id="rId17" Type="http://schemas.openxmlformats.org/officeDocument/2006/relationships/slide" Target="/ppt/slides/slide21.xml"/><Relationship Id="rId16" Type="http://schemas.openxmlformats.org/officeDocument/2006/relationships/slide" Target="/ppt/slides/slide17.xml"/><Relationship Id="rId5" Type="http://schemas.openxmlformats.org/officeDocument/2006/relationships/slide" Target="/ppt/slides/slide1.xml"/><Relationship Id="rId19" Type="http://schemas.openxmlformats.org/officeDocument/2006/relationships/slide" Target="/ppt/slides/slide16.xml"/><Relationship Id="rId6" Type="http://schemas.openxmlformats.org/officeDocument/2006/relationships/slide" Target="/ppt/slides/slide5.xml"/><Relationship Id="rId18" Type="http://schemas.openxmlformats.org/officeDocument/2006/relationships/slide" Target="/ppt/slides/slide12.xml"/><Relationship Id="rId7" Type="http://schemas.openxmlformats.org/officeDocument/2006/relationships/slide" Target="/ppt/slides/slide6.xml"/><Relationship Id="rId8" Type="http://schemas.openxmlformats.org/officeDocument/2006/relationships/slide" Target="/ppt/slides/slide7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2.xml"/><Relationship Id="rId4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2.xml"/><Relationship Id="rId4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2.xml"/><Relationship Id="rId4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0" y="5257800"/>
            <a:ext cx="96012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Hundred Dollar Questions</a:t>
            </a:r>
            <a:endParaRPr b="1" i="0" sz="4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:\cliparts\I to O\Clip Art\Money\Cartoons (Mo - Z)\Money Bags 2.wmf" id="160" name="Google Shape;16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209800"/>
            <a:ext cx="3367088" cy="196691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"/>
          <p:cNvSpPr/>
          <p:nvPr/>
        </p:nvSpPr>
        <p:spPr>
          <a:xfrm>
            <a:off x="0" y="609600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</a:pPr>
            <a:r>
              <a:rPr b="0" i="0" lang="en-US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 wants to win millions?</a:t>
            </a:r>
            <a:endParaRPr b="0" i="0" sz="5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dailyclipart.net/wp-content/uploads/medium/clipart0278.jpg" id="162" name="Google Shape;1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96000" y="1752600"/>
            <a:ext cx="2529575" cy="299085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pic>
        <p:nvPicPr>
          <p:cNvPr descr="E:\cliparts\Education &amp; Schools\Cartoons (M - Z)\Question Mark 1.wmf" id="163" name="Google Shape;16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000" y="1600200"/>
            <a:ext cx="2514600" cy="3395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5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0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0"/>
          <p:cNvSpPr txBox="1"/>
          <p:nvPr/>
        </p:nvSpPr>
        <p:spPr>
          <a:xfrm>
            <a:off x="0" y="2590800"/>
            <a:ext cx="9296400" cy="829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Antidisestablishmentarianism</a:t>
            </a:r>
            <a:endParaRPr b="1" i="0" sz="48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3" name="Google Shape;253;p10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$400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1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1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Strong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0" name="Google Shape;260;p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$100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1" name="Google Shape;26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0855" y="0"/>
            <a:ext cx="2303145" cy="325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2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Likeable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8" name="Google Shape;268;p12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$200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9" name="Google Shape;26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0855" y="0"/>
            <a:ext cx="2303145" cy="325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3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Dismantle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6" name="Google Shape;276;p13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$300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7" name="Google Shape;27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0855" y="0"/>
            <a:ext cx="2303145" cy="325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D4B4"/>
        </a:solid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4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4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Abundant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4" name="Google Shape;284;p14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$400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85" name="Google Shape;28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0855" y="0"/>
            <a:ext cx="2303145" cy="3253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7C80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5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$100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2" name="Google Shape;292;p15"/>
          <p:cNvSpPr txBox="1"/>
          <p:nvPr/>
        </p:nvSpPr>
        <p:spPr>
          <a:xfrm>
            <a:off x="762000" y="2743200"/>
            <a:ext cx="868680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comes down but never goes up?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93" name="Google Shape;29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9715" y="0"/>
            <a:ext cx="2534285" cy="168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7C80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>
            <a:hlinkClick action="ppaction://hlinksldjump" r:id="rId3"/>
          </p:cNvPr>
          <p:cNvSpPr/>
          <p:nvPr/>
        </p:nvSpPr>
        <p:spPr>
          <a:xfrm>
            <a:off x="7239000" y="6172200"/>
            <a:ext cx="1905000" cy="6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darken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6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months of the year have 28 days?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0" name="Google Shape;300;p16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$200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1" name="Google Shape;30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9715" y="0"/>
            <a:ext cx="2534285" cy="168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7C80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7"/>
          <p:cNvSpPr txBox="1"/>
          <p:nvPr/>
        </p:nvSpPr>
        <p:spPr>
          <a:xfrm>
            <a:off x="609600" y="2590800"/>
            <a:ext cx="7903210" cy="3415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word is shorter when you add two letters 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it?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8" name="Google Shape;308;p17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$300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9" name="Google Shape;30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9715" y="0"/>
            <a:ext cx="2534285" cy="168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7C80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8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has hands but can’t clap?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6" name="Google Shape;316;p18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$400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17" name="Google Shape;31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9715" y="0"/>
            <a:ext cx="2534285" cy="168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>
            <a:hlinkClick action="ppaction://hlinksldjump" r:id="rId3"/>
          </p:cNvPr>
          <p:cNvSpPr/>
          <p:nvPr/>
        </p:nvSpPr>
        <p:spPr>
          <a:xfrm>
            <a:off x="7239000" y="6324600"/>
            <a:ext cx="19050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darken" h="120000" w="120000"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none" h="120000" w="120000"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9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Jump on one leg 10 times.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4" name="Google Shape;324;p19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$100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25" name="Google Shape;32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9630" y="0"/>
            <a:ext cx="321437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2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{C570709E-5163-4DC8-B4E8-E657FFA500D8}</a:tableStyleId>
              </a:tblPr>
              <a:tblGrid>
                <a:gridCol w="1768475"/>
                <a:gridCol w="1766900"/>
                <a:gridCol w="1768475"/>
                <a:gridCol w="1766875"/>
                <a:gridCol w="1768475"/>
              </a:tblGrid>
              <a:tr h="1171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E1C11"/>
                    </a:solidFill>
                  </a:tcPr>
                </a:tc>
              </a:tr>
              <a:tr h="1265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1265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1265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1265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169" name="Google Shape;169;p2"/>
          <p:cNvSpPr/>
          <p:nvPr/>
        </p:nvSpPr>
        <p:spPr>
          <a:xfrm>
            <a:off x="533400" y="175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$100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533400" y="29718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$200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533400" y="42672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$300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457200" y="54864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$400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2133600" y="175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$100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133600" y="30480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$200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2133600" y="42672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$300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3886200" y="556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$400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562600" y="556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$400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7391400" y="556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$400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2209800" y="55626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$400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3810000" y="42672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$300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5486400" y="42672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$300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7315200" y="42672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$300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3810000" y="30480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$200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5486400" y="30480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1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$200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7467600" y="30480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$200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/>
          <p:nvPr/>
        </p:nvSpPr>
        <p:spPr>
          <a:xfrm>
            <a:off x="5486400" y="18288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2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$100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315200" y="18288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2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$100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/>
          <p:nvPr/>
        </p:nvSpPr>
        <p:spPr>
          <a:xfrm>
            <a:off x="3886200" y="1828800"/>
            <a:ext cx="1325563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action="ppaction://hlinksldjump" r:id="rId2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$100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304800" y="609600"/>
            <a:ext cx="1447800" cy="829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Tongue twisters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 txBox="1"/>
          <p:nvPr/>
        </p:nvSpPr>
        <p:spPr>
          <a:xfrm>
            <a:off x="3733800" y="609600"/>
            <a:ext cx="1752600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Opposites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"/>
          <p:cNvSpPr txBox="1"/>
          <p:nvPr/>
        </p:nvSpPr>
        <p:spPr>
          <a:xfrm>
            <a:off x="5638800" y="609600"/>
            <a:ext cx="1447800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Riddles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"/>
          <p:cNvSpPr txBox="1"/>
          <p:nvPr/>
        </p:nvSpPr>
        <p:spPr>
          <a:xfrm>
            <a:off x="7315200" y="609600"/>
            <a:ext cx="1447800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Forfeits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 txBox="1"/>
          <p:nvPr/>
        </p:nvSpPr>
        <p:spPr>
          <a:xfrm>
            <a:off x="2057400" y="609600"/>
            <a:ext cx="1447800" cy="829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Hard words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0"/>
          <p:cNvSpPr txBox="1"/>
          <p:nvPr/>
        </p:nvSpPr>
        <p:spPr>
          <a:xfrm>
            <a:off x="609600" y="2590800"/>
            <a:ext cx="796163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Pretend to be a dinosaur.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2" name="Google Shape;332;p20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$200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33" name="Google Shape;33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43320" y="0"/>
            <a:ext cx="2900680" cy="2522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1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a joke.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0" name="Google Shape;340;p2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$300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41" name="Google Shape;34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70675" y="0"/>
            <a:ext cx="2398395" cy="1798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2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2"/>
          <p:cNvSpPr txBox="1"/>
          <p:nvPr/>
        </p:nvSpPr>
        <p:spPr>
          <a:xfrm>
            <a:off x="609600" y="2590800"/>
            <a:ext cx="7260590" cy="175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Pretend to be a monkey.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8" name="Google Shape;348;p22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$400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49" name="Google Shape;34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86525" y="0"/>
            <a:ext cx="2657475" cy="36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">
            <a:hlinkClick action="ppaction://hlinksldjump" r:id="rId3"/>
          </p:cNvPr>
          <p:cNvSpPr/>
          <p:nvPr/>
        </p:nvSpPr>
        <p:spPr>
          <a:xfrm>
            <a:off x="7239000" y="6172200"/>
            <a:ext cx="1905000" cy="6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darken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"/>
          <p:cNvSpPr txBox="1"/>
          <p:nvPr/>
        </p:nvSpPr>
        <p:spPr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 cap="none" strike="noStrik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$100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3"/>
          <p:cNvSpPr txBox="1"/>
          <p:nvPr/>
        </p:nvSpPr>
        <p:spPr>
          <a:xfrm>
            <a:off x="129540" y="1649095"/>
            <a:ext cx="8686800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the following sentence: </a:t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sells seashells by the seashore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1" name="Google Shape;20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7135" y="48895"/>
            <a:ext cx="285686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">
            <a:hlinkClick action="ppaction://hlinksldjump" r:id="rId3"/>
          </p:cNvPr>
          <p:cNvSpPr/>
          <p:nvPr/>
        </p:nvSpPr>
        <p:spPr>
          <a:xfrm>
            <a:off x="7239000" y="6172200"/>
            <a:ext cx="1905000" cy="6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darken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43800" y="60000"/>
                </a:moveTo>
                <a:lnTo>
                  <a:pt x="76200" y="15000"/>
                </a:lnTo>
                <a:lnTo>
                  <a:pt x="762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 $200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8" name="Google Shape;208;p4"/>
          <p:cNvSpPr txBox="1"/>
          <p:nvPr/>
        </p:nvSpPr>
        <p:spPr>
          <a:xfrm>
            <a:off x="129540" y="1649095"/>
            <a:ext cx="8686800" cy="5015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the following sentence: </a:t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Peter Piper picked a peck of pickled peppers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peck of pickled peppers Peter Piper picked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Peter Piper picked a peck of pickled peppers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Where’s the peck of pickled peppers Peter Piper picked?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9" name="Google Shape;20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7135" y="48895"/>
            <a:ext cx="285686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5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$300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129540" y="1649095"/>
            <a:ext cx="8686800" cy="4030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the following sentence: </a:t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much wood would a woodchuck chuck if a woodchuck could chuck wood?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would chuck, he would, as much as he could, and chuck as much wood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a woodchuck would if a woodchuck could chuck wood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7" name="Google Shape;21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7135" y="48895"/>
            <a:ext cx="285686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6"/>
          <p:cNvSpPr txBox="1"/>
          <p:nvPr/>
        </p:nvSpPr>
        <p:spPr>
          <a:xfrm>
            <a:off x="0" y="1524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$400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4" name="Google Shape;224;p6"/>
          <p:cNvSpPr txBox="1"/>
          <p:nvPr/>
        </p:nvSpPr>
        <p:spPr>
          <a:xfrm>
            <a:off x="129540" y="1649095"/>
            <a:ext cx="8686800" cy="5015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the following sentence: </a:t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Betty Botter bought some butter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she said the butter’s bitter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I put it in my batter, it will make my batter bitter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a bit of better butter will make my batter better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3200"/>
              <a:buFont typeface="Comic Sans MS"/>
              <a:buNone/>
            </a:pPr>
            <a:r>
              <a:rPr b="1" i="1" lang="en-US" sz="32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 ‘twas better Betty Botter bought a bit of better butter</a:t>
            </a:r>
            <a:endParaRPr b="1" i="1" sz="32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5" name="Google Shape;22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7135" y="48895"/>
            <a:ext cx="285686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>
            <a:hlinkClick action="ppaction://hlinksldjump" r:id="rId3"/>
          </p:cNvPr>
          <p:cNvSpPr/>
          <p:nvPr/>
        </p:nvSpPr>
        <p:spPr>
          <a:xfrm>
            <a:off x="7239000" y="6324600"/>
            <a:ext cx="1905000" cy="53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darken" h="120000" w="120000"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none" h="120000" w="120000">
                <a:moveTo>
                  <a:pt x="47400" y="60000"/>
                </a:moveTo>
                <a:lnTo>
                  <a:pt x="72600" y="15000"/>
                </a:lnTo>
                <a:lnTo>
                  <a:pt x="726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Choir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2" name="Google Shape;232;p7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$100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Anemone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9" name="Google Shape;239;p8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$200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">
            <a:hlinkClick action="ppaction://hlinksldjump" r:id="rId3"/>
          </p:cNvPr>
          <p:cNvSpPr/>
          <p:nvPr/>
        </p:nvSpPr>
        <p:spPr>
          <a:xfrm>
            <a:off x="7239000" y="6248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darken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45600" y="60000"/>
                </a:moveTo>
                <a:lnTo>
                  <a:pt x="74400" y="15000"/>
                </a:lnTo>
                <a:lnTo>
                  <a:pt x="74400" y="10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9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1C11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1E1C1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Colonel</a:t>
            </a:r>
            <a:endParaRPr b="1" i="0" sz="5400" u="none">
              <a:solidFill>
                <a:srgbClr val="1E1C1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6" name="Google Shape;246;p9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5400"/>
              <a:buFont typeface="Comic Sans MS"/>
              <a:buNone/>
            </a:pPr>
            <a:r>
              <a:rPr b="1" i="0" lang="en-US" sz="5400" u="none">
                <a:solidFill>
                  <a:srgbClr val="00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$300</a:t>
            </a:r>
            <a:endParaRPr b="1" i="0" sz="5400" u="none">
              <a:solidFill>
                <a:srgbClr val="0000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jeopard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jeopard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2009-08-22T12:42:09Z</dcterms:created>
  <dc:creator>Kissy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