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500"/>
    <a:srgbClr val="DA251D"/>
    <a:srgbClr val="DA2820"/>
    <a:srgbClr val="84C326"/>
    <a:srgbClr val="007CC3"/>
    <a:srgbClr val="541400"/>
    <a:srgbClr val="8E2200"/>
    <a:srgbClr val="CC3300"/>
    <a:srgbClr val="6E07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0F320A-E540-49FA-9ABA-E0E50D5790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580F55C-BE9A-47A2-BAA4-DC67F89A47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291E5B-E478-407B-A5D4-FD00E1472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1046-08DF-4C95-B7FB-074DBF3E772C}" type="datetimeFigureOut">
              <a:rPr lang="en-GB" smtClean="0"/>
              <a:t>17/01/2019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22B37B-5378-44AF-B3A2-BCA1F919B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F2D8D5-3015-4B85-9C74-AFE330C3B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254A2-C02F-40B7-B85C-4F52489896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185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3166E1-9406-4F16-9AEF-20DC748C9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3FC5906-1858-4511-8AD3-4FA24E4BB7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30F617-5D1F-47C8-BB8A-590B0DB79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1046-08DF-4C95-B7FB-074DBF3E772C}" type="datetimeFigureOut">
              <a:rPr lang="en-GB" smtClean="0"/>
              <a:t>17/01/2019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829233-A102-4CE8-AC36-74B7BC740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5669BE-B825-44C5-AF11-C439157BC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254A2-C02F-40B7-B85C-4F52489896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384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4C0F365-A73C-4AC0-B515-F3997DEE38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9884C6E-AFCE-4A80-B671-3BF4E1EDCF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8A84A38-6F8D-4941-BDA1-6751BF4B1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1046-08DF-4C95-B7FB-074DBF3E772C}" type="datetimeFigureOut">
              <a:rPr lang="en-GB" smtClean="0"/>
              <a:t>17/01/2019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B6E845-7812-490D-A570-0817B837D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45084F-05BA-442E-ACCF-0067119CD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254A2-C02F-40B7-B85C-4F52489896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225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586D03-693D-4B70-92C3-51BDF2CD7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237EF0-6F60-4B0E-BBE9-27826E3D8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51DBB3-1143-4061-909F-C5C7368C1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1046-08DF-4C95-B7FB-074DBF3E772C}" type="datetimeFigureOut">
              <a:rPr lang="en-GB" smtClean="0"/>
              <a:t>17/01/2019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EE680DF-AD45-4743-A218-8DE7D4601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68CDFB4-595E-45DC-A754-A07F6C2D2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254A2-C02F-40B7-B85C-4F52489896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193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0C8BD0-E24E-4803-9A55-FBD62BD75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80E7797-2A1D-4D1D-B681-8FEF2B51B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176010-AF22-4640-9309-8A49A9749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1046-08DF-4C95-B7FB-074DBF3E772C}" type="datetimeFigureOut">
              <a:rPr lang="en-GB" smtClean="0"/>
              <a:t>17/01/2019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D7C6310-7A41-4823-BEA8-C7C1114B7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D47268-67FC-42FE-AAE4-2F197CF4A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254A2-C02F-40B7-B85C-4F52489896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166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7DB776-832F-48C8-9686-7D26E3D02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F3ED7B-60DE-4741-AE06-2DD366EB57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9956FD3-3EA5-4304-889D-74D83BB403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8F2344C-315B-4DFF-8C65-0CCEC5EC3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1046-08DF-4C95-B7FB-074DBF3E772C}" type="datetimeFigureOut">
              <a:rPr lang="en-GB" smtClean="0"/>
              <a:t>17/01/2019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82E8446-CED1-43B4-9B2B-0CA64E458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6661625-BAFB-4917-826E-0CBEAD6C5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254A2-C02F-40B7-B85C-4F52489896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17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F9758A-B622-4CC5-8FBE-304BC5A79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9EFC4E2-6074-40C4-8EE9-3B57E891A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1D3C2E5-5CF6-445B-8FD0-1D2CB10C8F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4B6571B-0A62-40F4-8145-28614DEF76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F40749D-22A3-48D8-872F-A5D2D5C63D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36B4EE6-373E-4D1D-AB1A-3D6CB456E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1046-08DF-4C95-B7FB-074DBF3E772C}" type="datetimeFigureOut">
              <a:rPr lang="en-GB" smtClean="0"/>
              <a:t>17/01/2019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423B363-C715-49FC-A533-6C476E0BB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06006A5-8AE7-4442-81C2-E8F63AD75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254A2-C02F-40B7-B85C-4F52489896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163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FAA97A-9657-466D-82FD-84F9CACA6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8B6DFD0-73F1-4B5B-BB8B-9C89C1EF0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1046-08DF-4C95-B7FB-074DBF3E772C}" type="datetimeFigureOut">
              <a:rPr lang="en-GB" smtClean="0"/>
              <a:t>17/01/2019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F4CA52E-62B6-4C4C-9F78-7304FC407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6312CA2-F750-48E4-A0D1-8EAAF0912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254A2-C02F-40B7-B85C-4F52489896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78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73FD6BD-8E56-4313-88B8-94460EB66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1046-08DF-4C95-B7FB-074DBF3E772C}" type="datetimeFigureOut">
              <a:rPr lang="en-GB" smtClean="0"/>
              <a:t>17/01/2019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40A6237-46D0-4432-8E8A-CF51EFD0C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D95F98-95AC-4105-8041-362582113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254A2-C02F-40B7-B85C-4F52489896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001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551795-C2CC-45A4-93AD-5A78DE561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D119F3-44BC-498B-B957-62FA25BF4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8F2E135-D329-4626-8590-DA333DF6AC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1ED92AB-3250-45F7-8D58-62D85A68C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1046-08DF-4C95-B7FB-074DBF3E772C}" type="datetimeFigureOut">
              <a:rPr lang="en-GB" smtClean="0"/>
              <a:t>17/01/2019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13AEFEF-9EBA-4871-9E10-ECB5C8C06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9F14A35-BB58-4867-8D3B-AA851CE3A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254A2-C02F-40B7-B85C-4F52489896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759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F0CC6D-6208-4228-A833-E92D98833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FB39F50-4D51-41A3-9FBC-792881F437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7875E83-5B73-468A-927F-78EF7C0CDF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9740503-FE0A-43BD-9245-3E488754A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1046-08DF-4C95-B7FB-074DBF3E772C}" type="datetimeFigureOut">
              <a:rPr lang="en-GB" smtClean="0"/>
              <a:t>17/01/2019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496A58A-9959-415D-8782-F3D5625EE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92DD40-BAE1-4D14-B03E-204F73E05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254A2-C02F-40B7-B85C-4F52489896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135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1E459AE-DF7F-496D-9869-35AD836C4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A9A370C-96FA-4391-BDFA-B48A08809B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6BEA2E-4377-4E7C-8310-68420BC650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01046-08DF-4C95-B7FB-074DBF3E772C}" type="datetimeFigureOut">
              <a:rPr lang="en-GB" smtClean="0"/>
              <a:t>17/01/2019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98C17F-5DA2-49CA-A527-717F8023E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24031C-641D-47A0-B9B4-48C51F5EC1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254A2-C02F-40B7-B85C-4F52489896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360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18" Type="http://schemas.openxmlformats.org/officeDocument/2006/relationships/slide" Target="slide3.xm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17" Type="http://schemas.openxmlformats.org/officeDocument/2006/relationships/slide" Target="slide1.xml"/><Relationship Id="rId2" Type="http://schemas.openxmlformats.org/officeDocument/2006/relationships/image" Target="../media/image2.png"/><Relationship Id="rId16" Type="http://schemas.microsoft.com/office/2007/relationships/hdphoto" Target="../media/hdphoto7.wdp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74679" y="-32656"/>
            <a:ext cx="2517321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600" b="1" dirty="0" smtClean="0">
                <a:solidFill>
                  <a:schemeClr val="bg1"/>
                </a:solidFill>
              </a:rPr>
              <a:t>Play to the standard rules of Ludo.</a:t>
            </a:r>
            <a:endParaRPr lang="en-GB" sz="1600" dirty="0">
              <a:solidFill>
                <a:schemeClr val="bg1"/>
              </a:solidFill>
            </a:endParaRPr>
          </a:p>
          <a:p>
            <a:pPr algn="just">
              <a:spcAft>
                <a:spcPts val="900"/>
              </a:spcAft>
            </a:pPr>
            <a:r>
              <a:rPr lang="en-GB" sz="1400" dirty="0" smtClean="0">
                <a:solidFill>
                  <a:schemeClr val="bg1"/>
                </a:solidFill>
              </a:rPr>
              <a:t>Click on a counter in the corner yard for it to disappear (if </a:t>
            </a:r>
            <a:r>
              <a:rPr lang="en-GB" sz="1400" dirty="0">
                <a:solidFill>
                  <a:schemeClr val="bg1"/>
                </a:solidFill>
              </a:rPr>
              <a:t>necessary, click on a blank square in a corner for a counter to </a:t>
            </a:r>
            <a:r>
              <a:rPr lang="en-GB" sz="1400" dirty="0" smtClean="0">
                <a:solidFill>
                  <a:schemeClr val="bg1"/>
                </a:solidFill>
              </a:rPr>
              <a:t>re-appear)</a:t>
            </a:r>
            <a:endParaRPr lang="en-GB" sz="1400" dirty="0">
              <a:solidFill>
                <a:schemeClr val="bg1"/>
              </a:solidFill>
            </a:endParaRPr>
          </a:p>
          <a:p>
            <a:pPr algn="just">
              <a:spcAft>
                <a:spcPts val="900"/>
              </a:spcAft>
            </a:pPr>
            <a:r>
              <a:rPr lang="en-GB" sz="1400" dirty="0" smtClean="0">
                <a:solidFill>
                  <a:schemeClr val="bg1"/>
                </a:solidFill>
              </a:rPr>
              <a:t> According to the throw of the die, click on the small square of your colour for a counter to appear.</a:t>
            </a:r>
            <a:endParaRPr lang="en-GB" sz="1400" dirty="0">
              <a:solidFill>
                <a:schemeClr val="bg1"/>
              </a:solidFill>
            </a:endParaRPr>
          </a:p>
          <a:p>
            <a:pPr algn="just">
              <a:spcAft>
                <a:spcPts val="900"/>
              </a:spcAft>
            </a:pPr>
            <a:r>
              <a:rPr lang="en-GB" sz="1400" dirty="0" smtClean="0">
                <a:solidFill>
                  <a:schemeClr val="bg1"/>
                </a:solidFill>
              </a:rPr>
              <a:t>Click on the counter for it to disappear.</a:t>
            </a:r>
          </a:p>
          <a:p>
            <a:pPr algn="just">
              <a:spcAft>
                <a:spcPts val="900"/>
              </a:spcAft>
            </a:pPr>
            <a:r>
              <a:rPr lang="en-GB" sz="1400" dirty="0" smtClean="0">
                <a:solidFill>
                  <a:schemeClr val="bg1"/>
                </a:solidFill>
              </a:rPr>
              <a:t>Click on a small white counter in the centre when you have got a counter ‘home’.</a:t>
            </a:r>
            <a:endParaRPr lang="en-GB" sz="1400" dirty="0">
              <a:solidFill>
                <a:schemeClr val="bg1"/>
              </a:solidFill>
            </a:endParaRPr>
          </a:p>
          <a:p>
            <a:pPr algn="just">
              <a:spcAft>
                <a:spcPts val="900"/>
              </a:spcAft>
            </a:pPr>
            <a:r>
              <a:rPr lang="en-GB" sz="1400" dirty="0" smtClean="0">
                <a:solidFill>
                  <a:schemeClr val="bg1"/>
                </a:solidFill>
              </a:rPr>
              <a:t>Roll the die by clicking in the yellow die below, then hit the ‘Clear’ button for the next turn.</a:t>
            </a:r>
          </a:p>
        </p:txBody>
      </p:sp>
      <p:sp>
        <p:nvSpPr>
          <p:cNvPr id="8" name="Right Arrow 7">
            <a:hlinkClick r:id="rId3" action="ppaction://hlinksldjump"/>
          </p:cNvPr>
          <p:cNvSpPr/>
          <p:nvPr/>
        </p:nvSpPr>
        <p:spPr>
          <a:xfrm>
            <a:off x="1461361" y="6176282"/>
            <a:ext cx="1012373" cy="5306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latin typeface="Arial Black" panose="020B0A04020102020204" pitchFamily="34" charset="0"/>
              </a:rPr>
              <a:t>PLAY</a:t>
            </a:r>
            <a:endParaRPr lang="en-GB" sz="1400" dirty="0">
              <a:latin typeface="Arial Black" panose="020B0A04020102020204" pitchFamily="34" charset="0"/>
            </a:endParaRPr>
          </a:p>
        </p:txBody>
      </p:sp>
      <p:sp>
        <p:nvSpPr>
          <p:cNvPr id="10" name="Right Arrow 9">
            <a:hlinkClick r:id="rId4" action="ppaction://hlinksldjump"/>
          </p:cNvPr>
          <p:cNvSpPr/>
          <p:nvPr/>
        </p:nvSpPr>
        <p:spPr>
          <a:xfrm flipH="1">
            <a:off x="212272" y="6172200"/>
            <a:ext cx="996042" cy="5306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latin typeface="Arial Black" panose="020B0A04020102020204" pitchFamily="34" charset="0"/>
              </a:rPr>
              <a:t>RULES</a:t>
            </a:r>
            <a:endParaRPr lang="en-GB" sz="1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50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white right Yellow Cylinder 17">
            <a:extLst>
              <a:ext uri="{FF2B5EF4-FFF2-40B4-BE49-F238E27FC236}">
                <a16:creationId xmlns:a16="http://schemas.microsoft.com/office/drawing/2014/main" xmlns="" id="{0A7B43B7-E7C4-4CE3-9719-8058AC42603C}"/>
              </a:ext>
            </a:extLst>
          </p:cNvPr>
          <p:cNvSpPr>
            <a:spLocks noChangeAspect="1"/>
          </p:cNvSpPr>
          <p:nvPr/>
        </p:nvSpPr>
        <p:spPr>
          <a:xfrm>
            <a:off x="5906137" y="3293039"/>
            <a:ext cx="274680" cy="27468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9" name="small Right Yellow Cylinder 17">
            <a:extLst>
              <a:ext uri="{FF2B5EF4-FFF2-40B4-BE49-F238E27FC236}">
                <a16:creationId xmlns:a16="http://schemas.microsoft.com/office/drawing/2014/main" xmlns="" id="{44465FFA-8DF6-4743-959E-16A47C9ECAAE}"/>
              </a:ext>
            </a:extLst>
          </p:cNvPr>
          <p:cNvSpPr>
            <a:spLocks noChangeAspect="1"/>
          </p:cNvSpPr>
          <p:nvPr/>
        </p:nvSpPr>
        <p:spPr>
          <a:xfrm>
            <a:off x="5904403" y="3293039"/>
            <a:ext cx="274680" cy="27468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rgbClr val="84C326">
                  <a:shade val="67500"/>
                  <a:satMod val="115000"/>
                </a:srgbClr>
              </a:gs>
              <a:gs pos="100000">
                <a:srgbClr val="84C326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Blue Rectangle 6">
            <a:extLst>
              <a:ext uri="{FF2B5EF4-FFF2-40B4-BE49-F238E27FC236}">
                <a16:creationId xmlns:a16="http://schemas.microsoft.com/office/drawing/2014/main" xmlns="" id="{A33C4FB6-4239-45DC-9902-75F49E9114E2}"/>
              </a:ext>
            </a:extLst>
          </p:cNvPr>
          <p:cNvSpPr>
            <a:spLocks noChangeAspect="1"/>
          </p:cNvSpPr>
          <p:nvPr/>
        </p:nvSpPr>
        <p:spPr>
          <a:xfrm>
            <a:off x="3760242" y="2733874"/>
            <a:ext cx="233265" cy="233265"/>
          </a:xfrm>
          <a:prstGeom prst="rect">
            <a:avLst/>
          </a:prstGeom>
          <a:solidFill>
            <a:srgbClr val="007C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d Rectangle 7">
            <a:extLst>
              <a:ext uri="{FF2B5EF4-FFF2-40B4-BE49-F238E27FC236}">
                <a16:creationId xmlns:a16="http://schemas.microsoft.com/office/drawing/2014/main" xmlns="" id="{2F59457A-C8C6-4DB5-9A63-7876F4F30149}"/>
              </a:ext>
            </a:extLst>
          </p:cNvPr>
          <p:cNvSpPr>
            <a:spLocks noChangeAspect="1"/>
          </p:cNvSpPr>
          <p:nvPr/>
        </p:nvSpPr>
        <p:spPr>
          <a:xfrm>
            <a:off x="3760241" y="2957808"/>
            <a:ext cx="233265" cy="233265"/>
          </a:xfrm>
          <a:prstGeom prst="rect">
            <a:avLst/>
          </a:prstGeom>
          <a:solidFill>
            <a:srgbClr val="DA251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Green Rectangle 8">
            <a:extLst>
              <a:ext uri="{FF2B5EF4-FFF2-40B4-BE49-F238E27FC236}">
                <a16:creationId xmlns:a16="http://schemas.microsoft.com/office/drawing/2014/main" xmlns="" id="{1C673063-9DEE-4A44-966E-03376A84A6F4}"/>
              </a:ext>
            </a:extLst>
          </p:cNvPr>
          <p:cNvSpPr>
            <a:spLocks noChangeAspect="1"/>
          </p:cNvSpPr>
          <p:nvPr/>
        </p:nvSpPr>
        <p:spPr>
          <a:xfrm>
            <a:off x="3993511" y="2733877"/>
            <a:ext cx="233265" cy="233265"/>
          </a:xfrm>
          <a:prstGeom prst="rect">
            <a:avLst/>
          </a:prstGeom>
          <a:solidFill>
            <a:srgbClr val="84C32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Yello Rectangle 9">
            <a:extLst>
              <a:ext uri="{FF2B5EF4-FFF2-40B4-BE49-F238E27FC236}">
                <a16:creationId xmlns:a16="http://schemas.microsoft.com/office/drawing/2014/main" xmlns="" id="{EAB902D4-A69A-4253-89CB-21B26CBFCD58}"/>
              </a:ext>
            </a:extLst>
          </p:cNvPr>
          <p:cNvSpPr>
            <a:spLocks noChangeAspect="1"/>
          </p:cNvSpPr>
          <p:nvPr/>
        </p:nvSpPr>
        <p:spPr>
          <a:xfrm>
            <a:off x="3993510" y="2957811"/>
            <a:ext cx="233265" cy="233265"/>
          </a:xfrm>
          <a:prstGeom prst="rect">
            <a:avLst/>
          </a:prstGeom>
          <a:solidFill>
            <a:srgbClr val="FFF5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Border Rectangle 10">
            <a:extLst>
              <a:ext uri="{FF2B5EF4-FFF2-40B4-BE49-F238E27FC236}">
                <a16:creationId xmlns:a16="http://schemas.microsoft.com/office/drawing/2014/main" xmlns="" id="{95789056-2795-4337-B39A-B90A6FB18F9A}"/>
              </a:ext>
            </a:extLst>
          </p:cNvPr>
          <p:cNvSpPr/>
          <p:nvPr/>
        </p:nvSpPr>
        <p:spPr>
          <a:xfrm>
            <a:off x="3760241" y="2743205"/>
            <a:ext cx="466534" cy="44786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085F3265-93FB-4554-9BCF-733E930E06E7}"/>
              </a:ext>
            </a:extLst>
          </p:cNvPr>
          <p:cNvSpPr>
            <a:spLocks noChangeAspect="1"/>
          </p:cNvSpPr>
          <p:nvPr/>
        </p:nvSpPr>
        <p:spPr>
          <a:xfrm>
            <a:off x="8094689" y="4802020"/>
            <a:ext cx="435600" cy="435600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Blue Cylinder 15">
            <a:extLst>
              <a:ext uri="{FF2B5EF4-FFF2-40B4-BE49-F238E27FC236}">
                <a16:creationId xmlns:a16="http://schemas.microsoft.com/office/drawing/2014/main" xmlns="" id="{ED4440FC-1EA1-41E8-A3E4-4E299CBEC0EA}"/>
              </a:ext>
            </a:extLst>
          </p:cNvPr>
          <p:cNvSpPr/>
          <p:nvPr/>
        </p:nvSpPr>
        <p:spPr>
          <a:xfrm>
            <a:off x="8143010" y="4839884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101C32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2ED07ECB-8332-46D0-BBA2-95114440F33F}"/>
              </a:ext>
            </a:extLst>
          </p:cNvPr>
          <p:cNvSpPr>
            <a:spLocks noChangeAspect="1"/>
          </p:cNvSpPr>
          <p:nvPr/>
        </p:nvSpPr>
        <p:spPr>
          <a:xfrm>
            <a:off x="8527110" y="5240305"/>
            <a:ext cx="435600" cy="435600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Blue Cylinder 15">
            <a:extLst>
              <a:ext uri="{FF2B5EF4-FFF2-40B4-BE49-F238E27FC236}">
                <a16:creationId xmlns:a16="http://schemas.microsoft.com/office/drawing/2014/main" xmlns="" id="{EC27AA42-1148-4C1E-BE0D-B458EF0387B2}"/>
              </a:ext>
            </a:extLst>
          </p:cNvPr>
          <p:cNvSpPr/>
          <p:nvPr/>
        </p:nvSpPr>
        <p:spPr>
          <a:xfrm>
            <a:off x="8593036" y="5288587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101C32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72B0A77B-0A69-4D44-B859-72CE661D392D}"/>
              </a:ext>
            </a:extLst>
          </p:cNvPr>
          <p:cNvSpPr>
            <a:spLocks noChangeAspect="1"/>
          </p:cNvSpPr>
          <p:nvPr/>
        </p:nvSpPr>
        <p:spPr>
          <a:xfrm>
            <a:off x="8091510" y="5681346"/>
            <a:ext cx="435600" cy="435600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Blue Cylinder 15">
            <a:extLst>
              <a:ext uri="{FF2B5EF4-FFF2-40B4-BE49-F238E27FC236}">
                <a16:creationId xmlns:a16="http://schemas.microsoft.com/office/drawing/2014/main" xmlns="" id="{2671CD95-560D-4B5A-8277-117D8900CB65}"/>
              </a:ext>
            </a:extLst>
          </p:cNvPr>
          <p:cNvSpPr/>
          <p:nvPr/>
        </p:nvSpPr>
        <p:spPr>
          <a:xfrm>
            <a:off x="8148089" y="5754800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101C32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AE08CA5A-519A-42D7-A9C3-569B205C7198}"/>
              </a:ext>
            </a:extLst>
          </p:cNvPr>
          <p:cNvSpPr>
            <a:spLocks noChangeAspect="1"/>
          </p:cNvSpPr>
          <p:nvPr/>
        </p:nvSpPr>
        <p:spPr>
          <a:xfrm>
            <a:off x="7633097" y="5216231"/>
            <a:ext cx="435600" cy="435600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Blue Cylinder 15">
            <a:extLst>
              <a:ext uri="{FF2B5EF4-FFF2-40B4-BE49-F238E27FC236}">
                <a16:creationId xmlns:a16="http://schemas.microsoft.com/office/drawing/2014/main" xmlns="" id="{B567352F-36BE-417E-B1BB-C0BF32E23939}"/>
              </a:ext>
            </a:extLst>
          </p:cNvPr>
          <p:cNvSpPr/>
          <p:nvPr/>
        </p:nvSpPr>
        <p:spPr>
          <a:xfrm>
            <a:off x="7686381" y="5291131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101C32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Blue 2 Rectangle 47">
            <a:extLst>
              <a:ext uri="{FF2B5EF4-FFF2-40B4-BE49-F238E27FC236}">
                <a16:creationId xmlns:a16="http://schemas.microsoft.com/office/drawing/2014/main" xmlns="" id="{EB284850-5249-4B1D-8DC0-0004150B3ABF}"/>
              </a:ext>
            </a:extLst>
          </p:cNvPr>
          <p:cNvSpPr>
            <a:spLocks noChangeAspect="1"/>
          </p:cNvSpPr>
          <p:nvPr/>
        </p:nvSpPr>
        <p:spPr>
          <a:xfrm>
            <a:off x="8771785" y="3222268"/>
            <a:ext cx="435600" cy="435600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Blue 2 Cylinder 15">
            <a:extLst>
              <a:ext uri="{FF2B5EF4-FFF2-40B4-BE49-F238E27FC236}">
                <a16:creationId xmlns:a16="http://schemas.microsoft.com/office/drawing/2014/main" xmlns="" id="{07A2ACB2-599E-448F-A191-A8632C131B0E}"/>
              </a:ext>
            </a:extLst>
          </p:cNvPr>
          <p:cNvSpPr/>
          <p:nvPr/>
        </p:nvSpPr>
        <p:spPr>
          <a:xfrm>
            <a:off x="8837711" y="3250737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101C32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Blue 3 Rectangle 49">
            <a:extLst>
              <a:ext uri="{FF2B5EF4-FFF2-40B4-BE49-F238E27FC236}">
                <a16:creationId xmlns:a16="http://schemas.microsoft.com/office/drawing/2014/main" xmlns="" id="{92BBB558-F92E-4625-9B55-94618E19ECFD}"/>
              </a:ext>
            </a:extLst>
          </p:cNvPr>
          <p:cNvSpPr>
            <a:spLocks noChangeAspect="1"/>
          </p:cNvSpPr>
          <p:nvPr/>
        </p:nvSpPr>
        <p:spPr>
          <a:xfrm>
            <a:off x="8309310" y="3222268"/>
            <a:ext cx="435600" cy="435600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Blue 3 Cylinder 15">
            <a:extLst>
              <a:ext uri="{FF2B5EF4-FFF2-40B4-BE49-F238E27FC236}">
                <a16:creationId xmlns:a16="http://schemas.microsoft.com/office/drawing/2014/main" xmlns="" id="{081F0B27-60B8-46DB-BE47-F2A87CA16DF5}"/>
              </a:ext>
            </a:extLst>
          </p:cNvPr>
          <p:cNvSpPr/>
          <p:nvPr/>
        </p:nvSpPr>
        <p:spPr>
          <a:xfrm>
            <a:off x="8375236" y="3250737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101C32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Blue 4 Rectangle 51">
            <a:extLst>
              <a:ext uri="{FF2B5EF4-FFF2-40B4-BE49-F238E27FC236}">
                <a16:creationId xmlns:a16="http://schemas.microsoft.com/office/drawing/2014/main" xmlns="" id="{A2CF5C6A-C50A-439A-97DE-279A581E75D7}"/>
              </a:ext>
            </a:extLst>
          </p:cNvPr>
          <p:cNvSpPr>
            <a:spLocks noChangeAspect="1"/>
          </p:cNvSpPr>
          <p:nvPr/>
        </p:nvSpPr>
        <p:spPr>
          <a:xfrm>
            <a:off x="7861825" y="3222268"/>
            <a:ext cx="435600" cy="435600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Blue 4 Cylinder 15">
            <a:extLst>
              <a:ext uri="{FF2B5EF4-FFF2-40B4-BE49-F238E27FC236}">
                <a16:creationId xmlns:a16="http://schemas.microsoft.com/office/drawing/2014/main" xmlns="" id="{6A4444FD-769F-43A8-AFAA-A5BEA7AA87C8}"/>
              </a:ext>
            </a:extLst>
          </p:cNvPr>
          <p:cNvSpPr/>
          <p:nvPr/>
        </p:nvSpPr>
        <p:spPr>
          <a:xfrm>
            <a:off x="7918607" y="3250737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101C32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Blue 5 Rectangle 53">
            <a:extLst>
              <a:ext uri="{FF2B5EF4-FFF2-40B4-BE49-F238E27FC236}">
                <a16:creationId xmlns:a16="http://schemas.microsoft.com/office/drawing/2014/main" xmlns="" id="{2FB70153-B2C2-4E0A-BDE9-E77DD85159E2}"/>
              </a:ext>
            </a:extLst>
          </p:cNvPr>
          <p:cNvSpPr>
            <a:spLocks noChangeAspect="1"/>
          </p:cNvSpPr>
          <p:nvPr/>
        </p:nvSpPr>
        <p:spPr>
          <a:xfrm>
            <a:off x="7414553" y="3222268"/>
            <a:ext cx="435600" cy="435600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Blue 5 Cylinder 15">
            <a:extLst>
              <a:ext uri="{FF2B5EF4-FFF2-40B4-BE49-F238E27FC236}">
                <a16:creationId xmlns:a16="http://schemas.microsoft.com/office/drawing/2014/main" xmlns="" id="{61E24158-9B0F-45A8-ADED-BCBB69FF7242}"/>
              </a:ext>
            </a:extLst>
          </p:cNvPr>
          <p:cNvSpPr/>
          <p:nvPr/>
        </p:nvSpPr>
        <p:spPr>
          <a:xfrm>
            <a:off x="7471335" y="3250737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101C32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Blue 6 Rectangle 55">
            <a:extLst>
              <a:ext uri="{FF2B5EF4-FFF2-40B4-BE49-F238E27FC236}">
                <a16:creationId xmlns:a16="http://schemas.microsoft.com/office/drawing/2014/main" xmlns="" id="{14F156E0-C473-4FC8-9B40-980FE616F085}"/>
              </a:ext>
            </a:extLst>
          </p:cNvPr>
          <p:cNvSpPr>
            <a:spLocks noChangeAspect="1"/>
          </p:cNvSpPr>
          <p:nvPr/>
        </p:nvSpPr>
        <p:spPr>
          <a:xfrm>
            <a:off x="6952423" y="3222268"/>
            <a:ext cx="435600" cy="435600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Blue  6 Cylinder 15">
            <a:extLst>
              <a:ext uri="{FF2B5EF4-FFF2-40B4-BE49-F238E27FC236}">
                <a16:creationId xmlns:a16="http://schemas.microsoft.com/office/drawing/2014/main" xmlns="" id="{0CB5F7F8-15C3-489A-8556-99CB10852985}"/>
              </a:ext>
            </a:extLst>
          </p:cNvPr>
          <p:cNvSpPr/>
          <p:nvPr/>
        </p:nvSpPr>
        <p:spPr>
          <a:xfrm>
            <a:off x="7009205" y="3250737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101C32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green top Rectangle 58">
            <a:extLst>
              <a:ext uri="{FF2B5EF4-FFF2-40B4-BE49-F238E27FC236}">
                <a16:creationId xmlns:a16="http://schemas.microsoft.com/office/drawing/2014/main" xmlns="" id="{5A203DFE-3AF3-4038-97E5-5AAEA0D84DAE}"/>
              </a:ext>
            </a:extLst>
          </p:cNvPr>
          <p:cNvSpPr>
            <a:spLocks noChangeAspect="1"/>
          </p:cNvSpPr>
          <p:nvPr/>
        </p:nvSpPr>
        <p:spPr>
          <a:xfrm>
            <a:off x="3985969" y="707703"/>
            <a:ext cx="435600" cy="435600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Green Cylinder top 18">
            <a:extLst>
              <a:ext uri="{FF2B5EF4-FFF2-40B4-BE49-F238E27FC236}">
                <a16:creationId xmlns:a16="http://schemas.microsoft.com/office/drawing/2014/main" xmlns="" id="{67C26380-7806-4E30-8ACC-FDEE6CD011D7}"/>
              </a:ext>
            </a:extLst>
          </p:cNvPr>
          <p:cNvSpPr/>
          <p:nvPr/>
        </p:nvSpPr>
        <p:spPr>
          <a:xfrm>
            <a:off x="4044153" y="746299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rgbClr val="84C326">
                  <a:shade val="67500"/>
                  <a:satMod val="115000"/>
                </a:srgbClr>
              </a:gs>
              <a:gs pos="100000">
                <a:srgbClr val="84C326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green left Rectangle 58">
            <a:extLst>
              <a:ext uri="{FF2B5EF4-FFF2-40B4-BE49-F238E27FC236}">
                <a16:creationId xmlns:a16="http://schemas.microsoft.com/office/drawing/2014/main" xmlns="" id="{1DD9797C-9449-4BBF-AFBA-1F361BF070B7}"/>
              </a:ext>
            </a:extLst>
          </p:cNvPr>
          <p:cNvSpPr>
            <a:spLocks noChangeAspect="1"/>
          </p:cNvSpPr>
          <p:nvPr/>
        </p:nvSpPr>
        <p:spPr>
          <a:xfrm>
            <a:off x="3542306" y="1146768"/>
            <a:ext cx="435600" cy="435600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Green Cylinder top 18">
            <a:extLst>
              <a:ext uri="{FF2B5EF4-FFF2-40B4-BE49-F238E27FC236}">
                <a16:creationId xmlns:a16="http://schemas.microsoft.com/office/drawing/2014/main" xmlns="" id="{E56C21E0-EB7A-4006-A36F-C02BC780EF39}"/>
              </a:ext>
            </a:extLst>
          </p:cNvPr>
          <p:cNvSpPr/>
          <p:nvPr/>
        </p:nvSpPr>
        <p:spPr>
          <a:xfrm>
            <a:off x="3588615" y="1209114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rgbClr val="84C326">
                  <a:shade val="67500"/>
                  <a:satMod val="115000"/>
                </a:srgbClr>
              </a:gs>
              <a:gs pos="100000">
                <a:srgbClr val="84C326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green top Rectangle 58">
            <a:extLst>
              <a:ext uri="{FF2B5EF4-FFF2-40B4-BE49-F238E27FC236}">
                <a16:creationId xmlns:a16="http://schemas.microsoft.com/office/drawing/2014/main" xmlns="" id="{4C5D3400-F199-4336-B465-FAB63E7CEBFD}"/>
              </a:ext>
            </a:extLst>
          </p:cNvPr>
          <p:cNvSpPr>
            <a:spLocks noChangeAspect="1"/>
          </p:cNvSpPr>
          <p:nvPr/>
        </p:nvSpPr>
        <p:spPr>
          <a:xfrm>
            <a:off x="4448740" y="1149855"/>
            <a:ext cx="435600" cy="435600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Green right Cylinder top 18">
            <a:extLst>
              <a:ext uri="{FF2B5EF4-FFF2-40B4-BE49-F238E27FC236}">
                <a16:creationId xmlns:a16="http://schemas.microsoft.com/office/drawing/2014/main" xmlns="" id="{F86611E4-E41A-40DB-87CA-B3A6E2D1C237}"/>
              </a:ext>
            </a:extLst>
          </p:cNvPr>
          <p:cNvSpPr/>
          <p:nvPr/>
        </p:nvSpPr>
        <p:spPr>
          <a:xfrm>
            <a:off x="4495049" y="1202870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rgbClr val="84C326">
                  <a:shade val="67500"/>
                  <a:satMod val="115000"/>
                </a:srgbClr>
              </a:gs>
              <a:gs pos="100000">
                <a:srgbClr val="84C326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green bottom Rectangle 58">
            <a:extLst>
              <a:ext uri="{FF2B5EF4-FFF2-40B4-BE49-F238E27FC236}">
                <a16:creationId xmlns:a16="http://schemas.microsoft.com/office/drawing/2014/main" xmlns="" id="{2AB164AF-9AA7-4B62-B0D8-9BD810E6EAFD}"/>
              </a:ext>
            </a:extLst>
          </p:cNvPr>
          <p:cNvSpPr>
            <a:spLocks noChangeAspect="1"/>
          </p:cNvSpPr>
          <p:nvPr/>
        </p:nvSpPr>
        <p:spPr>
          <a:xfrm>
            <a:off x="3999887" y="1614151"/>
            <a:ext cx="435600" cy="435600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Green Cylinder top 18">
            <a:extLst>
              <a:ext uri="{FF2B5EF4-FFF2-40B4-BE49-F238E27FC236}">
                <a16:creationId xmlns:a16="http://schemas.microsoft.com/office/drawing/2014/main" xmlns="" id="{86214E94-E95F-46D7-BC30-96713E88797E}"/>
              </a:ext>
            </a:extLst>
          </p:cNvPr>
          <p:cNvSpPr/>
          <p:nvPr/>
        </p:nvSpPr>
        <p:spPr>
          <a:xfrm>
            <a:off x="4046196" y="1662078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rgbClr val="84C326">
                  <a:shade val="67500"/>
                  <a:satMod val="115000"/>
                </a:srgbClr>
              </a:gs>
              <a:gs pos="100000">
                <a:srgbClr val="84C326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green 1 Rectangle 58">
            <a:extLst>
              <a:ext uri="{FF2B5EF4-FFF2-40B4-BE49-F238E27FC236}">
                <a16:creationId xmlns:a16="http://schemas.microsoft.com/office/drawing/2014/main" xmlns="" id="{06BCFEAF-AD38-46FA-A4AF-F21CACB1332C}"/>
              </a:ext>
            </a:extLst>
          </p:cNvPr>
          <p:cNvSpPr>
            <a:spLocks noChangeAspect="1"/>
          </p:cNvSpPr>
          <p:nvPr/>
        </p:nvSpPr>
        <p:spPr>
          <a:xfrm>
            <a:off x="3310646" y="2738371"/>
            <a:ext cx="435600" cy="435600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Green 1 Cylinder top 18">
            <a:extLst>
              <a:ext uri="{FF2B5EF4-FFF2-40B4-BE49-F238E27FC236}">
                <a16:creationId xmlns:a16="http://schemas.microsoft.com/office/drawing/2014/main" xmlns="" id="{C14FDA28-965F-4FFC-8968-98393CA31734}"/>
              </a:ext>
            </a:extLst>
          </p:cNvPr>
          <p:cNvSpPr/>
          <p:nvPr/>
        </p:nvSpPr>
        <p:spPr>
          <a:xfrm>
            <a:off x="3362043" y="2786298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rgbClr val="84C326">
                  <a:shade val="67500"/>
                  <a:satMod val="115000"/>
                </a:srgbClr>
              </a:gs>
              <a:gs pos="100000">
                <a:srgbClr val="84C326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green 2 Rectangle 58">
            <a:extLst>
              <a:ext uri="{FF2B5EF4-FFF2-40B4-BE49-F238E27FC236}">
                <a16:creationId xmlns:a16="http://schemas.microsoft.com/office/drawing/2014/main" xmlns="" id="{4ADFEC83-1FEA-4F2D-905A-98C6714EB16D}"/>
              </a:ext>
            </a:extLst>
          </p:cNvPr>
          <p:cNvSpPr>
            <a:spLocks noChangeAspect="1"/>
          </p:cNvSpPr>
          <p:nvPr/>
        </p:nvSpPr>
        <p:spPr>
          <a:xfrm>
            <a:off x="3314044" y="3222268"/>
            <a:ext cx="435600" cy="435600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Green 2 Cylinder top 18">
            <a:extLst>
              <a:ext uri="{FF2B5EF4-FFF2-40B4-BE49-F238E27FC236}">
                <a16:creationId xmlns:a16="http://schemas.microsoft.com/office/drawing/2014/main" xmlns="" id="{6C9ACF13-CF14-4460-82CF-5F4432357FC2}"/>
              </a:ext>
            </a:extLst>
          </p:cNvPr>
          <p:cNvSpPr/>
          <p:nvPr/>
        </p:nvSpPr>
        <p:spPr>
          <a:xfrm>
            <a:off x="3365441" y="3260068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rgbClr val="84C326">
                  <a:shade val="67500"/>
                  <a:satMod val="115000"/>
                </a:srgbClr>
              </a:gs>
              <a:gs pos="100000">
                <a:srgbClr val="84C326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green 3 Rectangle 58">
            <a:extLst>
              <a:ext uri="{FF2B5EF4-FFF2-40B4-BE49-F238E27FC236}">
                <a16:creationId xmlns:a16="http://schemas.microsoft.com/office/drawing/2014/main" xmlns="" id="{7B4976DC-D5DD-4ED6-90E1-7017FEC74C14}"/>
              </a:ext>
            </a:extLst>
          </p:cNvPr>
          <p:cNvSpPr>
            <a:spLocks noChangeAspect="1"/>
          </p:cNvSpPr>
          <p:nvPr/>
        </p:nvSpPr>
        <p:spPr>
          <a:xfrm>
            <a:off x="3751613" y="3222268"/>
            <a:ext cx="435600" cy="435600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Green 3 Cylinder top 18">
            <a:extLst>
              <a:ext uri="{FF2B5EF4-FFF2-40B4-BE49-F238E27FC236}">
                <a16:creationId xmlns:a16="http://schemas.microsoft.com/office/drawing/2014/main" xmlns="" id="{EA8228AF-FF8D-489E-A62F-AEF0A85156E4}"/>
              </a:ext>
            </a:extLst>
          </p:cNvPr>
          <p:cNvSpPr/>
          <p:nvPr/>
        </p:nvSpPr>
        <p:spPr>
          <a:xfrm>
            <a:off x="3822046" y="3260068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rgbClr val="84C326">
                  <a:shade val="67500"/>
                  <a:satMod val="115000"/>
                </a:srgbClr>
              </a:gs>
              <a:gs pos="100000">
                <a:srgbClr val="84C326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green 4 Rectangle 58">
            <a:extLst>
              <a:ext uri="{FF2B5EF4-FFF2-40B4-BE49-F238E27FC236}">
                <a16:creationId xmlns:a16="http://schemas.microsoft.com/office/drawing/2014/main" xmlns="" id="{B8ABE6F8-245F-4D31-9877-BF13608CA56C}"/>
              </a:ext>
            </a:extLst>
          </p:cNvPr>
          <p:cNvSpPr>
            <a:spLocks noChangeAspect="1"/>
          </p:cNvSpPr>
          <p:nvPr/>
        </p:nvSpPr>
        <p:spPr>
          <a:xfrm>
            <a:off x="4232278" y="3222268"/>
            <a:ext cx="435600" cy="435600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Green 4 Cylinder top 18">
            <a:extLst>
              <a:ext uri="{FF2B5EF4-FFF2-40B4-BE49-F238E27FC236}">
                <a16:creationId xmlns:a16="http://schemas.microsoft.com/office/drawing/2014/main" xmlns="" id="{0B27AC78-0047-44F7-A9F1-39EBE6D16B0C}"/>
              </a:ext>
            </a:extLst>
          </p:cNvPr>
          <p:cNvSpPr/>
          <p:nvPr/>
        </p:nvSpPr>
        <p:spPr>
          <a:xfrm>
            <a:off x="4274905" y="3260068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rgbClr val="84C326">
                  <a:shade val="67500"/>
                  <a:satMod val="115000"/>
                </a:srgbClr>
              </a:gs>
              <a:gs pos="100000">
                <a:srgbClr val="84C326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green 5 Rectangle 58">
            <a:extLst>
              <a:ext uri="{FF2B5EF4-FFF2-40B4-BE49-F238E27FC236}">
                <a16:creationId xmlns:a16="http://schemas.microsoft.com/office/drawing/2014/main" xmlns="" id="{A5D91A0D-AC3D-476C-9EB4-DA3654D28166}"/>
              </a:ext>
            </a:extLst>
          </p:cNvPr>
          <p:cNvSpPr>
            <a:spLocks noChangeAspect="1"/>
          </p:cNvSpPr>
          <p:nvPr/>
        </p:nvSpPr>
        <p:spPr>
          <a:xfrm>
            <a:off x="4669847" y="3222268"/>
            <a:ext cx="435600" cy="435600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Green 5 Cylinder top 18">
            <a:extLst>
              <a:ext uri="{FF2B5EF4-FFF2-40B4-BE49-F238E27FC236}">
                <a16:creationId xmlns:a16="http://schemas.microsoft.com/office/drawing/2014/main" xmlns="" id="{69665C8D-51A0-4BDB-AE65-CA720B284DD5}"/>
              </a:ext>
            </a:extLst>
          </p:cNvPr>
          <p:cNvSpPr/>
          <p:nvPr/>
        </p:nvSpPr>
        <p:spPr>
          <a:xfrm>
            <a:off x="4730762" y="3260068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rgbClr val="84C326">
                  <a:shade val="67500"/>
                  <a:satMod val="115000"/>
                </a:srgbClr>
              </a:gs>
              <a:gs pos="100000">
                <a:srgbClr val="84C326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green 6 Rectangle 58">
            <a:extLst>
              <a:ext uri="{FF2B5EF4-FFF2-40B4-BE49-F238E27FC236}">
                <a16:creationId xmlns:a16="http://schemas.microsoft.com/office/drawing/2014/main" xmlns="" id="{DB8DC798-1338-4714-80E7-826B18052C1A}"/>
              </a:ext>
            </a:extLst>
          </p:cNvPr>
          <p:cNvSpPr>
            <a:spLocks noChangeAspect="1"/>
          </p:cNvSpPr>
          <p:nvPr/>
        </p:nvSpPr>
        <p:spPr>
          <a:xfrm>
            <a:off x="5119672" y="3222268"/>
            <a:ext cx="435600" cy="435600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Green 6 Cylinder top 18">
            <a:extLst>
              <a:ext uri="{FF2B5EF4-FFF2-40B4-BE49-F238E27FC236}">
                <a16:creationId xmlns:a16="http://schemas.microsoft.com/office/drawing/2014/main" xmlns="" id="{9D71ED2C-42FA-423D-A5E1-1CA387639B9F}"/>
              </a:ext>
            </a:extLst>
          </p:cNvPr>
          <p:cNvSpPr/>
          <p:nvPr/>
        </p:nvSpPr>
        <p:spPr>
          <a:xfrm>
            <a:off x="5189731" y="3260068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rgbClr val="84C326">
                  <a:shade val="67500"/>
                  <a:satMod val="115000"/>
                </a:srgbClr>
              </a:gs>
              <a:gs pos="100000">
                <a:srgbClr val="84C326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green top Rectangle 58">
            <a:extLst>
              <a:ext uri="{FF2B5EF4-FFF2-40B4-BE49-F238E27FC236}">
                <a16:creationId xmlns:a16="http://schemas.microsoft.com/office/drawing/2014/main" xmlns="" id="{EC3DE875-2CBD-4181-9D86-E171E54CE23F}"/>
              </a:ext>
            </a:extLst>
          </p:cNvPr>
          <p:cNvSpPr>
            <a:spLocks noChangeAspect="1"/>
          </p:cNvSpPr>
          <p:nvPr/>
        </p:nvSpPr>
        <p:spPr>
          <a:xfrm>
            <a:off x="8095900" y="740547"/>
            <a:ext cx="435600" cy="435600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56ADE6DA-73C8-4B96-98A5-346FFBA9B755}"/>
              </a:ext>
            </a:extLst>
          </p:cNvPr>
          <p:cNvSpPr>
            <a:spLocks noChangeAspect="1"/>
          </p:cNvSpPr>
          <p:nvPr/>
        </p:nvSpPr>
        <p:spPr>
          <a:xfrm>
            <a:off x="8821063" y="339598"/>
            <a:ext cx="435600" cy="435600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Green Cylinder top 18">
            <a:extLst>
              <a:ext uri="{FF2B5EF4-FFF2-40B4-BE49-F238E27FC236}">
                <a16:creationId xmlns:a16="http://schemas.microsoft.com/office/drawing/2014/main" xmlns="" id="{DB6B5DCB-536A-4DA0-83EF-4446E8836DBB}"/>
              </a:ext>
            </a:extLst>
          </p:cNvPr>
          <p:cNvSpPr/>
          <p:nvPr/>
        </p:nvSpPr>
        <p:spPr>
          <a:xfrm>
            <a:off x="8139665" y="740974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6E0702"/>
              </a:gs>
              <a:gs pos="50000">
                <a:srgbClr val="DA251D">
                  <a:shade val="67500"/>
                  <a:satMod val="115000"/>
                </a:srgbClr>
              </a:gs>
              <a:gs pos="100000">
                <a:srgbClr val="DA251D">
                  <a:shade val="100000"/>
                  <a:satMod val="115000"/>
                </a:srgbClr>
              </a:gs>
            </a:gsLst>
            <a:lin ang="135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6" name="green left Rectangle 58">
            <a:extLst>
              <a:ext uri="{FF2B5EF4-FFF2-40B4-BE49-F238E27FC236}">
                <a16:creationId xmlns:a16="http://schemas.microsoft.com/office/drawing/2014/main" xmlns="" id="{79826D81-2E2E-4992-A88A-BFBCDB5B7F69}"/>
              </a:ext>
            </a:extLst>
          </p:cNvPr>
          <p:cNvSpPr>
            <a:spLocks noChangeAspect="1"/>
          </p:cNvSpPr>
          <p:nvPr/>
        </p:nvSpPr>
        <p:spPr>
          <a:xfrm>
            <a:off x="7652237" y="1179612"/>
            <a:ext cx="435600" cy="435600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Green Cylinder top 18">
            <a:extLst>
              <a:ext uri="{FF2B5EF4-FFF2-40B4-BE49-F238E27FC236}">
                <a16:creationId xmlns:a16="http://schemas.microsoft.com/office/drawing/2014/main" xmlns="" id="{FD9FFE31-36EB-4FF8-8B29-33FB4E394A2D}"/>
              </a:ext>
            </a:extLst>
          </p:cNvPr>
          <p:cNvSpPr/>
          <p:nvPr/>
        </p:nvSpPr>
        <p:spPr>
          <a:xfrm>
            <a:off x="7677340" y="1203789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6E0702"/>
              </a:gs>
              <a:gs pos="50000">
                <a:srgbClr val="DA251D">
                  <a:shade val="67500"/>
                  <a:satMod val="115000"/>
                </a:srgbClr>
              </a:gs>
              <a:gs pos="100000">
                <a:srgbClr val="DA251D">
                  <a:shade val="100000"/>
                  <a:satMod val="115000"/>
                </a:srgbClr>
              </a:gs>
            </a:gsLst>
            <a:lin ang="135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green top Rectangle 58">
            <a:extLst>
              <a:ext uri="{FF2B5EF4-FFF2-40B4-BE49-F238E27FC236}">
                <a16:creationId xmlns:a16="http://schemas.microsoft.com/office/drawing/2014/main" xmlns="" id="{A19B8FB0-0CD2-4259-86B7-8E381018C07D}"/>
              </a:ext>
            </a:extLst>
          </p:cNvPr>
          <p:cNvSpPr>
            <a:spLocks noChangeAspect="1"/>
          </p:cNvSpPr>
          <p:nvPr/>
        </p:nvSpPr>
        <p:spPr>
          <a:xfrm>
            <a:off x="8558671" y="1182699"/>
            <a:ext cx="435600" cy="435600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Green right Cylinder top 18">
            <a:extLst>
              <a:ext uri="{FF2B5EF4-FFF2-40B4-BE49-F238E27FC236}">
                <a16:creationId xmlns:a16="http://schemas.microsoft.com/office/drawing/2014/main" xmlns="" id="{5E7756F8-C104-4465-BC7D-C5144E31D58F}"/>
              </a:ext>
            </a:extLst>
          </p:cNvPr>
          <p:cNvSpPr/>
          <p:nvPr/>
        </p:nvSpPr>
        <p:spPr>
          <a:xfrm>
            <a:off x="8593105" y="1204332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6E0702"/>
              </a:gs>
              <a:gs pos="50000">
                <a:srgbClr val="DA251D">
                  <a:shade val="67500"/>
                  <a:satMod val="115000"/>
                </a:srgbClr>
              </a:gs>
              <a:gs pos="100000">
                <a:srgbClr val="DA251D">
                  <a:shade val="100000"/>
                  <a:satMod val="115000"/>
                </a:srgbClr>
              </a:gs>
            </a:gsLst>
            <a:lin ang="135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green bottom Rectangle 58">
            <a:extLst>
              <a:ext uri="{FF2B5EF4-FFF2-40B4-BE49-F238E27FC236}">
                <a16:creationId xmlns:a16="http://schemas.microsoft.com/office/drawing/2014/main" xmlns="" id="{2161C5DB-0302-4332-BB22-C76BD48C5927}"/>
              </a:ext>
            </a:extLst>
          </p:cNvPr>
          <p:cNvSpPr>
            <a:spLocks noChangeAspect="1"/>
          </p:cNvSpPr>
          <p:nvPr/>
        </p:nvSpPr>
        <p:spPr>
          <a:xfrm>
            <a:off x="8109818" y="1646995"/>
            <a:ext cx="435600" cy="435600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Green Cylinder top 18">
            <a:extLst>
              <a:ext uri="{FF2B5EF4-FFF2-40B4-BE49-F238E27FC236}">
                <a16:creationId xmlns:a16="http://schemas.microsoft.com/office/drawing/2014/main" xmlns="" id="{27ECF28F-9467-4DD8-9A97-BE64331077B5}"/>
              </a:ext>
            </a:extLst>
          </p:cNvPr>
          <p:cNvSpPr/>
          <p:nvPr/>
        </p:nvSpPr>
        <p:spPr>
          <a:xfrm>
            <a:off x="8144252" y="1659297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6E0702"/>
              </a:gs>
              <a:gs pos="50000">
                <a:srgbClr val="DA251D">
                  <a:shade val="67500"/>
                  <a:satMod val="115000"/>
                </a:srgbClr>
              </a:gs>
              <a:gs pos="100000">
                <a:srgbClr val="DA251D">
                  <a:shade val="100000"/>
                  <a:satMod val="115000"/>
                </a:srgbClr>
              </a:gs>
            </a:gsLst>
            <a:lin ang="135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Rectangle 91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000AE749-00C2-4CEE-9C7F-80965F888A02}"/>
              </a:ext>
            </a:extLst>
          </p:cNvPr>
          <p:cNvSpPr/>
          <p:nvPr/>
        </p:nvSpPr>
        <p:spPr>
          <a:xfrm flipH="1">
            <a:off x="1048451" y="502734"/>
            <a:ext cx="507293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4C32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wlby One SC" panose="02000505060000020004" pitchFamily="2" charset="0"/>
              </a:rPr>
              <a:t>L</a:t>
            </a:r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DA251D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wlby One SC" panose="02000505060000020004" pitchFamily="2" charset="0"/>
              </a:rPr>
              <a:t>U</a:t>
            </a:r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5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wlby One SC" panose="02000505060000020004" pitchFamily="2" charset="0"/>
              </a:rPr>
              <a:t>D</a:t>
            </a:r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CC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wlby One SC" panose="02000505060000020004" pitchFamily="2" charset="0"/>
              </a:rPr>
              <a:t>O</a:t>
            </a:r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xmlns="" id="{F6B18972-1877-4E1E-9104-A23006D6CF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76" b="89981" l="9926" r="89890">
                        <a14:foregroundMark x1="25183" y1="21494" x2="20221" y2="36364"/>
                        <a14:foregroundMark x1="46691" y1="9276" x2="59375" y2="10204"/>
                        <a14:backgroundMark x1="26103" y1="19109" x2="26103" y2="19109"/>
                        <a14:backgroundMark x1="30331" y1="16141" x2="24081" y2="2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12201" y="245902"/>
            <a:ext cx="1771047" cy="1754590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xmlns="" id="{36233F60-CF10-450B-8180-71C7976B754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349" b="89981" l="9854" r="89964">
                        <a14:foregroundMark x1="45255" y1="8349" x2="55109" y2="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82724" y="253381"/>
            <a:ext cx="1766605" cy="1739633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xmlns="" id="{5EAA8EE2-771E-4E9C-94E6-9C4D0001912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091" b="89796" l="9647" r="89796">
                        <a14:foregroundMark x1="52505" y1="9091" x2="39147" y2="10019"/>
                        <a14:foregroundMark x1="12801" y1="27644" x2="12801" y2="289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42821" y="245530"/>
            <a:ext cx="1755333" cy="1755334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xmlns="" id="{959CB486-BE65-45DC-8DD7-05230B0E79E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534" b="89981" l="9877" r="89947">
                        <a14:foregroundMark x1="55379" y1="8534" x2="45326" y2="10390"/>
                        <a14:foregroundMark x1="18342" y1="26531" x2="18342" y2="280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74250" y="245902"/>
            <a:ext cx="1845265" cy="1754590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xmlns="" id="{27C9E5BD-AEDF-4E74-9A85-B623960D17D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494" b="89981" l="52968" r="64466">
                        <a14:foregroundMark x1="53175" y1="29062" x2="53084" y2="37291"/>
                        <a14:foregroundMark x1="53635" y1="22820" x2="58036" y2="6494"/>
                        <a14:foregroundMark x1="58036" y1="6494" x2="58152" y2="6865"/>
                        <a14:foregroundMark x1="53692" y1="22449" x2="53345" y2="25788"/>
                        <a14:foregroundMark x1="53287" y1="25417" x2="53287" y2="26716"/>
                        <a14:backgroundMark x1="53134" y1="24996" x2="52911" y2="283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533" r="34068"/>
          <a:stretch/>
        </p:blipFill>
        <p:spPr>
          <a:xfrm>
            <a:off x="10110518" y="270751"/>
            <a:ext cx="1572730" cy="1704893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xmlns="" id="{7938EE05-8D92-446F-8F74-39962B986DF9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865" b="89981" l="9833" r="89981">
                        <a14:foregroundMark x1="22449" y1="19852" x2="15213" y2="33210"/>
                        <a14:foregroundMark x1="15213" y1="33210" x2="15213" y2="37291"/>
                        <a14:foregroundMark x1="56586" y1="10575" x2="43414" y2="10204"/>
                        <a14:foregroundMark x1="51206" y1="6865" x2="46568" y2="70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44437" y="270751"/>
            <a:ext cx="1704892" cy="1704893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xmlns="" id="{E3A78ACE-A460-4BF4-ADF0-806F33C60A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76" b="89981" l="9926" r="89890">
                        <a14:foregroundMark x1="25183" y1="21494" x2="20221" y2="36364"/>
                        <a14:foregroundMark x1="46691" y1="9276" x2="59375" y2="10204"/>
                        <a14:backgroundMark x1="26103" y1="19109" x2="26103" y2="19109"/>
                        <a14:backgroundMark x1="30331" y1="16141" x2="24081" y2="2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9465" y="4626228"/>
            <a:ext cx="1771047" cy="1754590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xmlns="" id="{61208176-696D-4D2F-9D58-C1CD98AF45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76" b="89981" l="9926" r="89890">
                        <a14:foregroundMark x1="25183" y1="21494" x2="20221" y2="36364"/>
                        <a14:foregroundMark x1="46691" y1="9276" x2="59375" y2="10204"/>
                        <a14:backgroundMark x1="26103" y1="19109" x2="26103" y2="19109"/>
                        <a14:backgroundMark x1="30331" y1="16141" x2="24081" y2="2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9465" y="4626228"/>
            <a:ext cx="1771047" cy="1754590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xmlns="" id="{4260F314-7B6D-49FC-9549-36122D568D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76" b="89981" l="9926" r="89890">
                        <a14:foregroundMark x1="25183" y1="21494" x2="20221" y2="36364"/>
                        <a14:foregroundMark x1="46691" y1="9276" x2="59375" y2="10204"/>
                        <a14:backgroundMark x1="26103" y1="19109" x2="26103" y2="19109"/>
                        <a14:backgroundMark x1="30331" y1="16141" x2="24081" y2="2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9465" y="4626228"/>
            <a:ext cx="1771047" cy="1754590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xmlns="" id="{2543987B-33D2-4556-9414-B0F026F95F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76" b="89981" l="9926" r="89890">
                        <a14:foregroundMark x1="25183" y1="21494" x2="20221" y2="36364"/>
                        <a14:foregroundMark x1="46691" y1="9276" x2="59375" y2="10204"/>
                        <a14:backgroundMark x1="26103" y1="19109" x2="26103" y2="19109"/>
                        <a14:backgroundMark x1="30331" y1="16141" x2="24081" y2="2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9465" y="4626228"/>
            <a:ext cx="1771047" cy="1754590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xmlns="" id="{B9BA8A95-E4D2-4E18-BA4C-94DE814F60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76" b="89981" l="9926" r="89890">
                        <a14:foregroundMark x1="25183" y1="21494" x2="20221" y2="36364"/>
                        <a14:foregroundMark x1="46691" y1="9276" x2="59375" y2="10204"/>
                        <a14:backgroundMark x1="26103" y1="19109" x2="26103" y2="19109"/>
                        <a14:backgroundMark x1="30331" y1="16141" x2="24081" y2="2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9465" y="4626228"/>
            <a:ext cx="1771047" cy="1754590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xmlns="" id="{5A479ACB-EC38-406F-92C9-15ED5FF983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76" b="89981" l="9926" r="89890">
                        <a14:foregroundMark x1="25183" y1="21494" x2="20221" y2="36364"/>
                        <a14:foregroundMark x1="46691" y1="9276" x2="59375" y2="10204"/>
                        <a14:backgroundMark x1="26103" y1="19109" x2="26103" y2="19109"/>
                        <a14:backgroundMark x1="30331" y1="16141" x2="24081" y2="2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9465" y="4626228"/>
            <a:ext cx="1771047" cy="1754590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xmlns="" id="{A356DF0B-9074-46C9-AABD-3C98090A1A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76" b="89981" l="9926" r="89890">
                        <a14:foregroundMark x1="25183" y1="21494" x2="20221" y2="36364"/>
                        <a14:foregroundMark x1="46691" y1="9276" x2="59375" y2="10204"/>
                        <a14:backgroundMark x1="26103" y1="19109" x2="26103" y2="19109"/>
                        <a14:backgroundMark x1="30331" y1="16141" x2="24081" y2="2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12201" y="4657836"/>
            <a:ext cx="1771047" cy="1754590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xmlns="" id="{2A21959D-99C4-4968-9C05-DA82FF2A9040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276" b="89981" l="9926" r="89890">
                        <a14:foregroundMark x1="25183" y1="21494" x2="20221" y2="36364"/>
                        <a14:foregroundMark x1="46691" y1="9276" x2="59375" y2="10204"/>
                        <a14:backgroundMark x1="26103" y1="19109" x2="26103" y2="19109"/>
                        <a14:backgroundMark x1="30331" y1="16141" x2="24081" y2="2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12708" y="4525183"/>
            <a:ext cx="1946600" cy="1928512"/>
          </a:xfrm>
          <a:prstGeom prst="rect">
            <a:avLst/>
          </a:prstGeom>
        </p:spPr>
      </p:pic>
      <p:grpSp>
        <p:nvGrpSpPr>
          <p:cNvPr id="107" name="Group 106">
            <a:extLst>
              <a:ext uri="{FF2B5EF4-FFF2-40B4-BE49-F238E27FC236}">
                <a16:creationId xmlns:a16="http://schemas.microsoft.com/office/drawing/2014/main" xmlns="" id="{F3ECA2C0-8E73-4CA9-9C0B-B359AD5F01E3}"/>
              </a:ext>
            </a:extLst>
          </p:cNvPr>
          <p:cNvGrpSpPr/>
          <p:nvPr/>
        </p:nvGrpSpPr>
        <p:grpSpPr>
          <a:xfrm>
            <a:off x="10284755" y="4786907"/>
            <a:ext cx="1080000" cy="1080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08" name="Freeform: Shape 365">
              <a:extLst>
                <a:ext uri="{FF2B5EF4-FFF2-40B4-BE49-F238E27FC236}">
                  <a16:creationId xmlns:a16="http://schemas.microsoft.com/office/drawing/2014/main" xmlns="" id="{523106C7-7590-4C49-BB3F-A18AA0755DF7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xmlns="" id="{EF687ED9-227C-4187-9398-D8D4BD98D0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xmlns="" id="{7F508D71-8349-446E-9000-75F443074FF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xmlns="" id="{8780904F-CEF2-426C-8144-0E86F06B58F1}"/>
              </a:ext>
            </a:extLst>
          </p:cNvPr>
          <p:cNvGrpSpPr/>
          <p:nvPr/>
        </p:nvGrpSpPr>
        <p:grpSpPr>
          <a:xfrm rot="18000000">
            <a:off x="10284755" y="4786907"/>
            <a:ext cx="1080000" cy="1080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12" name="Freeform: Shape 369">
              <a:extLst>
                <a:ext uri="{FF2B5EF4-FFF2-40B4-BE49-F238E27FC236}">
                  <a16:creationId xmlns:a16="http://schemas.microsoft.com/office/drawing/2014/main" xmlns="" id="{FF26C7FE-1116-42E2-BD22-F6C866002356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xmlns="" id="{5459B9AD-9135-472C-A805-330DBFFB2D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xmlns="" id="{589AEAD8-6C3F-41A8-B65E-CC00EE8F15B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xmlns="" id="{B3E1784C-3BED-4DF1-B112-C020CAF2107A}"/>
              </a:ext>
            </a:extLst>
          </p:cNvPr>
          <p:cNvGrpSpPr/>
          <p:nvPr/>
        </p:nvGrpSpPr>
        <p:grpSpPr>
          <a:xfrm rot="14400000">
            <a:off x="10284755" y="4786907"/>
            <a:ext cx="1080000" cy="1080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16" name="Freeform: Shape 373">
              <a:extLst>
                <a:ext uri="{FF2B5EF4-FFF2-40B4-BE49-F238E27FC236}">
                  <a16:creationId xmlns:a16="http://schemas.microsoft.com/office/drawing/2014/main" xmlns="" id="{D00756D4-D505-483E-B65D-9C038E135ED4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xmlns="" id="{9B4125A8-B568-456A-914E-EFE21131CB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xmlns="" id="{42ADC37A-48F8-4355-ADEA-BAA3106EBC9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xmlns="" id="{D05B8DCF-AAD5-4C65-8319-D1B2E84BAD00}"/>
              </a:ext>
            </a:extLst>
          </p:cNvPr>
          <p:cNvGrpSpPr/>
          <p:nvPr/>
        </p:nvGrpSpPr>
        <p:grpSpPr>
          <a:xfrm rot="10800000">
            <a:off x="10284755" y="4786907"/>
            <a:ext cx="1080000" cy="1080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20" name="Freeform: Shape 377">
              <a:extLst>
                <a:ext uri="{FF2B5EF4-FFF2-40B4-BE49-F238E27FC236}">
                  <a16:creationId xmlns:a16="http://schemas.microsoft.com/office/drawing/2014/main" xmlns="" id="{5AF0CBD0-975E-406F-9060-9D7B73CB96C1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xmlns="" id="{23AFEF4E-0CE4-4C3D-93A4-08712BC5AB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xmlns="" id="{971190CC-495C-449F-95DD-78137664B19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xmlns="" id="{546F8C06-E98A-4228-A984-353B4B1CAA5E}"/>
              </a:ext>
            </a:extLst>
          </p:cNvPr>
          <p:cNvGrpSpPr/>
          <p:nvPr/>
        </p:nvGrpSpPr>
        <p:grpSpPr>
          <a:xfrm rot="7200000">
            <a:off x="10284755" y="4786907"/>
            <a:ext cx="1080000" cy="1080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24" name="Freeform: Shape 381">
              <a:extLst>
                <a:ext uri="{FF2B5EF4-FFF2-40B4-BE49-F238E27FC236}">
                  <a16:creationId xmlns:a16="http://schemas.microsoft.com/office/drawing/2014/main" xmlns="" id="{38B2B87A-E8C2-4797-8E35-E309C5018AD9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xmlns="" id="{49C62464-2F00-4CE7-BBA0-1A3DFBF52D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xmlns="" id="{E7543972-B6E8-4461-986E-7019B676DBD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xmlns="" id="{3592F240-92EC-489B-A306-DB27B9EF07F2}"/>
              </a:ext>
            </a:extLst>
          </p:cNvPr>
          <p:cNvGrpSpPr/>
          <p:nvPr/>
        </p:nvGrpSpPr>
        <p:grpSpPr>
          <a:xfrm rot="3600000">
            <a:off x="10284755" y="4786907"/>
            <a:ext cx="1080000" cy="1080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28" name="Freeform: Shape 385">
              <a:extLst>
                <a:ext uri="{FF2B5EF4-FFF2-40B4-BE49-F238E27FC236}">
                  <a16:creationId xmlns:a16="http://schemas.microsoft.com/office/drawing/2014/main" xmlns="" id="{C3D3FBF5-FE72-46F7-AD16-A81A19B2A1F4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xmlns="" id="{2BDA9E44-EA7B-4197-90A7-A585AB268C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xmlns="" id="{C42F5996-A8B7-4B4D-BA70-C1EBE423F91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Rectangle: Rounded Corners 363">
            <a:extLst>
              <a:ext uri="{FF2B5EF4-FFF2-40B4-BE49-F238E27FC236}">
                <a16:creationId xmlns:a16="http://schemas.microsoft.com/office/drawing/2014/main" xmlns="" id="{365A532F-968D-4531-9668-73F120E70AC1}"/>
              </a:ext>
            </a:extLst>
          </p:cNvPr>
          <p:cNvSpPr/>
          <p:nvPr/>
        </p:nvSpPr>
        <p:spPr>
          <a:xfrm>
            <a:off x="10416026" y="6236818"/>
            <a:ext cx="900000" cy="288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rgbClr val="C00000"/>
                </a:solidFill>
              </a:rPr>
              <a:t>CLEAR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32" name="Blue Rectangle 6">
            <a:extLst>
              <a:ext uri="{FF2B5EF4-FFF2-40B4-BE49-F238E27FC236}">
                <a16:creationId xmlns:a16="http://schemas.microsoft.com/office/drawing/2014/main" xmlns="" id="{19BAC8CF-5AF1-497E-BD71-4FA0B538FCBB}"/>
              </a:ext>
            </a:extLst>
          </p:cNvPr>
          <p:cNvSpPr>
            <a:spLocks noChangeAspect="1"/>
          </p:cNvSpPr>
          <p:nvPr/>
        </p:nvSpPr>
        <p:spPr>
          <a:xfrm>
            <a:off x="2846997" y="2736580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3" name="Red Rectangle 7">
            <a:extLst>
              <a:ext uri="{FF2B5EF4-FFF2-40B4-BE49-F238E27FC236}">
                <a16:creationId xmlns:a16="http://schemas.microsoft.com/office/drawing/2014/main" xmlns="" id="{B3668C83-BB1B-4215-BDF2-E070A7F0B570}"/>
              </a:ext>
            </a:extLst>
          </p:cNvPr>
          <p:cNvSpPr>
            <a:spLocks noChangeAspect="1"/>
          </p:cNvSpPr>
          <p:nvPr/>
        </p:nvSpPr>
        <p:spPr>
          <a:xfrm>
            <a:off x="2846997" y="2960514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" name="Green Rectangle 8">
            <a:extLst>
              <a:ext uri="{FF2B5EF4-FFF2-40B4-BE49-F238E27FC236}">
                <a16:creationId xmlns:a16="http://schemas.microsoft.com/office/drawing/2014/main" xmlns="" id="{7E615A4C-2A6A-42BA-A6CC-0A8C310EACB0}"/>
              </a:ext>
            </a:extLst>
          </p:cNvPr>
          <p:cNvSpPr>
            <a:spLocks noChangeAspect="1"/>
          </p:cNvSpPr>
          <p:nvPr/>
        </p:nvSpPr>
        <p:spPr>
          <a:xfrm>
            <a:off x="3069547" y="2736583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Yello Rectangle 9">
            <a:extLst>
              <a:ext uri="{FF2B5EF4-FFF2-40B4-BE49-F238E27FC236}">
                <a16:creationId xmlns:a16="http://schemas.microsoft.com/office/drawing/2014/main" xmlns="" id="{D65FDB69-1F03-4ADB-AB9C-627DC99C7B74}"/>
              </a:ext>
            </a:extLst>
          </p:cNvPr>
          <p:cNvSpPr>
            <a:spLocks noChangeAspect="1"/>
          </p:cNvSpPr>
          <p:nvPr/>
        </p:nvSpPr>
        <p:spPr>
          <a:xfrm>
            <a:off x="3069547" y="2960517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Blue Cylinder 15">
            <a:extLst>
              <a:ext uri="{FF2B5EF4-FFF2-40B4-BE49-F238E27FC236}">
                <a16:creationId xmlns:a16="http://schemas.microsoft.com/office/drawing/2014/main" xmlns="" id="{5B2C48D1-AC18-4A5E-829D-78D7BEE8A6A8}"/>
              </a:ext>
            </a:extLst>
          </p:cNvPr>
          <p:cNvSpPr/>
          <p:nvPr/>
        </p:nvSpPr>
        <p:spPr>
          <a:xfrm>
            <a:off x="2893496" y="2792314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101C32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Green Cylinder 18">
            <a:extLst>
              <a:ext uri="{FF2B5EF4-FFF2-40B4-BE49-F238E27FC236}">
                <a16:creationId xmlns:a16="http://schemas.microsoft.com/office/drawing/2014/main" xmlns="" id="{6DF0D7A1-6D4C-4881-910F-7CB812C207C2}"/>
              </a:ext>
            </a:extLst>
          </p:cNvPr>
          <p:cNvSpPr/>
          <p:nvPr/>
        </p:nvSpPr>
        <p:spPr>
          <a:xfrm>
            <a:off x="2893496" y="2792314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rgbClr val="84C326">
                  <a:shade val="67500"/>
                  <a:satMod val="115000"/>
                </a:srgbClr>
              </a:gs>
              <a:gs pos="100000">
                <a:srgbClr val="84C326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Red Cylinder 19">
            <a:extLst>
              <a:ext uri="{FF2B5EF4-FFF2-40B4-BE49-F238E27FC236}">
                <a16:creationId xmlns:a16="http://schemas.microsoft.com/office/drawing/2014/main" xmlns="" id="{4F898E9D-03FF-4005-8FBE-BCD443C09EB2}"/>
              </a:ext>
            </a:extLst>
          </p:cNvPr>
          <p:cNvSpPr/>
          <p:nvPr/>
        </p:nvSpPr>
        <p:spPr>
          <a:xfrm>
            <a:off x="2893496" y="2792314"/>
            <a:ext cx="360000" cy="360000"/>
          </a:xfrm>
          <a:prstGeom prst="ellipse">
            <a:avLst/>
          </a:prstGeom>
          <a:solidFill>
            <a:srgbClr val="DA251D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Top Right Yellow Cylinder 17">
            <a:extLst>
              <a:ext uri="{FF2B5EF4-FFF2-40B4-BE49-F238E27FC236}">
                <a16:creationId xmlns:a16="http://schemas.microsoft.com/office/drawing/2014/main" xmlns="" id="{0021CE0F-6CCA-40C8-875B-84755B733399}"/>
              </a:ext>
            </a:extLst>
          </p:cNvPr>
          <p:cNvSpPr/>
          <p:nvPr/>
        </p:nvSpPr>
        <p:spPr>
          <a:xfrm>
            <a:off x="2893496" y="2792314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0000">
                <a:srgbClr val="FFF500">
                  <a:shade val="67500"/>
                  <a:satMod val="115000"/>
                </a:srgbClr>
              </a:gs>
              <a:gs pos="100000">
                <a:srgbClr val="FFF5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1" name="white top Yellow Cylinder 17">
            <a:extLst>
              <a:ext uri="{FF2B5EF4-FFF2-40B4-BE49-F238E27FC236}">
                <a16:creationId xmlns:a16="http://schemas.microsoft.com/office/drawing/2014/main" xmlns="" id="{77B9EF70-6424-4365-9293-ED2805D42D10}"/>
              </a:ext>
            </a:extLst>
          </p:cNvPr>
          <p:cNvSpPr>
            <a:spLocks noChangeAspect="1"/>
          </p:cNvSpPr>
          <p:nvPr/>
        </p:nvSpPr>
        <p:spPr>
          <a:xfrm>
            <a:off x="6136028" y="3523334"/>
            <a:ext cx="274680" cy="27468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2" name="white middle Yellow Cylinder 17">
            <a:extLst>
              <a:ext uri="{FF2B5EF4-FFF2-40B4-BE49-F238E27FC236}">
                <a16:creationId xmlns:a16="http://schemas.microsoft.com/office/drawing/2014/main" xmlns="" id="{F0CC6001-9650-40A3-8934-4AF59C00B06F}"/>
              </a:ext>
            </a:extLst>
          </p:cNvPr>
          <p:cNvSpPr>
            <a:spLocks noChangeAspect="1"/>
          </p:cNvSpPr>
          <p:nvPr/>
        </p:nvSpPr>
        <p:spPr>
          <a:xfrm>
            <a:off x="6136028" y="3804574"/>
            <a:ext cx="274680" cy="27468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3" name="white left Yellow Cylinder 17">
            <a:extLst>
              <a:ext uri="{FF2B5EF4-FFF2-40B4-BE49-F238E27FC236}">
                <a16:creationId xmlns:a16="http://schemas.microsoft.com/office/drawing/2014/main" xmlns="" id="{5256E7AE-681C-472E-BEF2-904EE8040C88}"/>
              </a:ext>
            </a:extLst>
          </p:cNvPr>
          <p:cNvSpPr>
            <a:spLocks noChangeAspect="1"/>
          </p:cNvSpPr>
          <p:nvPr/>
        </p:nvSpPr>
        <p:spPr>
          <a:xfrm>
            <a:off x="5855832" y="3804574"/>
            <a:ext cx="274680" cy="27468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4" name="white right Yellow Cylinder 17">
            <a:extLst>
              <a:ext uri="{FF2B5EF4-FFF2-40B4-BE49-F238E27FC236}">
                <a16:creationId xmlns:a16="http://schemas.microsoft.com/office/drawing/2014/main" xmlns="" id="{9B4DF1E9-7C50-43DE-B9CA-D6D5EE4AFB29}"/>
              </a:ext>
            </a:extLst>
          </p:cNvPr>
          <p:cNvSpPr>
            <a:spLocks noChangeAspect="1"/>
          </p:cNvSpPr>
          <p:nvPr/>
        </p:nvSpPr>
        <p:spPr>
          <a:xfrm>
            <a:off x="6417858" y="3804574"/>
            <a:ext cx="274680" cy="27468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small Top Yellow Cylinder 17">
            <a:extLst>
              <a:ext uri="{FF2B5EF4-FFF2-40B4-BE49-F238E27FC236}">
                <a16:creationId xmlns:a16="http://schemas.microsoft.com/office/drawing/2014/main" xmlns="" id="{913F21B9-4E9E-4C1B-BCDF-1E1D30E30D3A}"/>
              </a:ext>
            </a:extLst>
          </p:cNvPr>
          <p:cNvSpPr>
            <a:spLocks noChangeAspect="1"/>
          </p:cNvSpPr>
          <p:nvPr/>
        </p:nvSpPr>
        <p:spPr>
          <a:xfrm>
            <a:off x="6136028" y="3523334"/>
            <a:ext cx="274680" cy="27468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0000">
                <a:srgbClr val="FFF500">
                  <a:shade val="67500"/>
                  <a:satMod val="115000"/>
                </a:srgbClr>
              </a:gs>
              <a:gs pos="100000">
                <a:srgbClr val="FFF5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small middle Yellow Cylinder 17">
            <a:extLst>
              <a:ext uri="{FF2B5EF4-FFF2-40B4-BE49-F238E27FC236}">
                <a16:creationId xmlns:a16="http://schemas.microsoft.com/office/drawing/2014/main" xmlns="" id="{10FE64BA-43DD-42E6-A7E7-569F244E8FCF}"/>
              </a:ext>
            </a:extLst>
          </p:cNvPr>
          <p:cNvSpPr>
            <a:spLocks noChangeAspect="1"/>
          </p:cNvSpPr>
          <p:nvPr/>
        </p:nvSpPr>
        <p:spPr>
          <a:xfrm>
            <a:off x="6136028" y="3804574"/>
            <a:ext cx="274680" cy="27468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0000">
                <a:srgbClr val="FFF500">
                  <a:shade val="67500"/>
                  <a:satMod val="115000"/>
                </a:srgbClr>
              </a:gs>
              <a:gs pos="100000">
                <a:srgbClr val="FFF5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small left Yellow Cylinder 17">
            <a:extLst>
              <a:ext uri="{FF2B5EF4-FFF2-40B4-BE49-F238E27FC236}">
                <a16:creationId xmlns:a16="http://schemas.microsoft.com/office/drawing/2014/main" xmlns="" id="{CFA803B0-4F93-4325-9960-25813F3302F7}"/>
              </a:ext>
            </a:extLst>
          </p:cNvPr>
          <p:cNvSpPr>
            <a:spLocks noChangeAspect="1"/>
          </p:cNvSpPr>
          <p:nvPr/>
        </p:nvSpPr>
        <p:spPr>
          <a:xfrm>
            <a:off x="5854098" y="3804574"/>
            <a:ext cx="274680" cy="27468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0000">
                <a:srgbClr val="FFF500">
                  <a:shade val="67500"/>
                  <a:satMod val="115000"/>
                </a:srgbClr>
              </a:gs>
              <a:gs pos="100000">
                <a:srgbClr val="FFF5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small Right Yellow Cylinder 17">
            <a:extLst>
              <a:ext uri="{FF2B5EF4-FFF2-40B4-BE49-F238E27FC236}">
                <a16:creationId xmlns:a16="http://schemas.microsoft.com/office/drawing/2014/main" xmlns="" id="{6464097C-3946-4B9B-B309-C685653BB7F0}"/>
              </a:ext>
            </a:extLst>
          </p:cNvPr>
          <p:cNvSpPr>
            <a:spLocks noChangeAspect="1"/>
          </p:cNvSpPr>
          <p:nvPr/>
        </p:nvSpPr>
        <p:spPr>
          <a:xfrm>
            <a:off x="6416124" y="3804574"/>
            <a:ext cx="274680" cy="27468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0000">
                <a:srgbClr val="FFF500">
                  <a:shade val="67500"/>
                  <a:satMod val="115000"/>
                </a:srgbClr>
              </a:gs>
              <a:gs pos="100000">
                <a:srgbClr val="FFF5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6" name="white top Yellow Cylinder 17">
            <a:extLst>
              <a:ext uri="{FF2B5EF4-FFF2-40B4-BE49-F238E27FC236}">
                <a16:creationId xmlns:a16="http://schemas.microsoft.com/office/drawing/2014/main" xmlns="" id="{A13EFF5E-314E-46ED-ACDE-BBCE0CB657A5}"/>
              </a:ext>
            </a:extLst>
          </p:cNvPr>
          <p:cNvSpPr>
            <a:spLocks noChangeAspect="1"/>
          </p:cNvSpPr>
          <p:nvPr/>
        </p:nvSpPr>
        <p:spPr>
          <a:xfrm>
            <a:off x="6136028" y="3067558"/>
            <a:ext cx="274680" cy="27468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7" name="white middle Yellow Cylinder 17">
            <a:extLst>
              <a:ext uri="{FF2B5EF4-FFF2-40B4-BE49-F238E27FC236}">
                <a16:creationId xmlns:a16="http://schemas.microsoft.com/office/drawing/2014/main" xmlns="" id="{1B9F0403-1D4E-4BBA-A413-B710839E27CB}"/>
              </a:ext>
            </a:extLst>
          </p:cNvPr>
          <p:cNvSpPr>
            <a:spLocks noChangeAspect="1"/>
          </p:cNvSpPr>
          <p:nvPr/>
        </p:nvSpPr>
        <p:spPr>
          <a:xfrm>
            <a:off x="6136028" y="2777036"/>
            <a:ext cx="274680" cy="27468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0" name="white left Yellow Cylinder 17">
            <a:extLst>
              <a:ext uri="{FF2B5EF4-FFF2-40B4-BE49-F238E27FC236}">
                <a16:creationId xmlns:a16="http://schemas.microsoft.com/office/drawing/2014/main" xmlns="" id="{71573E7B-7709-441E-8A66-7F8F6C6189E2}"/>
              </a:ext>
            </a:extLst>
          </p:cNvPr>
          <p:cNvSpPr>
            <a:spLocks noChangeAspect="1"/>
          </p:cNvSpPr>
          <p:nvPr/>
        </p:nvSpPr>
        <p:spPr>
          <a:xfrm>
            <a:off x="5857582" y="2777036"/>
            <a:ext cx="274680" cy="27468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1" name="white right Yellow Cylinder 17">
            <a:extLst>
              <a:ext uri="{FF2B5EF4-FFF2-40B4-BE49-F238E27FC236}">
                <a16:creationId xmlns:a16="http://schemas.microsoft.com/office/drawing/2014/main" xmlns="" id="{089CBDBD-7A39-4634-A6BD-B333CA8523BD}"/>
              </a:ext>
            </a:extLst>
          </p:cNvPr>
          <p:cNvSpPr>
            <a:spLocks noChangeAspect="1"/>
          </p:cNvSpPr>
          <p:nvPr/>
        </p:nvSpPr>
        <p:spPr>
          <a:xfrm>
            <a:off x="6419608" y="2777036"/>
            <a:ext cx="274680" cy="27468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6" name="small Top Yellow Cylinder 17">
            <a:extLst>
              <a:ext uri="{FF2B5EF4-FFF2-40B4-BE49-F238E27FC236}">
                <a16:creationId xmlns:a16="http://schemas.microsoft.com/office/drawing/2014/main" xmlns="" id="{503AD573-31BB-4FBB-8B78-FE1754966D4D}"/>
              </a:ext>
            </a:extLst>
          </p:cNvPr>
          <p:cNvSpPr>
            <a:spLocks noChangeAspect="1"/>
          </p:cNvSpPr>
          <p:nvPr/>
        </p:nvSpPr>
        <p:spPr>
          <a:xfrm>
            <a:off x="6136028" y="3064750"/>
            <a:ext cx="274680" cy="274680"/>
          </a:xfrm>
          <a:prstGeom prst="ellipse">
            <a:avLst/>
          </a:prstGeom>
          <a:gradFill flip="none" rotWithShape="1">
            <a:gsLst>
              <a:gs pos="0">
                <a:srgbClr val="6E0702"/>
              </a:gs>
              <a:gs pos="50000">
                <a:srgbClr val="DA251D">
                  <a:shade val="67500"/>
                  <a:satMod val="115000"/>
                </a:srgbClr>
              </a:gs>
              <a:gs pos="100000">
                <a:srgbClr val="DA251D">
                  <a:shade val="100000"/>
                  <a:satMod val="115000"/>
                </a:srgbClr>
              </a:gs>
            </a:gsLst>
            <a:lin ang="135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1" name="small middle Yellow Cylinder 17">
            <a:extLst>
              <a:ext uri="{FF2B5EF4-FFF2-40B4-BE49-F238E27FC236}">
                <a16:creationId xmlns:a16="http://schemas.microsoft.com/office/drawing/2014/main" xmlns="" id="{7F565F48-99BF-43A6-9A72-299D99A7F75E}"/>
              </a:ext>
            </a:extLst>
          </p:cNvPr>
          <p:cNvSpPr>
            <a:spLocks noChangeAspect="1"/>
          </p:cNvSpPr>
          <p:nvPr/>
        </p:nvSpPr>
        <p:spPr>
          <a:xfrm>
            <a:off x="6136028" y="2777036"/>
            <a:ext cx="274680" cy="274680"/>
          </a:xfrm>
          <a:prstGeom prst="ellipse">
            <a:avLst/>
          </a:prstGeom>
          <a:gradFill flip="none" rotWithShape="1">
            <a:gsLst>
              <a:gs pos="0">
                <a:srgbClr val="6E0702"/>
              </a:gs>
              <a:gs pos="50000">
                <a:srgbClr val="DA251D">
                  <a:shade val="67500"/>
                  <a:satMod val="115000"/>
                </a:srgbClr>
              </a:gs>
              <a:gs pos="100000">
                <a:srgbClr val="DA251D">
                  <a:shade val="100000"/>
                  <a:satMod val="115000"/>
                </a:srgbClr>
              </a:gs>
            </a:gsLst>
            <a:lin ang="135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2" name="small left Yellow Cylinder 17">
            <a:extLst>
              <a:ext uri="{FF2B5EF4-FFF2-40B4-BE49-F238E27FC236}">
                <a16:creationId xmlns:a16="http://schemas.microsoft.com/office/drawing/2014/main" xmlns="" id="{3B85299D-0974-4D22-9910-99C5B25154C3}"/>
              </a:ext>
            </a:extLst>
          </p:cNvPr>
          <p:cNvSpPr>
            <a:spLocks noChangeAspect="1"/>
          </p:cNvSpPr>
          <p:nvPr/>
        </p:nvSpPr>
        <p:spPr>
          <a:xfrm>
            <a:off x="5855848" y="2777036"/>
            <a:ext cx="274680" cy="274680"/>
          </a:xfrm>
          <a:prstGeom prst="ellipse">
            <a:avLst/>
          </a:prstGeom>
          <a:gradFill flip="none" rotWithShape="1">
            <a:gsLst>
              <a:gs pos="0">
                <a:srgbClr val="6E0702"/>
              </a:gs>
              <a:gs pos="50000">
                <a:srgbClr val="DA251D">
                  <a:shade val="67500"/>
                  <a:satMod val="115000"/>
                </a:srgbClr>
              </a:gs>
              <a:gs pos="100000">
                <a:srgbClr val="DA251D">
                  <a:shade val="100000"/>
                  <a:satMod val="115000"/>
                </a:srgbClr>
              </a:gs>
            </a:gsLst>
            <a:lin ang="135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3" name="small Right Yellow Cylinder 17">
            <a:extLst>
              <a:ext uri="{FF2B5EF4-FFF2-40B4-BE49-F238E27FC236}">
                <a16:creationId xmlns:a16="http://schemas.microsoft.com/office/drawing/2014/main" xmlns="" id="{A99C491A-061F-4BC3-A81F-8D31531BB2F7}"/>
              </a:ext>
            </a:extLst>
          </p:cNvPr>
          <p:cNvSpPr>
            <a:spLocks noChangeAspect="1"/>
          </p:cNvSpPr>
          <p:nvPr/>
        </p:nvSpPr>
        <p:spPr>
          <a:xfrm>
            <a:off x="6417874" y="2777036"/>
            <a:ext cx="274680" cy="274680"/>
          </a:xfrm>
          <a:prstGeom prst="ellipse">
            <a:avLst/>
          </a:prstGeom>
          <a:gradFill flip="none" rotWithShape="1">
            <a:gsLst>
              <a:gs pos="0">
                <a:srgbClr val="6E0702"/>
              </a:gs>
              <a:gs pos="50000">
                <a:srgbClr val="DA251D">
                  <a:shade val="67500"/>
                  <a:satMod val="115000"/>
                </a:srgbClr>
              </a:gs>
              <a:gs pos="100000">
                <a:srgbClr val="DA251D">
                  <a:shade val="100000"/>
                  <a:satMod val="115000"/>
                </a:srgbClr>
              </a:gs>
            </a:gsLst>
            <a:lin ang="135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4" name="white top Yellow Cylinder 17">
            <a:extLst>
              <a:ext uri="{FF2B5EF4-FFF2-40B4-BE49-F238E27FC236}">
                <a16:creationId xmlns:a16="http://schemas.microsoft.com/office/drawing/2014/main" xmlns="" id="{1E7A65D0-8D37-4389-BAAA-35C865C174ED}"/>
              </a:ext>
            </a:extLst>
          </p:cNvPr>
          <p:cNvSpPr>
            <a:spLocks noChangeAspect="1"/>
          </p:cNvSpPr>
          <p:nvPr/>
        </p:nvSpPr>
        <p:spPr>
          <a:xfrm>
            <a:off x="6368631" y="3302728"/>
            <a:ext cx="274680" cy="27468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5" name="white middle Yellow Cylinder 17">
            <a:extLst>
              <a:ext uri="{FF2B5EF4-FFF2-40B4-BE49-F238E27FC236}">
                <a16:creationId xmlns:a16="http://schemas.microsoft.com/office/drawing/2014/main" xmlns="" id="{A086E888-A19B-4427-805B-448FF4552E1C}"/>
              </a:ext>
            </a:extLst>
          </p:cNvPr>
          <p:cNvSpPr>
            <a:spLocks noChangeAspect="1"/>
          </p:cNvSpPr>
          <p:nvPr/>
        </p:nvSpPr>
        <p:spPr>
          <a:xfrm>
            <a:off x="6669841" y="3002933"/>
            <a:ext cx="274680" cy="27468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6" name="white left Yellow Cylinder 17">
            <a:extLst>
              <a:ext uri="{FF2B5EF4-FFF2-40B4-BE49-F238E27FC236}">
                <a16:creationId xmlns:a16="http://schemas.microsoft.com/office/drawing/2014/main" xmlns="" id="{B9B90156-8C62-46DE-BB50-A7A61E41A1E7}"/>
              </a:ext>
            </a:extLst>
          </p:cNvPr>
          <p:cNvSpPr>
            <a:spLocks noChangeAspect="1"/>
          </p:cNvSpPr>
          <p:nvPr/>
        </p:nvSpPr>
        <p:spPr>
          <a:xfrm>
            <a:off x="6668891" y="3587455"/>
            <a:ext cx="274680" cy="27468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7" name="white right Yellow Cylinder 17">
            <a:extLst>
              <a:ext uri="{FF2B5EF4-FFF2-40B4-BE49-F238E27FC236}">
                <a16:creationId xmlns:a16="http://schemas.microsoft.com/office/drawing/2014/main" xmlns="" id="{28AE2E5F-B70A-4E9C-8492-7FE948409B01}"/>
              </a:ext>
            </a:extLst>
          </p:cNvPr>
          <p:cNvSpPr>
            <a:spLocks noChangeAspect="1"/>
          </p:cNvSpPr>
          <p:nvPr/>
        </p:nvSpPr>
        <p:spPr>
          <a:xfrm>
            <a:off x="6669841" y="3302728"/>
            <a:ext cx="274680" cy="27468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8" name="small Top Yellow Cylinder 17">
            <a:extLst>
              <a:ext uri="{FF2B5EF4-FFF2-40B4-BE49-F238E27FC236}">
                <a16:creationId xmlns:a16="http://schemas.microsoft.com/office/drawing/2014/main" xmlns="" id="{75F85448-1CB3-4D0B-9523-3D6356EF5E5F}"/>
              </a:ext>
            </a:extLst>
          </p:cNvPr>
          <p:cNvSpPr>
            <a:spLocks noChangeAspect="1"/>
          </p:cNvSpPr>
          <p:nvPr/>
        </p:nvSpPr>
        <p:spPr>
          <a:xfrm>
            <a:off x="6366897" y="3302728"/>
            <a:ext cx="274680" cy="274680"/>
          </a:xfrm>
          <a:prstGeom prst="ellipse">
            <a:avLst/>
          </a:prstGeom>
          <a:gradFill flip="none" rotWithShape="1">
            <a:gsLst>
              <a:gs pos="0">
                <a:srgbClr val="101C32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9" name="small middle Yellow Cylinder 17">
            <a:extLst>
              <a:ext uri="{FF2B5EF4-FFF2-40B4-BE49-F238E27FC236}">
                <a16:creationId xmlns:a16="http://schemas.microsoft.com/office/drawing/2014/main" xmlns="" id="{35B1205F-208C-449E-A9D3-5CEFB06A1B2D}"/>
              </a:ext>
            </a:extLst>
          </p:cNvPr>
          <p:cNvSpPr>
            <a:spLocks noChangeAspect="1"/>
          </p:cNvSpPr>
          <p:nvPr/>
        </p:nvSpPr>
        <p:spPr>
          <a:xfrm>
            <a:off x="6668107" y="3002933"/>
            <a:ext cx="274680" cy="274680"/>
          </a:xfrm>
          <a:prstGeom prst="ellipse">
            <a:avLst/>
          </a:prstGeom>
          <a:gradFill flip="none" rotWithShape="1">
            <a:gsLst>
              <a:gs pos="0">
                <a:srgbClr val="101C32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0" name="small left Yellow Cylinder 17">
            <a:extLst>
              <a:ext uri="{FF2B5EF4-FFF2-40B4-BE49-F238E27FC236}">
                <a16:creationId xmlns:a16="http://schemas.microsoft.com/office/drawing/2014/main" xmlns="" id="{CAEC0E37-A3A8-4ED1-A621-C98E06037540}"/>
              </a:ext>
            </a:extLst>
          </p:cNvPr>
          <p:cNvSpPr>
            <a:spLocks noChangeAspect="1"/>
          </p:cNvSpPr>
          <p:nvPr/>
        </p:nvSpPr>
        <p:spPr>
          <a:xfrm>
            <a:off x="6667157" y="3587455"/>
            <a:ext cx="274680" cy="274680"/>
          </a:xfrm>
          <a:prstGeom prst="ellipse">
            <a:avLst/>
          </a:prstGeom>
          <a:gradFill flip="none" rotWithShape="1">
            <a:gsLst>
              <a:gs pos="0">
                <a:srgbClr val="101C32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1" name="small Right Yellow Cylinder 17">
            <a:extLst>
              <a:ext uri="{FF2B5EF4-FFF2-40B4-BE49-F238E27FC236}">
                <a16:creationId xmlns:a16="http://schemas.microsoft.com/office/drawing/2014/main" xmlns="" id="{DDBAA94B-6168-4B08-8A9B-448B219A5072}"/>
              </a:ext>
            </a:extLst>
          </p:cNvPr>
          <p:cNvSpPr>
            <a:spLocks noChangeAspect="1"/>
          </p:cNvSpPr>
          <p:nvPr/>
        </p:nvSpPr>
        <p:spPr>
          <a:xfrm>
            <a:off x="6668107" y="3302728"/>
            <a:ext cx="274680" cy="274680"/>
          </a:xfrm>
          <a:prstGeom prst="ellipse">
            <a:avLst/>
          </a:prstGeom>
          <a:gradFill flip="none" rotWithShape="1">
            <a:gsLst>
              <a:gs pos="0">
                <a:srgbClr val="101C32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3" name="white left Yellow Cylinder 17">
            <a:extLst>
              <a:ext uri="{FF2B5EF4-FFF2-40B4-BE49-F238E27FC236}">
                <a16:creationId xmlns:a16="http://schemas.microsoft.com/office/drawing/2014/main" xmlns="" id="{5879B529-BCED-4D31-B86B-8A31DBBD639B}"/>
              </a:ext>
            </a:extLst>
          </p:cNvPr>
          <p:cNvSpPr>
            <a:spLocks noChangeAspect="1"/>
          </p:cNvSpPr>
          <p:nvPr/>
        </p:nvSpPr>
        <p:spPr>
          <a:xfrm>
            <a:off x="5613981" y="3584423"/>
            <a:ext cx="274680" cy="27468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4" name="white right Yellow Cylinder 17">
            <a:extLst>
              <a:ext uri="{FF2B5EF4-FFF2-40B4-BE49-F238E27FC236}">
                <a16:creationId xmlns:a16="http://schemas.microsoft.com/office/drawing/2014/main" xmlns="" id="{E600B71F-10B4-43CB-B9F6-EC4A375B5B7E}"/>
              </a:ext>
            </a:extLst>
          </p:cNvPr>
          <p:cNvSpPr>
            <a:spLocks noChangeAspect="1"/>
          </p:cNvSpPr>
          <p:nvPr/>
        </p:nvSpPr>
        <p:spPr>
          <a:xfrm>
            <a:off x="5613981" y="3293862"/>
            <a:ext cx="274680" cy="27468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7" name="small left Yellow Cylinder 17">
            <a:extLst>
              <a:ext uri="{FF2B5EF4-FFF2-40B4-BE49-F238E27FC236}">
                <a16:creationId xmlns:a16="http://schemas.microsoft.com/office/drawing/2014/main" xmlns="" id="{F5F3F613-58F6-47CF-9A02-A8500239CD91}"/>
              </a:ext>
            </a:extLst>
          </p:cNvPr>
          <p:cNvSpPr>
            <a:spLocks noChangeAspect="1"/>
          </p:cNvSpPr>
          <p:nvPr/>
        </p:nvSpPr>
        <p:spPr>
          <a:xfrm>
            <a:off x="5613981" y="3584423"/>
            <a:ext cx="274680" cy="27468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rgbClr val="84C326">
                  <a:shade val="67500"/>
                  <a:satMod val="115000"/>
                </a:srgbClr>
              </a:gs>
              <a:gs pos="100000">
                <a:srgbClr val="84C326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8" name="small Right Yellow Cylinder 17">
            <a:extLst>
              <a:ext uri="{FF2B5EF4-FFF2-40B4-BE49-F238E27FC236}">
                <a16:creationId xmlns:a16="http://schemas.microsoft.com/office/drawing/2014/main" xmlns="" id="{25A64460-5944-4BFC-B431-80DB12229C18}"/>
              </a:ext>
            </a:extLst>
          </p:cNvPr>
          <p:cNvSpPr>
            <a:spLocks noChangeAspect="1"/>
          </p:cNvSpPr>
          <p:nvPr/>
        </p:nvSpPr>
        <p:spPr>
          <a:xfrm>
            <a:off x="5613981" y="3293630"/>
            <a:ext cx="274680" cy="27468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rgbClr val="84C326">
                  <a:shade val="67500"/>
                  <a:satMod val="115000"/>
                </a:srgbClr>
              </a:gs>
              <a:gs pos="100000">
                <a:srgbClr val="84C326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9" name="blue 1 Rectangle 45">
            <a:extLst>
              <a:ext uri="{FF2B5EF4-FFF2-40B4-BE49-F238E27FC236}">
                <a16:creationId xmlns:a16="http://schemas.microsoft.com/office/drawing/2014/main" xmlns="" id="{4CB31BB8-C1DF-40C6-BC50-7F0D36AB67BE}"/>
              </a:ext>
            </a:extLst>
          </p:cNvPr>
          <p:cNvSpPr>
            <a:spLocks noChangeAspect="1"/>
          </p:cNvSpPr>
          <p:nvPr/>
        </p:nvSpPr>
        <p:spPr>
          <a:xfrm>
            <a:off x="6467472" y="465976"/>
            <a:ext cx="435600" cy="435600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0" name="Blue 1 Cylinder 15">
            <a:extLst>
              <a:ext uri="{FF2B5EF4-FFF2-40B4-BE49-F238E27FC236}">
                <a16:creationId xmlns:a16="http://schemas.microsoft.com/office/drawing/2014/main" xmlns="" id="{96003BD9-FC2C-449E-989F-FAEC84F5FDF3}"/>
              </a:ext>
            </a:extLst>
          </p:cNvPr>
          <p:cNvSpPr/>
          <p:nvPr/>
        </p:nvSpPr>
        <p:spPr>
          <a:xfrm>
            <a:off x="6557532" y="523589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6E0702"/>
              </a:gs>
              <a:gs pos="50000">
                <a:srgbClr val="DA251D">
                  <a:shade val="67500"/>
                  <a:satMod val="115000"/>
                </a:srgbClr>
              </a:gs>
              <a:gs pos="100000">
                <a:srgbClr val="DA251D">
                  <a:shade val="100000"/>
                  <a:satMod val="115000"/>
                </a:srgbClr>
              </a:gs>
            </a:gsLst>
            <a:lin ang="135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1" name="Blue 2 Rectangle 47">
            <a:extLst>
              <a:ext uri="{FF2B5EF4-FFF2-40B4-BE49-F238E27FC236}">
                <a16:creationId xmlns:a16="http://schemas.microsoft.com/office/drawing/2014/main" xmlns="" id="{E328067B-C6EC-44B6-A6E1-064BF83757EB}"/>
              </a:ext>
            </a:extLst>
          </p:cNvPr>
          <p:cNvSpPr>
            <a:spLocks noChangeAspect="1"/>
          </p:cNvSpPr>
          <p:nvPr/>
        </p:nvSpPr>
        <p:spPr>
          <a:xfrm>
            <a:off x="6031079" y="477900"/>
            <a:ext cx="435600" cy="435600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2" name="Blue 2 Cylinder 15">
            <a:extLst>
              <a:ext uri="{FF2B5EF4-FFF2-40B4-BE49-F238E27FC236}">
                <a16:creationId xmlns:a16="http://schemas.microsoft.com/office/drawing/2014/main" xmlns="" id="{FCDB3E06-2E4F-49C2-B8F5-6B18F117E2CB}"/>
              </a:ext>
            </a:extLst>
          </p:cNvPr>
          <p:cNvSpPr/>
          <p:nvPr/>
        </p:nvSpPr>
        <p:spPr>
          <a:xfrm>
            <a:off x="6097005" y="515700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6E0702"/>
              </a:gs>
              <a:gs pos="50000">
                <a:srgbClr val="DA251D">
                  <a:shade val="67500"/>
                  <a:satMod val="115000"/>
                </a:srgbClr>
              </a:gs>
              <a:gs pos="100000">
                <a:srgbClr val="DA251D">
                  <a:shade val="100000"/>
                  <a:satMod val="115000"/>
                </a:srgbClr>
              </a:gs>
            </a:gsLst>
            <a:lin ang="135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3" name="Blue 3 Rectangle 49">
            <a:extLst>
              <a:ext uri="{FF2B5EF4-FFF2-40B4-BE49-F238E27FC236}">
                <a16:creationId xmlns:a16="http://schemas.microsoft.com/office/drawing/2014/main" xmlns="" id="{43A794E1-4FD6-40E0-9E87-45F1F72280F6}"/>
              </a:ext>
            </a:extLst>
          </p:cNvPr>
          <p:cNvSpPr>
            <a:spLocks noChangeAspect="1"/>
          </p:cNvSpPr>
          <p:nvPr/>
        </p:nvSpPr>
        <p:spPr>
          <a:xfrm>
            <a:off x="6027806" y="930872"/>
            <a:ext cx="435600" cy="435600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4" name="Blue 3 Cylinder 15">
            <a:extLst>
              <a:ext uri="{FF2B5EF4-FFF2-40B4-BE49-F238E27FC236}">
                <a16:creationId xmlns:a16="http://schemas.microsoft.com/office/drawing/2014/main" xmlns="" id="{B23502FA-2E8F-401E-88B4-90F7B6D2D9A4}"/>
              </a:ext>
            </a:extLst>
          </p:cNvPr>
          <p:cNvSpPr/>
          <p:nvPr/>
        </p:nvSpPr>
        <p:spPr>
          <a:xfrm>
            <a:off x="6093732" y="977816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6E0702"/>
              </a:gs>
              <a:gs pos="50000">
                <a:srgbClr val="DA251D">
                  <a:shade val="67500"/>
                  <a:satMod val="115000"/>
                </a:srgbClr>
              </a:gs>
              <a:gs pos="100000">
                <a:srgbClr val="DA251D">
                  <a:shade val="100000"/>
                  <a:satMod val="115000"/>
                </a:srgbClr>
              </a:gs>
            </a:gsLst>
            <a:lin ang="135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5" name="Blue 4 Rectangle 51">
            <a:extLst>
              <a:ext uri="{FF2B5EF4-FFF2-40B4-BE49-F238E27FC236}">
                <a16:creationId xmlns:a16="http://schemas.microsoft.com/office/drawing/2014/main" xmlns="" id="{368011C6-F834-47C4-84FD-5C647ED72DF1}"/>
              </a:ext>
            </a:extLst>
          </p:cNvPr>
          <p:cNvSpPr>
            <a:spLocks noChangeAspect="1"/>
          </p:cNvSpPr>
          <p:nvPr/>
        </p:nvSpPr>
        <p:spPr>
          <a:xfrm>
            <a:off x="6032229" y="1391597"/>
            <a:ext cx="435600" cy="435600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6" name="Blue 4 Cylinder 15">
            <a:extLst>
              <a:ext uri="{FF2B5EF4-FFF2-40B4-BE49-F238E27FC236}">
                <a16:creationId xmlns:a16="http://schemas.microsoft.com/office/drawing/2014/main" xmlns="" id="{6ADE070B-244C-4A1A-998E-B976A6D948E2}"/>
              </a:ext>
            </a:extLst>
          </p:cNvPr>
          <p:cNvSpPr/>
          <p:nvPr/>
        </p:nvSpPr>
        <p:spPr>
          <a:xfrm>
            <a:off x="6098155" y="1429397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6E0702"/>
              </a:gs>
              <a:gs pos="50000">
                <a:srgbClr val="DA251D">
                  <a:shade val="67500"/>
                  <a:satMod val="115000"/>
                </a:srgbClr>
              </a:gs>
              <a:gs pos="100000">
                <a:srgbClr val="DA251D">
                  <a:shade val="100000"/>
                  <a:satMod val="115000"/>
                </a:srgbClr>
              </a:gs>
            </a:gsLst>
            <a:lin ang="135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7" name="Blue 5 Rectangle 53">
            <a:extLst>
              <a:ext uri="{FF2B5EF4-FFF2-40B4-BE49-F238E27FC236}">
                <a16:creationId xmlns:a16="http://schemas.microsoft.com/office/drawing/2014/main" xmlns="" id="{7A1C2F44-7780-436E-935B-A028618C95AA}"/>
              </a:ext>
            </a:extLst>
          </p:cNvPr>
          <p:cNvSpPr>
            <a:spLocks noChangeAspect="1"/>
          </p:cNvSpPr>
          <p:nvPr/>
        </p:nvSpPr>
        <p:spPr>
          <a:xfrm>
            <a:off x="6036746" y="1833552"/>
            <a:ext cx="435600" cy="435600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8" name="Blue 5 Cylinder 15">
            <a:extLst>
              <a:ext uri="{FF2B5EF4-FFF2-40B4-BE49-F238E27FC236}">
                <a16:creationId xmlns:a16="http://schemas.microsoft.com/office/drawing/2014/main" xmlns="" id="{AE56BB55-D67E-4426-A2BE-D55A21D233B1}"/>
              </a:ext>
            </a:extLst>
          </p:cNvPr>
          <p:cNvSpPr/>
          <p:nvPr/>
        </p:nvSpPr>
        <p:spPr>
          <a:xfrm>
            <a:off x="6102672" y="1880496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6E0702"/>
              </a:gs>
              <a:gs pos="50000">
                <a:srgbClr val="DA251D">
                  <a:shade val="67500"/>
                  <a:satMod val="115000"/>
                </a:srgbClr>
              </a:gs>
              <a:gs pos="100000">
                <a:srgbClr val="DA251D">
                  <a:shade val="100000"/>
                  <a:satMod val="115000"/>
                </a:srgbClr>
              </a:gs>
            </a:gsLst>
            <a:lin ang="135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0" name="blue 1 Rectangle 45">
            <a:extLst>
              <a:ext uri="{FF2B5EF4-FFF2-40B4-BE49-F238E27FC236}">
                <a16:creationId xmlns:a16="http://schemas.microsoft.com/office/drawing/2014/main" xmlns="" id="{4E0CA04C-BFFD-490D-82D5-D3954603A367}"/>
              </a:ext>
            </a:extLst>
          </p:cNvPr>
          <p:cNvSpPr>
            <a:spLocks noChangeAspect="1"/>
          </p:cNvSpPr>
          <p:nvPr/>
        </p:nvSpPr>
        <p:spPr>
          <a:xfrm>
            <a:off x="5552684" y="5922979"/>
            <a:ext cx="435600" cy="435600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1" name="Blue 1 Cylinder 15">
            <a:extLst>
              <a:ext uri="{FF2B5EF4-FFF2-40B4-BE49-F238E27FC236}">
                <a16:creationId xmlns:a16="http://schemas.microsoft.com/office/drawing/2014/main" xmlns="" id="{FBDB3F70-2CA6-4DC0-B3DC-F6E5ADB8C951}"/>
              </a:ext>
            </a:extLst>
          </p:cNvPr>
          <p:cNvSpPr/>
          <p:nvPr/>
        </p:nvSpPr>
        <p:spPr>
          <a:xfrm>
            <a:off x="5633600" y="5980592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0000">
                <a:srgbClr val="FFF500">
                  <a:shade val="67500"/>
                  <a:satMod val="115000"/>
                </a:srgbClr>
              </a:gs>
              <a:gs pos="100000">
                <a:srgbClr val="FFF5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2" name="Blue 2 Rectangle 47">
            <a:extLst>
              <a:ext uri="{FF2B5EF4-FFF2-40B4-BE49-F238E27FC236}">
                <a16:creationId xmlns:a16="http://schemas.microsoft.com/office/drawing/2014/main" xmlns="" id="{F574E66A-C818-452F-8DDD-3E6AAF214409}"/>
              </a:ext>
            </a:extLst>
          </p:cNvPr>
          <p:cNvSpPr>
            <a:spLocks noChangeAspect="1"/>
          </p:cNvSpPr>
          <p:nvPr/>
        </p:nvSpPr>
        <p:spPr>
          <a:xfrm>
            <a:off x="6028737" y="4123876"/>
            <a:ext cx="435600" cy="435600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3" name="Blue 2 Cylinder 15">
            <a:extLst>
              <a:ext uri="{FF2B5EF4-FFF2-40B4-BE49-F238E27FC236}">
                <a16:creationId xmlns:a16="http://schemas.microsoft.com/office/drawing/2014/main" xmlns="" id="{45A01A48-D730-41D5-9A47-5DF971310480}"/>
              </a:ext>
            </a:extLst>
          </p:cNvPr>
          <p:cNvSpPr/>
          <p:nvPr/>
        </p:nvSpPr>
        <p:spPr>
          <a:xfrm>
            <a:off x="6094663" y="4172693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0000">
                <a:srgbClr val="FFF500">
                  <a:shade val="67500"/>
                  <a:satMod val="115000"/>
                </a:srgbClr>
              </a:gs>
              <a:gs pos="100000">
                <a:srgbClr val="FFF5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4" name="Blue 3 Rectangle 49">
            <a:extLst>
              <a:ext uri="{FF2B5EF4-FFF2-40B4-BE49-F238E27FC236}">
                <a16:creationId xmlns:a16="http://schemas.microsoft.com/office/drawing/2014/main" xmlns="" id="{33C1540E-04F9-4411-AF3A-245CEC84098C}"/>
              </a:ext>
            </a:extLst>
          </p:cNvPr>
          <p:cNvSpPr>
            <a:spLocks noChangeAspect="1"/>
          </p:cNvSpPr>
          <p:nvPr/>
        </p:nvSpPr>
        <p:spPr>
          <a:xfrm>
            <a:off x="6025464" y="4576848"/>
            <a:ext cx="435600" cy="435600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5" name="Blue 3 Cylinder 15">
            <a:extLst>
              <a:ext uri="{FF2B5EF4-FFF2-40B4-BE49-F238E27FC236}">
                <a16:creationId xmlns:a16="http://schemas.microsoft.com/office/drawing/2014/main" xmlns="" id="{3EF848BD-D60A-496F-A26B-C73BEA76E6D3}"/>
              </a:ext>
            </a:extLst>
          </p:cNvPr>
          <p:cNvSpPr/>
          <p:nvPr/>
        </p:nvSpPr>
        <p:spPr>
          <a:xfrm>
            <a:off x="6091390" y="4614648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0000">
                <a:srgbClr val="FFF500">
                  <a:shade val="67500"/>
                  <a:satMod val="115000"/>
                </a:srgbClr>
              </a:gs>
              <a:gs pos="100000">
                <a:srgbClr val="FFF5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6" name="Blue 4 Rectangle 51">
            <a:extLst>
              <a:ext uri="{FF2B5EF4-FFF2-40B4-BE49-F238E27FC236}">
                <a16:creationId xmlns:a16="http://schemas.microsoft.com/office/drawing/2014/main" xmlns="" id="{91D66E66-7AC6-4310-B6D8-19A2097884AD}"/>
              </a:ext>
            </a:extLst>
          </p:cNvPr>
          <p:cNvSpPr>
            <a:spLocks noChangeAspect="1"/>
          </p:cNvSpPr>
          <p:nvPr/>
        </p:nvSpPr>
        <p:spPr>
          <a:xfrm>
            <a:off x="6029887" y="5037573"/>
            <a:ext cx="435600" cy="435600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7" name="Blue 4 Cylinder 15">
            <a:extLst>
              <a:ext uri="{FF2B5EF4-FFF2-40B4-BE49-F238E27FC236}">
                <a16:creationId xmlns:a16="http://schemas.microsoft.com/office/drawing/2014/main" xmlns="" id="{40A945B3-A1A0-4107-822A-18ECD97C386A}"/>
              </a:ext>
            </a:extLst>
          </p:cNvPr>
          <p:cNvSpPr/>
          <p:nvPr/>
        </p:nvSpPr>
        <p:spPr>
          <a:xfrm>
            <a:off x="6095813" y="5066229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0000">
                <a:srgbClr val="FFF500">
                  <a:shade val="67500"/>
                  <a:satMod val="115000"/>
                </a:srgbClr>
              </a:gs>
              <a:gs pos="100000">
                <a:srgbClr val="FFF5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8" name="Blue 5 Rectangle 53">
            <a:extLst>
              <a:ext uri="{FF2B5EF4-FFF2-40B4-BE49-F238E27FC236}">
                <a16:creationId xmlns:a16="http://schemas.microsoft.com/office/drawing/2014/main" xmlns="" id="{CD26CDBF-F841-4BC5-811D-C884D918F064}"/>
              </a:ext>
            </a:extLst>
          </p:cNvPr>
          <p:cNvSpPr>
            <a:spLocks noChangeAspect="1"/>
          </p:cNvSpPr>
          <p:nvPr/>
        </p:nvSpPr>
        <p:spPr>
          <a:xfrm>
            <a:off x="6034404" y="5479528"/>
            <a:ext cx="435600" cy="435600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9" name="Blue 5 Cylinder 15">
            <a:extLst>
              <a:ext uri="{FF2B5EF4-FFF2-40B4-BE49-F238E27FC236}">
                <a16:creationId xmlns:a16="http://schemas.microsoft.com/office/drawing/2014/main" xmlns="" id="{981F9E10-232A-4E72-8887-17E5804AB841}"/>
              </a:ext>
            </a:extLst>
          </p:cNvPr>
          <p:cNvSpPr/>
          <p:nvPr/>
        </p:nvSpPr>
        <p:spPr>
          <a:xfrm>
            <a:off x="6100330" y="5517328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0000">
                <a:srgbClr val="FFF500">
                  <a:shade val="67500"/>
                  <a:satMod val="115000"/>
                </a:srgbClr>
              </a:gs>
              <a:gs pos="100000">
                <a:srgbClr val="FFF5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9" name="Blue Rectangle 6">
            <a:extLst>
              <a:ext uri="{FF2B5EF4-FFF2-40B4-BE49-F238E27FC236}">
                <a16:creationId xmlns:a16="http://schemas.microsoft.com/office/drawing/2014/main" xmlns="" id="{886A0834-BC63-466C-A4E8-4B978EB9B7E5}"/>
              </a:ext>
            </a:extLst>
          </p:cNvPr>
          <p:cNvSpPr>
            <a:spLocks noChangeAspect="1"/>
          </p:cNvSpPr>
          <p:nvPr/>
        </p:nvSpPr>
        <p:spPr>
          <a:xfrm>
            <a:off x="2856505" y="3207036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0" name="Red Rectangle 7">
            <a:extLst>
              <a:ext uri="{FF2B5EF4-FFF2-40B4-BE49-F238E27FC236}">
                <a16:creationId xmlns:a16="http://schemas.microsoft.com/office/drawing/2014/main" xmlns="" id="{AE4BF3D5-2821-4FAF-A06C-8BF31AD01969}"/>
              </a:ext>
            </a:extLst>
          </p:cNvPr>
          <p:cNvSpPr>
            <a:spLocks noChangeAspect="1"/>
          </p:cNvSpPr>
          <p:nvPr/>
        </p:nvSpPr>
        <p:spPr>
          <a:xfrm>
            <a:off x="2856505" y="3430970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1" name="Green Rectangle 8">
            <a:extLst>
              <a:ext uri="{FF2B5EF4-FFF2-40B4-BE49-F238E27FC236}">
                <a16:creationId xmlns:a16="http://schemas.microsoft.com/office/drawing/2014/main" xmlns="" id="{11E58CBD-2CCD-45A7-8395-206E5794FB7F}"/>
              </a:ext>
            </a:extLst>
          </p:cNvPr>
          <p:cNvSpPr>
            <a:spLocks noChangeAspect="1"/>
          </p:cNvSpPr>
          <p:nvPr/>
        </p:nvSpPr>
        <p:spPr>
          <a:xfrm>
            <a:off x="3079055" y="3207039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2" name="Yello Rectangle 9">
            <a:extLst>
              <a:ext uri="{FF2B5EF4-FFF2-40B4-BE49-F238E27FC236}">
                <a16:creationId xmlns:a16="http://schemas.microsoft.com/office/drawing/2014/main" xmlns="" id="{DD2B5F21-63F6-40A6-8BEA-3ECE8ABEEF9B}"/>
              </a:ext>
            </a:extLst>
          </p:cNvPr>
          <p:cNvSpPr>
            <a:spLocks noChangeAspect="1"/>
          </p:cNvSpPr>
          <p:nvPr/>
        </p:nvSpPr>
        <p:spPr>
          <a:xfrm>
            <a:off x="3079055" y="3430973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3" name="Blue Cylinder 15">
            <a:extLst>
              <a:ext uri="{FF2B5EF4-FFF2-40B4-BE49-F238E27FC236}">
                <a16:creationId xmlns:a16="http://schemas.microsoft.com/office/drawing/2014/main" xmlns="" id="{7EB50754-B17B-464D-A906-CB77BE492BED}"/>
              </a:ext>
            </a:extLst>
          </p:cNvPr>
          <p:cNvSpPr/>
          <p:nvPr/>
        </p:nvSpPr>
        <p:spPr>
          <a:xfrm>
            <a:off x="2903004" y="3262770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101C32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4" name="Green Cylinder 18">
            <a:extLst>
              <a:ext uri="{FF2B5EF4-FFF2-40B4-BE49-F238E27FC236}">
                <a16:creationId xmlns:a16="http://schemas.microsoft.com/office/drawing/2014/main" xmlns="" id="{1A3AACA2-90A0-4BA0-B576-F6CF8652D48B}"/>
              </a:ext>
            </a:extLst>
          </p:cNvPr>
          <p:cNvSpPr/>
          <p:nvPr/>
        </p:nvSpPr>
        <p:spPr>
          <a:xfrm>
            <a:off x="2903004" y="3262770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rgbClr val="84C326">
                  <a:shade val="67500"/>
                  <a:satMod val="115000"/>
                </a:srgbClr>
              </a:gs>
              <a:gs pos="100000">
                <a:srgbClr val="84C326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5" name="Red Cylinder 19">
            <a:extLst>
              <a:ext uri="{FF2B5EF4-FFF2-40B4-BE49-F238E27FC236}">
                <a16:creationId xmlns:a16="http://schemas.microsoft.com/office/drawing/2014/main" xmlns="" id="{5153C8A8-1CE1-4CA8-980F-BD75845EEA90}"/>
              </a:ext>
            </a:extLst>
          </p:cNvPr>
          <p:cNvSpPr/>
          <p:nvPr/>
        </p:nvSpPr>
        <p:spPr>
          <a:xfrm>
            <a:off x="2903004" y="3262770"/>
            <a:ext cx="360000" cy="360000"/>
          </a:xfrm>
          <a:prstGeom prst="ellipse">
            <a:avLst/>
          </a:prstGeom>
          <a:solidFill>
            <a:srgbClr val="DA251D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6" name="Top Right Yellow Cylinder 17">
            <a:extLst>
              <a:ext uri="{FF2B5EF4-FFF2-40B4-BE49-F238E27FC236}">
                <a16:creationId xmlns:a16="http://schemas.microsoft.com/office/drawing/2014/main" xmlns="" id="{6F37D625-0D32-4772-A81F-B55B08B16886}"/>
              </a:ext>
            </a:extLst>
          </p:cNvPr>
          <p:cNvSpPr/>
          <p:nvPr/>
        </p:nvSpPr>
        <p:spPr>
          <a:xfrm>
            <a:off x="2903004" y="3262770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0000">
                <a:srgbClr val="FFF500">
                  <a:shade val="67500"/>
                  <a:satMod val="115000"/>
                </a:srgbClr>
              </a:gs>
              <a:gs pos="100000">
                <a:srgbClr val="FFF5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7" name="Blue Rectangle 6">
            <a:extLst>
              <a:ext uri="{FF2B5EF4-FFF2-40B4-BE49-F238E27FC236}">
                <a16:creationId xmlns:a16="http://schemas.microsoft.com/office/drawing/2014/main" xmlns="" id="{77E6DF17-769B-4612-B642-D252AA818A1A}"/>
              </a:ext>
            </a:extLst>
          </p:cNvPr>
          <p:cNvSpPr>
            <a:spLocks noChangeAspect="1"/>
          </p:cNvSpPr>
          <p:nvPr/>
        </p:nvSpPr>
        <p:spPr>
          <a:xfrm>
            <a:off x="2856120" y="3673571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8" name="Red Rectangle 7">
            <a:extLst>
              <a:ext uri="{FF2B5EF4-FFF2-40B4-BE49-F238E27FC236}">
                <a16:creationId xmlns:a16="http://schemas.microsoft.com/office/drawing/2014/main" xmlns="" id="{2F82B9DF-452F-48DE-B363-CDE0819A2B16}"/>
              </a:ext>
            </a:extLst>
          </p:cNvPr>
          <p:cNvSpPr>
            <a:spLocks noChangeAspect="1"/>
          </p:cNvSpPr>
          <p:nvPr/>
        </p:nvSpPr>
        <p:spPr>
          <a:xfrm>
            <a:off x="2856120" y="3897505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9" name="Green Rectangle 8">
            <a:extLst>
              <a:ext uri="{FF2B5EF4-FFF2-40B4-BE49-F238E27FC236}">
                <a16:creationId xmlns:a16="http://schemas.microsoft.com/office/drawing/2014/main" xmlns="" id="{A4730C07-C009-4B66-A8E2-36357BCB419B}"/>
              </a:ext>
            </a:extLst>
          </p:cNvPr>
          <p:cNvSpPr>
            <a:spLocks noChangeAspect="1"/>
          </p:cNvSpPr>
          <p:nvPr/>
        </p:nvSpPr>
        <p:spPr>
          <a:xfrm>
            <a:off x="3078670" y="3673574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0" name="Yello Rectangle 9">
            <a:extLst>
              <a:ext uri="{FF2B5EF4-FFF2-40B4-BE49-F238E27FC236}">
                <a16:creationId xmlns:a16="http://schemas.microsoft.com/office/drawing/2014/main" xmlns="" id="{5A2D2D08-A40F-4024-94A2-565F97E2B76A}"/>
              </a:ext>
            </a:extLst>
          </p:cNvPr>
          <p:cNvSpPr>
            <a:spLocks noChangeAspect="1"/>
          </p:cNvSpPr>
          <p:nvPr/>
        </p:nvSpPr>
        <p:spPr>
          <a:xfrm>
            <a:off x="3078670" y="3897508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1" name="Blue Cylinder 15">
            <a:extLst>
              <a:ext uri="{FF2B5EF4-FFF2-40B4-BE49-F238E27FC236}">
                <a16:creationId xmlns:a16="http://schemas.microsoft.com/office/drawing/2014/main" xmlns="" id="{7299FA3A-FA62-45E3-940F-135A59453D92}"/>
              </a:ext>
            </a:extLst>
          </p:cNvPr>
          <p:cNvSpPr/>
          <p:nvPr/>
        </p:nvSpPr>
        <p:spPr>
          <a:xfrm>
            <a:off x="2902619" y="3729305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101C32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2" name="Green Cylinder 18">
            <a:extLst>
              <a:ext uri="{FF2B5EF4-FFF2-40B4-BE49-F238E27FC236}">
                <a16:creationId xmlns:a16="http://schemas.microsoft.com/office/drawing/2014/main" xmlns="" id="{21C16D36-97B1-477C-AF97-C971027B80C1}"/>
              </a:ext>
            </a:extLst>
          </p:cNvPr>
          <p:cNvSpPr/>
          <p:nvPr/>
        </p:nvSpPr>
        <p:spPr>
          <a:xfrm>
            <a:off x="2902619" y="3729305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rgbClr val="84C326">
                  <a:shade val="67500"/>
                  <a:satMod val="115000"/>
                </a:srgbClr>
              </a:gs>
              <a:gs pos="100000">
                <a:srgbClr val="84C326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3" name="Red Cylinder 19">
            <a:extLst>
              <a:ext uri="{FF2B5EF4-FFF2-40B4-BE49-F238E27FC236}">
                <a16:creationId xmlns:a16="http://schemas.microsoft.com/office/drawing/2014/main" xmlns="" id="{CDA69F5E-B3BE-45A0-A077-F2A676E9D5F1}"/>
              </a:ext>
            </a:extLst>
          </p:cNvPr>
          <p:cNvSpPr/>
          <p:nvPr/>
        </p:nvSpPr>
        <p:spPr>
          <a:xfrm>
            <a:off x="2902619" y="3729305"/>
            <a:ext cx="360000" cy="360000"/>
          </a:xfrm>
          <a:prstGeom prst="ellipse">
            <a:avLst/>
          </a:prstGeom>
          <a:solidFill>
            <a:srgbClr val="DA251D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4" name="Top Right Yellow Cylinder 17">
            <a:extLst>
              <a:ext uri="{FF2B5EF4-FFF2-40B4-BE49-F238E27FC236}">
                <a16:creationId xmlns:a16="http://schemas.microsoft.com/office/drawing/2014/main" xmlns="" id="{ADD22BE3-42F4-4BF8-B223-062832571CD6}"/>
              </a:ext>
            </a:extLst>
          </p:cNvPr>
          <p:cNvSpPr/>
          <p:nvPr/>
        </p:nvSpPr>
        <p:spPr>
          <a:xfrm>
            <a:off x="2902619" y="3729305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0000">
                <a:srgbClr val="FFF500">
                  <a:shade val="67500"/>
                  <a:satMod val="115000"/>
                </a:srgbClr>
              </a:gs>
              <a:gs pos="100000">
                <a:srgbClr val="FFF5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5" name="Blue Rectangle 6">
            <a:extLst>
              <a:ext uri="{FF2B5EF4-FFF2-40B4-BE49-F238E27FC236}">
                <a16:creationId xmlns:a16="http://schemas.microsoft.com/office/drawing/2014/main" xmlns="" id="{EA136C3B-1C7D-4CEC-B53D-FA33B3E3DDD4}"/>
              </a:ext>
            </a:extLst>
          </p:cNvPr>
          <p:cNvSpPr>
            <a:spLocks noChangeAspect="1"/>
          </p:cNvSpPr>
          <p:nvPr/>
        </p:nvSpPr>
        <p:spPr>
          <a:xfrm>
            <a:off x="9236627" y="2734111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6" name="Red Rectangle 7">
            <a:extLst>
              <a:ext uri="{FF2B5EF4-FFF2-40B4-BE49-F238E27FC236}">
                <a16:creationId xmlns:a16="http://schemas.microsoft.com/office/drawing/2014/main" xmlns="" id="{6A69AEF4-7DB8-4116-AE20-7B4AF5E008DD}"/>
              </a:ext>
            </a:extLst>
          </p:cNvPr>
          <p:cNvSpPr>
            <a:spLocks noChangeAspect="1"/>
          </p:cNvSpPr>
          <p:nvPr/>
        </p:nvSpPr>
        <p:spPr>
          <a:xfrm>
            <a:off x="9236627" y="2958045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7" name="Green Rectangle 8">
            <a:extLst>
              <a:ext uri="{FF2B5EF4-FFF2-40B4-BE49-F238E27FC236}">
                <a16:creationId xmlns:a16="http://schemas.microsoft.com/office/drawing/2014/main" xmlns="" id="{A31821F5-8918-4CCA-9A40-377C43E370F8}"/>
              </a:ext>
            </a:extLst>
          </p:cNvPr>
          <p:cNvSpPr>
            <a:spLocks noChangeAspect="1"/>
          </p:cNvSpPr>
          <p:nvPr/>
        </p:nvSpPr>
        <p:spPr>
          <a:xfrm>
            <a:off x="9459177" y="2734114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8" name="Yello Rectangle 9">
            <a:extLst>
              <a:ext uri="{FF2B5EF4-FFF2-40B4-BE49-F238E27FC236}">
                <a16:creationId xmlns:a16="http://schemas.microsoft.com/office/drawing/2014/main" xmlns="" id="{2D78F666-5C66-4632-9876-EDCE1E5C7236}"/>
              </a:ext>
            </a:extLst>
          </p:cNvPr>
          <p:cNvSpPr>
            <a:spLocks noChangeAspect="1"/>
          </p:cNvSpPr>
          <p:nvPr/>
        </p:nvSpPr>
        <p:spPr>
          <a:xfrm>
            <a:off x="9459177" y="2958048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9" name="Blue Cylinder 15">
            <a:extLst>
              <a:ext uri="{FF2B5EF4-FFF2-40B4-BE49-F238E27FC236}">
                <a16:creationId xmlns:a16="http://schemas.microsoft.com/office/drawing/2014/main" xmlns="" id="{436A0BFB-01B4-4263-A8A0-AF208184CD20}"/>
              </a:ext>
            </a:extLst>
          </p:cNvPr>
          <p:cNvSpPr/>
          <p:nvPr/>
        </p:nvSpPr>
        <p:spPr>
          <a:xfrm>
            <a:off x="9283126" y="2789845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101C32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0" name="Green Cylinder 18">
            <a:extLst>
              <a:ext uri="{FF2B5EF4-FFF2-40B4-BE49-F238E27FC236}">
                <a16:creationId xmlns:a16="http://schemas.microsoft.com/office/drawing/2014/main" xmlns="" id="{2A58743F-8AEC-4E18-B8E5-E96E6EEC7C9D}"/>
              </a:ext>
            </a:extLst>
          </p:cNvPr>
          <p:cNvSpPr/>
          <p:nvPr/>
        </p:nvSpPr>
        <p:spPr>
          <a:xfrm>
            <a:off x="9283126" y="2789845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rgbClr val="84C326">
                  <a:shade val="67500"/>
                  <a:satMod val="115000"/>
                </a:srgbClr>
              </a:gs>
              <a:gs pos="100000">
                <a:srgbClr val="84C326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1" name="Red Cylinder 19">
            <a:extLst>
              <a:ext uri="{FF2B5EF4-FFF2-40B4-BE49-F238E27FC236}">
                <a16:creationId xmlns:a16="http://schemas.microsoft.com/office/drawing/2014/main" xmlns="" id="{65603DAE-44A1-4561-A020-FC93059E15AA}"/>
              </a:ext>
            </a:extLst>
          </p:cNvPr>
          <p:cNvSpPr/>
          <p:nvPr/>
        </p:nvSpPr>
        <p:spPr>
          <a:xfrm>
            <a:off x="9283126" y="2789845"/>
            <a:ext cx="360000" cy="360000"/>
          </a:xfrm>
          <a:prstGeom prst="ellipse">
            <a:avLst/>
          </a:prstGeom>
          <a:solidFill>
            <a:srgbClr val="DA251D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2" name="Top Right Yellow Cylinder 17">
            <a:extLst>
              <a:ext uri="{FF2B5EF4-FFF2-40B4-BE49-F238E27FC236}">
                <a16:creationId xmlns:a16="http://schemas.microsoft.com/office/drawing/2014/main" xmlns="" id="{E206381F-0E6F-4832-88F4-9553A6E026D2}"/>
              </a:ext>
            </a:extLst>
          </p:cNvPr>
          <p:cNvSpPr/>
          <p:nvPr/>
        </p:nvSpPr>
        <p:spPr>
          <a:xfrm>
            <a:off x="9283126" y="2789845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0000">
                <a:srgbClr val="FFF500">
                  <a:shade val="67500"/>
                  <a:satMod val="115000"/>
                </a:srgbClr>
              </a:gs>
              <a:gs pos="100000">
                <a:srgbClr val="FFF5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3" name="Blue Rectangle 6">
            <a:extLst>
              <a:ext uri="{FF2B5EF4-FFF2-40B4-BE49-F238E27FC236}">
                <a16:creationId xmlns:a16="http://schemas.microsoft.com/office/drawing/2014/main" xmlns="" id="{57397A13-8662-4085-BCD7-6F36868EC4A6}"/>
              </a:ext>
            </a:extLst>
          </p:cNvPr>
          <p:cNvSpPr>
            <a:spLocks noChangeAspect="1"/>
          </p:cNvSpPr>
          <p:nvPr/>
        </p:nvSpPr>
        <p:spPr>
          <a:xfrm>
            <a:off x="9246135" y="3204567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4" name="Red Rectangle 7">
            <a:extLst>
              <a:ext uri="{FF2B5EF4-FFF2-40B4-BE49-F238E27FC236}">
                <a16:creationId xmlns:a16="http://schemas.microsoft.com/office/drawing/2014/main" xmlns="" id="{1D06061D-38DC-4787-AFBD-45EC011FCAE2}"/>
              </a:ext>
            </a:extLst>
          </p:cNvPr>
          <p:cNvSpPr>
            <a:spLocks noChangeAspect="1"/>
          </p:cNvSpPr>
          <p:nvPr/>
        </p:nvSpPr>
        <p:spPr>
          <a:xfrm>
            <a:off x="9246135" y="3419170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5" name="Green Rectangle 8">
            <a:extLst>
              <a:ext uri="{FF2B5EF4-FFF2-40B4-BE49-F238E27FC236}">
                <a16:creationId xmlns:a16="http://schemas.microsoft.com/office/drawing/2014/main" xmlns="" id="{A052A01F-37C1-4CF9-9C72-4A555B3056A6}"/>
              </a:ext>
            </a:extLst>
          </p:cNvPr>
          <p:cNvSpPr>
            <a:spLocks noChangeAspect="1"/>
          </p:cNvSpPr>
          <p:nvPr/>
        </p:nvSpPr>
        <p:spPr>
          <a:xfrm>
            <a:off x="9468685" y="3204570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6" name="Yello Rectangle 9">
            <a:extLst>
              <a:ext uri="{FF2B5EF4-FFF2-40B4-BE49-F238E27FC236}">
                <a16:creationId xmlns:a16="http://schemas.microsoft.com/office/drawing/2014/main" xmlns="" id="{9615C533-DDD2-4A6D-AF44-09E97B173A42}"/>
              </a:ext>
            </a:extLst>
          </p:cNvPr>
          <p:cNvSpPr>
            <a:spLocks noChangeAspect="1"/>
          </p:cNvSpPr>
          <p:nvPr/>
        </p:nvSpPr>
        <p:spPr>
          <a:xfrm>
            <a:off x="9468685" y="3419173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7" name="Blue Cylinder 15">
            <a:extLst>
              <a:ext uri="{FF2B5EF4-FFF2-40B4-BE49-F238E27FC236}">
                <a16:creationId xmlns:a16="http://schemas.microsoft.com/office/drawing/2014/main" xmlns="" id="{3696BE9C-779B-4DA3-9BD7-09DD6BF89756}"/>
              </a:ext>
            </a:extLst>
          </p:cNvPr>
          <p:cNvSpPr/>
          <p:nvPr/>
        </p:nvSpPr>
        <p:spPr>
          <a:xfrm>
            <a:off x="9292634" y="3250970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101C32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8" name="Green Cylinder 18">
            <a:extLst>
              <a:ext uri="{FF2B5EF4-FFF2-40B4-BE49-F238E27FC236}">
                <a16:creationId xmlns:a16="http://schemas.microsoft.com/office/drawing/2014/main" xmlns="" id="{82F8869F-E5C7-4AFA-8C7E-88A0ED4E9453}"/>
              </a:ext>
            </a:extLst>
          </p:cNvPr>
          <p:cNvSpPr/>
          <p:nvPr/>
        </p:nvSpPr>
        <p:spPr>
          <a:xfrm>
            <a:off x="9292634" y="3250970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rgbClr val="84C326">
                  <a:shade val="67500"/>
                  <a:satMod val="115000"/>
                </a:srgbClr>
              </a:gs>
              <a:gs pos="100000">
                <a:srgbClr val="84C326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9" name="Red Cylinder 19">
            <a:extLst>
              <a:ext uri="{FF2B5EF4-FFF2-40B4-BE49-F238E27FC236}">
                <a16:creationId xmlns:a16="http://schemas.microsoft.com/office/drawing/2014/main" xmlns="" id="{8735592B-D377-4532-8DBA-B0ECFD4AC8A7}"/>
              </a:ext>
            </a:extLst>
          </p:cNvPr>
          <p:cNvSpPr/>
          <p:nvPr/>
        </p:nvSpPr>
        <p:spPr>
          <a:xfrm>
            <a:off x="9292634" y="3250970"/>
            <a:ext cx="360000" cy="360000"/>
          </a:xfrm>
          <a:prstGeom prst="ellipse">
            <a:avLst/>
          </a:prstGeom>
          <a:solidFill>
            <a:srgbClr val="DA251D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0" name="Top Right Yellow Cylinder 17">
            <a:extLst>
              <a:ext uri="{FF2B5EF4-FFF2-40B4-BE49-F238E27FC236}">
                <a16:creationId xmlns:a16="http://schemas.microsoft.com/office/drawing/2014/main" xmlns="" id="{69711056-ED41-4AF1-B43F-934747AD1F18}"/>
              </a:ext>
            </a:extLst>
          </p:cNvPr>
          <p:cNvSpPr/>
          <p:nvPr/>
        </p:nvSpPr>
        <p:spPr>
          <a:xfrm>
            <a:off x="9292634" y="3250970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0000">
                <a:srgbClr val="FFF500">
                  <a:shade val="67500"/>
                  <a:satMod val="115000"/>
                </a:srgbClr>
              </a:gs>
              <a:gs pos="100000">
                <a:srgbClr val="FFF5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1" name="Blue Rectangle 6">
            <a:extLst>
              <a:ext uri="{FF2B5EF4-FFF2-40B4-BE49-F238E27FC236}">
                <a16:creationId xmlns:a16="http://schemas.microsoft.com/office/drawing/2014/main" xmlns="" id="{2834F0A9-4946-482B-8A7D-E66ECD84FD0F}"/>
              </a:ext>
            </a:extLst>
          </p:cNvPr>
          <p:cNvSpPr>
            <a:spLocks noChangeAspect="1"/>
          </p:cNvSpPr>
          <p:nvPr/>
        </p:nvSpPr>
        <p:spPr>
          <a:xfrm>
            <a:off x="9245750" y="3652440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2" name="Red Rectangle 7">
            <a:extLst>
              <a:ext uri="{FF2B5EF4-FFF2-40B4-BE49-F238E27FC236}">
                <a16:creationId xmlns:a16="http://schemas.microsoft.com/office/drawing/2014/main" xmlns="" id="{E6345433-2738-40BE-A4C3-DC2A09440604}"/>
              </a:ext>
            </a:extLst>
          </p:cNvPr>
          <p:cNvSpPr>
            <a:spLocks noChangeAspect="1"/>
          </p:cNvSpPr>
          <p:nvPr/>
        </p:nvSpPr>
        <p:spPr>
          <a:xfrm>
            <a:off x="9245750" y="3876374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3" name="Green Rectangle 8">
            <a:extLst>
              <a:ext uri="{FF2B5EF4-FFF2-40B4-BE49-F238E27FC236}">
                <a16:creationId xmlns:a16="http://schemas.microsoft.com/office/drawing/2014/main" xmlns="" id="{7BA9AC34-1FA1-412E-8031-794B46AAF8F1}"/>
              </a:ext>
            </a:extLst>
          </p:cNvPr>
          <p:cNvSpPr>
            <a:spLocks noChangeAspect="1"/>
          </p:cNvSpPr>
          <p:nvPr/>
        </p:nvSpPr>
        <p:spPr>
          <a:xfrm>
            <a:off x="9468300" y="3652443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4" name="Yello Rectangle 9">
            <a:extLst>
              <a:ext uri="{FF2B5EF4-FFF2-40B4-BE49-F238E27FC236}">
                <a16:creationId xmlns:a16="http://schemas.microsoft.com/office/drawing/2014/main" xmlns="" id="{1F7B8C6A-BED5-4E81-97A2-BC5AD9246427}"/>
              </a:ext>
            </a:extLst>
          </p:cNvPr>
          <p:cNvSpPr>
            <a:spLocks noChangeAspect="1"/>
          </p:cNvSpPr>
          <p:nvPr/>
        </p:nvSpPr>
        <p:spPr>
          <a:xfrm>
            <a:off x="9468300" y="3876377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5" name="Blue Cylinder 15">
            <a:extLst>
              <a:ext uri="{FF2B5EF4-FFF2-40B4-BE49-F238E27FC236}">
                <a16:creationId xmlns:a16="http://schemas.microsoft.com/office/drawing/2014/main" xmlns="" id="{F8501445-2D9F-4E03-805F-F7EB5AD7AD53}"/>
              </a:ext>
            </a:extLst>
          </p:cNvPr>
          <p:cNvSpPr/>
          <p:nvPr/>
        </p:nvSpPr>
        <p:spPr>
          <a:xfrm>
            <a:off x="9292249" y="3708174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101C32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6" name="Green Cylinder 18">
            <a:extLst>
              <a:ext uri="{FF2B5EF4-FFF2-40B4-BE49-F238E27FC236}">
                <a16:creationId xmlns:a16="http://schemas.microsoft.com/office/drawing/2014/main" xmlns="" id="{D904BA5B-AF6C-49CD-8BF8-08BAB370E9CF}"/>
              </a:ext>
            </a:extLst>
          </p:cNvPr>
          <p:cNvSpPr/>
          <p:nvPr/>
        </p:nvSpPr>
        <p:spPr>
          <a:xfrm>
            <a:off x="9292249" y="3708174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rgbClr val="84C326">
                  <a:shade val="67500"/>
                  <a:satMod val="115000"/>
                </a:srgbClr>
              </a:gs>
              <a:gs pos="100000">
                <a:srgbClr val="84C326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7" name="Red Cylinder 19">
            <a:extLst>
              <a:ext uri="{FF2B5EF4-FFF2-40B4-BE49-F238E27FC236}">
                <a16:creationId xmlns:a16="http://schemas.microsoft.com/office/drawing/2014/main" xmlns="" id="{40D09CEB-3283-4763-8D01-3447B934BE15}"/>
              </a:ext>
            </a:extLst>
          </p:cNvPr>
          <p:cNvSpPr/>
          <p:nvPr/>
        </p:nvSpPr>
        <p:spPr>
          <a:xfrm>
            <a:off x="9292249" y="3708174"/>
            <a:ext cx="360000" cy="360000"/>
          </a:xfrm>
          <a:prstGeom prst="ellipse">
            <a:avLst/>
          </a:prstGeom>
          <a:solidFill>
            <a:srgbClr val="DA251D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8" name="Top Right Yellow Cylinder 17">
            <a:extLst>
              <a:ext uri="{FF2B5EF4-FFF2-40B4-BE49-F238E27FC236}">
                <a16:creationId xmlns:a16="http://schemas.microsoft.com/office/drawing/2014/main" xmlns="" id="{15A2AA0D-4E00-4BCC-9338-D36F31689C0E}"/>
              </a:ext>
            </a:extLst>
          </p:cNvPr>
          <p:cNvSpPr/>
          <p:nvPr/>
        </p:nvSpPr>
        <p:spPr>
          <a:xfrm>
            <a:off x="9292249" y="3708174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0000">
                <a:srgbClr val="FFF500">
                  <a:shade val="67500"/>
                  <a:satMod val="115000"/>
                </a:srgbClr>
              </a:gs>
              <a:gs pos="100000">
                <a:srgbClr val="FFF5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9" name="Blue Rectangle 6">
            <a:extLst>
              <a:ext uri="{FF2B5EF4-FFF2-40B4-BE49-F238E27FC236}">
                <a16:creationId xmlns:a16="http://schemas.microsoft.com/office/drawing/2014/main" xmlns="" id="{5184A46C-3BFA-41C5-A26E-0CDB2944C475}"/>
              </a:ext>
            </a:extLst>
          </p:cNvPr>
          <p:cNvSpPr>
            <a:spLocks noChangeAspect="1"/>
          </p:cNvSpPr>
          <p:nvPr/>
        </p:nvSpPr>
        <p:spPr>
          <a:xfrm>
            <a:off x="5592025" y="10725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0" name="Red Rectangle 7">
            <a:extLst>
              <a:ext uri="{FF2B5EF4-FFF2-40B4-BE49-F238E27FC236}">
                <a16:creationId xmlns:a16="http://schemas.microsoft.com/office/drawing/2014/main" xmlns="" id="{B452B69B-5C6D-4152-8B82-22A76248CA8F}"/>
              </a:ext>
            </a:extLst>
          </p:cNvPr>
          <p:cNvSpPr>
            <a:spLocks noChangeAspect="1"/>
          </p:cNvSpPr>
          <p:nvPr/>
        </p:nvSpPr>
        <p:spPr>
          <a:xfrm>
            <a:off x="5592025" y="234659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1" name="Green Rectangle 8">
            <a:extLst>
              <a:ext uri="{FF2B5EF4-FFF2-40B4-BE49-F238E27FC236}">
                <a16:creationId xmlns:a16="http://schemas.microsoft.com/office/drawing/2014/main" xmlns="" id="{657BAD9C-22E4-4997-9458-1DE02074C3EB}"/>
              </a:ext>
            </a:extLst>
          </p:cNvPr>
          <p:cNvSpPr>
            <a:spLocks noChangeAspect="1"/>
          </p:cNvSpPr>
          <p:nvPr/>
        </p:nvSpPr>
        <p:spPr>
          <a:xfrm>
            <a:off x="5814575" y="10728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2" name="Yello Rectangle 9">
            <a:extLst>
              <a:ext uri="{FF2B5EF4-FFF2-40B4-BE49-F238E27FC236}">
                <a16:creationId xmlns:a16="http://schemas.microsoft.com/office/drawing/2014/main" xmlns="" id="{F6A4B5B6-603F-43D4-9AB6-075699ED6277}"/>
              </a:ext>
            </a:extLst>
          </p:cNvPr>
          <p:cNvSpPr>
            <a:spLocks noChangeAspect="1"/>
          </p:cNvSpPr>
          <p:nvPr/>
        </p:nvSpPr>
        <p:spPr>
          <a:xfrm>
            <a:off x="5814575" y="234662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3" name="Blue Cylinder 15">
            <a:extLst>
              <a:ext uri="{FF2B5EF4-FFF2-40B4-BE49-F238E27FC236}">
                <a16:creationId xmlns:a16="http://schemas.microsoft.com/office/drawing/2014/main" xmlns="" id="{9F9E98EC-0F4E-4442-8230-C1BB57C8741F}"/>
              </a:ext>
            </a:extLst>
          </p:cNvPr>
          <p:cNvSpPr/>
          <p:nvPr/>
        </p:nvSpPr>
        <p:spPr>
          <a:xfrm>
            <a:off x="5638524" y="66459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101C32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4" name="Green Cylinder 18">
            <a:extLst>
              <a:ext uri="{FF2B5EF4-FFF2-40B4-BE49-F238E27FC236}">
                <a16:creationId xmlns:a16="http://schemas.microsoft.com/office/drawing/2014/main" xmlns="" id="{7099EAC8-53E8-4993-A3D8-5B539A7964D3}"/>
              </a:ext>
            </a:extLst>
          </p:cNvPr>
          <p:cNvSpPr/>
          <p:nvPr/>
        </p:nvSpPr>
        <p:spPr>
          <a:xfrm>
            <a:off x="5638524" y="66459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rgbClr val="84C326">
                  <a:shade val="67500"/>
                  <a:satMod val="115000"/>
                </a:srgbClr>
              </a:gs>
              <a:gs pos="100000">
                <a:srgbClr val="84C326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5" name="Red Cylinder 19">
            <a:extLst>
              <a:ext uri="{FF2B5EF4-FFF2-40B4-BE49-F238E27FC236}">
                <a16:creationId xmlns:a16="http://schemas.microsoft.com/office/drawing/2014/main" xmlns="" id="{ADE3C223-E0BE-4E8F-BE32-359917CFB623}"/>
              </a:ext>
            </a:extLst>
          </p:cNvPr>
          <p:cNvSpPr/>
          <p:nvPr/>
        </p:nvSpPr>
        <p:spPr>
          <a:xfrm>
            <a:off x="5638524" y="66459"/>
            <a:ext cx="360000" cy="360000"/>
          </a:xfrm>
          <a:prstGeom prst="ellipse">
            <a:avLst/>
          </a:prstGeom>
          <a:solidFill>
            <a:srgbClr val="DA251D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6" name="Top Right Yellow Cylinder 17">
            <a:extLst>
              <a:ext uri="{FF2B5EF4-FFF2-40B4-BE49-F238E27FC236}">
                <a16:creationId xmlns:a16="http://schemas.microsoft.com/office/drawing/2014/main" xmlns="" id="{9BBE5459-2AB0-4A91-92DC-DF3DF350462D}"/>
              </a:ext>
            </a:extLst>
          </p:cNvPr>
          <p:cNvSpPr/>
          <p:nvPr/>
        </p:nvSpPr>
        <p:spPr>
          <a:xfrm>
            <a:off x="5638524" y="66459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0000">
                <a:srgbClr val="FFF500">
                  <a:shade val="67500"/>
                  <a:satMod val="115000"/>
                </a:srgbClr>
              </a:gs>
              <a:gs pos="100000">
                <a:srgbClr val="FFF5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7" name="Blue Rectangle 6">
            <a:extLst>
              <a:ext uri="{FF2B5EF4-FFF2-40B4-BE49-F238E27FC236}">
                <a16:creationId xmlns:a16="http://schemas.microsoft.com/office/drawing/2014/main" xmlns="" id="{B9500F9B-EAA5-446D-AD50-C2A436295364}"/>
              </a:ext>
            </a:extLst>
          </p:cNvPr>
          <p:cNvSpPr>
            <a:spLocks noChangeAspect="1"/>
          </p:cNvSpPr>
          <p:nvPr/>
        </p:nvSpPr>
        <p:spPr>
          <a:xfrm>
            <a:off x="5592389" y="470164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8" name="Red Rectangle 7">
            <a:extLst>
              <a:ext uri="{FF2B5EF4-FFF2-40B4-BE49-F238E27FC236}">
                <a16:creationId xmlns:a16="http://schemas.microsoft.com/office/drawing/2014/main" xmlns="" id="{F63FD4C6-B84F-4F6C-A213-BC84B9CC2371}"/>
              </a:ext>
            </a:extLst>
          </p:cNvPr>
          <p:cNvSpPr>
            <a:spLocks noChangeAspect="1"/>
          </p:cNvSpPr>
          <p:nvPr/>
        </p:nvSpPr>
        <p:spPr>
          <a:xfrm>
            <a:off x="5592389" y="694098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9" name="Green Rectangle 8">
            <a:extLst>
              <a:ext uri="{FF2B5EF4-FFF2-40B4-BE49-F238E27FC236}">
                <a16:creationId xmlns:a16="http://schemas.microsoft.com/office/drawing/2014/main" xmlns="" id="{AABE62F2-47F3-40AF-93C6-A78BEEBF3DFC}"/>
              </a:ext>
            </a:extLst>
          </p:cNvPr>
          <p:cNvSpPr>
            <a:spLocks noChangeAspect="1"/>
          </p:cNvSpPr>
          <p:nvPr/>
        </p:nvSpPr>
        <p:spPr>
          <a:xfrm>
            <a:off x="5814939" y="470167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0" name="Yello Rectangle 9">
            <a:extLst>
              <a:ext uri="{FF2B5EF4-FFF2-40B4-BE49-F238E27FC236}">
                <a16:creationId xmlns:a16="http://schemas.microsoft.com/office/drawing/2014/main" xmlns="" id="{87977DD6-481C-4105-8B38-9165F7C24E8A}"/>
              </a:ext>
            </a:extLst>
          </p:cNvPr>
          <p:cNvSpPr>
            <a:spLocks noChangeAspect="1"/>
          </p:cNvSpPr>
          <p:nvPr/>
        </p:nvSpPr>
        <p:spPr>
          <a:xfrm>
            <a:off x="5814939" y="694101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1" name="Blue Cylinder 15">
            <a:extLst>
              <a:ext uri="{FF2B5EF4-FFF2-40B4-BE49-F238E27FC236}">
                <a16:creationId xmlns:a16="http://schemas.microsoft.com/office/drawing/2014/main" xmlns="" id="{9C42B9D1-E682-432F-9725-D8FD9B633EC9}"/>
              </a:ext>
            </a:extLst>
          </p:cNvPr>
          <p:cNvSpPr/>
          <p:nvPr/>
        </p:nvSpPr>
        <p:spPr>
          <a:xfrm>
            <a:off x="5638888" y="525898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101C32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2" name="Green Cylinder 18">
            <a:extLst>
              <a:ext uri="{FF2B5EF4-FFF2-40B4-BE49-F238E27FC236}">
                <a16:creationId xmlns:a16="http://schemas.microsoft.com/office/drawing/2014/main" xmlns="" id="{FE975769-8587-488C-88A2-AC346CC84882}"/>
              </a:ext>
            </a:extLst>
          </p:cNvPr>
          <p:cNvSpPr/>
          <p:nvPr/>
        </p:nvSpPr>
        <p:spPr>
          <a:xfrm>
            <a:off x="5638888" y="525898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rgbClr val="84C326">
                  <a:shade val="67500"/>
                  <a:satMod val="115000"/>
                </a:srgbClr>
              </a:gs>
              <a:gs pos="100000">
                <a:srgbClr val="84C326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3" name="Red Cylinder 19">
            <a:extLst>
              <a:ext uri="{FF2B5EF4-FFF2-40B4-BE49-F238E27FC236}">
                <a16:creationId xmlns:a16="http://schemas.microsoft.com/office/drawing/2014/main" xmlns="" id="{D8DD582C-6930-4FED-8B91-2C5823BD44F9}"/>
              </a:ext>
            </a:extLst>
          </p:cNvPr>
          <p:cNvSpPr/>
          <p:nvPr/>
        </p:nvSpPr>
        <p:spPr>
          <a:xfrm>
            <a:off x="5638888" y="525898"/>
            <a:ext cx="360000" cy="360000"/>
          </a:xfrm>
          <a:prstGeom prst="ellipse">
            <a:avLst/>
          </a:prstGeom>
          <a:solidFill>
            <a:srgbClr val="DA251D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4" name="Top Right Yellow Cylinder 17">
            <a:extLst>
              <a:ext uri="{FF2B5EF4-FFF2-40B4-BE49-F238E27FC236}">
                <a16:creationId xmlns:a16="http://schemas.microsoft.com/office/drawing/2014/main" xmlns="" id="{B276482F-1A6E-4B69-B0C9-6BD1979AD591}"/>
              </a:ext>
            </a:extLst>
          </p:cNvPr>
          <p:cNvSpPr/>
          <p:nvPr/>
        </p:nvSpPr>
        <p:spPr>
          <a:xfrm>
            <a:off x="5638888" y="525898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0000">
                <a:srgbClr val="FFF500">
                  <a:shade val="67500"/>
                  <a:satMod val="115000"/>
                </a:srgbClr>
              </a:gs>
              <a:gs pos="100000">
                <a:srgbClr val="FFF5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5" name="Blue Rectangle 6">
            <a:extLst>
              <a:ext uri="{FF2B5EF4-FFF2-40B4-BE49-F238E27FC236}">
                <a16:creationId xmlns:a16="http://schemas.microsoft.com/office/drawing/2014/main" xmlns="" id="{2CA15311-EC3B-48C0-BA39-313885D65340}"/>
              </a:ext>
            </a:extLst>
          </p:cNvPr>
          <p:cNvSpPr>
            <a:spLocks noChangeAspect="1"/>
          </p:cNvSpPr>
          <p:nvPr/>
        </p:nvSpPr>
        <p:spPr>
          <a:xfrm>
            <a:off x="5592004" y="925682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6" name="Red Rectangle 7">
            <a:extLst>
              <a:ext uri="{FF2B5EF4-FFF2-40B4-BE49-F238E27FC236}">
                <a16:creationId xmlns:a16="http://schemas.microsoft.com/office/drawing/2014/main" xmlns="" id="{C7A3FD80-A899-4674-A5FD-007E037C04E4}"/>
              </a:ext>
            </a:extLst>
          </p:cNvPr>
          <p:cNvSpPr>
            <a:spLocks noChangeAspect="1"/>
          </p:cNvSpPr>
          <p:nvPr/>
        </p:nvSpPr>
        <p:spPr>
          <a:xfrm>
            <a:off x="5592004" y="1149616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7" name="Green Rectangle 8">
            <a:extLst>
              <a:ext uri="{FF2B5EF4-FFF2-40B4-BE49-F238E27FC236}">
                <a16:creationId xmlns:a16="http://schemas.microsoft.com/office/drawing/2014/main" xmlns="" id="{0DC35918-3231-4DCA-8575-F6F5BDB530D2}"/>
              </a:ext>
            </a:extLst>
          </p:cNvPr>
          <p:cNvSpPr>
            <a:spLocks noChangeAspect="1"/>
          </p:cNvSpPr>
          <p:nvPr/>
        </p:nvSpPr>
        <p:spPr>
          <a:xfrm>
            <a:off x="5814554" y="925685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8" name="Yello Rectangle 9">
            <a:extLst>
              <a:ext uri="{FF2B5EF4-FFF2-40B4-BE49-F238E27FC236}">
                <a16:creationId xmlns:a16="http://schemas.microsoft.com/office/drawing/2014/main" xmlns="" id="{735B3D4A-2F4E-4254-8994-60330C36DF16}"/>
              </a:ext>
            </a:extLst>
          </p:cNvPr>
          <p:cNvSpPr>
            <a:spLocks noChangeAspect="1"/>
          </p:cNvSpPr>
          <p:nvPr/>
        </p:nvSpPr>
        <p:spPr>
          <a:xfrm>
            <a:off x="5814554" y="1149619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9" name="Blue Cylinder 15">
            <a:extLst>
              <a:ext uri="{FF2B5EF4-FFF2-40B4-BE49-F238E27FC236}">
                <a16:creationId xmlns:a16="http://schemas.microsoft.com/office/drawing/2014/main" xmlns="" id="{13A9E5FF-D7A2-4B9B-BC09-5F4CC93A7803}"/>
              </a:ext>
            </a:extLst>
          </p:cNvPr>
          <p:cNvSpPr/>
          <p:nvPr/>
        </p:nvSpPr>
        <p:spPr>
          <a:xfrm>
            <a:off x="5638503" y="981416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101C32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0" name="Green Cylinder 18">
            <a:extLst>
              <a:ext uri="{FF2B5EF4-FFF2-40B4-BE49-F238E27FC236}">
                <a16:creationId xmlns:a16="http://schemas.microsoft.com/office/drawing/2014/main" xmlns="" id="{74DF7442-DB09-47AF-850B-95A101169E66}"/>
              </a:ext>
            </a:extLst>
          </p:cNvPr>
          <p:cNvSpPr/>
          <p:nvPr/>
        </p:nvSpPr>
        <p:spPr>
          <a:xfrm>
            <a:off x="5638503" y="981416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rgbClr val="84C326">
                  <a:shade val="67500"/>
                  <a:satMod val="115000"/>
                </a:srgbClr>
              </a:gs>
              <a:gs pos="100000">
                <a:srgbClr val="84C326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1" name="Red Cylinder 19">
            <a:extLst>
              <a:ext uri="{FF2B5EF4-FFF2-40B4-BE49-F238E27FC236}">
                <a16:creationId xmlns:a16="http://schemas.microsoft.com/office/drawing/2014/main" xmlns="" id="{DB10A97D-5D0E-49F1-A1ED-B8C83BE85B85}"/>
              </a:ext>
            </a:extLst>
          </p:cNvPr>
          <p:cNvSpPr/>
          <p:nvPr/>
        </p:nvSpPr>
        <p:spPr>
          <a:xfrm>
            <a:off x="5638503" y="981416"/>
            <a:ext cx="360000" cy="360000"/>
          </a:xfrm>
          <a:prstGeom prst="ellipse">
            <a:avLst/>
          </a:prstGeom>
          <a:solidFill>
            <a:srgbClr val="DA251D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2" name="Top Right Yellow Cylinder 17">
            <a:extLst>
              <a:ext uri="{FF2B5EF4-FFF2-40B4-BE49-F238E27FC236}">
                <a16:creationId xmlns:a16="http://schemas.microsoft.com/office/drawing/2014/main" xmlns="" id="{C3B96F39-8914-44ED-AFE4-79C6AE932576}"/>
              </a:ext>
            </a:extLst>
          </p:cNvPr>
          <p:cNvSpPr/>
          <p:nvPr/>
        </p:nvSpPr>
        <p:spPr>
          <a:xfrm>
            <a:off x="5638503" y="981416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0000">
                <a:srgbClr val="FFF500">
                  <a:shade val="67500"/>
                  <a:satMod val="115000"/>
                </a:srgbClr>
              </a:gs>
              <a:gs pos="100000">
                <a:srgbClr val="FFF5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3" name="Blue Rectangle 6">
            <a:extLst>
              <a:ext uri="{FF2B5EF4-FFF2-40B4-BE49-F238E27FC236}">
                <a16:creationId xmlns:a16="http://schemas.microsoft.com/office/drawing/2014/main" xmlns="" id="{9CC0148A-73B4-4FAC-8194-919885FD2D0F}"/>
              </a:ext>
            </a:extLst>
          </p:cNvPr>
          <p:cNvSpPr>
            <a:spLocks noChangeAspect="1"/>
          </p:cNvSpPr>
          <p:nvPr/>
        </p:nvSpPr>
        <p:spPr>
          <a:xfrm>
            <a:off x="5590562" y="1339823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4" name="Red Rectangle 7">
            <a:extLst>
              <a:ext uri="{FF2B5EF4-FFF2-40B4-BE49-F238E27FC236}">
                <a16:creationId xmlns:a16="http://schemas.microsoft.com/office/drawing/2014/main" xmlns="" id="{F7DC3B96-5DDC-4706-9014-FBFF541FB5C1}"/>
              </a:ext>
            </a:extLst>
          </p:cNvPr>
          <p:cNvSpPr>
            <a:spLocks noChangeAspect="1"/>
          </p:cNvSpPr>
          <p:nvPr/>
        </p:nvSpPr>
        <p:spPr>
          <a:xfrm>
            <a:off x="5590562" y="1585791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5" name="Green Rectangle 8">
            <a:extLst>
              <a:ext uri="{FF2B5EF4-FFF2-40B4-BE49-F238E27FC236}">
                <a16:creationId xmlns:a16="http://schemas.microsoft.com/office/drawing/2014/main" xmlns="" id="{46D4B9ED-30B6-4B6B-8BF3-02946828AF7C}"/>
              </a:ext>
            </a:extLst>
          </p:cNvPr>
          <p:cNvSpPr>
            <a:spLocks noChangeAspect="1"/>
          </p:cNvSpPr>
          <p:nvPr/>
        </p:nvSpPr>
        <p:spPr>
          <a:xfrm>
            <a:off x="5813112" y="1339826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6" name="Yello Rectangle 9">
            <a:extLst>
              <a:ext uri="{FF2B5EF4-FFF2-40B4-BE49-F238E27FC236}">
                <a16:creationId xmlns:a16="http://schemas.microsoft.com/office/drawing/2014/main" xmlns="" id="{73C90BA3-615A-4A12-B355-CB58EFF766E7}"/>
              </a:ext>
            </a:extLst>
          </p:cNvPr>
          <p:cNvSpPr>
            <a:spLocks noChangeAspect="1"/>
          </p:cNvSpPr>
          <p:nvPr/>
        </p:nvSpPr>
        <p:spPr>
          <a:xfrm>
            <a:off x="5813112" y="1585794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7" name="Blue Cylinder 15">
            <a:extLst>
              <a:ext uri="{FF2B5EF4-FFF2-40B4-BE49-F238E27FC236}">
                <a16:creationId xmlns:a16="http://schemas.microsoft.com/office/drawing/2014/main" xmlns="" id="{29583E5E-3E12-4957-A1D0-A07D6C937AED}"/>
              </a:ext>
            </a:extLst>
          </p:cNvPr>
          <p:cNvSpPr/>
          <p:nvPr/>
        </p:nvSpPr>
        <p:spPr>
          <a:xfrm>
            <a:off x="5637061" y="1417591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101C32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8" name="Green Cylinder 18">
            <a:extLst>
              <a:ext uri="{FF2B5EF4-FFF2-40B4-BE49-F238E27FC236}">
                <a16:creationId xmlns:a16="http://schemas.microsoft.com/office/drawing/2014/main" xmlns="" id="{CD4F9F53-297E-42A7-BBED-824AF01D06AE}"/>
              </a:ext>
            </a:extLst>
          </p:cNvPr>
          <p:cNvSpPr/>
          <p:nvPr/>
        </p:nvSpPr>
        <p:spPr>
          <a:xfrm>
            <a:off x="5637061" y="1417591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rgbClr val="84C326">
                  <a:shade val="67500"/>
                  <a:satMod val="115000"/>
                </a:srgbClr>
              </a:gs>
              <a:gs pos="100000">
                <a:srgbClr val="84C326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9" name="Red Cylinder 19">
            <a:extLst>
              <a:ext uri="{FF2B5EF4-FFF2-40B4-BE49-F238E27FC236}">
                <a16:creationId xmlns:a16="http://schemas.microsoft.com/office/drawing/2014/main" xmlns="" id="{C8AFC395-2CCD-4F96-8581-603238E791DF}"/>
              </a:ext>
            </a:extLst>
          </p:cNvPr>
          <p:cNvSpPr/>
          <p:nvPr/>
        </p:nvSpPr>
        <p:spPr>
          <a:xfrm>
            <a:off x="5637061" y="1417591"/>
            <a:ext cx="360000" cy="360000"/>
          </a:xfrm>
          <a:prstGeom prst="ellipse">
            <a:avLst/>
          </a:prstGeom>
          <a:solidFill>
            <a:srgbClr val="DA251D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4" name="Top Right Yellow Cylinder 17">
            <a:extLst>
              <a:ext uri="{FF2B5EF4-FFF2-40B4-BE49-F238E27FC236}">
                <a16:creationId xmlns:a16="http://schemas.microsoft.com/office/drawing/2014/main" xmlns="" id="{60B36205-265F-499D-96C3-C54212D9CCB3}"/>
              </a:ext>
            </a:extLst>
          </p:cNvPr>
          <p:cNvSpPr/>
          <p:nvPr/>
        </p:nvSpPr>
        <p:spPr>
          <a:xfrm>
            <a:off x="5637061" y="1417591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0000">
                <a:srgbClr val="FFF500">
                  <a:shade val="67500"/>
                  <a:satMod val="115000"/>
                </a:srgbClr>
              </a:gs>
              <a:gs pos="100000">
                <a:srgbClr val="FFF5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3" name="Blue Rectangle 6">
            <a:extLst>
              <a:ext uri="{FF2B5EF4-FFF2-40B4-BE49-F238E27FC236}">
                <a16:creationId xmlns:a16="http://schemas.microsoft.com/office/drawing/2014/main" xmlns="" id="{42B85A07-0360-4D73-B8C9-D6FC5076F393}"/>
              </a:ext>
            </a:extLst>
          </p:cNvPr>
          <p:cNvSpPr>
            <a:spLocks noChangeAspect="1"/>
          </p:cNvSpPr>
          <p:nvPr/>
        </p:nvSpPr>
        <p:spPr>
          <a:xfrm>
            <a:off x="5590926" y="1821296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2" name="Red Rectangle 7">
            <a:extLst>
              <a:ext uri="{FF2B5EF4-FFF2-40B4-BE49-F238E27FC236}">
                <a16:creationId xmlns:a16="http://schemas.microsoft.com/office/drawing/2014/main" xmlns="" id="{101F6E76-71F9-4BAC-87B1-B1F6A140D04E}"/>
              </a:ext>
            </a:extLst>
          </p:cNvPr>
          <p:cNvSpPr>
            <a:spLocks noChangeAspect="1"/>
          </p:cNvSpPr>
          <p:nvPr/>
        </p:nvSpPr>
        <p:spPr>
          <a:xfrm>
            <a:off x="5590926" y="2045230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7" name="Green Rectangle 8">
            <a:extLst>
              <a:ext uri="{FF2B5EF4-FFF2-40B4-BE49-F238E27FC236}">
                <a16:creationId xmlns:a16="http://schemas.microsoft.com/office/drawing/2014/main" xmlns="" id="{CA8BF2DB-DA97-4423-AA41-AD1BDDEB51F0}"/>
              </a:ext>
            </a:extLst>
          </p:cNvPr>
          <p:cNvSpPr>
            <a:spLocks noChangeAspect="1"/>
          </p:cNvSpPr>
          <p:nvPr/>
        </p:nvSpPr>
        <p:spPr>
          <a:xfrm>
            <a:off x="5813476" y="1821299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8" name="Yello Rectangle 9">
            <a:extLst>
              <a:ext uri="{FF2B5EF4-FFF2-40B4-BE49-F238E27FC236}">
                <a16:creationId xmlns:a16="http://schemas.microsoft.com/office/drawing/2014/main" xmlns="" id="{6C744AF5-7A41-4FA6-9523-B92A3B8A0D5B}"/>
              </a:ext>
            </a:extLst>
          </p:cNvPr>
          <p:cNvSpPr>
            <a:spLocks noChangeAspect="1"/>
          </p:cNvSpPr>
          <p:nvPr/>
        </p:nvSpPr>
        <p:spPr>
          <a:xfrm>
            <a:off x="5813476" y="2045233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9" name="Blue Cylinder 15">
            <a:extLst>
              <a:ext uri="{FF2B5EF4-FFF2-40B4-BE49-F238E27FC236}">
                <a16:creationId xmlns:a16="http://schemas.microsoft.com/office/drawing/2014/main" xmlns="" id="{22B7A26B-B1C3-4790-A1D3-202655B0BE93}"/>
              </a:ext>
            </a:extLst>
          </p:cNvPr>
          <p:cNvSpPr/>
          <p:nvPr/>
        </p:nvSpPr>
        <p:spPr>
          <a:xfrm>
            <a:off x="5637425" y="1877030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101C32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0" name="Green Cylinder 18">
            <a:extLst>
              <a:ext uri="{FF2B5EF4-FFF2-40B4-BE49-F238E27FC236}">
                <a16:creationId xmlns:a16="http://schemas.microsoft.com/office/drawing/2014/main" xmlns="" id="{58E37F6C-D637-42D3-BF5B-61D4E05F72EA}"/>
              </a:ext>
            </a:extLst>
          </p:cNvPr>
          <p:cNvSpPr/>
          <p:nvPr/>
        </p:nvSpPr>
        <p:spPr>
          <a:xfrm>
            <a:off x="5637425" y="1877030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rgbClr val="84C326">
                  <a:shade val="67500"/>
                  <a:satMod val="115000"/>
                </a:srgbClr>
              </a:gs>
              <a:gs pos="100000">
                <a:srgbClr val="84C326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1" name="Red Cylinder 19">
            <a:extLst>
              <a:ext uri="{FF2B5EF4-FFF2-40B4-BE49-F238E27FC236}">
                <a16:creationId xmlns:a16="http://schemas.microsoft.com/office/drawing/2014/main" xmlns="" id="{C7C335E2-3C7D-40E1-B1E0-8CF01C0DAE2D}"/>
              </a:ext>
            </a:extLst>
          </p:cNvPr>
          <p:cNvSpPr/>
          <p:nvPr/>
        </p:nvSpPr>
        <p:spPr>
          <a:xfrm>
            <a:off x="5637425" y="1877030"/>
            <a:ext cx="360000" cy="360000"/>
          </a:xfrm>
          <a:prstGeom prst="ellipse">
            <a:avLst/>
          </a:prstGeom>
          <a:solidFill>
            <a:srgbClr val="DA251D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2" name="Top Right Yellow Cylinder 17">
            <a:extLst>
              <a:ext uri="{FF2B5EF4-FFF2-40B4-BE49-F238E27FC236}">
                <a16:creationId xmlns:a16="http://schemas.microsoft.com/office/drawing/2014/main" xmlns="" id="{FA02C226-7BA3-4E37-BADC-C00A3493AB0A}"/>
              </a:ext>
            </a:extLst>
          </p:cNvPr>
          <p:cNvSpPr/>
          <p:nvPr/>
        </p:nvSpPr>
        <p:spPr>
          <a:xfrm>
            <a:off x="5637425" y="1877030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0000">
                <a:srgbClr val="FFF500">
                  <a:shade val="67500"/>
                  <a:satMod val="115000"/>
                </a:srgbClr>
              </a:gs>
              <a:gs pos="100000">
                <a:srgbClr val="FFF5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3" name="Blue Rectangle 6">
            <a:extLst>
              <a:ext uri="{FF2B5EF4-FFF2-40B4-BE49-F238E27FC236}">
                <a16:creationId xmlns:a16="http://schemas.microsoft.com/office/drawing/2014/main" xmlns="" id="{B2CDDA1C-21A5-4FC1-83FE-EE0AE8A36C9F}"/>
              </a:ext>
            </a:extLst>
          </p:cNvPr>
          <p:cNvSpPr>
            <a:spLocks noChangeAspect="1"/>
          </p:cNvSpPr>
          <p:nvPr/>
        </p:nvSpPr>
        <p:spPr>
          <a:xfrm>
            <a:off x="5590541" y="2276814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4" name="Red Rectangle 7">
            <a:extLst>
              <a:ext uri="{FF2B5EF4-FFF2-40B4-BE49-F238E27FC236}">
                <a16:creationId xmlns:a16="http://schemas.microsoft.com/office/drawing/2014/main" xmlns="" id="{CA07FAD4-0FDE-4DC9-B66B-FCD5643E36DC}"/>
              </a:ext>
            </a:extLst>
          </p:cNvPr>
          <p:cNvSpPr>
            <a:spLocks noChangeAspect="1"/>
          </p:cNvSpPr>
          <p:nvPr/>
        </p:nvSpPr>
        <p:spPr>
          <a:xfrm>
            <a:off x="5590541" y="2500748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5" name="Green Rectangle 8">
            <a:extLst>
              <a:ext uri="{FF2B5EF4-FFF2-40B4-BE49-F238E27FC236}">
                <a16:creationId xmlns:a16="http://schemas.microsoft.com/office/drawing/2014/main" xmlns="" id="{B1A2DAB7-704C-4000-941B-ED80F5F56D7C}"/>
              </a:ext>
            </a:extLst>
          </p:cNvPr>
          <p:cNvSpPr>
            <a:spLocks noChangeAspect="1"/>
          </p:cNvSpPr>
          <p:nvPr/>
        </p:nvSpPr>
        <p:spPr>
          <a:xfrm>
            <a:off x="5813091" y="2276817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6" name="Yello Rectangle 9">
            <a:extLst>
              <a:ext uri="{FF2B5EF4-FFF2-40B4-BE49-F238E27FC236}">
                <a16:creationId xmlns:a16="http://schemas.microsoft.com/office/drawing/2014/main" xmlns="" id="{5BEF4DEA-7E64-493C-B7F7-07918A0FFE88}"/>
              </a:ext>
            </a:extLst>
          </p:cNvPr>
          <p:cNvSpPr>
            <a:spLocks noChangeAspect="1"/>
          </p:cNvSpPr>
          <p:nvPr/>
        </p:nvSpPr>
        <p:spPr>
          <a:xfrm>
            <a:off x="5813091" y="2500751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7" name="Blue Cylinder 15">
            <a:extLst>
              <a:ext uri="{FF2B5EF4-FFF2-40B4-BE49-F238E27FC236}">
                <a16:creationId xmlns:a16="http://schemas.microsoft.com/office/drawing/2014/main" xmlns="" id="{07845D2A-9D3B-49E9-AF3D-AA30882B493D}"/>
              </a:ext>
            </a:extLst>
          </p:cNvPr>
          <p:cNvSpPr/>
          <p:nvPr/>
        </p:nvSpPr>
        <p:spPr>
          <a:xfrm>
            <a:off x="5637040" y="2332548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101C32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8" name="Green Cylinder 18">
            <a:extLst>
              <a:ext uri="{FF2B5EF4-FFF2-40B4-BE49-F238E27FC236}">
                <a16:creationId xmlns:a16="http://schemas.microsoft.com/office/drawing/2014/main" xmlns="" id="{7903DBA9-DCDF-4F64-86B9-62B737BA32CE}"/>
              </a:ext>
            </a:extLst>
          </p:cNvPr>
          <p:cNvSpPr/>
          <p:nvPr/>
        </p:nvSpPr>
        <p:spPr>
          <a:xfrm>
            <a:off x="5637040" y="2332548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rgbClr val="84C326">
                  <a:shade val="67500"/>
                  <a:satMod val="115000"/>
                </a:srgbClr>
              </a:gs>
              <a:gs pos="100000">
                <a:srgbClr val="84C326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9" name="Red Cylinder 19">
            <a:extLst>
              <a:ext uri="{FF2B5EF4-FFF2-40B4-BE49-F238E27FC236}">
                <a16:creationId xmlns:a16="http://schemas.microsoft.com/office/drawing/2014/main" xmlns="" id="{05BFD6B7-E8B8-4B65-910B-EFF68A004DBA}"/>
              </a:ext>
            </a:extLst>
          </p:cNvPr>
          <p:cNvSpPr/>
          <p:nvPr/>
        </p:nvSpPr>
        <p:spPr>
          <a:xfrm>
            <a:off x="5637040" y="2332548"/>
            <a:ext cx="360000" cy="360000"/>
          </a:xfrm>
          <a:prstGeom prst="ellipse">
            <a:avLst/>
          </a:prstGeom>
          <a:solidFill>
            <a:srgbClr val="DA251D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0" name="Top Right Yellow Cylinder 17">
            <a:extLst>
              <a:ext uri="{FF2B5EF4-FFF2-40B4-BE49-F238E27FC236}">
                <a16:creationId xmlns:a16="http://schemas.microsoft.com/office/drawing/2014/main" xmlns="" id="{8D7B74A9-CBC3-4137-B2E2-A94173A83320}"/>
              </a:ext>
            </a:extLst>
          </p:cNvPr>
          <p:cNvSpPr/>
          <p:nvPr/>
        </p:nvSpPr>
        <p:spPr>
          <a:xfrm>
            <a:off x="5637040" y="2332548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0000">
                <a:srgbClr val="FFF500">
                  <a:shade val="67500"/>
                  <a:satMod val="115000"/>
                </a:srgbClr>
              </a:gs>
              <a:gs pos="100000">
                <a:srgbClr val="FFF5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1" name="Blue Rectangle 6">
            <a:extLst>
              <a:ext uri="{FF2B5EF4-FFF2-40B4-BE49-F238E27FC236}">
                <a16:creationId xmlns:a16="http://schemas.microsoft.com/office/drawing/2014/main" xmlns="" id="{CAE3FC93-2166-41D8-A8C9-A29AC3515198}"/>
              </a:ext>
            </a:extLst>
          </p:cNvPr>
          <p:cNvSpPr>
            <a:spLocks noChangeAspect="1"/>
          </p:cNvSpPr>
          <p:nvPr/>
        </p:nvSpPr>
        <p:spPr>
          <a:xfrm>
            <a:off x="6492720" y="4120855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2" name="Red Rectangle 7">
            <a:extLst>
              <a:ext uri="{FF2B5EF4-FFF2-40B4-BE49-F238E27FC236}">
                <a16:creationId xmlns:a16="http://schemas.microsoft.com/office/drawing/2014/main" xmlns="" id="{32C45BDE-C65E-4FA5-ACC2-FF96E0C55070}"/>
              </a:ext>
            </a:extLst>
          </p:cNvPr>
          <p:cNvSpPr>
            <a:spLocks noChangeAspect="1"/>
          </p:cNvSpPr>
          <p:nvPr/>
        </p:nvSpPr>
        <p:spPr>
          <a:xfrm>
            <a:off x="6492720" y="4344789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3" name="Green Rectangle 8">
            <a:extLst>
              <a:ext uri="{FF2B5EF4-FFF2-40B4-BE49-F238E27FC236}">
                <a16:creationId xmlns:a16="http://schemas.microsoft.com/office/drawing/2014/main" xmlns="" id="{2CEAE05D-31D9-4BAB-90FB-592179453395}"/>
              </a:ext>
            </a:extLst>
          </p:cNvPr>
          <p:cNvSpPr>
            <a:spLocks noChangeAspect="1"/>
          </p:cNvSpPr>
          <p:nvPr/>
        </p:nvSpPr>
        <p:spPr>
          <a:xfrm>
            <a:off x="6715270" y="4120858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4" name="Yello Rectangle 9">
            <a:extLst>
              <a:ext uri="{FF2B5EF4-FFF2-40B4-BE49-F238E27FC236}">
                <a16:creationId xmlns:a16="http://schemas.microsoft.com/office/drawing/2014/main" xmlns="" id="{636908FC-B2B2-46DF-AF55-D7E91C65CBC9}"/>
              </a:ext>
            </a:extLst>
          </p:cNvPr>
          <p:cNvSpPr>
            <a:spLocks noChangeAspect="1"/>
          </p:cNvSpPr>
          <p:nvPr/>
        </p:nvSpPr>
        <p:spPr>
          <a:xfrm>
            <a:off x="6715270" y="4344792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5" name="Blue Cylinder 15">
            <a:extLst>
              <a:ext uri="{FF2B5EF4-FFF2-40B4-BE49-F238E27FC236}">
                <a16:creationId xmlns:a16="http://schemas.microsoft.com/office/drawing/2014/main" xmlns="" id="{30CCCF97-C744-442E-BB25-2C75AEC87D5B}"/>
              </a:ext>
            </a:extLst>
          </p:cNvPr>
          <p:cNvSpPr/>
          <p:nvPr/>
        </p:nvSpPr>
        <p:spPr>
          <a:xfrm>
            <a:off x="6539219" y="4176589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101C32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6" name="Green Cylinder 18">
            <a:extLst>
              <a:ext uri="{FF2B5EF4-FFF2-40B4-BE49-F238E27FC236}">
                <a16:creationId xmlns:a16="http://schemas.microsoft.com/office/drawing/2014/main" xmlns="" id="{00BFF2B6-9572-48A7-9B6D-376ECCAF00CB}"/>
              </a:ext>
            </a:extLst>
          </p:cNvPr>
          <p:cNvSpPr/>
          <p:nvPr/>
        </p:nvSpPr>
        <p:spPr>
          <a:xfrm>
            <a:off x="6539219" y="4176589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rgbClr val="84C326">
                  <a:shade val="67500"/>
                  <a:satMod val="115000"/>
                </a:srgbClr>
              </a:gs>
              <a:gs pos="100000">
                <a:srgbClr val="84C326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7" name="Red Cylinder 19">
            <a:extLst>
              <a:ext uri="{FF2B5EF4-FFF2-40B4-BE49-F238E27FC236}">
                <a16:creationId xmlns:a16="http://schemas.microsoft.com/office/drawing/2014/main" xmlns="" id="{2664E8ED-69CB-4F55-ACA5-AB506D453396}"/>
              </a:ext>
            </a:extLst>
          </p:cNvPr>
          <p:cNvSpPr/>
          <p:nvPr/>
        </p:nvSpPr>
        <p:spPr>
          <a:xfrm>
            <a:off x="6539219" y="4176589"/>
            <a:ext cx="360000" cy="360000"/>
          </a:xfrm>
          <a:prstGeom prst="ellipse">
            <a:avLst/>
          </a:prstGeom>
          <a:solidFill>
            <a:srgbClr val="DA251D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8" name="Top Right Yellow Cylinder 17">
            <a:extLst>
              <a:ext uri="{FF2B5EF4-FFF2-40B4-BE49-F238E27FC236}">
                <a16:creationId xmlns:a16="http://schemas.microsoft.com/office/drawing/2014/main" xmlns="" id="{08BE700B-3130-49B3-B0A5-C4F9F8471440}"/>
              </a:ext>
            </a:extLst>
          </p:cNvPr>
          <p:cNvSpPr/>
          <p:nvPr/>
        </p:nvSpPr>
        <p:spPr>
          <a:xfrm>
            <a:off x="6539219" y="4176589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0000">
                <a:srgbClr val="FFF500">
                  <a:shade val="67500"/>
                  <a:satMod val="115000"/>
                </a:srgbClr>
              </a:gs>
              <a:gs pos="100000">
                <a:srgbClr val="FFF5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9" name="Blue Rectangle 6">
            <a:extLst>
              <a:ext uri="{FF2B5EF4-FFF2-40B4-BE49-F238E27FC236}">
                <a16:creationId xmlns:a16="http://schemas.microsoft.com/office/drawing/2014/main" xmlns="" id="{31F27A85-6C5E-4F28-A4C5-8ED01776C676}"/>
              </a:ext>
            </a:extLst>
          </p:cNvPr>
          <p:cNvSpPr>
            <a:spLocks noChangeAspect="1"/>
          </p:cNvSpPr>
          <p:nvPr/>
        </p:nvSpPr>
        <p:spPr>
          <a:xfrm>
            <a:off x="6502228" y="4569277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0" name="Red Rectangle 7">
            <a:extLst>
              <a:ext uri="{FF2B5EF4-FFF2-40B4-BE49-F238E27FC236}">
                <a16:creationId xmlns:a16="http://schemas.microsoft.com/office/drawing/2014/main" xmlns="" id="{39779B86-0DEF-4ECD-B899-090F19FBD297}"/>
              </a:ext>
            </a:extLst>
          </p:cNvPr>
          <p:cNvSpPr>
            <a:spLocks noChangeAspect="1"/>
          </p:cNvSpPr>
          <p:nvPr/>
        </p:nvSpPr>
        <p:spPr>
          <a:xfrm>
            <a:off x="6502228" y="4793211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1" name="Green Rectangle 8">
            <a:extLst>
              <a:ext uri="{FF2B5EF4-FFF2-40B4-BE49-F238E27FC236}">
                <a16:creationId xmlns:a16="http://schemas.microsoft.com/office/drawing/2014/main" xmlns="" id="{EE1C5381-6C53-4F89-86F3-858832D35459}"/>
              </a:ext>
            </a:extLst>
          </p:cNvPr>
          <p:cNvSpPr>
            <a:spLocks noChangeAspect="1"/>
          </p:cNvSpPr>
          <p:nvPr/>
        </p:nvSpPr>
        <p:spPr>
          <a:xfrm>
            <a:off x="6724778" y="4569280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2" name="Yello Rectangle 9">
            <a:extLst>
              <a:ext uri="{FF2B5EF4-FFF2-40B4-BE49-F238E27FC236}">
                <a16:creationId xmlns:a16="http://schemas.microsoft.com/office/drawing/2014/main" xmlns="" id="{145D0246-641C-462D-993D-2DEFF3C84CF4}"/>
              </a:ext>
            </a:extLst>
          </p:cNvPr>
          <p:cNvSpPr>
            <a:spLocks noChangeAspect="1"/>
          </p:cNvSpPr>
          <p:nvPr/>
        </p:nvSpPr>
        <p:spPr>
          <a:xfrm>
            <a:off x="6724778" y="4793214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3" name="Blue Cylinder 15">
            <a:extLst>
              <a:ext uri="{FF2B5EF4-FFF2-40B4-BE49-F238E27FC236}">
                <a16:creationId xmlns:a16="http://schemas.microsoft.com/office/drawing/2014/main" xmlns="" id="{A077CFEC-59B7-4DD4-B84D-B4BF3E46F88D}"/>
              </a:ext>
            </a:extLst>
          </p:cNvPr>
          <p:cNvSpPr/>
          <p:nvPr/>
        </p:nvSpPr>
        <p:spPr>
          <a:xfrm>
            <a:off x="6548727" y="4625011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101C32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4" name="Green Cylinder 18">
            <a:extLst>
              <a:ext uri="{FF2B5EF4-FFF2-40B4-BE49-F238E27FC236}">
                <a16:creationId xmlns:a16="http://schemas.microsoft.com/office/drawing/2014/main" xmlns="" id="{C7D61120-6919-466A-943E-CAA820EBD4C0}"/>
              </a:ext>
            </a:extLst>
          </p:cNvPr>
          <p:cNvSpPr/>
          <p:nvPr/>
        </p:nvSpPr>
        <p:spPr>
          <a:xfrm>
            <a:off x="6548727" y="4625011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rgbClr val="84C326">
                  <a:shade val="67500"/>
                  <a:satMod val="115000"/>
                </a:srgbClr>
              </a:gs>
              <a:gs pos="100000">
                <a:srgbClr val="84C326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5" name="Red Cylinder 19">
            <a:extLst>
              <a:ext uri="{FF2B5EF4-FFF2-40B4-BE49-F238E27FC236}">
                <a16:creationId xmlns:a16="http://schemas.microsoft.com/office/drawing/2014/main" xmlns="" id="{576397DC-44F9-4C9A-B04E-3548F9F1EEB4}"/>
              </a:ext>
            </a:extLst>
          </p:cNvPr>
          <p:cNvSpPr/>
          <p:nvPr/>
        </p:nvSpPr>
        <p:spPr>
          <a:xfrm>
            <a:off x="6548727" y="4625011"/>
            <a:ext cx="360000" cy="360000"/>
          </a:xfrm>
          <a:prstGeom prst="ellipse">
            <a:avLst/>
          </a:prstGeom>
          <a:solidFill>
            <a:srgbClr val="DA251D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6" name="Top Right Yellow Cylinder 17">
            <a:extLst>
              <a:ext uri="{FF2B5EF4-FFF2-40B4-BE49-F238E27FC236}">
                <a16:creationId xmlns:a16="http://schemas.microsoft.com/office/drawing/2014/main" xmlns="" id="{4D25E7A5-7AE1-4533-B3D2-EBA1FE309310}"/>
              </a:ext>
            </a:extLst>
          </p:cNvPr>
          <p:cNvSpPr/>
          <p:nvPr/>
        </p:nvSpPr>
        <p:spPr>
          <a:xfrm>
            <a:off x="6548727" y="4625011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0000">
                <a:srgbClr val="FFF500">
                  <a:shade val="67500"/>
                  <a:satMod val="115000"/>
                </a:srgbClr>
              </a:gs>
              <a:gs pos="100000">
                <a:srgbClr val="FFF5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7" name="Blue Rectangle 6">
            <a:extLst>
              <a:ext uri="{FF2B5EF4-FFF2-40B4-BE49-F238E27FC236}">
                <a16:creationId xmlns:a16="http://schemas.microsoft.com/office/drawing/2014/main" xmlns="" id="{9AC68E06-0634-44AA-A014-BCEDF196C43C}"/>
              </a:ext>
            </a:extLst>
          </p:cNvPr>
          <p:cNvSpPr>
            <a:spLocks noChangeAspect="1"/>
          </p:cNvSpPr>
          <p:nvPr/>
        </p:nvSpPr>
        <p:spPr>
          <a:xfrm>
            <a:off x="6501843" y="5013778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8" name="Red Rectangle 7">
            <a:extLst>
              <a:ext uri="{FF2B5EF4-FFF2-40B4-BE49-F238E27FC236}">
                <a16:creationId xmlns:a16="http://schemas.microsoft.com/office/drawing/2014/main" xmlns="" id="{2EDC789F-4905-4AFA-9AED-D7A8FC9A591F}"/>
              </a:ext>
            </a:extLst>
          </p:cNvPr>
          <p:cNvSpPr>
            <a:spLocks noChangeAspect="1"/>
          </p:cNvSpPr>
          <p:nvPr/>
        </p:nvSpPr>
        <p:spPr>
          <a:xfrm>
            <a:off x="6501843" y="5237712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9" name="Green Rectangle 8">
            <a:extLst>
              <a:ext uri="{FF2B5EF4-FFF2-40B4-BE49-F238E27FC236}">
                <a16:creationId xmlns:a16="http://schemas.microsoft.com/office/drawing/2014/main" xmlns="" id="{880D895C-539F-4230-9E9B-3FC733C714A8}"/>
              </a:ext>
            </a:extLst>
          </p:cNvPr>
          <p:cNvSpPr>
            <a:spLocks noChangeAspect="1"/>
          </p:cNvSpPr>
          <p:nvPr/>
        </p:nvSpPr>
        <p:spPr>
          <a:xfrm>
            <a:off x="6724393" y="5013781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0" name="Yello Rectangle 9">
            <a:extLst>
              <a:ext uri="{FF2B5EF4-FFF2-40B4-BE49-F238E27FC236}">
                <a16:creationId xmlns:a16="http://schemas.microsoft.com/office/drawing/2014/main" xmlns="" id="{1025D15F-9F57-46CF-B3D9-C00679489D5F}"/>
              </a:ext>
            </a:extLst>
          </p:cNvPr>
          <p:cNvSpPr>
            <a:spLocks noChangeAspect="1"/>
          </p:cNvSpPr>
          <p:nvPr/>
        </p:nvSpPr>
        <p:spPr>
          <a:xfrm>
            <a:off x="6724393" y="5237715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1" name="Blue Cylinder 15">
            <a:extLst>
              <a:ext uri="{FF2B5EF4-FFF2-40B4-BE49-F238E27FC236}">
                <a16:creationId xmlns:a16="http://schemas.microsoft.com/office/drawing/2014/main" xmlns="" id="{053F13CB-C0B8-4E88-9A48-41CB53F537F4}"/>
              </a:ext>
            </a:extLst>
          </p:cNvPr>
          <p:cNvSpPr/>
          <p:nvPr/>
        </p:nvSpPr>
        <p:spPr>
          <a:xfrm>
            <a:off x="6548342" y="5069512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101C32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2" name="Green Cylinder 18">
            <a:extLst>
              <a:ext uri="{FF2B5EF4-FFF2-40B4-BE49-F238E27FC236}">
                <a16:creationId xmlns:a16="http://schemas.microsoft.com/office/drawing/2014/main" xmlns="" id="{A82579D7-32B4-47B2-949D-06BD16AB667D}"/>
              </a:ext>
            </a:extLst>
          </p:cNvPr>
          <p:cNvSpPr/>
          <p:nvPr/>
        </p:nvSpPr>
        <p:spPr>
          <a:xfrm>
            <a:off x="6548342" y="5069512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rgbClr val="84C326">
                  <a:shade val="67500"/>
                  <a:satMod val="115000"/>
                </a:srgbClr>
              </a:gs>
              <a:gs pos="100000">
                <a:srgbClr val="84C326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3" name="Red Cylinder 19">
            <a:extLst>
              <a:ext uri="{FF2B5EF4-FFF2-40B4-BE49-F238E27FC236}">
                <a16:creationId xmlns:a16="http://schemas.microsoft.com/office/drawing/2014/main" xmlns="" id="{FFE3DB33-270D-45A0-BF80-6890AAADD7CA}"/>
              </a:ext>
            </a:extLst>
          </p:cNvPr>
          <p:cNvSpPr/>
          <p:nvPr/>
        </p:nvSpPr>
        <p:spPr>
          <a:xfrm>
            <a:off x="6548342" y="5069512"/>
            <a:ext cx="360000" cy="360000"/>
          </a:xfrm>
          <a:prstGeom prst="ellipse">
            <a:avLst/>
          </a:prstGeom>
          <a:solidFill>
            <a:srgbClr val="DA251D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4" name="Top Right Yellow Cylinder 17">
            <a:extLst>
              <a:ext uri="{FF2B5EF4-FFF2-40B4-BE49-F238E27FC236}">
                <a16:creationId xmlns:a16="http://schemas.microsoft.com/office/drawing/2014/main" xmlns="" id="{98AE684C-EE7A-49D1-9D60-36DAEF688A15}"/>
              </a:ext>
            </a:extLst>
          </p:cNvPr>
          <p:cNvSpPr/>
          <p:nvPr/>
        </p:nvSpPr>
        <p:spPr>
          <a:xfrm>
            <a:off x="6548342" y="5069512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0000">
                <a:srgbClr val="FFF500">
                  <a:shade val="67500"/>
                  <a:satMod val="115000"/>
                </a:srgbClr>
              </a:gs>
              <a:gs pos="100000">
                <a:srgbClr val="FFF5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5" name="Blue Rectangle 6">
            <a:extLst>
              <a:ext uri="{FF2B5EF4-FFF2-40B4-BE49-F238E27FC236}">
                <a16:creationId xmlns:a16="http://schemas.microsoft.com/office/drawing/2014/main" xmlns="" id="{062D4051-30C3-40AE-B1E5-7599AD0EDCA9}"/>
              </a:ext>
            </a:extLst>
          </p:cNvPr>
          <p:cNvSpPr>
            <a:spLocks noChangeAspect="1"/>
          </p:cNvSpPr>
          <p:nvPr/>
        </p:nvSpPr>
        <p:spPr>
          <a:xfrm>
            <a:off x="6500588" y="5449953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6" name="Red Rectangle 7">
            <a:extLst>
              <a:ext uri="{FF2B5EF4-FFF2-40B4-BE49-F238E27FC236}">
                <a16:creationId xmlns:a16="http://schemas.microsoft.com/office/drawing/2014/main" xmlns="" id="{DAE69CA6-73CF-428D-A271-2EBDF9524A17}"/>
              </a:ext>
            </a:extLst>
          </p:cNvPr>
          <p:cNvSpPr>
            <a:spLocks noChangeAspect="1"/>
          </p:cNvSpPr>
          <p:nvPr/>
        </p:nvSpPr>
        <p:spPr>
          <a:xfrm>
            <a:off x="6500588" y="5684904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7" name="Green Rectangle 8">
            <a:extLst>
              <a:ext uri="{FF2B5EF4-FFF2-40B4-BE49-F238E27FC236}">
                <a16:creationId xmlns:a16="http://schemas.microsoft.com/office/drawing/2014/main" xmlns="" id="{AF43FEEE-3EAE-4722-9395-90B0AB14D7FC}"/>
              </a:ext>
            </a:extLst>
          </p:cNvPr>
          <p:cNvSpPr>
            <a:spLocks noChangeAspect="1"/>
          </p:cNvSpPr>
          <p:nvPr/>
        </p:nvSpPr>
        <p:spPr>
          <a:xfrm>
            <a:off x="6723138" y="5449956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8" name="Yello Rectangle 9">
            <a:extLst>
              <a:ext uri="{FF2B5EF4-FFF2-40B4-BE49-F238E27FC236}">
                <a16:creationId xmlns:a16="http://schemas.microsoft.com/office/drawing/2014/main" xmlns="" id="{F2388518-440F-4044-9983-9DA759F40765}"/>
              </a:ext>
            </a:extLst>
          </p:cNvPr>
          <p:cNvSpPr>
            <a:spLocks noChangeAspect="1"/>
          </p:cNvSpPr>
          <p:nvPr/>
        </p:nvSpPr>
        <p:spPr>
          <a:xfrm>
            <a:off x="6723138" y="5684907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9" name="Blue Cylinder 15">
            <a:extLst>
              <a:ext uri="{FF2B5EF4-FFF2-40B4-BE49-F238E27FC236}">
                <a16:creationId xmlns:a16="http://schemas.microsoft.com/office/drawing/2014/main" xmlns="" id="{005D052B-1D70-4BF2-9D72-A9E0F81543CD}"/>
              </a:ext>
            </a:extLst>
          </p:cNvPr>
          <p:cNvSpPr/>
          <p:nvPr/>
        </p:nvSpPr>
        <p:spPr>
          <a:xfrm>
            <a:off x="6547087" y="5516704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101C32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0" name="Green Cylinder 18">
            <a:extLst>
              <a:ext uri="{FF2B5EF4-FFF2-40B4-BE49-F238E27FC236}">
                <a16:creationId xmlns:a16="http://schemas.microsoft.com/office/drawing/2014/main" xmlns="" id="{2FCF3304-3246-46E0-A8C5-2D0FE951FF65}"/>
              </a:ext>
            </a:extLst>
          </p:cNvPr>
          <p:cNvSpPr/>
          <p:nvPr/>
        </p:nvSpPr>
        <p:spPr>
          <a:xfrm>
            <a:off x="6547087" y="5516704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rgbClr val="84C326">
                  <a:shade val="67500"/>
                  <a:satMod val="115000"/>
                </a:srgbClr>
              </a:gs>
              <a:gs pos="100000">
                <a:srgbClr val="84C326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1" name="Red Cylinder 19">
            <a:extLst>
              <a:ext uri="{FF2B5EF4-FFF2-40B4-BE49-F238E27FC236}">
                <a16:creationId xmlns:a16="http://schemas.microsoft.com/office/drawing/2014/main" xmlns="" id="{493457B3-0046-4243-9E90-6B72DFA396A2}"/>
              </a:ext>
            </a:extLst>
          </p:cNvPr>
          <p:cNvSpPr/>
          <p:nvPr/>
        </p:nvSpPr>
        <p:spPr>
          <a:xfrm>
            <a:off x="6547087" y="5516704"/>
            <a:ext cx="360000" cy="360000"/>
          </a:xfrm>
          <a:prstGeom prst="ellipse">
            <a:avLst/>
          </a:prstGeom>
          <a:solidFill>
            <a:srgbClr val="DA251D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2" name="Top Right Yellow Cylinder 17">
            <a:extLst>
              <a:ext uri="{FF2B5EF4-FFF2-40B4-BE49-F238E27FC236}">
                <a16:creationId xmlns:a16="http://schemas.microsoft.com/office/drawing/2014/main" xmlns="" id="{0D89106F-A971-45B4-B532-A984C21067FE}"/>
              </a:ext>
            </a:extLst>
          </p:cNvPr>
          <p:cNvSpPr/>
          <p:nvPr/>
        </p:nvSpPr>
        <p:spPr>
          <a:xfrm>
            <a:off x="6547087" y="5516704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0000">
                <a:srgbClr val="FFF500">
                  <a:shade val="67500"/>
                  <a:satMod val="115000"/>
                </a:srgbClr>
              </a:gs>
              <a:gs pos="100000">
                <a:srgbClr val="FFF5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3" name="Blue Rectangle 6">
            <a:extLst>
              <a:ext uri="{FF2B5EF4-FFF2-40B4-BE49-F238E27FC236}">
                <a16:creationId xmlns:a16="http://schemas.microsoft.com/office/drawing/2014/main" xmlns="" id="{806A6697-6420-4B46-9865-6FD670F36877}"/>
              </a:ext>
            </a:extLst>
          </p:cNvPr>
          <p:cNvSpPr>
            <a:spLocks noChangeAspect="1"/>
          </p:cNvSpPr>
          <p:nvPr/>
        </p:nvSpPr>
        <p:spPr>
          <a:xfrm>
            <a:off x="6500765" y="5931426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4" name="Red Rectangle 7">
            <a:extLst>
              <a:ext uri="{FF2B5EF4-FFF2-40B4-BE49-F238E27FC236}">
                <a16:creationId xmlns:a16="http://schemas.microsoft.com/office/drawing/2014/main" xmlns="" id="{94424F44-098F-4B71-BA2E-DAAC0FBC6BA1}"/>
              </a:ext>
            </a:extLst>
          </p:cNvPr>
          <p:cNvSpPr>
            <a:spLocks noChangeAspect="1"/>
          </p:cNvSpPr>
          <p:nvPr/>
        </p:nvSpPr>
        <p:spPr>
          <a:xfrm>
            <a:off x="6500765" y="6155360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5" name="Green Rectangle 8">
            <a:extLst>
              <a:ext uri="{FF2B5EF4-FFF2-40B4-BE49-F238E27FC236}">
                <a16:creationId xmlns:a16="http://schemas.microsoft.com/office/drawing/2014/main" xmlns="" id="{2B521EC0-26AA-4EA2-B4F9-DDFBAA5E927B}"/>
              </a:ext>
            </a:extLst>
          </p:cNvPr>
          <p:cNvSpPr>
            <a:spLocks noChangeAspect="1"/>
          </p:cNvSpPr>
          <p:nvPr/>
        </p:nvSpPr>
        <p:spPr>
          <a:xfrm>
            <a:off x="6723315" y="5931429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6" name="Yello Rectangle 9">
            <a:extLst>
              <a:ext uri="{FF2B5EF4-FFF2-40B4-BE49-F238E27FC236}">
                <a16:creationId xmlns:a16="http://schemas.microsoft.com/office/drawing/2014/main" xmlns="" id="{B1348055-4AF7-45C9-AA44-DD7AAAE6CBF9}"/>
              </a:ext>
            </a:extLst>
          </p:cNvPr>
          <p:cNvSpPr>
            <a:spLocks noChangeAspect="1"/>
          </p:cNvSpPr>
          <p:nvPr/>
        </p:nvSpPr>
        <p:spPr>
          <a:xfrm>
            <a:off x="6723315" y="6155363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7" name="Blue Cylinder 15">
            <a:extLst>
              <a:ext uri="{FF2B5EF4-FFF2-40B4-BE49-F238E27FC236}">
                <a16:creationId xmlns:a16="http://schemas.microsoft.com/office/drawing/2014/main" xmlns="" id="{8DA1669D-3D34-42CC-9860-7EE6E6EAF089}"/>
              </a:ext>
            </a:extLst>
          </p:cNvPr>
          <p:cNvSpPr/>
          <p:nvPr/>
        </p:nvSpPr>
        <p:spPr>
          <a:xfrm>
            <a:off x="6547264" y="5987160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101C32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8" name="Green Cylinder 18">
            <a:extLst>
              <a:ext uri="{FF2B5EF4-FFF2-40B4-BE49-F238E27FC236}">
                <a16:creationId xmlns:a16="http://schemas.microsoft.com/office/drawing/2014/main" xmlns="" id="{AFF62CDB-AB49-4273-87E6-E65711E2F1E7}"/>
              </a:ext>
            </a:extLst>
          </p:cNvPr>
          <p:cNvSpPr/>
          <p:nvPr/>
        </p:nvSpPr>
        <p:spPr>
          <a:xfrm>
            <a:off x="6547264" y="5987160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rgbClr val="84C326">
                  <a:shade val="67500"/>
                  <a:satMod val="115000"/>
                </a:srgbClr>
              </a:gs>
              <a:gs pos="100000">
                <a:srgbClr val="84C326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9" name="Red Cylinder 19">
            <a:extLst>
              <a:ext uri="{FF2B5EF4-FFF2-40B4-BE49-F238E27FC236}">
                <a16:creationId xmlns:a16="http://schemas.microsoft.com/office/drawing/2014/main" xmlns="" id="{B60A387A-781A-47AD-BB22-BF971A09A853}"/>
              </a:ext>
            </a:extLst>
          </p:cNvPr>
          <p:cNvSpPr/>
          <p:nvPr/>
        </p:nvSpPr>
        <p:spPr>
          <a:xfrm>
            <a:off x="6547264" y="5987160"/>
            <a:ext cx="360000" cy="360000"/>
          </a:xfrm>
          <a:prstGeom prst="ellipse">
            <a:avLst/>
          </a:prstGeom>
          <a:solidFill>
            <a:srgbClr val="DA251D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0" name="Top Right Yellow Cylinder 17">
            <a:extLst>
              <a:ext uri="{FF2B5EF4-FFF2-40B4-BE49-F238E27FC236}">
                <a16:creationId xmlns:a16="http://schemas.microsoft.com/office/drawing/2014/main" xmlns="" id="{35B7A56E-BEFC-494E-A770-C187B877106A}"/>
              </a:ext>
            </a:extLst>
          </p:cNvPr>
          <p:cNvSpPr/>
          <p:nvPr/>
        </p:nvSpPr>
        <p:spPr>
          <a:xfrm>
            <a:off x="6547264" y="5987160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0000">
                <a:srgbClr val="FFF500">
                  <a:shade val="67500"/>
                  <a:satMod val="115000"/>
                </a:srgbClr>
              </a:gs>
              <a:gs pos="100000">
                <a:srgbClr val="FFF5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1" name="Blue Rectangle 6">
            <a:extLst>
              <a:ext uri="{FF2B5EF4-FFF2-40B4-BE49-F238E27FC236}">
                <a16:creationId xmlns:a16="http://schemas.microsoft.com/office/drawing/2014/main" xmlns="" id="{EFAF006B-72C0-4DE1-A033-A699AC3698A2}"/>
              </a:ext>
            </a:extLst>
          </p:cNvPr>
          <p:cNvSpPr>
            <a:spLocks noChangeAspect="1"/>
          </p:cNvSpPr>
          <p:nvPr/>
        </p:nvSpPr>
        <p:spPr>
          <a:xfrm>
            <a:off x="6500380" y="6397961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2" name="Red Rectangle 7">
            <a:extLst>
              <a:ext uri="{FF2B5EF4-FFF2-40B4-BE49-F238E27FC236}">
                <a16:creationId xmlns:a16="http://schemas.microsoft.com/office/drawing/2014/main" xmlns="" id="{F18037F4-D93C-43D9-9B1F-613032E11D6B}"/>
              </a:ext>
            </a:extLst>
          </p:cNvPr>
          <p:cNvSpPr>
            <a:spLocks noChangeAspect="1"/>
          </p:cNvSpPr>
          <p:nvPr/>
        </p:nvSpPr>
        <p:spPr>
          <a:xfrm>
            <a:off x="6500380" y="6610878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3" name="Green Rectangle 8">
            <a:extLst>
              <a:ext uri="{FF2B5EF4-FFF2-40B4-BE49-F238E27FC236}">
                <a16:creationId xmlns:a16="http://schemas.microsoft.com/office/drawing/2014/main" xmlns="" id="{655FC5CF-63E6-4341-AABC-01008D2CACE1}"/>
              </a:ext>
            </a:extLst>
          </p:cNvPr>
          <p:cNvSpPr>
            <a:spLocks noChangeAspect="1"/>
          </p:cNvSpPr>
          <p:nvPr/>
        </p:nvSpPr>
        <p:spPr>
          <a:xfrm>
            <a:off x="6722930" y="6397964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4" name="Yello Rectangle 9">
            <a:extLst>
              <a:ext uri="{FF2B5EF4-FFF2-40B4-BE49-F238E27FC236}">
                <a16:creationId xmlns:a16="http://schemas.microsoft.com/office/drawing/2014/main" xmlns="" id="{5D5FAD3B-DD2C-4C6F-9F84-0F2CE3DC6977}"/>
              </a:ext>
            </a:extLst>
          </p:cNvPr>
          <p:cNvSpPr>
            <a:spLocks noChangeAspect="1"/>
          </p:cNvSpPr>
          <p:nvPr/>
        </p:nvSpPr>
        <p:spPr>
          <a:xfrm>
            <a:off x="6722930" y="6610881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5" name="Blue Cylinder 15">
            <a:extLst>
              <a:ext uri="{FF2B5EF4-FFF2-40B4-BE49-F238E27FC236}">
                <a16:creationId xmlns:a16="http://schemas.microsoft.com/office/drawing/2014/main" xmlns="" id="{11BF8217-884B-4CEB-ABAD-CE9327A51802}"/>
              </a:ext>
            </a:extLst>
          </p:cNvPr>
          <p:cNvSpPr/>
          <p:nvPr/>
        </p:nvSpPr>
        <p:spPr>
          <a:xfrm>
            <a:off x="6546879" y="6442678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101C32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6" name="Green Cylinder 18">
            <a:extLst>
              <a:ext uri="{FF2B5EF4-FFF2-40B4-BE49-F238E27FC236}">
                <a16:creationId xmlns:a16="http://schemas.microsoft.com/office/drawing/2014/main" xmlns="" id="{B8BD9780-9911-40FE-AEC5-F8F9AE7ED470}"/>
              </a:ext>
            </a:extLst>
          </p:cNvPr>
          <p:cNvSpPr/>
          <p:nvPr/>
        </p:nvSpPr>
        <p:spPr>
          <a:xfrm>
            <a:off x="6546879" y="6442678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rgbClr val="84C326">
                  <a:shade val="67500"/>
                  <a:satMod val="115000"/>
                </a:srgbClr>
              </a:gs>
              <a:gs pos="100000">
                <a:srgbClr val="84C326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7" name="Red Cylinder 19">
            <a:extLst>
              <a:ext uri="{FF2B5EF4-FFF2-40B4-BE49-F238E27FC236}">
                <a16:creationId xmlns:a16="http://schemas.microsoft.com/office/drawing/2014/main" xmlns="" id="{2044A281-1F14-485E-8C0A-1C1EB03A55A1}"/>
              </a:ext>
            </a:extLst>
          </p:cNvPr>
          <p:cNvSpPr/>
          <p:nvPr/>
        </p:nvSpPr>
        <p:spPr>
          <a:xfrm>
            <a:off x="6546879" y="6442678"/>
            <a:ext cx="360000" cy="360000"/>
          </a:xfrm>
          <a:prstGeom prst="ellipse">
            <a:avLst/>
          </a:prstGeom>
          <a:solidFill>
            <a:srgbClr val="DA251D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8" name="Top Right Yellow Cylinder 17">
            <a:extLst>
              <a:ext uri="{FF2B5EF4-FFF2-40B4-BE49-F238E27FC236}">
                <a16:creationId xmlns:a16="http://schemas.microsoft.com/office/drawing/2014/main" xmlns="" id="{1D6860BD-CBD8-434D-B885-23A88E972E40}"/>
              </a:ext>
            </a:extLst>
          </p:cNvPr>
          <p:cNvSpPr/>
          <p:nvPr/>
        </p:nvSpPr>
        <p:spPr>
          <a:xfrm>
            <a:off x="6546879" y="6442678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0000">
                <a:srgbClr val="FFF500">
                  <a:shade val="67500"/>
                  <a:satMod val="115000"/>
                </a:srgbClr>
              </a:gs>
              <a:gs pos="100000">
                <a:srgbClr val="FFF5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9" name="Blue Rectangle 6">
            <a:extLst>
              <a:ext uri="{FF2B5EF4-FFF2-40B4-BE49-F238E27FC236}">
                <a16:creationId xmlns:a16="http://schemas.microsoft.com/office/drawing/2014/main" xmlns="" id="{9BF4FB39-18F0-4BC9-8A24-29B3126D4D86}"/>
              </a:ext>
            </a:extLst>
          </p:cNvPr>
          <p:cNvSpPr>
            <a:spLocks noChangeAspect="1"/>
          </p:cNvSpPr>
          <p:nvPr/>
        </p:nvSpPr>
        <p:spPr>
          <a:xfrm>
            <a:off x="5597156" y="4107463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0" name="Red Rectangle 7">
            <a:extLst>
              <a:ext uri="{FF2B5EF4-FFF2-40B4-BE49-F238E27FC236}">
                <a16:creationId xmlns:a16="http://schemas.microsoft.com/office/drawing/2014/main" xmlns="" id="{1A845925-2EFD-45DE-ABBA-0AA4C27ACA97}"/>
              </a:ext>
            </a:extLst>
          </p:cNvPr>
          <p:cNvSpPr>
            <a:spLocks noChangeAspect="1"/>
          </p:cNvSpPr>
          <p:nvPr/>
        </p:nvSpPr>
        <p:spPr>
          <a:xfrm>
            <a:off x="5588012" y="4331397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1" name="Green Rectangle 8">
            <a:extLst>
              <a:ext uri="{FF2B5EF4-FFF2-40B4-BE49-F238E27FC236}">
                <a16:creationId xmlns:a16="http://schemas.microsoft.com/office/drawing/2014/main" xmlns="" id="{EFAE2692-162C-4AB5-A5DD-D92BB71D1A05}"/>
              </a:ext>
            </a:extLst>
          </p:cNvPr>
          <p:cNvSpPr>
            <a:spLocks noChangeAspect="1"/>
          </p:cNvSpPr>
          <p:nvPr/>
        </p:nvSpPr>
        <p:spPr>
          <a:xfrm>
            <a:off x="5819706" y="4107466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2" name="Yello Rectangle 9">
            <a:extLst>
              <a:ext uri="{FF2B5EF4-FFF2-40B4-BE49-F238E27FC236}">
                <a16:creationId xmlns:a16="http://schemas.microsoft.com/office/drawing/2014/main" xmlns="" id="{0AC5F556-718F-41A8-9EFC-60274506C232}"/>
              </a:ext>
            </a:extLst>
          </p:cNvPr>
          <p:cNvSpPr>
            <a:spLocks noChangeAspect="1"/>
          </p:cNvSpPr>
          <p:nvPr/>
        </p:nvSpPr>
        <p:spPr>
          <a:xfrm>
            <a:off x="5810562" y="4331400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3" name="Blue Cylinder 15">
            <a:extLst>
              <a:ext uri="{FF2B5EF4-FFF2-40B4-BE49-F238E27FC236}">
                <a16:creationId xmlns:a16="http://schemas.microsoft.com/office/drawing/2014/main" xmlns="" id="{D157B6C0-957F-4CDE-808F-1C2B90C35F08}"/>
              </a:ext>
            </a:extLst>
          </p:cNvPr>
          <p:cNvSpPr/>
          <p:nvPr/>
        </p:nvSpPr>
        <p:spPr>
          <a:xfrm>
            <a:off x="5634511" y="4163197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101C32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4" name="Green Cylinder 18">
            <a:extLst>
              <a:ext uri="{FF2B5EF4-FFF2-40B4-BE49-F238E27FC236}">
                <a16:creationId xmlns:a16="http://schemas.microsoft.com/office/drawing/2014/main" xmlns="" id="{B1D2F3A5-F1CD-40BC-95ED-1EAE1AAECA9E}"/>
              </a:ext>
            </a:extLst>
          </p:cNvPr>
          <p:cNvSpPr/>
          <p:nvPr/>
        </p:nvSpPr>
        <p:spPr>
          <a:xfrm>
            <a:off x="5634511" y="4163197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rgbClr val="84C326">
                  <a:shade val="67500"/>
                  <a:satMod val="115000"/>
                </a:srgbClr>
              </a:gs>
              <a:gs pos="100000">
                <a:srgbClr val="84C326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5" name="Red Cylinder 19">
            <a:extLst>
              <a:ext uri="{FF2B5EF4-FFF2-40B4-BE49-F238E27FC236}">
                <a16:creationId xmlns:a16="http://schemas.microsoft.com/office/drawing/2014/main" xmlns="" id="{10F2E2CA-9557-464F-8BE0-36ECCEE66FF7}"/>
              </a:ext>
            </a:extLst>
          </p:cNvPr>
          <p:cNvSpPr/>
          <p:nvPr/>
        </p:nvSpPr>
        <p:spPr>
          <a:xfrm>
            <a:off x="5634511" y="4163197"/>
            <a:ext cx="360000" cy="360000"/>
          </a:xfrm>
          <a:prstGeom prst="ellipse">
            <a:avLst/>
          </a:prstGeom>
          <a:solidFill>
            <a:srgbClr val="DA251D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6" name="Top Right Yellow Cylinder 17">
            <a:extLst>
              <a:ext uri="{FF2B5EF4-FFF2-40B4-BE49-F238E27FC236}">
                <a16:creationId xmlns:a16="http://schemas.microsoft.com/office/drawing/2014/main" xmlns="" id="{70EBEC5C-08C3-4F64-8DED-184D76D80F8E}"/>
              </a:ext>
            </a:extLst>
          </p:cNvPr>
          <p:cNvSpPr/>
          <p:nvPr/>
        </p:nvSpPr>
        <p:spPr>
          <a:xfrm>
            <a:off x="5634511" y="4163197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0000">
                <a:srgbClr val="FFF500">
                  <a:shade val="67500"/>
                  <a:satMod val="115000"/>
                </a:srgbClr>
              </a:gs>
              <a:gs pos="100000">
                <a:srgbClr val="FFF5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7" name="Blue Rectangle 6">
            <a:extLst>
              <a:ext uri="{FF2B5EF4-FFF2-40B4-BE49-F238E27FC236}">
                <a16:creationId xmlns:a16="http://schemas.microsoft.com/office/drawing/2014/main" xmlns="" id="{3251C591-401B-4582-8C5D-31DD85BAC511}"/>
              </a:ext>
            </a:extLst>
          </p:cNvPr>
          <p:cNvSpPr>
            <a:spLocks noChangeAspect="1"/>
          </p:cNvSpPr>
          <p:nvPr/>
        </p:nvSpPr>
        <p:spPr>
          <a:xfrm>
            <a:off x="5577426" y="4543638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8" name="Red Rectangle 7">
            <a:extLst>
              <a:ext uri="{FF2B5EF4-FFF2-40B4-BE49-F238E27FC236}">
                <a16:creationId xmlns:a16="http://schemas.microsoft.com/office/drawing/2014/main" xmlns="" id="{30807ABB-AA30-4B60-A870-041C5B5277F4}"/>
              </a:ext>
            </a:extLst>
          </p:cNvPr>
          <p:cNvSpPr>
            <a:spLocks noChangeAspect="1"/>
          </p:cNvSpPr>
          <p:nvPr/>
        </p:nvSpPr>
        <p:spPr>
          <a:xfrm>
            <a:off x="5577426" y="4778589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9" name="Green Rectangle 8">
            <a:extLst>
              <a:ext uri="{FF2B5EF4-FFF2-40B4-BE49-F238E27FC236}">
                <a16:creationId xmlns:a16="http://schemas.microsoft.com/office/drawing/2014/main" xmlns="" id="{CCA5ED9B-111C-4A6F-842C-0E2FD6F08C4C}"/>
              </a:ext>
            </a:extLst>
          </p:cNvPr>
          <p:cNvSpPr>
            <a:spLocks noChangeAspect="1"/>
          </p:cNvSpPr>
          <p:nvPr/>
        </p:nvSpPr>
        <p:spPr>
          <a:xfrm>
            <a:off x="5799976" y="4543641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0" name="Yello Rectangle 9">
            <a:extLst>
              <a:ext uri="{FF2B5EF4-FFF2-40B4-BE49-F238E27FC236}">
                <a16:creationId xmlns:a16="http://schemas.microsoft.com/office/drawing/2014/main" xmlns="" id="{066BF8E6-AB31-46BD-B38F-B00D27637F76}"/>
              </a:ext>
            </a:extLst>
          </p:cNvPr>
          <p:cNvSpPr>
            <a:spLocks noChangeAspect="1"/>
          </p:cNvSpPr>
          <p:nvPr/>
        </p:nvSpPr>
        <p:spPr>
          <a:xfrm>
            <a:off x="5799976" y="4778592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1" name="Blue Cylinder 15">
            <a:extLst>
              <a:ext uri="{FF2B5EF4-FFF2-40B4-BE49-F238E27FC236}">
                <a16:creationId xmlns:a16="http://schemas.microsoft.com/office/drawing/2014/main" xmlns="" id="{5621D06E-9B70-46FA-B4D1-066869175C12}"/>
              </a:ext>
            </a:extLst>
          </p:cNvPr>
          <p:cNvSpPr/>
          <p:nvPr/>
        </p:nvSpPr>
        <p:spPr>
          <a:xfrm>
            <a:off x="5623925" y="4610389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101C32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2" name="Green Cylinder 18">
            <a:extLst>
              <a:ext uri="{FF2B5EF4-FFF2-40B4-BE49-F238E27FC236}">
                <a16:creationId xmlns:a16="http://schemas.microsoft.com/office/drawing/2014/main" xmlns="" id="{76D1F528-AF88-4478-B3C7-DDC7676F3709}"/>
              </a:ext>
            </a:extLst>
          </p:cNvPr>
          <p:cNvSpPr/>
          <p:nvPr/>
        </p:nvSpPr>
        <p:spPr>
          <a:xfrm>
            <a:off x="5623925" y="4610389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rgbClr val="84C326">
                  <a:shade val="67500"/>
                  <a:satMod val="115000"/>
                </a:srgbClr>
              </a:gs>
              <a:gs pos="100000">
                <a:srgbClr val="84C326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3" name="Red Cylinder 19">
            <a:extLst>
              <a:ext uri="{FF2B5EF4-FFF2-40B4-BE49-F238E27FC236}">
                <a16:creationId xmlns:a16="http://schemas.microsoft.com/office/drawing/2014/main" xmlns="" id="{01620855-FB4F-4E17-B0F9-2403686E113B}"/>
              </a:ext>
            </a:extLst>
          </p:cNvPr>
          <p:cNvSpPr/>
          <p:nvPr/>
        </p:nvSpPr>
        <p:spPr>
          <a:xfrm>
            <a:off x="5623925" y="4610389"/>
            <a:ext cx="360000" cy="360000"/>
          </a:xfrm>
          <a:prstGeom prst="ellipse">
            <a:avLst/>
          </a:prstGeom>
          <a:solidFill>
            <a:srgbClr val="DA251D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4" name="Top Right Yellow Cylinder 17">
            <a:extLst>
              <a:ext uri="{FF2B5EF4-FFF2-40B4-BE49-F238E27FC236}">
                <a16:creationId xmlns:a16="http://schemas.microsoft.com/office/drawing/2014/main" xmlns="" id="{A979304B-89EF-4ED2-91DA-85670EBBE1C1}"/>
              </a:ext>
            </a:extLst>
          </p:cNvPr>
          <p:cNvSpPr/>
          <p:nvPr/>
        </p:nvSpPr>
        <p:spPr>
          <a:xfrm>
            <a:off x="5623925" y="4610389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0000">
                <a:srgbClr val="FFF500">
                  <a:shade val="67500"/>
                  <a:satMod val="115000"/>
                </a:srgbClr>
              </a:gs>
              <a:gs pos="100000">
                <a:srgbClr val="FFF5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5" name="Blue Rectangle 6">
            <a:extLst>
              <a:ext uri="{FF2B5EF4-FFF2-40B4-BE49-F238E27FC236}">
                <a16:creationId xmlns:a16="http://schemas.microsoft.com/office/drawing/2014/main" xmlns="" id="{6A3E3194-8E81-4C0B-9FBC-FEA81E376F36}"/>
              </a:ext>
            </a:extLst>
          </p:cNvPr>
          <p:cNvSpPr>
            <a:spLocks noChangeAspect="1"/>
          </p:cNvSpPr>
          <p:nvPr/>
        </p:nvSpPr>
        <p:spPr>
          <a:xfrm>
            <a:off x="5586934" y="5025111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6" name="Red Rectangle 7">
            <a:extLst>
              <a:ext uri="{FF2B5EF4-FFF2-40B4-BE49-F238E27FC236}">
                <a16:creationId xmlns:a16="http://schemas.microsoft.com/office/drawing/2014/main" xmlns="" id="{A16F4057-B709-4099-A6A3-F4C262162FDD}"/>
              </a:ext>
            </a:extLst>
          </p:cNvPr>
          <p:cNvSpPr>
            <a:spLocks noChangeAspect="1"/>
          </p:cNvSpPr>
          <p:nvPr/>
        </p:nvSpPr>
        <p:spPr>
          <a:xfrm>
            <a:off x="5586934" y="5249045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7" name="Green Rectangle 8">
            <a:extLst>
              <a:ext uri="{FF2B5EF4-FFF2-40B4-BE49-F238E27FC236}">
                <a16:creationId xmlns:a16="http://schemas.microsoft.com/office/drawing/2014/main" xmlns="" id="{3160DC4B-0C95-4EB5-8A02-2E8444389B17}"/>
              </a:ext>
            </a:extLst>
          </p:cNvPr>
          <p:cNvSpPr>
            <a:spLocks noChangeAspect="1"/>
          </p:cNvSpPr>
          <p:nvPr/>
        </p:nvSpPr>
        <p:spPr>
          <a:xfrm>
            <a:off x="5809484" y="5025114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8" name="Yello Rectangle 9">
            <a:extLst>
              <a:ext uri="{FF2B5EF4-FFF2-40B4-BE49-F238E27FC236}">
                <a16:creationId xmlns:a16="http://schemas.microsoft.com/office/drawing/2014/main" xmlns="" id="{6BBC1369-25B2-47CD-A688-F063DB337B6A}"/>
              </a:ext>
            </a:extLst>
          </p:cNvPr>
          <p:cNvSpPr>
            <a:spLocks noChangeAspect="1"/>
          </p:cNvSpPr>
          <p:nvPr/>
        </p:nvSpPr>
        <p:spPr>
          <a:xfrm>
            <a:off x="5809484" y="5249048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9" name="Blue Cylinder 15">
            <a:extLst>
              <a:ext uri="{FF2B5EF4-FFF2-40B4-BE49-F238E27FC236}">
                <a16:creationId xmlns:a16="http://schemas.microsoft.com/office/drawing/2014/main" xmlns="" id="{5DEFDF9D-E474-472F-9B78-634D3DC91100}"/>
              </a:ext>
            </a:extLst>
          </p:cNvPr>
          <p:cNvSpPr/>
          <p:nvPr/>
        </p:nvSpPr>
        <p:spPr>
          <a:xfrm>
            <a:off x="5633433" y="5080845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101C32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0" name="Green Cylinder 18">
            <a:extLst>
              <a:ext uri="{FF2B5EF4-FFF2-40B4-BE49-F238E27FC236}">
                <a16:creationId xmlns:a16="http://schemas.microsoft.com/office/drawing/2014/main" xmlns="" id="{94B43409-4825-44BF-880B-8A1D781A7810}"/>
              </a:ext>
            </a:extLst>
          </p:cNvPr>
          <p:cNvSpPr/>
          <p:nvPr/>
        </p:nvSpPr>
        <p:spPr>
          <a:xfrm>
            <a:off x="5633433" y="5080845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rgbClr val="84C326">
                  <a:shade val="67500"/>
                  <a:satMod val="115000"/>
                </a:srgbClr>
              </a:gs>
              <a:gs pos="100000">
                <a:srgbClr val="84C326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1" name="Red Cylinder 19">
            <a:extLst>
              <a:ext uri="{FF2B5EF4-FFF2-40B4-BE49-F238E27FC236}">
                <a16:creationId xmlns:a16="http://schemas.microsoft.com/office/drawing/2014/main" xmlns="" id="{750D5638-7E56-480D-8305-ED0E93FF2B92}"/>
              </a:ext>
            </a:extLst>
          </p:cNvPr>
          <p:cNvSpPr/>
          <p:nvPr/>
        </p:nvSpPr>
        <p:spPr>
          <a:xfrm>
            <a:off x="5633433" y="5080845"/>
            <a:ext cx="360000" cy="360000"/>
          </a:xfrm>
          <a:prstGeom prst="ellipse">
            <a:avLst/>
          </a:prstGeom>
          <a:solidFill>
            <a:srgbClr val="DA251D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2" name="Top Right Yellow Cylinder 17">
            <a:extLst>
              <a:ext uri="{FF2B5EF4-FFF2-40B4-BE49-F238E27FC236}">
                <a16:creationId xmlns:a16="http://schemas.microsoft.com/office/drawing/2014/main" xmlns="" id="{319ECA6E-2F9C-489D-8262-6E7333613F0B}"/>
              </a:ext>
            </a:extLst>
          </p:cNvPr>
          <p:cNvSpPr/>
          <p:nvPr/>
        </p:nvSpPr>
        <p:spPr>
          <a:xfrm>
            <a:off x="5633433" y="5080845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0000">
                <a:srgbClr val="FFF500">
                  <a:shade val="67500"/>
                  <a:satMod val="115000"/>
                </a:srgbClr>
              </a:gs>
              <a:gs pos="100000">
                <a:srgbClr val="FFF5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3" name="Blue Rectangle 6">
            <a:extLst>
              <a:ext uri="{FF2B5EF4-FFF2-40B4-BE49-F238E27FC236}">
                <a16:creationId xmlns:a16="http://schemas.microsoft.com/office/drawing/2014/main" xmlns="" id="{32FE370A-5205-4792-927A-1198AC7A2497}"/>
              </a:ext>
            </a:extLst>
          </p:cNvPr>
          <p:cNvSpPr>
            <a:spLocks noChangeAspect="1"/>
          </p:cNvSpPr>
          <p:nvPr/>
        </p:nvSpPr>
        <p:spPr>
          <a:xfrm>
            <a:off x="5586549" y="5491646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4" name="Red Rectangle 7">
            <a:extLst>
              <a:ext uri="{FF2B5EF4-FFF2-40B4-BE49-F238E27FC236}">
                <a16:creationId xmlns:a16="http://schemas.microsoft.com/office/drawing/2014/main" xmlns="" id="{C8473085-5DF5-4349-9A92-4DCB2FA46991}"/>
              </a:ext>
            </a:extLst>
          </p:cNvPr>
          <p:cNvSpPr>
            <a:spLocks noChangeAspect="1"/>
          </p:cNvSpPr>
          <p:nvPr/>
        </p:nvSpPr>
        <p:spPr>
          <a:xfrm>
            <a:off x="5586549" y="5704563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5" name="Green Rectangle 8">
            <a:extLst>
              <a:ext uri="{FF2B5EF4-FFF2-40B4-BE49-F238E27FC236}">
                <a16:creationId xmlns:a16="http://schemas.microsoft.com/office/drawing/2014/main" xmlns="" id="{377B97B2-B90B-4058-9502-124453282707}"/>
              </a:ext>
            </a:extLst>
          </p:cNvPr>
          <p:cNvSpPr>
            <a:spLocks noChangeAspect="1"/>
          </p:cNvSpPr>
          <p:nvPr/>
        </p:nvSpPr>
        <p:spPr>
          <a:xfrm>
            <a:off x="5809099" y="5491649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6" name="Yello Rectangle 9">
            <a:extLst>
              <a:ext uri="{FF2B5EF4-FFF2-40B4-BE49-F238E27FC236}">
                <a16:creationId xmlns:a16="http://schemas.microsoft.com/office/drawing/2014/main" xmlns="" id="{5F373755-8676-4B7E-A3C6-9444D75F854E}"/>
              </a:ext>
            </a:extLst>
          </p:cNvPr>
          <p:cNvSpPr>
            <a:spLocks noChangeAspect="1"/>
          </p:cNvSpPr>
          <p:nvPr/>
        </p:nvSpPr>
        <p:spPr>
          <a:xfrm>
            <a:off x="5809099" y="5704566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7" name="Blue Cylinder 15">
            <a:extLst>
              <a:ext uri="{FF2B5EF4-FFF2-40B4-BE49-F238E27FC236}">
                <a16:creationId xmlns:a16="http://schemas.microsoft.com/office/drawing/2014/main" xmlns="" id="{23D94A75-C975-4E22-ABE1-6596FB245D6B}"/>
              </a:ext>
            </a:extLst>
          </p:cNvPr>
          <p:cNvSpPr/>
          <p:nvPr/>
        </p:nvSpPr>
        <p:spPr>
          <a:xfrm>
            <a:off x="5633048" y="5536363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101C32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8" name="Green Cylinder 18">
            <a:extLst>
              <a:ext uri="{FF2B5EF4-FFF2-40B4-BE49-F238E27FC236}">
                <a16:creationId xmlns:a16="http://schemas.microsoft.com/office/drawing/2014/main" xmlns="" id="{8DAE86E1-697F-4B85-9C63-41BD5D20959A}"/>
              </a:ext>
            </a:extLst>
          </p:cNvPr>
          <p:cNvSpPr/>
          <p:nvPr/>
        </p:nvSpPr>
        <p:spPr>
          <a:xfrm>
            <a:off x="5633048" y="5536363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rgbClr val="84C326">
                  <a:shade val="67500"/>
                  <a:satMod val="115000"/>
                </a:srgbClr>
              </a:gs>
              <a:gs pos="100000">
                <a:srgbClr val="84C326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9" name="Red Cylinder 19">
            <a:extLst>
              <a:ext uri="{FF2B5EF4-FFF2-40B4-BE49-F238E27FC236}">
                <a16:creationId xmlns:a16="http://schemas.microsoft.com/office/drawing/2014/main" xmlns="" id="{B1CF6ACB-42A1-4108-A666-C38999B14B3F}"/>
              </a:ext>
            </a:extLst>
          </p:cNvPr>
          <p:cNvSpPr/>
          <p:nvPr/>
        </p:nvSpPr>
        <p:spPr>
          <a:xfrm>
            <a:off x="5633048" y="5536363"/>
            <a:ext cx="360000" cy="360000"/>
          </a:xfrm>
          <a:prstGeom prst="ellipse">
            <a:avLst/>
          </a:prstGeom>
          <a:solidFill>
            <a:srgbClr val="DA251D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0" name="Top Right Yellow Cylinder 17">
            <a:extLst>
              <a:ext uri="{FF2B5EF4-FFF2-40B4-BE49-F238E27FC236}">
                <a16:creationId xmlns:a16="http://schemas.microsoft.com/office/drawing/2014/main" xmlns="" id="{6A4CCAC8-8A8F-45F9-A832-F45883B37D97}"/>
              </a:ext>
            </a:extLst>
          </p:cNvPr>
          <p:cNvSpPr/>
          <p:nvPr/>
        </p:nvSpPr>
        <p:spPr>
          <a:xfrm>
            <a:off x="5633048" y="5536363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0000">
                <a:srgbClr val="FFF500">
                  <a:shade val="67500"/>
                  <a:satMod val="115000"/>
                </a:srgbClr>
              </a:gs>
              <a:gs pos="100000">
                <a:srgbClr val="FFF5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1" name="Blue Rectangle 6">
            <a:extLst>
              <a:ext uri="{FF2B5EF4-FFF2-40B4-BE49-F238E27FC236}">
                <a16:creationId xmlns:a16="http://schemas.microsoft.com/office/drawing/2014/main" xmlns="" id="{436CC833-06FE-42B2-83B8-DD1D07D3DB17}"/>
              </a:ext>
            </a:extLst>
          </p:cNvPr>
          <p:cNvSpPr>
            <a:spLocks noChangeAspect="1"/>
          </p:cNvSpPr>
          <p:nvPr/>
        </p:nvSpPr>
        <p:spPr>
          <a:xfrm>
            <a:off x="6505988" y="911085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2" name="Red Rectangle 7">
            <a:extLst>
              <a:ext uri="{FF2B5EF4-FFF2-40B4-BE49-F238E27FC236}">
                <a16:creationId xmlns:a16="http://schemas.microsoft.com/office/drawing/2014/main" xmlns="" id="{A999D37C-8581-4DC5-8E20-1085F9A7A1BC}"/>
              </a:ext>
            </a:extLst>
          </p:cNvPr>
          <p:cNvSpPr>
            <a:spLocks noChangeAspect="1"/>
          </p:cNvSpPr>
          <p:nvPr/>
        </p:nvSpPr>
        <p:spPr>
          <a:xfrm>
            <a:off x="6505988" y="1135019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3" name="Green Rectangle 8">
            <a:extLst>
              <a:ext uri="{FF2B5EF4-FFF2-40B4-BE49-F238E27FC236}">
                <a16:creationId xmlns:a16="http://schemas.microsoft.com/office/drawing/2014/main" xmlns="" id="{0A751AED-9555-477A-B06D-451D67DA3A65}"/>
              </a:ext>
            </a:extLst>
          </p:cNvPr>
          <p:cNvSpPr>
            <a:spLocks noChangeAspect="1"/>
          </p:cNvSpPr>
          <p:nvPr/>
        </p:nvSpPr>
        <p:spPr>
          <a:xfrm>
            <a:off x="6728538" y="911088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4" name="Yello Rectangle 9">
            <a:extLst>
              <a:ext uri="{FF2B5EF4-FFF2-40B4-BE49-F238E27FC236}">
                <a16:creationId xmlns:a16="http://schemas.microsoft.com/office/drawing/2014/main" xmlns="" id="{F268943C-3C19-497F-ADEF-053675D7C7B6}"/>
              </a:ext>
            </a:extLst>
          </p:cNvPr>
          <p:cNvSpPr>
            <a:spLocks noChangeAspect="1"/>
          </p:cNvSpPr>
          <p:nvPr/>
        </p:nvSpPr>
        <p:spPr>
          <a:xfrm>
            <a:off x="6728538" y="1135022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5" name="Blue Cylinder 15">
            <a:extLst>
              <a:ext uri="{FF2B5EF4-FFF2-40B4-BE49-F238E27FC236}">
                <a16:creationId xmlns:a16="http://schemas.microsoft.com/office/drawing/2014/main" xmlns="" id="{435D4813-886D-4662-B02A-1613F579DE49}"/>
              </a:ext>
            </a:extLst>
          </p:cNvPr>
          <p:cNvSpPr/>
          <p:nvPr/>
        </p:nvSpPr>
        <p:spPr>
          <a:xfrm>
            <a:off x="6552487" y="966819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101C32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6" name="Green Cylinder 18">
            <a:extLst>
              <a:ext uri="{FF2B5EF4-FFF2-40B4-BE49-F238E27FC236}">
                <a16:creationId xmlns:a16="http://schemas.microsoft.com/office/drawing/2014/main" xmlns="" id="{CA9B43A4-3EF6-4B6B-A7C8-9759CD6B2A52}"/>
              </a:ext>
            </a:extLst>
          </p:cNvPr>
          <p:cNvSpPr/>
          <p:nvPr/>
        </p:nvSpPr>
        <p:spPr>
          <a:xfrm>
            <a:off x="6552487" y="966819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rgbClr val="84C326">
                  <a:shade val="67500"/>
                  <a:satMod val="115000"/>
                </a:srgbClr>
              </a:gs>
              <a:gs pos="100000">
                <a:srgbClr val="84C326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7" name="Red Cylinder 19">
            <a:extLst>
              <a:ext uri="{FF2B5EF4-FFF2-40B4-BE49-F238E27FC236}">
                <a16:creationId xmlns:a16="http://schemas.microsoft.com/office/drawing/2014/main" xmlns="" id="{D4A38F5B-12FC-4EC7-A31F-98695FF7EE3A}"/>
              </a:ext>
            </a:extLst>
          </p:cNvPr>
          <p:cNvSpPr/>
          <p:nvPr/>
        </p:nvSpPr>
        <p:spPr>
          <a:xfrm>
            <a:off x="6552487" y="966819"/>
            <a:ext cx="360000" cy="360000"/>
          </a:xfrm>
          <a:prstGeom prst="ellipse">
            <a:avLst/>
          </a:prstGeom>
          <a:solidFill>
            <a:srgbClr val="DA251D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8" name="Top Right Yellow Cylinder 17">
            <a:extLst>
              <a:ext uri="{FF2B5EF4-FFF2-40B4-BE49-F238E27FC236}">
                <a16:creationId xmlns:a16="http://schemas.microsoft.com/office/drawing/2014/main" xmlns="" id="{AAC9D686-A805-49BD-A1E2-A386635D94B1}"/>
              </a:ext>
            </a:extLst>
          </p:cNvPr>
          <p:cNvSpPr/>
          <p:nvPr/>
        </p:nvSpPr>
        <p:spPr>
          <a:xfrm>
            <a:off x="6552487" y="966819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0000">
                <a:srgbClr val="FFF500">
                  <a:shade val="67500"/>
                  <a:satMod val="115000"/>
                </a:srgbClr>
              </a:gs>
              <a:gs pos="100000">
                <a:srgbClr val="FFF5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9" name="Blue Rectangle 6">
            <a:extLst>
              <a:ext uri="{FF2B5EF4-FFF2-40B4-BE49-F238E27FC236}">
                <a16:creationId xmlns:a16="http://schemas.microsoft.com/office/drawing/2014/main" xmlns="" id="{66751A59-EB3C-41AF-8A72-21751884FEC2}"/>
              </a:ext>
            </a:extLst>
          </p:cNvPr>
          <p:cNvSpPr>
            <a:spLocks noChangeAspect="1"/>
          </p:cNvSpPr>
          <p:nvPr/>
        </p:nvSpPr>
        <p:spPr>
          <a:xfrm>
            <a:off x="6504733" y="1347260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0" name="Red Rectangle 7">
            <a:extLst>
              <a:ext uri="{FF2B5EF4-FFF2-40B4-BE49-F238E27FC236}">
                <a16:creationId xmlns:a16="http://schemas.microsoft.com/office/drawing/2014/main" xmlns="" id="{0C923434-3BDE-4C41-A595-5D28E1E328C7}"/>
              </a:ext>
            </a:extLst>
          </p:cNvPr>
          <p:cNvSpPr>
            <a:spLocks noChangeAspect="1"/>
          </p:cNvSpPr>
          <p:nvPr/>
        </p:nvSpPr>
        <p:spPr>
          <a:xfrm>
            <a:off x="6504733" y="1582211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1" name="Green Rectangle 8">
            <a:extLst>
              <a:ext uri="{FF2B5EF4-FFF2-40B4-BE49-F238E27FC236}">
                <a16:creationId xmlns:a16="http://schemas.microsoft.com/office/drawing/2014/main" xmlns="" id="{E8AEFD49-1C50-4967-AF05-07B5EC460522}"/>
              </a:ext>
            </a:extLst>
          </p:cNvPr>
          <p:cNvSpPr>
            <a:spLocks noChangeAspect="1"/>
          </p:cNvSpPr>
          <p:nvPr/>
        </p:nvSpPr>
        <p:spPr>
          <a:xfrm>
            <a:off x="6727283" y="1347263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2" name="Yello Rectangle 9">
            <a:extLst>
              <a:ext uri="{FF2B5EF4-FFF2-40B4-BE49-F238E27FC236}">
                <a16:creationId xmlns:a16="http://schemas.microsoft.com/office/drawing/2014/main" xmlns="" id="{5B16BF21-52C7-415A-BADE-FF53295985D2}"/>
              </a:ext>
            </a:extLst>
          </p:cNvPr>
          <p:cNvSpPr>
            <a:spLocks noChangeAspect="1"/>
          </p:cNvSpPr>
          <p:nvPr/>
        </p:nvSpPr>
        <p:spPr>
          <a:xfrm>
            <a:off x="6727283" y="1582214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3" name="Blue Cylinder 15">
            <a:extLst>
              <a:ext uri="{FF2B5EF4-FFF2-40B4-BE49-F238E27FC236}">
                <a16:creationId xmlns:a16="http://schemas.microsoft.com/office/drawing/2014/main" xmlns="" id="{A20B7CD0-6537-4FD5-8DE9-9BCC4267C455}"/>
              </a:ext>
            </a:extLst>
          </p:cNvPr>
          <p:cNvSpPr/>
          <p:nvPr/>
        </p:nvSpPr>
        <p:spPr>
          <a:xfrm>
            <a:off x="6551232" y="1414011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101C32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4" name="Green Cylinder 18">
            <a:extLst>
              <a:ext uri="{FF2B5EF4-FFF2-40B4-BE49-F238E27FC236}">
                <a16:creationId xmlns:a16="http://schemas.microsoft.com/office/drawing/2014/main" xmlns="" id="{C7026C80-4ED1-45A9-8479-D317D98DB359}"/>
              </a:ext>
            </a:extLst>
          </p:cNvPr>
          <p:cNvSpPr/>
          <p:nvPr/>
        </p:nvSpPr>
        <p:spPr>
          <a:xfrm>
            <a:off x="6551232" y="1414011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rgbClr val="84C326">
                  <a:shade val="67500"/>
                  <a:satMod val="115000"/>
                </a:srgbClr>
              </a:gs>
              <a:gs pos="100000">
                <a:srgbClr val="84C326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5" name="Red Cylinder 19">
            <a:extLst>
              <a:ext uri="{FF2B5EF4-FFF2-40B4-BE49-F238E27FC236}">
                <a16:creationId xmlns:a16="http://schemas.microsoft.com/office/drawing/2014/main" xmlns="" id="{9CCCB343-8B55-45B7-8A36-3D98D17E28D4}"/>
              </a:ext>
            </a:extLst>
          </p:cNvPr>
          <p:cNvSpPr/>
          <p:nvPr/>
        </p:nvSpPr>
        <p:spPr>
          <a:xfrm>
            <a:off x="6551232" y="1414011"/>
            <a:ext cx="360000" cy="360000"/>
          </a:xfrm>
          <a:prstGeom prst="ellipse">
            <a:avLst/>
          </a:prstGeom>
          <a:solidFill>
            <a:srgbClr val="DA251D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6" name="Top Right Yellow Cylinder 17">
            <a:extLst>
              <a:ext uri="{FF2B5EF4-FFF2-40B4-BE49-F238E27FC236}">
                <a16:creationId xmlns:a16="http://schemas.microsoft.com/office/drawing/2014/main" xmlns="" id="{A86BD63D-23D7-4FBD-8FC6-02AA46D31205}"/>
              </a:ext>
            </a:extLst>
          </p:cNvPr>
          <p:cNvSpPr/>
          <p:nvPr/>
        </p:nvSpPr>
        <p:spPr>
          <a:xfrm>
            <a:off x="6551232" y="1414011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0000">
                <a:srgbClr val="FFF500">
                  <a:shade val="67500"/>
                  <a:satMod val="115000"/>
                </a:srgbClr>
              </a:gs>
              <a:gs pos="100000">
                <a:srgbClr val="FFF5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7" name="Blue Rectangle 6">
            <a:extLst>
              <a:ext uri="{FF2B5EF4-FFF2-40B4-BE49-F238E27FC236}">
                <a16:creationId xmlns:a16="http://schemas.microsoft.com/office/drawing/2014/main" xmlns="" id="{E1CB2834-784E-4B92-8C1F-898E284CCAEF}"/>
              </a:ext>
            </a:extLst>
          </p:cNvPr>
          <p:cNvSpPr>
            <a:spLocks noChangeAspect="1"/>
          </p:cNvSpPr>
          <p:nvPr/>
        </p:nvSpPr>
        <p:spPr>
          <a:xfrm>
            <a:off x="6504910" y="1828733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8" name="Red Rectangle 7">
            <a:extLst>
              <a:ext uri="{FF2B5EF4-FFF2-40B4-BE49-F238E27FC236}">
                <a16:creationId xmlns:a16="http://schemas.microsoft.com/office/drawing/2014/main" xmlns="" id="{4EDCE460-8EA9-46AC-AF2C-C14193C1CAD5}"/>
              </a:ext>
            </a:extLst>
          </p:cNvPr>
          <p:cNvSpPr>
            <a:spLocks noChangeAspect="1"/>
          </p:cNvSpPr>
          <p:nvPr/>
        </p:nvSpPr>
        <p:spPr>
          <a:xfrm>
            <a:off x="6504910" y="2052667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9" name="Green Rectangle 8">
            <a:extLst>
              <a:ext uri="{FF2B5EF4-FFF2-40B4-BE49-F238E27FC236}">
                <a16:creationId xmlns:a16="http://schemas.microsoft.com/office/drawing/2014/main" xmlns="" id="{29E01127-ABA9-4D73-A3D6-97C4C0AA91B3}"/>
              </a:ext>
            </a:extLst>
          </p:cNvPr>
          <p:cNvSpPr>
            <a:spLocks noChangeAspect="1"/>
          </p:cNvSpPr>
          <p:nvPr/>
        </p:nvSpPr>
        <p:spPr>
          <a:xfrm>
            <a:off x="6727460" y="1828736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0" name="Yello Rectangle 9">
            <a:extLst>
              <a:ext uri="{FF2B5EF4-FFF2-40B4-BE49-F238E27FC236}">
                <a16:creationId xmlns:a16="http://schemas.microsoft.com/office/drawing/2014/main" xmlns="" id="{AB7DD6D9-96E5-4C3D-8F95-C13F946CFE10}"/>
              </a:ext>
            </a:extLst>
          </p:cNvPr>
          <p:cNvSpPr>
            <a:spLocks noChangeAspect="1"/>
          </p:cNvSpPr>
          <p:nvPr/>
        </p:nvSpPr>
        <p:spPr>
          <a:xfrm>
            <a:off x="6727460" y="2052670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1" name="Blue Cylinder 15">
            <a:extLst>
              <a:ext uri="{FF2B5EF4-FFF2-40B4-BE49-F238E27FC236}">
                <a16:creationId xmlns:a16="http://schemas.microsoft.com/office/drawing/2014/main" xmlns="" id="{A6A3644C-A71B-43E0-B2CA-B80C47C5D5B6}"/>
              </a:ext>
            </a:extLst>
          </p:cNvPr>
          <p:cNvSpPr/>
          <p:nvPr/>
        </p:nvSpPr>
        <p:spPr>
          <a:xfrm>
            <a:off x="6551409" y="1884467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101C32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2" name="Green Cylinder 18">
            <a:extLst>
              <a:ext uri="{FF2B5EF4-FFF2-40B4-BE49-F238E27FC236}">
                <a16:creationId xmlns:a16="http://schemas.microsoft.com/office/drawing/2014/main" xmlns="" id="{21BEE6EE-0AC2-401D-B66A-9C1FBF07EDDB}"/>
              </a:ext>
            </a:extLst>
          </p:cNvPr>
          <p:cNvSpPr/>
          <p:nvPr/>
        </p:nvSpPr>
        <p:spPr>
          <a:xfrm>
            <a:off x="6551409" y="1884467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rgbClr val="84C326">
                  <a:shade val="67500"/>
                  <a:satMod val="115000"/>
                </a:srgbClr>
              </a:gs>
              <a:gs pos="100000">
                <a:srgbClr val="84C326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3" name="Red Cylinder 19">
            <a:extLst>
              <a:ext uri="{FF2B5EF4-FFF2-40B4-BE49-F238E27FC236}">
                <a16:creationId xmlns:a16="http://schemas.microsoft.com/office/drawing/2014/main" xmlns="" id="{35DDF64D-DBA6-4D6C-998C-0A6770E1BB7E}"/>
              </a:ext>
            </a:extLst>
          </p:cNvPr>
          <p:cNvSpPr/>
          <p:nvPr/>
        </p:nvSpPr>
        <p:spPr>
          <a:xfrm>
            <a:off x="6551409" y="1884467"/>
            <a:ext cx="360000" cy="360000"/>
          </a:xfrm>
          <a:prstGeom prst="ellipse">
            <a:avLst/>
          </a:prstGeom>
          <a:solidFill>
            <a:srgbClr val="DA251D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4" name="Top Right Yellow Cylinder 17">
            <a:extLst>
              <a:ext uri="{FF2B5EF4-FFF2-40B4-BE49-F238E27FC236}">
                <a16:creationId xmlns:a16="http://schemas.microsoft.com/office/drawing/2014/main" xmlns="" id="{4F8BCD04-B19B-42F4-B62A-FB3C9E4D7621}"/>
              </a:ext>
            </a:extLst>
          </p:cNvPr>
          <p:cNvSpPr/>
          <p:nvPr/>
        </p:nvSpPr>
        <p:spPr>
          <a:xfrm>
            <a:off x="6551409" y="1884467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0000">
                <a:srgbClr val="FFF500">
                  <a:shade val="67500"/>
                  <a:satMod val="115000"/>
                </a:srgbClr>
              </a:gs>
              <a:gs pos="100000">
                <a:srgbClr val="FFF5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5" name="Blue Rectangle 6">
            <a:extLst>
              <a:ext uri="{FF2B5EF4-FFF2-40B4-BE49-F238E27FC236}">
                <a16:creationId xmlns:a16="http://schemas.microsoft.com/office/drawing/2014/main" xmlns="" id="{A0A6DD59-6002-4843-8EAC-B046DB6FE818}"/>
              </a:ext>
            </a:extLst>
          </p:cNvPr>
          <p:cNvSpPr>
            <a:spLocks noChangeAspect="1"/>
          </p:cNvSpPr>
          <p:nvPr/>
        </p:nvSpPr>
        <p:spPr>
          <a:xfrm>
            <a:off x="6504525" y="2304599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6" name="Red Rectangle 7">
            <a:extLst>
              <a:ext uri="{FF2B5EF4-FFF2-40B4-BE49-F238E27FC236}">
                <a16:creationId xmlns:a16="http://schemas.microsoft.com/office/drawing/2014/main" xmlns="" id="{91240815-F608-4DBB-AA5D-545861191DB5}"/>
              </a:ext>
            </a:extLst>
          </p:cNvPr>
          <p:cNvSpPr>
            <a:spLocks noChangeAspect="1"/>
          </p:cNvSpPr>
          <p:nvPr/>
        </p:nvSpPr>
        <p:spPr>
          <a:xfrm>
            <a:off x="6504525" y="2508185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7" name="Green Rectangle 8">
            <a:extLst>
              <a:ext uri="{FF2B5EF4-FFF2-40B4-BE49-F238E27FC236}">
                <a16:creationId xmlns:a16="http://schemas.microsoft.com/office/drawing/2014/main" xmlns="" id="{19154881-CD3D-44E7-946F-9243A25D0393}"/>
              </a:ext>
            </a:extLst>
          </p:cNvPr>
          <p:cNvSpPr>
            <a:spLocks noChangeAspect="1"/>
          </p:cNvSpPr>
          <p:nvPr/>
        </p:nvSpPr>
        <p:spPr>
          <a:xfrm>
            <a:off x="6727075" y="2295271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8" name="Yello Rectangle 9">
            <a:extLst>
              <a:ext uri="{FF2B5EF4-FFF2-40B4-BE49-F238E27FC236}">
                <a16:creationId xmlns:a16="http://schemas.microsoft.com/office/drawing/2014/main" xmlns="" id="{C66DCB8B-3ACF-44D3-A1EB-912E6A069A8F}"/>
              </a:ext>
            </a:extLst>
          </p:cNvPr>
          <p:cNvSpPr>
            <a:spLocks noChangeAspect="1"/>
          </p:cNvSpPr>
          <p:nvPr/>
        </p:nvSpPr>
        <p:spPr>
          <a:xfrm>
            <a:off x="6727075" y="2498857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9" name="Blue Cylinder 15">
            <a:extLst>
              <a:ext uri="{FF2B5EF4-FFF2-40B4-BE49-F238E27FC236}">
                <a16:creationId xmlns:a16="http://schemas.microsoft.com/office/drawing/2014/main" xmlns="" id="{D3E96052-7CCD-492C-B0FB-AAD1503C7F93}"/>
              </a:ext>
            </a:extLst>
          </p:cNvPr>
          <p:cNvSpPr/>
          <p:nvPr/>
        </p:nvSpPr>
        <p:spPr>
          <a:xfrm>
            <a:off x="6551024" y="2330654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101C32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0" name="Green Cylinder 18">
            <a:extLst>
              <a:ext uri="{FF2B5EF4-FFF2-40B4-BE49-F238E27FC236}">
                <a16:creationId xmlns:a16="http://schemas.microsoft.com/office/drawing/2014/main" xmlns="" id="{399EBC98-4147-4BF3-81AE-759E156BEB0A}"/>
              </a:ext>
            </a:extLst>
          </p:cNvPr>
          <p:cNvSpPr/>
          <p:nvPr/>
        </p:nvSpPr>
        <p:spPr>
          <a:xfrm>
            <a:off x="6551024" y="2330654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rgbClr val="84C326">
                  <a:shade val="67500"/>
                  <a:satMod val="115000"/>
                </a:srgbClr>
              </a:gs>
              <a:gs pos="100000">
                <a:srgbClr val="84C326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1" name="Red Cylinder 19">
            <a:extLst>
              <a:ext uri="{FF2B5EF4-FFF2-40B4-BE49-F238E27FC236}">
                <a16:creationId xmlns:a16="http://schemas.microsoft.com/office/drawing/2014/main" xmlns="" id="{B9B6358C-634A-4DD6-9531-AA99772626F7}"/>
              </a:ext>
            </a:extLst>
          </p:cNvPr>
          <p:cNvSpPr/>
          <p:nvPr/>
        </p:nvSpPr>
        <p:spPr>
          <a:xfrm>
            <a:off x="6551024" y="2330654"/>
            <a:ext cx="360000" cy="360000"/>
          </a:xfrm>
          <a:prstGeom prst="ellipse">
            <a:avLst/>
          </a:prstGeom>
          <a:solidFill>
            <a:srgbClr val="DA251D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2" name="Top Right Yellow Cylinder 17">
            <a:extLst>
              <a:ext uri="{FF2B5EF4-FFF2-40B4-BE49-F238E27FC236}">
                <a16:creationId xmlns:a16="http://schemas.microsoft.com/office/drawing/2014/main" xmlns="" id="{225CA207-1475-45A3-8189-930C76457E90}"/>
              </a:ext>
            </a:extLst>
          </p:cNvPr>
          <p:cNvSpPr/>
          <p:nvPr/>
        </p:nvSpPr>
        <p:spPr>
          <a:xfrm>
            <a:off x="6551024" y="2330654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0000">
                <a:srgbClr val="FFF500">
                  <a:shade val="67500"/>
                  <a:satMod val="115000"/>
                </a:srgbClr>
              </a:gs>
              <a:gs pos="100000">
                <a:srgbClr val="FFF5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3" name="Blue Rectangle 6">
            <a:extLst>
              <a:ext uri="{FF2B5EF4-FFF2-40B4-BE49-F238E27FC236}">
                <a16:creationId xmlns:a16="http://schemas.microsoft.com/office/drawing/2014/main" xmlns="" id="{807CDE9E-099E-4118-B20E-15AD5140C968}"/>
              </a:ext>
            </a:extLst>
          </p:cNvPr>
          <p:cNvSpPr>
            <a:spLocks noChangeAspect="1"/>
          </p:cNvSpPr>
          <p:nvPr/>
        </p:nvSpPr>
        <p:spPr>
          <a:xfrm>
            <a:off x="3305884" y="3671102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4" name="Red Rectangle 7">
            <a:extLst>
              <a:ext uri="{FF2B5EF4-FFF2-40B4-BE49-F238E27FC236}">
                <a16:creationId xmlns:a16="http://schemas.microsoft.com/office/drawing/2014/main" xmlns="" id="{6431D69E-C1FA-4682-8729-C842F4F655EA}"/>
              </a:ext>
            </a:extLst>
          </p:cNvPr>
          <p:cNvSpPr>
            <a:spLocks noChangeAspect="1"/>
          </p:cNvSpPr>
          <p:nvPr/>
        </p:nvSpPr>
        <p:spPr>
          <a:xfrm>
            <a:off x="3305884" y="3895036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5" name="Green Rectangle 8">
            <a:extLst>
              <a:ext uri="{FF2B5EF4-FFF2-40B4-BE49-F238E27FC236}">
                <a16:creationId xmlns:a16="http://schemas.microsoft.com/office/drawing/2014/main" xmlns="" id="{1442A6AE-210B-4D9C-8F38-36CF25460D27}"/>
              </a:ext>
            </a:extLst>
          </p:cNvPr>
          <p:cNvSpPr>
            <a:spLocks noChangeAspect="1"/>
          </p:cNvSpPr>
          <p:nvPr/>
        </p:nvSpPr>
        <p:spPr>
          <a:xfrm>
            <a:off x="3528434" y="3671105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6" name="Yello Rectangle 9">
            <a:extLst>
              <a:ext uri="{FF2B5EF4-FFF2-40B4-BE49-F238E27FC236}">
                <a16:creationId xmlns:a16="http://schemas.microsoft.com/office/drawing/2014/main" xmlns="" id="{2D3C72D0-FB3B-41B2-B49A-7714343211D0}"/>
              </a:ext>
            </a:extLst>
          </p:cNvPr>
          <p:cNvSpPr>
            <a:spLocks noChangeAspect="1"/>
          </p:cNvSpPr>
          <p:nvPr/>
        </p:nvSpPr>
        <p:spPr>
          <a:xfrm>
            <a:off x="3528434" y="3895039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7" name="Blue Cylinder 15">
            <a:extLst>
              <a:ext uri="{FF2B5EF4-FFF2-40B4-BE49-F238E27FC236}">
                <a16:creationId xmlns:a16="http://schemas.microsoft.com/office/drawing/2014/main" xmlns="" id="{0F2FA751-C9FF-438C-BA0D-9431213D9EF3}"/>
              </a:ext>
            </a:extLst>
          </p:cNvPr>
          <p:cNvSpPr/>
          <p:nvPr/>
        </p:nvSpPr>
        <p:spPr>
          <a:xfrm>
            <a:off x="3352383" y="3726836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101C32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8" name="Green Cylinder 18">
            <a:extLst>
              <a:ext uri="{FF2B5EF4-FFF2-40B4-BE49-F238E27FC236}">
                <a16:creationId xmlns:a16="http://schemas.microsoft.com/office/drawing/2014/main" xmlns="" id="{94DEABA1-F28C-4C4A-9797-A64DABFE153D}"/>
              </a:ext>
            </a:extLst>
          </p:cNvPr>
          <p:cNvSpPr/>
          <p:nvPr/>
        </p:nvSpPr>
        <p:spPr>
          <a:xfrm>
            <a:off x="3352383" y="3726836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rgbClr val="84C326">
                  <a:shade val="67500"/>
                  <a:satMod val="115000"/>
                </a:srgbClr>
              </a:gs>
              <a:gs pos="100000">
                <a:srgbClr val="84C326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9" name="Red Cylinder 19">
            <a:extLst>
              <a:ext uri="{FF2B5EF4-FFF2-40B4-BE49-F238E27FC236}">
                <a16:creationId xmlns:a16="http://schemas.microsoft.com/office/drawing/2014/main" xmlns="" id="{9D20CE8F-769C-43D8-9A88-05551CB2D4DF}"/>
              </a:ext>
            </a:extLst>
          </p:cNvPr>
          <p:cNvSpPr/>
          <p:nvPr/>
        </p:nvSpPr>
        <p:spPr>
          <a:xfrm>
            <a:off x="3352383" y="3726836"/>
            <a:ext cx="360000" cy="360000"/>
          </a:xfrm>
          <a:prstGeom prst="ellipse">
            <a:avLst/>
          </a:prstGeom>
          <a:solidFill>
            <a:srgbClr val="DA251D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0" name="Top Right Yellow Cylinder 17">
            <a:extLst>
              <a:ext uri="{FF2B5EF4-FFF2-40B4-BE49-F238E27FC236}">
                <a16:creationId xmlns:a16="http://schemas.microsoft.com/office/drawing/2014/main" xmlns="" id="{7AF87326-2080-4002-A200-6A07A02790CB}"/>
              </a:ext>
            </a:extLst>
          </p:cNvPr>
          <p:cNvSpPr/>
          <p:nvPr/>
        </p:nvSpPr>
        <p:spPr>
          <a:xfrm>
            <a:off x="3352383" y="3726836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0000">
                <a:srgbClr val="FFF500">
                  <a:shade val="67500"/>
                  <a:satMod val="115000"/>
                </a:srgbClr>
              </a:gs>
              <a:gs pos="100000">
                <a:srgbClr val="FFF5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1" name="Blue Rectangle 6">
            <a:extLst>
              <a:ext uri="{FF2B5EF4-FFF2-40B4-BE49-F238E27FC236}">
                <a16:creationId xmlns:a16="http://schemas.microsoft.com/office/drawing/2014/main" xmlns="" id="{7E2EBF80-14C6-47AD-96B4-8C53C9F5E5A1}"/>
              </a:ext>
            </a:extLst>
          </p:cNvPr>
          <p:cNvSpPr>
            <a:spLocks noChangeAspect="1"/>
          </p:cNvSpPr>
          <p:nvPr/>
        </p:nvSpPr>
        <p:spPr>
          <a:xfrm>
            <a:off x="5577426" y="6382491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2" name="Red Rectangle 7">
            <a:extLst>
              <a:ext uri="{FF2B5EF4-FFF2-40B4-BE49-F238E27FC236}">
                <a16:creationId xmlns:a16="http://schemas.microsoft.com/office/drawing/2014/main" xmlns="" id="{9D0D4486-6294-4FF3-8DFD-D088FF213648}"/>
              </a:ext>
            </a:extLst>
          </p:cNvPr>
          <p:cNvSpPr>
            <a:spLocks noChangeAspect="1"/>
          </p:cNvSpPr>
          <p:nvPr/>
        </p:nvSpPr>
        <p:spPr>
          <a:xfrm>
            <a:off x="5577426" y="6606425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3" name="Green Rectangle 8">
            <a:extLst>
              <a:ext uri="{FF2B5EF4-FFF2-40B4-BE49-F238E27FC236}">
                <a16:creationId xmlns:a16="http://schemas.microsoft.com/office/drawing/2014/main" xmlns="" id="{B7C13D27-AD42-403D-8A39-055A8784F06C}"/>
              </a:ext>
            </a:extLst>
          </p:cNvPr>
          <p:cNvSpPr>
            <a:spLocks noChangeAspect="1"/>
          </p:cNvSpPr>
          <p:nvPr/>
        </p:nvSpPr>
        <p:spPr>
          <a:xfrm>
            <a:off x="5799976" y="6382494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4" name="Yello Rectangle 9">
            <a:extLst>
              <a:ext uri="{FF2B5EF4-FFF2-40B4-BE49-F238E27FC236}">
                <a16:creationId xmlns:a16="http://schemas.microsoft.com/office/drawing/2014/main" xmlns="" id="{66FF06D3-D9BC-4D0F-B653-AE99590D6FEC}"/>
              </a:ext>
            </a:extLst>
          </p:cNvPr>
          <p:cNvSpPr>
            <a:spLocks noChangeAspect="1"/>
          </p:cNvSpPr>
          <p:nvPr/>
        </p:nvSpPr>
        <p:spPr>
          <a:xfrm>
            <a:off x="5799976" y="6606428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5" name="Blue Cylinder 15">
            <a:extLst>
              <a:ext uri="{FF2B5EF4-FFF2-40B4-BE49-F238E27FC236}">
                <a16:creationId xmlns:a16="http://schemas.microsoft.com/office/drawing/2014/main" xmlns="" id="{5886E4D3-4F70-4D9D-9A33-D8837BAA19D5}"/>
              </a:ext>
            </a:extLst>
          </p:cNvPr>
          <p:cNvSpPr/>
          <p:nvPr/>
        </p:nvSpPr>
        <p:spPr>
          <a:xfrm>
            <a:off x="5623925" y="6438225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101C32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6" name="Green Cylinder 18">
            <a:extLst>
              <a:ext uri="{FF2B5EF4-FFF2-40B4-BE49-F238E27FC236}">
                <a16:creationId xmlns:a16="http://schemas.microsoft.com/office/drawing/2014/main" xmlns="" id="{A7FD2FAF-818B-4BBC-978C-84950F7C6216}"/>
              </a:ext>
            </a:extLst>
          </p:cNvPr>
          <p:cNvSpPr/>
          <p:nvPr/>
        </p:nvSpPr>
        <p:spPr>
          <a:xfrm>
            <a:off x="5623925" y="6438225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rgbClr val="84C326">
                  <a:shade val="67500"/>
                  <a:satMod val="115000"/>
                </a:srgbClr>
              </a:gs>
              <a:gs pos="100000">
                <a:srgbClr val="84C326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7" name="Red Cylinder 19">
            <a:extLst>
              <a:ext uri="{FF2B5EF4-FFF2-40B4-BE49-F238E27FC236}">
                <a16:creationId xmlns:a16="http://schemas.microsoft.com/office/drawing/2014/main" xmlns="" id="{010C6CFE-5A5E-427A-91B6-9944A84BE8AA}"/>
              </a:ext>
            </a:extLst>
          </p:cNvPr>
          <p:cNvSpPr/>
          <p:nvPr/>
        </p:nvSpPr>
        <p:spPr>
          <a:xfrm>
            <a:off x="5623925" y="6438225"/>
            <a:ext cx="360000" cy="360000"/>
          </a:xfrm>
          <a:prstGeom prst="ellipse">
            <a:avLst/>
          </a:prstGeom>
          <a:solidFill>
            <a:srgbClr val="DA251D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8" name="Top Right Yellow Cylinder 17">
            <a:extLst>
              <a:ext uri="{FF2B5EF4-FFF2-40B4-BE49-F238E27FC236}">
                <a16:creationId xmlns:a16="http://schemas.microsoft.com/office/drawing/2014/main" xmlns="" id="{7973118C-6B0F-446F-AC77-CFB088B78D59}"/>
              </a:ext>
            </a:extLst>
          </p:cNvPr>
          <p:cNvSpPr/>
          <p:nvPr/>
        </p:nvSpPr>
        <p:spPr>
          <a:xfrm>
            <a:off x="5623925" y="6438225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0000">
                <a:srgbClr val="FFF500">
                  <a:shade val="67500"/>
                  <a:satMod val="115000"/>
                </a:srgbClr>
              </a:gs>
              <a:gs pos="100000">
                <a:srgbClr val="FFF5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9" name="Blue Rectangle 6">
            <a:extLst>
              <a:ext uri="{FF2B5EF4-FFF2-40B4-BE49-F238E27FC236}">
                <a16:creationId xmlns:a16="http://schemas.microsoft.com/office/drawing/2014/main" xmlns="" id="{1D4DBDE8-028C-4F29-9B28-D6633DB30AAB}"/>
              </a:ext>
            </a:extLst>
          </p:cNvPr>
          <p:cNvSpPr>
            <a:spLocks noChangeAspect="1"/>
          </p:cNvSpPr>
          <p:nvPr/>
        </p:nvSpPr>
        <p:spPr>
          <a:xfrm>
            <a:off x="6045478" y="6380022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0" name="Red Rectangle 7">
            <a:extLst>
              <a:ext uri="{FF2B5EF4-FFF2-40B4-BE49-F238E27FC236}">
                <a16:creationId xmlns:a16="http://schemas.microsoft.com/office/drawing/2014/main" xmlns="" id="{9CDD8D96-38B5-4694-9580-BE4834227AE6}"/>
              </a:ext>
            </a:extLst>
          </p:cNvPr>
          <p:cNvSpPr>
            <a:spLocks noChangeAspect="1"/>
          </p:cNvSpPr>
          <p:nvPr/>
        </p:nvSpPr>
        <p:spPr>
          <a:xfrm>
            <a:off x="6045478" y="6603956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1" name="Green Rectangle 8">
            <a:extLst>
              <a:ext uri="{FF2B5EF4-FFF2-40B4-BE49-F238E27FC236}">
                <a16:creationId xmlns:a16="http://schemas.microsoft.com/office/drawing/2014/main" xmlns="" id="{25748345-95FA-4044-ABFD-64C14018F83E}"/>
              </a:ext>
            </a:extLst>
          </p:cNvPr>
          <p:cNvSpPr>
            <a:spLocks noChangeAspect="1"/>
          </p:cNvSpPr>
          <p:nvPr/>
        </p:nvSpPr>
        <p:spPr>
          <a:xfrm>
            <a:off x="6268028" y="6380025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2" name="Yello Rectangle 9">
            <a:extLst>
              <a:ext uri="{FF2B5EF4-FFF2-40B4-BE49-F238E27FC236}">
                <a16:creationId xmlns:a16="http://schemas.microsoft.com/office/drawing/2014/main" xmlns="" id="{BFDC984C-A8AA-4B0C-AEC3-17EDC8E1F4C6}"/>
              </a:ext>
            </a:extLst>
          </p:cNvPr>
          <p:cNvSpPr>
            <a:spLocks noChangeAspect="1"/>
          </p:cNvSpPr>
          <p:nvPr/>
        </p:nvSpPr>
        <p:spPr>
          <a:xfrm>
            <a:off x="6268028" y="6603959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3" name="Blue Cylinder 15">
            <a:extLst>
              <a:ext uri="{FF2B5EF4-FFF2-40B4-BE49-F238E27FC236}">
                <a16:creationId xmlns:a16="http://schemas.microsoft.com/office/drawing/2014/main" xmlns="" id="{A34A0385-EB8E-4886-8827-DC898300FC3B}"/>
              </a:ext>
            </a:extLst>
          </p:cNvPr>
          <p:cNvSpPr/>
          <p:nvPr/>
        </p:nvSpPr>
        <p:spPr>
          <a:xfrm>
            <a:off x="6091977" y="6435756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101C32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4" name="Green Cylinder 18">
            <a:extLst>
              <a:ext uri="{FF2B5EF4-FFF2-40B4-BE49-F238E27FC236}">
                <a16:creationId xmlns:a16="http://schemas.microsoft.com/office/drawing/2014/main" xmlns="" id="{E5A04833-41BB-48FC-85FC-0B70649BE081}"/>
              </a:ext>
            </a:extLst>
          </p:cNvPr>
          <p:cNvSpPr/>
          <p:nvPr/>
        </p:nvSpPr>
        <p:spPr>
          <a:xfrm>
            <a:off x="6091977" y="6435756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rgbClr val="84C326">
                  <a:shade val="67500"/>
                  <a:satMod val="115000"/>
                </a:srgbClr>
              </a:gs>
              <a:gs pos="100000">
                <a:srgbClr val="84C326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5" name="Red Cylinder 19">
            <a:extLst>
              <a:ext uri="{FF2B5EF4-FFF2-40B4-BE49-F238E27FC236}">
                <a16:creationId xmlns:a16="http://schemas.microsoft.com/office/drawing/2014/main" xmlns="" id="{6EAE7538-7F33-4713-B357-53ADFFBAC179}"/>
              </a:ext>
            </a:extLst>
          </p:cNvPr>
          <p:cNvSpPr/>
          <p:nvPr/>
        </p:nvSpPr>
        <p:spPr>
          <a:xfrm>
            <a:off x="6091977" y="6435756"/>
            <a:ext cx="360000" cy="360000"/>
          </a:xfrm>
          <a:prstGeom prst="ellipse">
            <a:avLst/>
          </a:prstGeom>
          <a:solidFill>
            <a:srgbClr val="DA251D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6" name="Top Right Yellow Cylinder 17">
            <a:extLst>
              <a:ext uri="{FF2B5EF4-FFF2-40B4-BE49-F238E27FC236}">
                <a16:creationId xmlns:a16="http://schemas.microsoft.com/office/drawing/2014/main" xmlns="" id="{3E2EDFE1-E88B-4BDB-8FB9-88D435D76D79}"/>
              </a:ext>
            </a:extLst>
          </p:cNvPr>
          <p:cNvSpPr/>
          <p:nvPr/>
        </p:nvSpPr>
        <p:spPr>
          <a:xfrm>
            <a:off x="6091977" y="6435756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0000">
                <a:srgbClr val="FFF500">
                  <a:shade val="67500"/>
                  <a:satMod val="115000"/>
                </a:srgbClr>
              </a:gs>
              <a:gs pos="100000">
                <a:srgbClr val="FFF5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7" name="Blue Rectangle 6">
            <a:extLst>
              <a:ext uri="{FF2B5EF4-FFF2-40B4-BE49-F238E27FC236}">
                <a16:creationId xmlns:a16="http://schemas.microsoft.com/office/drawing/2014/main" xmlns="" id="{1A4D8CE6-C00E-461A-A66D-051F7303DA3E}"/>
              </a:ext>
            </a:extLst>
          </p:cNvPr>
          <p:cNvSpPr>
            <a:spLocks noChangeAspect="1"/>
          </p:cNvSpPr>
          <p:nvPr/>
        </p:nvSpPr>
        <p:spPr>
          <a:xfrm>
            <a:off x="6034166" y="13041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8" name="Red Rectangle 7">
            <a:extLst>
              <a:ext uri="{FF2B5EF4-FFF2-40B4-BE49-F238E27FC236}">
                <a16:creationId xmlns:a16="http://schemas.microsoft.com/office/drawing/2014/main" xmlns="" id="{32CB358E-940E-45C8-868B-91AE25D937BD}"/>
              </a:ext>
            </a:extLst>
          </p:cNvPr>
          <p:cNvSpPr>
            <a:spLocks noChangeAspect="1"/>
          </p:cNvSpPr>
          <p:nvPr/>
        </p:nvSpPr>
        <p:spPr>
          <a:xfrm>
            <a:off x="6034166" y="236975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9" name="Green Rectangle 8">
            <a:extLst>
              <a:ext uri="{FF2B5EF4-FFF2-40B4-BE49-F238E27FC236}">
                <a16:creationId xmlns:a16="http://schemas.microsoft.com/office/drawing/2014/main" xmlns="" id="{7AF024B9-1296-46E3-BF4C-BD1DD5B78BB3}"/>
              </a:ext>
            </a:extLst>
          </p:cNvPr>
          <p:cNvSpPr>
            <a:spLocks noChangeAspect="1"/>
          </p:cNvSpPr>
          <p:nvPr/>
        </p:nvSpPr>
        <p:spPr>
          <a:xfrm>
            <a:off x="6256716" y="13044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0" name="Yello Rectangle 9">
            <a:extLst>
              <a:ext uri="{FF2B5EF4-FFF2-40B4-BE49-F238E27FC236}">
                <a16:creationId xmlns:a16="http://schemas.microsoft.com/office/drawing/2014/main" xmlns="" id="{6E2D6C33-3AD0-4971-AFB5-70D52AFE9A13}"/>
              </a:ext>
            </a:extLst>
          </p:cNvPr>
          <p:cNvSpPr>
            <a:spLocks noChangeAspect="1"/>
          </p:cNvSpPr>
          <p:nvPr/>
        </p:nvSpPr>
        <p:spPr>
          <a:xfrm>
            <a:off x="6256716" y="236978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1" name="Blue Cylinder 15">
            <a:extLst>
              <a:ext uri="{FF2B5EF4-FFF2-40B4-BE49-F238E27FC236}">
                <a16:creationId xmlns:a16="http://schemas.microsoft.com/office/drawing/2014/main" xmlns="" id="{36579042-6691-45E5-925E-8B4EB3B0913C}"/>
              </a:ext>
            </a:extLst>
          </p:cNvPr>
          <p:cNvSpPr/>
          <p:nvPr/>
        </p:nvSpPr>
        <p:spPr>
          <a:xfrm>
            <a:off x="6080665" y="68775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101C32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2" name="Green Cylinder 18">
            <a:extLst>
              <a:ext uri="{FF2B5EF4-FFF2-40B4-BE49-F238E27FC236}">
                <a16:creationId xmlns:a16="http://schemas.microsoft.com/office/drawing/2014/main" xmlns="" id="{76AF8360-C199-4E89-8242-6E2A117E9278}"/>
              </a:ext>
            </a:extLst>
          </p:cNvPr>
          <p:cNvSpPr/>
          <p:nvPr/>
        </p:nvSpPr>
        <p:spPr>
          <a:xfrm>
            <a:off x="6080665" y="68775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rgbClr val="84C326">
                  <a:shade val="67500"/>
                  <a:satMod val="115000"/>
                </a:srgbClr>
              </a:gs>
              <a:gs pos="100000">
                <a:srgbClr val="84C326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3" name="Red Cylinder 19">
            <a:extLst>
              <a:ext uri="{FF2B5EF4-FFF2-40B4-BE49-F238E27FC236}">
                <a16:creationId xmlns:a16="http://schemas.microsoft.com/office/drawing/2014/main" xmlns="" id="{C5E0246A-3FEC-4E45-8817-18A82BD2431B}"/>
              </a:ext>
            </a:extLst>
          </p:cNvPr>
          <p:cNvSpPr/>
          <p:nvPr/>
        </p:nvSpPr>
        <p:spPr>
          <a:xfrm>
            <a:off x="6080665" y="68775"/>
            <a:ext cx="360000" cy="360000"/>
          </a:xfrm>
          <a:prstGeom prst="ellipse">
            <a:avLst/>
          </a:prstGeom>
          <a:solidFill>
            <a:srgbClr val="DA251D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4" name="Top Right Yellow Cylinder 17">
            <a:extLst>
              <a:ext uri="{FF2B5EF4-FFF2-40B4-BE49-F238E27FC236}">
                <a16:creationId xmlns:a16="http://schemas.microsoft.com/office/drawing/2014/main" xmlns="" id="{1A6B70AE-BE6C-4083-93DE-F5FD28C8B507}"/>
              </a:ext>
            </a:extLst>
          </p:cNvPr>
          <p:cNvSpPr/>
          <p:nvPr/>
        </p:nvSpPr>
        <p:spPr>
          <a:xfrm>
            <a:off x="6080665" y="68775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0000">
                <a:srgbClr val="FFF500">
                  <a:shade val="67500"/>
                  <a:satMod val="115000"/>
                </a:srgbClr>
              </a:gs>
              <a:gs pos="100000">
                <a:srgbClr val="FFF5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5" name="Blue Rectangle 6">
            <a:extLst>
              <a:ext uri="{FF2B5EF4-FFF2-40B4-BE49-F238E27FC236}">
                <a16:creationId xmlns:a16="http://schemas.microsoft.com/office/drawing/2014/main" xmlns="" id="{200E4989-7ADF-4535-B471-83B562EC0DEC}"/>
              </a:ext>
            </a:extLst>
          </p:cNvPr>
          <p:cNvSpPr>
            <a:spLocks noChangeAspect="1"/>
          </p:cNvSpPr>
          <p:nvPr/>
        </p:nvSpPr>
        <p:spPr>
          <a:xfrm>
            <a:off x="6493074" y="10572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6" name="Red Rectangle 7">
            <a:extLst>
              <a:ext uri="{FF2B5EF4-FFF2-40B4-BE49-F238E27FC236}">
                <a16:creationId xmlns:a16="http://schemas.microsoft.com/office/drawing/2014/main" xmlns="" id="{C4600036-A424-4C54-B0F5-48AF44045F0F}"/>
              </a:ext>
            </a:extLst>
          </p:cNvPr>
          <p:cNvSpPr>
            <a:spLocks noChangeAspect="1"/>
          </p:cNvSpPr>
          <p:nvPr/>
        </p:nvSpPr>
        <p:spPr>
          <a:xfrm>
            <a:off x="6493074" y="234506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7" name="Green Rectangle 8">
            <a:extLst>
              <a:ext uri="{FF2B5EF4-FFF2-40B4-BE49-F238E27FC236}">
                <a16:creationId xmlns:a16="http://schemas.microsoft.com/office/drawing/2014/main" xmlns="" id="{FDE83C10-E881-4733-8C21-0D4B8B27E876}"/>
              </a:ext>
            </a:extLst>
          </p:cNvPr>
          <p:cNvSpPr>
            <a:spLocks noChangeAspect="1"/>
          </p:cNvSpPr>
          <p:nvPr/>
        </p:nvSpPr>
        <p:spPr>
          <a:xfrm>
            <a:off x="6715624" y="10575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8" name="Yello Rectangle 9">
            <a:extLst>
              <a:ext uri="{FF2B5EF4-FFF2-40B4-BE49-F238E27FC236}">
                <a16:creationId xmlns:a16="http://schemas.microsoft.com/office/drawing/2014/main" xmlns="" id="{A49DE99E-3119-4AB3-B7BE-B6ED2A56E459}"/>
              </a:ext>
            </a:extLst>
          </p:cNvPr>
          <p:cNvSpPr>
            <a:spLocks noChangeAspect="1"/>
          </p:cNvSpPr>
          <p:nvPr/>
        </p:nvSpPr>
        <p:spPr>
          <a:xfrm>
            <a:off x="6715624" y="234509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9" name="Blue Cylinder 15">
            <a:extLst>
              <a:ext uri="{FF2B5EF4-FFF2-40B4-BE49-F238E27FC236}">
                <a16:creationId xmlns:a16="http://schemas.microsoft.com/office/drawing/2014/main" xmlns="" id="{AB2403BC-2379-4396-979A-CC25CD5E62EE}"/>
              </a:ext>
            </a:extLst>
          </p:cNvPr>
          <p:cNvSpPr/>
          <p:nvPr/>
        </p:nvSpPr>
        <p:spPr>
          <a:xfrm>
            <a:off x="6539573" y="66306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101C32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0" name="Green Cylinder 18">
            <a:extLst>
              <a:ext uri="{FF2B5EF4-FFF2-40B4-BE49-F238E27FC236}">
                <a16:creationId xmlns:a16="http://schemas.microsoft.com/office/drawing/2014/main" xmlns="" id="{FB611EC9-8661-4EEC-80DD-C2C090B15479}"/>
              </a:ext>
            </a:extLst>
          </p:cNvPr>
          <p:cNvSpPr/>
          <p:nvPr/>
        </p:nvSpPr>
        <p:spPr>
          <a:xfrm>
            <a:off x="6539573" y="66306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rgbClr val="84C326">
                  <a:shade val="67500"/>
                  <a:satMod val="115000"/>
                </a:srgbClr>
              </a:gs>
              <a:gs pos="100000">
                <a:srgbClr val="84C326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1" name="Red Cylinder 19">
            <a:extLst>
              <a:ext uri="{FF2B5EF4-FFF2-40B4-BE49-F238E27FC236}">
                <a16:creationId xmlns:a16="http://schemas.microsoft.com/office/drawing/2014/main" xmlns="" id="{2D98FDEA-4BB9-4DAF-84CD-68A352E01999}"/>
              </a:ext>
            </a:extLst>
          </p:cNvPr>
          <p:cNvSpPr/>
          <p:nvPr/>
        </p:nvSpPr>
        <p:spPr>
          <a:xfrm>
            <a:off x="6539573" y="66306"/>
            <a:ext cx="360000" cy="360000"/>
          </a:xfrm>
          <a:prstGeom prst="ellipse">
            <a:avLst/>
          </a:prstGeom>
          <a:solidFill>
            <a:srgbClr val="DA251D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2" name="Top Right Yellow Cylinder 17">
            <a:extLst>
              <a:ext uri="{FF2B5EF4-FFF2-40B4-BE49-F238E27FC236}">
                <a16:creationId xmlns:a16="http://schemas.microsoft.com/office/drawing/2014/main" xmlns="" id="{430BFCEE-F60B-4F16-875B-39FA6B746482}"/>
              </a:ext>
            </a:extLst>
          </p:cNvPr>
          <p:cNvSpPr/>
          <p:nvPr/>
        </p:nvSpPr>
        <p:spPr>
          <a:xfrm>
            <a:off x="6539573" y="66306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0000">
                <a:srgbClr val="FFF500">
                  <a:shade val="67500"/>
                  <a:satMod val="115000"/>
                </a:srgbClr>
              </a:gs>
              <a:gs pos="100000">
                <a:srgbClr val="FFF5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3" name="Blue Rectangle 6">
            <a:extLst>
              <a:ext uri="{FF2B5EF4-FFF2-40B4-BE49-F238E27FC236}">
                <a16:creationId xmlns:a16="http://schemas.microsoft.com/office/drawing/2014/main" xmlns="" id="{5D94CDD0-DBE4-4839-9B76-64FC34527424}"/>
              </a:ext>
            </a:extLst>
          </p:cNvPr>
          <p:cNvSpPr>
            <a:spLocks noChangeAspect="1"/>
          </p:cNvSpPr>
          <p:nvPr/>
        </p:nvSpPr>
        <p:spPr>
          <a:xfrm>
            <a:off x="3767201" y="3671272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4" name="Red Rectangle 7">
            <a:extLst>
              <a:ext uri="{FF2B5EF4-FFF2-40B4-BE49-F238E27FC236}">
                <a16:creationId xmlns:a16="http://schemas.microsoft.com/office/drawing/2014/main" xmlns="" id="{D5F2BFCD-CF04-4B34-B70B-F3CAAA2D8220}"/>
              </a:ext>
            </a:extLst>
          </p:cNvPr>
          <p:cNvSpPr>
            <a:spLocks noChangeAspect="1"/>
          </p:cNvSpPr>
          <p:nvPr/>
        </p:nvSpPr>
        <p:spPr>
          <a:xfrm>
            <a:off x="3767201" y="3895206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5" name="Green Rectangle 8">
            <a:extLst>
              <a:ext uri="{FF2B5EF4-FFF2-40B4-BE49-F238E27FC236}">
                <a16:creationId xmlns:a16="http://schemas.microsoft.com/office/drawing/2014/main" xmlns="" id="{5BEA26FD-4692-4B17-AB91-23B8EFC6B731}"/>
              </a:ext>
            </a:extLst>
          </p:cNvPr>
          <p:cNvSpPr>
            <a:spLocks noChangeAspect="1"/>
          </p:cNvSpPr>
          <p:nvPr/>
        </p:nvSpPr>
        <p:spPr>
          <a:xfrm>
            <a:off x="3989751" y="3671275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6" name="Yello Rectangle 9">
            <a:extLst>
              <a:ext uri="{FF2B5EF4-FFF2-40B4-BE49-F238E27FC236}">
                <a16:creationId xmlns:a16="http://schemas.microsoft.com/office/drawing/2014/main" xmlns="" id="{7A8F6DA9-98BB-469C-9C96-A1892338EA14}"/>
              </a:ext>
            </a:extLst>
          </p:cNvPr>
          <p:cNvSpPr>
            <a:spLocks noChangeAspect="1"/>
          </p:cNvSpPr>
          <p:nvPr/>
        </p:nvSpPr>
        <p:spPr>
          <a:xfrm>
            <a:off x="3989751" y="3895209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7" name="Blue Cylinder 15">
            <a:extLst>
              <a:ext uri="{FF2B5EF4-FFF2-40B4-BE49-F238E27FC236}">
                <a16:creationId xmlns:a16="http://schemas.microsoft.com/office/drawing/2014/main" xmlns="" id="{00F23D1F-E7FA-4C8E-837C-03AF81C0E890}"/>
              </a:ext>
            </a:extLst>
          </p:cNvPr>
          <p:cNvSpPr/>
          <p:nvPr/>
        </p:nvSpPr>
        <p:spPr>
          <a:xfrm>
            <a:off x="3813700" y="3727006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101C32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8" name="Green Cylinder 18">
            <a:extLst>
              <a:ext uri="{FF2B5EF4-FFF2-40B4-BE49-F238E27FC236}">
                <a16:creationId xmlns:a16="http://schemas.microsoft.com/office/drawing/2014/main" xmlns="" id="{0D82135A-15AE-41A2-A863-7F91A60CF00C}"/>
              </a:ext>
            </a:extLst>
          </p:cNvPr>
          <p:cNvSpPr/>
          <p:nvPr/>
        </p:nvSpPr>
        <p:spPr>
          <a:xfrm>
            <a:off x="3813700" y="3727006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rgbClr val="84C326">
                  <a:shade val="67500"/>
                  <a:satMod val="115000"/>
                </a:srgbClr>
              </a:gs>
              <a:gs pos="100000">
                <a:srgbClr val="84C326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9" name="Red Cylinder 19">
            <a:extLst>
              <a:ext uri="{FF2B5EF4-FFF2-40B4-BE49-F238E27FC236}">
                <a16:creationId xmlns:a16="http://schemas.microsoft.com/office/drawing/2014/main" xmlns="" id="{C8A4FCB8-DF08-4C2E-B35B-CDE6A1CF4ADD}"/>
              </a:ext>
            </a:extLst>
          </p:cNvPr>
          <p:cNvSpPr/>
          <p:nvPr/>
        </p:nvSpPr>
        <p:spPr>
          <a:xfrm>
            <a:off x="3813700" y="3727006"/>
            <a:ext cx="360000" cy="360000"/>
          </a:xfrm>
          <a:prstGeom prst="ellipse">
            <a:avLst/>
          </a:prstGeom>
          <a:solidFill>
            <a:srgbClr val="DA251D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0" name="Top Right Yellow Cylinder 17">
            <a:extLst>
              <a:ext uri="{FF2B5EF4-FFF2-40B4-BE49-F238E27FC236}">
                <a16:creationId xmlns:a16="http://schemas.microsoft.com/office/drawing/2014/main" xmlns="" id="{B06DCF97-E36C-4B66-BFA1-383F7868AB63}"/>
              </a:ext>
            </a:extLst>
          </p:cNvPr>
          <p:cNvSpPr/>
          <p:nvPr/>
        </p:nvSpPr>
        <p:spPr>
          <a:xfrm>
            <a:off x="3813700" y="3727006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0000">
                <a:srgbClr val="FFF500">
                  <a:shade val="67500"/>
                  <a:satMod val="115000"/>
                </a:srgbClr>
              </a:gs>
              <a:gs pos="100000">
                <a:srgbClr val="FFF5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1" name="Blue Rectangle 6">
            <a:extLst>
              <a:ext uri="{FF2B5EF4-FFF2-40B4-BE49-F238E27FC236}">
                <a16:creationId xmlns:a16="http://schemas.microsoft.com/office/drawing/2014/main" xmlns="" id="{DFCE1B10-96FB-461B-A2D1-F3893160DBAF}"/>
              </a:ext>
            </a:extLst>
          </p:cNvPr>
          <p:cNvSpPr>
            <a:spLocks noChangeAspect="1"/>
          </p:cNvSpPr>
          <p:nvPr/>
        </p:nvSpPr>
        <p:spPr>
          <a:xfrm>
            <a:off x="4216965" y="3668803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2" name="Red Rectangle 7">
            <a:extLst>
              <a:ext uri="{FF2B5EF4-FFF2-40B4-BE49-F238E27FC236}">
                <a16:creationId xmlns:a16="http://schemas.microsoft.com/office/drawing/2014/main" xmlns="" id="{54A7584D-D22C-4582-92B2-0B9F2864D35D}"/>
              </a:ext>
            </a:extLst>
          </p:cNvPr>
          <p:cNvSpPr>
            <a:spLocks noChangeAspect="1"/>
          </p:cNvSpPr>
          <p:nvPr/>
        </p:nvSpPr>
        <p:spPr>
          <a:xfrm>
            <a:off x="4216965" y="3892737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3" name="Green Rectangle 8">
            <a:extLst>
              <a:ext uri="{FF2B5EF4-FFF2-40B4-BE49-F238E27FC236}">
                <a16:creationId xmlns:a16="http://schemas.microsoft.com/office/drawing/2014/main" xmlns="" id="{FE18C585-2F04-49EF-8083-0986816943B7}"/>
              </a:ext>
            </a:extLst>
          </p:cNvPr>
          <p:cNvSpPr>
            <a:spLocks noChangeAspect="1"/>
          </p:cNvSpPr>
          <p:nvPr/>
        </p:nvSpPr>
        <p:spPr>
          <a:xfrm>
            <a:off x="4439515" y="3668806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4" name="Yello Rectangle 9">
            <a:extLst>
              <a:ext uri="{FF2B5EF4-FFF2-40B4-BE49-F238E27FC236}">
                <a16:creationId xmlns:a16="http://schemas.microsoft.com/office/drawing/2014/main" xmlns="" id="{68ACBA42-DF05-40AD-B40D-26F4212CF63E}"/>
              </a:ext>
            </a:extLst>
          </p:cNvPr>
          <p:cNvSpPr>
            <a:spLocks noChangeAspect="1"/>
          </p:cNvSpPr>
          <p:nvPr/>
        </p:nvSpPr>
        <p:spPr>
          <a:xfrm>
            <a:off x="4439515" y="3892740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5" name="Blue Cylinder 15">
            <a:extLst>
              <a:ext uri="{FF2B5EF4-FFF2-40B4-BE49-F238E27FC236}">
                <a16:creationId xmlns:a16="http://schemas.microsoft.com/office/drawing/2014/main" xmlns="" id="{676E27E3-D727-46FF-B2B4-ED3C5AAC86B1}"/>
              </a:ext>
            </a:extLst>
          </p:cNvPr>
          <p:cNvSpPr/>
          <p:nvPr/>
        </p:nvSpPr>
        <p:spPr>
          <a:xfrm>
            <a:off x="4263464" y="3724537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101C32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6" name="Green Cylinder 18">
            <a:extLst>
              <a:ext uri="{FF2B5EF4-FFF2-40B4-BE49-F238E27FC236}">
                <a16:creationId xmlns:a16="http://schemas.microsoft.com/office/drawing/2014/main" xmlns="" id="{EEB605E5-57D9-4CE2-A2AE-185C0FBF2189}"/>
              </a:ext>
            </a:extLst>
          </p:cNvPr>
          <p:cNvSpPr/>
          <p:nvPr/>
        </p:nvSpPr>
        <p:spPr>
          <a:xfrm>
            <a:off x="4263464" y="3724537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rgbClr val="84C326">
                  <a:shade val="67500"/>
                  <a:satMod val="115000"/>
                </a:srgbClr>
              </a:gs>
              <a:gs pos="100000">
                <a:srgbClr val="84C326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7" name="Red Cylinder 19">
            <a:extLst>
              <a:ext uri="{FF2B5EF4-FFF2-40B4-BE49-F238E27FC236}">
                <a16:creationId xmlns:a16="http://schemas.microsoft.com/office/drawing/2014/main" xmlns="" id="{6CFEE70C-6259-458F-8166-317B4FF156AC}"/>
              </a:ext>
            </a:extLst>
          </p:cNvPr>
          <p:cNvSpPr/>
          <p:nvPr/>
        </p:nvSpPr>
        <p:spPr>
          <a:xfrm>
            <a:off x="4263464" y="3724537"/>
            <a:ext cx="360000" cy="360000"/>
          </a:xfrm>
          <a:prstGeom prst="ellipse">
            <a:avLst/>
          </a:prstGeom>
          <a:solidFill>
            <a:srgbClr val="DA251D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8" name="Top Right Yellow Cylinder 17">
            <a:extLst>
              <a:ext uri="{FF2B5EF4-FFF2-40B4-BE49-F238E27FC236}">
                <a16:creationId xmlns:a16="http://schemas.microsoft.com/office/drawing/2014/main" xmlns="" id="{75B0FEEC-26D3-4517-A6E6-D1142D3D4DC6}"/>
              </a:ext>
            </a:extLst>
          </p:cNvPr>
          <p:cNvSpPr/>
          <p:nvPr/>
        </p:nvSpPr>
        <p:spPr>
          <a:xfrm>
            <a:off x="4263464" y="3724537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0000">
                <a:srgbClr val="FFF500">
                  <a:shade val="67500"/>
                  <a:satMod val="115000"/>
                </a:srgbClr>
              </a:gs>
              <a:gs pos="100000">
                <a:srgbClr val="FFF5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9" name="Blue Rectangle 6">
            <a:extLst>
              <a:ext uri="{FF2B5EF4-FFF2-40B4-BE49-F238E27FC236}">
                <a16:creationId xmlns:a16="http://schemas.microsoft.com/office/drawing/2014/main" xmlns="" id="{AF30AD3D-AE37-4E61-A1D9-5AE6121A3F3F}"/>
              </a:ext>
            </a:extLst>
          </p:cNvPr>
          <p:cNvSpPr>
            <a:spLocks noChangeAspect="1"/>
          </p:cNvSpPr>
          <p:nvPr/>
        </p:nvSpPr>
        <p:spPr>
          <a:xfrm>
            <a:off x="4690977" y="3669836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0" name="Red Rectangle 7">
            <a:extLst>
              <a:ext uri="{FF2B5EF4-FFF2-40B4-BE49-F238E27FC236}">
                <a16:creationId xmlns:a16="http://schemas.microsoft.com/office/drawing/2014/main" xmlns="" id="{0BC1018D-4B2B-4768-82B7-B271EB01366F}"/>
              </a:ext>
            </a:extLst>
          </p:cNvPr>
          <p:cNvSpPr>
            <a:spLocks noChangeAspect="1"/>
          </p:cNvSpPr>
          <p:nvPr/>
        </p:nvSpPr>
        <p:spPr>
          <a:xfrm>
            <a:off x="4690977" y="3893770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1" name="Green Rectangle 8">
            <a:extLst>
              <a:ext uri="{FF2B5EF4-FFF2-40B4-BE49-F238E27FC236}">
                <a16:creationId xmlns:a16="http://schemas.microsoft.com/office/drawing/2014/main" xmlns="" id="{D60C2BD3-7D83-4385-A3DA-DDFF5F8856C1}"/>
              </a:ext>
            </a:extLst>
          </p:cNvPr>
          <p:cNvSpPr>
            <a:spLocks noChangeAspect="1"/>
          </p:cNvSpPr>
          <p:nvPr/>
        </p:nvSpPr>
        <p:spPr>
          <a:xfrm>
            <a:off x="4913527" y="3669839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2" name="Yello Rectangle 9">
            <a:extLst>
              <a:ext uri="{FF2B5EF4-FFF2-40B4-BE49-F238E27FC236}">
                <a16:creationId xmlns:a16="http://schemas.microsoft.com/office/drawing/2014/main" xmlns="" id="{1355794D-4374-4594-A3DE-DA6A57E4EEC1}"/>
              </a:ext>
            </a:extLst>
          </p:cNvPr>
          <p:cNvSpPr>
            <a:spLocks noChangeAspect="1"/>
          </p:cNvSpPr>
          <p:nvPr/>
        </p:nvSpPr>
        <p:spPr>
          <a:xfrm>
            <a:off x="4913527" y="3893773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3" name="Blue Cylinder 15">
            <a:extLst>
              <a:ext uri="{FF2B5EF4-FFF2-40B4-BE49-F238E27FC236}">
                <a16:creationId xmlns:a16="http://schemas.microsoft.com/office/drawing/2014/main" xmlns="" id="{5B04EB6D-A5CC-4F44-9601-AB22B52BB315}"/>
              </a:ext>
            </a:extLst>
          </p:cNvPr>
          <p:cNvSpPr/>
          <p:nvPr/>
        </p:nvSpPr>
        <p:spPr>
          <a:xfrm>
            <a:off x="4737476" y="3725570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101C32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4" name="Green Cylinder 18">
            <a:extLst>
              <a:ext uri="{FF2B5EF4-FFF2-40B4-BE49-F238E27FC236}">
                <a16:creationId xmlns:a16="http://schemas.microsoft.com/office/drawing/2014/main" xmlns="" id="{F1DAF0F7-9553-4AFA-A2F8-82F297846D9C}"/>
              </a:ext>
            </a:extLst>
          </p:cNvPr>
          <p:cNvSpPr/>
          <p:nvPr/>
        </p:nvSpPr>
        <p:spPr>
          <a:xfrm>
            <a:off x="4737476" y="3725570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rgbClr val="84C326">
                  <a:shade val="67500"/>
                  <a:satMod val="115000"/>
                </a:srgbClr>
              </a:gs>
              <a:gs pos="100000">
                <a:srgbClr val="84C326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5" name="Red Cylinder 19">
            <a:extLst>
              <a:ext uri="{FF2B5EF4-FFF2-40B4-BE49-F238E27FC236}">
                <a16:creationId xmlns:a16="http://schemas.microsoft.com/office/drawing/2014/main" xmlns="" id="{6A1C6DF3-51E1-498B-921C-6DF494CA4C8A}"/>
              </a:ext>
            </a:extLst>
          </p:cNvPr>
          <p:cNvSpPr/>
          <p:nvPr/>
        </p:nvSpPr>
        <p:spPr>
          <a:xfrm>
            <a:off x="4737476" y="3725570"/>
            <a:ext cx="360000" cy="360000"/>
          </a:xfrm>
          <a:prstGeom prst="ellipse">
            <a:avLst/>
          </a:prstGeom>
          <a:solidFill>
            <a:srgbClr val="DA251D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6" name="Top Right Yellow Cylinder 17">
            <a:extLst>
              <a:ext uri="{FF2B5EF4-FFF2-40B4-BE49-F238E27FC236}">
                <a16:creationId xmlns:a16="http://schemas.microsoft.com/office/drawing/2014/main" xmlns="" id="{CC1D42C4-3EAC-41B6-AD1A-31E9D42A1D4E}"/>
              </a:ext>
            </a:extLst>
          </p:cNvPr>
          <p:cNvSpPr/>
          <p:nvPr/>
        </p:nvSpPr>
        <p:spPr>
          <a:xfrm>
            <a:off x="4737476" y="3725570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0000">
                <a:srgbClr val="FFF500">
                  <a:shade val="67500"/>
                  <a:satMod val="115000"/>
                </a:srgbClr>
              </a:gs>
              <a:gs pos="100000">
                <a:srgbClr val="FFF5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7" name="Blue Rectangle 6">
            <a:extLst>
              <a:ext uri="{FF2B5EF4-FFF2-40B4-BE49-F238E27FC236}">
                <a16:creationId xmlns:a16="http://schemas.microsoft.com/office/drawing/2014/main" xmlns="" id="{560791A7-058E-4508-ADC1-E65F1BFD7174}"/>
              </a:ext>
            </a:extLst>
          </p:cNvPr>
          <p:cNvSpPr>
            <a:spLocks noChangeAspect="1"/>
          </p:cNvSpPr>
          <p:nvPr/>
        </p:nvSpPr>
        <p:spPr>
          <a:xfrm>
            <a:off x="5140741" y="3667367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8" name="Red Rectangle 7">
            <a:extLst>
              <a:ext uri="{FF2B5EF4-FFF2-40B4-BE49-F238E27FC236}">
                <a16:creationId xmlns:a16="http://schemas.microsoft.com/office/drawing/2014/main" xmlns="" id="{3CC5B493-5921-4068-8D1D-0EABB57E24BC}"/>
              </a:ext>
            </a:extLst>
          </p:cNvPr>
          <p:cNvSpPr>
            <a:spLocks noChangeAspect="1"/>
          </p:cNvSpPr>
          <p:nvPr/>
        </p:nvSpPr>
        <p:spPr>
          <a:xfrm>
            <a:off x="5140741" y="3891301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9" name="Green Rectangle 8">
            <a:extLst>
              <a:ext uri="{FF2B5EF4-FFF2-40B4-BE49-F238E27FC236}">
                <a16:creationId xmlns:a16="http://schemas.microsoft.com/office/drawing/2014/main" xmlns="" id="{86927E67-2206-42CD-9C82-4A3BED08D78E}"/>
              </a:ext>
            </a:extLst>
          </p:cNvPr>
          <p:cNvSpPr>
            <a:spLocks noChangeAspect="1"/>
          </p:cNvSpPr>
          <p:nvPr/>
        </p:nvSpPr>
        <p:spPr>
          <a:xfrm>
            <a:off x="5363291" y="3667370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0" name="Yello Rectangle 9">
            <a:extLst>
              <a:ext uri="{FF2B5EF4-FFF2-40B4-BE49-F238E27FC236}">
                <a16:creationId xmlns:a16="http://schemas.microsoft.com/office/drawing/2014/main" xmlns="" id="{152403D8-637F-4573-BFFB-B5680FCDCF70}"/>
              </a:ext>
            </a:extLst>
          </p:cNvPr>
          <p:cNvSpPr>
            <a:spLocks noChangeAspect="1"/>
          </p:cNvSpPr>
          <p:nvPr/>
        </p:nvSpPr>
        <p:spPr>
          <a:xfrm>
            <a:off x="5363291" y="3891304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1" name="Blue Cylinder 15">
            <a:extLst>
              <a:ext uri="{FF2B5EF4-FFF2-40B4-BE49-F238E27FC236}">
                <a16:creationId xmlns:a16="http://schemas.microsoft.com/office/drawing/2014/main" xmlns="" id="{06FFBD48-6A00-4DF6-92B0-2FFD319412E6}"/>
              </a:ext>
            </a:extLst>
          </p:cNvPr>
          <p:cNvSpPr/>
          <p:nvPr/>
        </p:nvSpPr>
        <p:spPr>
          <a:xfrm>
            <a:off x="5187240" y="3723101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101C32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2" name="Green Cylinder 18">
            <a:extLst>
              <a:ext uri="{FF2B5EF4-FFF2-40B4-BE49-F238E27FC236}">
                <a16:creationId xmlns:a16="http://schemas.microsoft.com/office/drawing/2014/main" xmlns="" id="{1D971D71-0427-423B-8538-C3415FF47AF4}"/>
              </a:ext>
            </a:extLst>
          </p:cNvPr>
          <p:cNvSpPr/>
          <p:nvPr/>
        </p:nvSpPr>
        <p:spPr>
          <a:xfrm>
            <a:off x="5187240" y="3723101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rgbClr val="84C326">
                  <a:shade val="67500"/>
                  <a:satMod val="115000"/>
                </a:srgbClr>
              </a:gs>
              <a:gs pos="100000">
                <a:srgbClr val="84C326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3" name="Red Cylinder 19">
            <a:extLst>
              <a:ext uri="{FF2B5EF4-FFF2-40B4-BE49-F238E27FC236}">
                <a16:creationId xmlns:a16="http://schemas.microsoft.com/office/drawing/2014/main" xmlns="" id="{EA52DE36-53EF-4345-A6D5-145CC98C5EB9}"/>
              </a:ext>
            </a:extLst>
          </p:cNvPr>
          <p:cNvSpPr/>
          <p:nvPr/>
        </p:nvSpPr>
        <p:spPr>
          <a:xfrm>
            <a:off x="5187240" y="3723101"/>
            <a:ext cx="360000" cy="360000"/>
          </a:xfrm>
          <a:prstGeom prst="ellipse">
            <a:avLst/>
          </a:prstGeom>
          <a:solidFill>
            <a:srgbClr val="DA251D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4" name="Top Right Yellow Cylinder 17">
            <a:extLst>
              <a:ext uri="{FF2B5EF4-FFF2-40B4-BE49-F238E27FC236}">
                <a16:creationId xmlns:a16="http://schemas.microsoft.com/office/drawing/2014/main" xmlns="" id="{E880F796-53E6-4511-AD95-73551732E438}"/>
              </a:ext>
            </a:extLst>
          </p:cNvPr>
          <p:cNvSpPr/>
          <p:nvPr/>
        </p:nvSpPr>
        <p:spPr>
          <a:xfrm>
            <a:off x="5187240" y="3723101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0000">
                <a:srgbClr val="FFF500">
                  <a:shade val="67500"/>
                  <a:satMod val="115000"/>
                </a:srgbClr>
              </a:gs>
              <a:gs pos="100000">
                <a:srgbClr val="FFF5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5" name="Blue Rectangle 6">
            <a:extLst>
              <a:ext uri="{FF2B5EF4-FFF2-40B4-BE49-F238E27FC236}">
                <a16:creationId xmlns:a16="http://schemas.microsoft.com/office/drawing/2014/main" xmlns="" id="{66A13ED5-4075-44CD-A782-F3487AC29892}"/>
              </a:ext>
            </a:extLst>
          </p:cNvPr>
          <p:cNvSpPr>
            <a:spLocks noChangeAspect="1"/>
          </p:cNvSpPr>
          <p:nvPr/>
        </p:nvSpPr>
        <p:spPr>
          <a:xfrm>
            <a:off x="6949669" y="2735500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6" name="Red Rectangle 7">
            <a:extLst>
              <a:ext uri="{FF2B5EF4-FFF2-40B4-BE49-F238E27FC236}">
                <a16:creationId xmlns:a16="http://schemas.microsoft.com/office/drawing/2014/main" xmlns="" id="{7CE3DBF9-E60B-449E-9638-EA2DCEC42413}"/>
              </a:ext>
            </a:extLst>
          </p:cNvPr>
          <p:cNvSpPr>
            <a:spLocks noChangeAspect="1"/>
          </p:cNvSpPr>
          <p:nvPr/>
        </p:nvSpPr>
        <p:spPr>
          <a:xfrm>
            <a:off x="6949669" y="2959434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7" name="Green Rectangle 8">
            <a:extLst>
              <a:ext uri="{FF2B5EF4-FFF2-40B4-BE49-F238E27FC236}">
                <a16:creationId xmlns:a16="http://schemas.microsoft.com/office/drawing/2014/main" xmlns="" id="{40936A22-8048-4AEB-BCB2-3354B9EC7A75}"/>
              </a:ext>
            </a:extLst>
          </p:cNvPr>
          <p:cNvSpPr>
            <a:spLocks noChangeAspect="1"/>
          </p:cNvSpPr>
          <p:nvPr/>
        </p:nvSpPr>
        <p:spPr>
          <a:xfrm>
            <a:off x="7172219" y="2735503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8" name="Yello Rectangle 9">
            <a:extLst>
              <a:ext uri="{FF2B5EF4-FFF2-40B4-BE49-F238E27FC236}">
                <a16:creationId xmlns:a16="http://schemas.microsoft.com/office/drawing/2014/main" xmlns="" id="{6F7B608E-F83D-49CF-BCC1-B8DC076BB9BE}"/>
              </a:ext>
            </a:extLst>
          </p:cNvPr>
          <p:cNvSpPr>
            <a:spLocks noChangeAspect="1"/>
          </p:cNvSpPr>
          <p:nvPr/>
        </p:nvSpPr>
        <p:spPr>
          <a:xfrm>
            <a:off x="7172219" y="2959437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9" name="Blue Cylinder 15">
            <a:extLst>
              <a:ext uri="{FF2B5EF4-FFF2-40B4-BE49-F238E27FC236}">
                <a16:creationId xmlns:a16="http://schemas.microsoft.com/office/drawing/2014/main" xmlns="" id="{71C31F04-3CF5-459B-B9B7-BC0419F834C7}"/>
              </a:ext>
            </a:extLst>
          </p:cNvPr>
          <p:cNvSpPr/>
          <p:nvPr/>
        </p:nvSpPr>
        <p:spPr>
          <a:xfrm>
            <a:off x="6996168" y="2791234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101C32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0" name="Green Cylinder 18">
            <a:extLst>
              <a:ext uri="{FF2B5EF4-FFF2-40B4-BE49-F238E27FC236}">
                <a16:creationId xmlns:a16="http://schemas.microsoft.com/office/drawing/2014/main" xmlns="" id="{39F6FBAA-F65D-4E16-BDFE-25280607269B}"/>
              </a:ext>
            </a:extLst>
          </p:cNvPr>
          <p:cNvSpPr/>
          <p:nvPr/>
        </p:nvSpPr>
        <p:spPr>
          <a:xfrm>
            <a:off x="6996168" y="2791234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rgbClr val="84C326">
                  <a:shade val="67500"/>
                  <a:satMod val="115000"/>
                </a:srgbClr>
              </a:gs>
              <a:gs pos="100000">
                <a:srgbClr val="84C326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1" name="Red Cylinder 19">
            <a:extLst>
              <a:ext uri="{FF2B5EF4-FFF2-40B4-BE49-F238E27FC236}">
                <a16:creationId xmlns:a16="http://schemas.microsoft.com/office/drawing/2014/main" xmlns="" id="{50B2E56A-5773-4FEF-B6B5-2462A4B2BFEF}"/>
              </a:ext>
            </a:extLst>
          </p:cNvPr>
          <p:cNvSpPr/>
          <p:nvPr/>
        </p:nvSpPr>
        <p:spPr>
          <a:xfrm>
            <a:off x="6996168" y="2791234"/>
            <a:ext cx="360000" cy="360000"/>
          </a:xfrm>
          <a:prstGeom prst="ellipse">
            <a:avLst/>
          </a:prstGeom>
          <a:solidFill>
            <a:srgbClr val="DA251D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2" name="Top Right Yellow Cylinder 17">
            <a:extLst>
              <a:ext uri="{FF2B5EF4-FFF2-40B4-BE49-F238E27FC236}">
                <a16:creationId xmlns:a16="http://schemas.microsoft.com/office/drawing/2014/main" xmlns="" id="{9B64532A-B7A3-475E-BCFA-2C659392D785}"/>
              </a:ext>
            </a:extLst>
          </p:cNvPr>
          <p:cNvSpPr/>
          <p:nvPr/>
        </p:nvSpPr>
        <p:spPr>
          <a:xfrm>
            <a:off x="6996168" y="2791234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0000">
                <a:srgbClr val="FFF500">
                  <a:shade val="67500"/>
                  <a:satMod val="115000"/>
                </a:srgbClr>
              </a:gs>
              <a:gs pos="100000">
                <a:srgbClr val="FFF5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3" name="Blue Rectangle 6">
            <a:extLst>
              <a:ext uri="{FF2B5EF4-FFF2-40B4-BE49-F238E27FC236}">
                <a16:creationId xmlns:a16="http://schemas.microsoft.com/office/drawing/2014/main" xmlns="" id="{13F15E6B-9198-4BBA-905A-6AA2FA5C2F7A}"/>
              </a:ext>
            </a:extLst>
          </p:cNvPr>
          <p:cNvSpPr>
            <a:spLocks noChangeAspect="1"/>
          </p:cNvSpPr>
          <p:nvPr/>
        </p:nvSpPr>
        <p:spPr>
          <a:xfrm>
            <a:off x="7399433" y="2733031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4" name="Red Rectangle 7">
            <a:extLst>
              <a:ext uri="{FF2B5EF4-FFF2-40B4-BE49-F238E27FC236}">
                <a16:creationId xmlns:a16="http://schemas.microsoft.com/office/drawing/2014/main" xmlns="" id="{D5B7755F-338C-4BA5-AFF7-98D72F05391F}"/>
              </a:ext>
            </a:extLst>
          </p:cNvPr>
          <p:cNvSpPr>
            <a:spLocks noChangeAspect="1"/>
          </p:cNvSpPr>
          <p:nvPr/>
        </p:nvSpPr>
        <p:spPr>
          <a:xfrm>
            <a:off x="7399433" y="2956965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5" name="Green Rectangle 8">
            <a:extLst>
              <a:ext uri="{FF2B5EF4-FFF2-40B4-BE49-F238E27FC236}">
                <a16:creationId xmlns:a16="http://schemas.microsoft.com/office/drawing/2014/main" xmlns="" id="{636BFF08-17FC-4EB2-A0D8-4EE45E04E15E}"/>
              </a:ext>
            </a:extLst>
          </p:cNvPr>
          <p:cNvSpPr>
            <a:spLocks noChangeAspect="1"/>
          </p:cNvSpPr>
          <p:nvPr/>
        </p:nvSpPr>
        <p:spPr>
          <a:xfrm>
            <a:off x="7621983" y="2733034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6" name="Yello Rectangle 9">
            <a:extLst>
              <a:ext uri="{FF2B5EF4-FFF2-40B4-BE49-F238E27FC236}">
                <a16:creationId xmlns:a16="http://schemas.microsoft.com/office/drawing/2014/main" xmlns="" id="{A7E1B7A7-2690-412B-BD1A-C2ED9313366B}"/>
              </a:ext>
            </a:extLst>
          </p:cNvPr>
          <p:cNvSpPr>
            <a:spLocks noChangeAspect="1"/>
          </p:cNvSpPr>
          <p:nvPr/>
        </p:nvSpPr>
        <p:spPr>
          <a:xfrm>
            <a:off x="7621983" y="2956968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7" name="Blue Cylinder 15">
            <a:extLst>
              <a:ext uri="{FF2B5EF4-FFF2-40B4-BE49-F238E27FC236}">
                <a16:creationId xmlns:a16="http://schemas.microsoft.com/office/drawing/2014/main" xmlns="" id="{F456D109-7FC9-41A7-B713-A3350942CE94}"/>
              </a:ext>
            </a:extLst>
          </p:cNvPr>
          <p:cNvSpPr/>
          <p:nvPr/>
        </p:nvSpPr>
        <p:spPr>
          <a:xfrm>
            <a:off x="7445932" y="2788765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101C32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8" name="Green Cylinder 18">
            <a:extLst>
              <a:ext uri="{FF2B5EF4-FFF2-40B4-BE49-F238E27FC236}">
                <a16:creationId xmlns:a16="http://schemas.microsoft.com/office/drawing/2014/main" xmlns="" id="{0CC94205-A2C6-484B-8C8E-27C966530BB9}"/>
              </a:ext>
            </a:extLst>
          </p:cNvPr>
          <p:cNvSpPr/>
          <p:nvPr/>
        </p:nvSpPr>
        <p:spPr>
          <a:xfrm>
            <a:off x="7445932" y="2788765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rgbClr val="84C326">
                  <a:shade val="67500"/>
                  <a:satMod val="115000"/>
                </a:srgbClr>
              </a:gs>
              <a:gs pos="100000">
                <a:srgbClr val="84C326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9" name="Red Cylinder 19">
            <a:extLst>
              <a:ext uri="{FF2B5EF4-FFF2-40B4-BE49-F238E27FC236}">
                <a16:creationId xmlns:a16="http://schemas.microsoft.com/office/drawing/2014/main" xmlns="" id="{3A1876D9-6E20-4647-9EC3-857FACA094D9}"/>
              </a:ext>
            </a:extLst>
          </p:cNvPr>
          <p:cNvSpPr/>
          <p:nvPr/>
        </p:nvSpPr>
        <p:spPr>
          <a:xfrm>
            <a:off x="7445932" y="2788765"/>
            <a:ext cx="360000" cy="360000"/>
          </a:xfrm>
          <a:prstGeom prst="ellipse">
            <a:avLst/>
          </a:prstGeom>
          <a:solidFill>
            <a:srgbClr val="DA251D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0" name="Top Right Yellow Cylinder 17">
            <a:extLst>
              <a:ext uri="{FF2B5EF4-FFF2-40B4-BE49-F238E27FC236}">
                <a16:creationId xmlns:a16="http://schemas.microsoft.com/office/drawing/2014/main" xmlns="" id="{7029E8F9-62D7-4FDB-BEFE-7509837E2852}"/>
              </a:ext>
            </a:extLst>
          </p:cNvPr>
          <p:cNvSpPr/>
          <p:nvPr/>
        </p:nvSpPr>
        <p:spPr>
          <a:xfrm>
            <a:off x="7445932" y="2788765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0000">
                <a:srgbClr val="FFF500">
                  <a:shade val="67500"/>
                  <a:satMod val="115000"/>
                </a:srgbClr>
              </a:gs>
              <a:gs pos="100000">
                <a:srgbClr val="FFF5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1" name="Blue Rectangle 6">
            <a:extLst>
              <a:ext uri="{FF2B5EF4-FFF2-40B4-BE49-F238E27FC236}">
                <a16:creationId xmlns:a16="http://schemas.microsoft.com/office/drawing/2014/main" xmlns="" id="{B5515868-1F8F-458A-87F0-2E3FCEA08EEF}"/>
              </a:ext>
            </a:extLst>
          </p:cNvPr>
          <p:cNvSpPr>
            <a:spLocks noChangeAspect="1"/>
          </p:cNvSpPr>
          <p:nvPr/>
        </p:nvSpPr>
        <p:spPr>
          <a:xfrm>
            <a:off x="7870081" y="2733201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2" name="Red Rectangle 7">
            <a:extLst>
              <a:ext uri="{FF2B5EF4-FFF2-40B4-BE49-F238E27FC236}">
                <a16:creationId xmlns:a16="http://schemas.microsoft.com/office/drawing/2014/main" xmlns="" id="{57D8701D-896D-4599-8E00-3352F5EBE506}"/>
              </a:ext>
            </a:extLst>
          </p:cNvPr>
          <p:cNvSpPr>
            <a:spLocks noChangeAspect="1"/>
          </p:cNvSpPr>
          <p:nvPr/>
        </p:nvSpPr>
        <p:spPr>
          <a:xfrm>
            <a:off x="7870081" y="2957135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3" name="Green Rectangle 8">
            <a:extLst>
              <a:ext uri="{FF2B5EF4-FFF2-40B4-BE49-F238E27FC236}">
                <a16:creationId xmlns:a16="http://schemas.microsoft.com/office/drawing/2014/main" xmlns="" id="{B32F8972-E8E1-4DC2-B19C-8AF3ED0A4B12}"/>
              </a:ext>
            </a:extLst>
          </p:cNvPr>
          <p:cNvSpPr>
            <a:spLocks noChangeAspect="1"/>
          </p:cNvSpPr>
          <p:nvPr/>
        </p:nvSpPr>
        <p:spPr>
          <a:xfrm>
            <a:off x="8083300" y="2733204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4" name="Yello Rectangle 9">
            <a:extLst>
              <a:ext uri="{FF2B5EF4-FFF2-40B4-BE49-F238E27FC236}">
                <a16:creationId xmlns:a16="http://schemas.microsoft.com/office/drawing/2014/main" xmlns="" id="{7566171C-3394-4209-B572-A227B11CE90B}"/>
              </a:ext>
            </a:extLst>
          </p:cNvPr>
          <p:cNvSpPr>
            <a:spLocks noChangeAspect="1"/>
          </p:cNvSpPr>
          <p:nvPr/>
        </p:nvSpPr>
        <p:spPr>
          <a:xfrm>
            <a:off x="8083300" y="2957138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5" name="Blue Cylinder 15">
            <a:extLst>
              <a:ext uri="{FF2B5EF4-FFF2-40B4-BE49-F238E27FC236}">
                <a16:creationId xmlns:a16="http://schemas.microsoft.com/office/drawing/2014/main" xmlns="" id="{0D92FAFD-6985-4B3A-8299-A0936983F0BF}"/>
              </a:ext>
            </a:extLst>
          </p:cNvPr>
          <p:cNvSpPr/>
          <p:nvPr/>
        </p:nvSpPr>
        <p:spPr>
          <a:xfrm>
            <a:off x="7916580" y="2788935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101C32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6" name="Green Cylinder 18">
            <a:extLst>
              <a:ext uri="{FF2B5EF4-FFF2-40B4-BE49-F238E27FC236}">
                <a16:creationId xmlns:a16="http://schemas.microsoft.com/office/drawing/2014/main" xmlns="" id="{D6BAD06D-D21D-429E-8BF3-E0FBAE7B7872}"/>
              </a:ext>
            </a:extLst>
          </p:cNvPr>
          <p:cNvSpPr/>
          <p:nvPr/>
        </p:nvSpPr>
        <p:spPr>
          <a:xfrm>
            <a:off x="7916580" y="2788935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rgbClr val="84C326">
                  <a:shade val="67500"/>
                  <a:satMod val="115000"/>
                </a:srgbClr>
              </a:gs>
              <a:gs pos="100000">
                <a:srgbClr val="84C326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7" name="Red Cylinder 19">
            <a:extLst>
              <a:ext uri="{FF2B5EF4-FFF2-40B4-BE49-F238E27FC236}">
                <a16:creationId xmlns:a16="http://schemas.microsoft.com/office/drawing/2014/main" xmlns="" id="{5A499A98-47C3-479C-A5B0-F44E85760D31}"/>
              </a:ext>
            </a:extLst>
          </p:cNvPr>
          <p:cNvSpPr/>
          <p:nvPr/>
        </p:nvSpPr>
        <p:spPr>
          <a:xfrm>
            <a:off x="7916580" y="2788935"/>
            <a:ext cx="360000" cy="360000"/>
          </a:xfrm>
          <a:prstGeom prst="ellipse">
            <a:avLst/>
          </a:prstGeom>
          <a:solidFill>
            <a:srgbClr val="DA251D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8" name="Top Right Yellow Cylinder 17">
            <a:extLst>
              <a:ext uri="{FF2B5EF4-FFF2-40B4-BE49-F238E27FC236}">
                <a16:creationId xmlns:a16="http://schemas.microsoft.com/office/drawing/2014/main" xmlns="" id="{D15962CC-0EC6-44BE-A033-F66D64911B27}"/>
              </a:ext>
            </a:extLst>
          </p:cNvPr>
          <p:cNvSpPr/>
          <p:nvPr/>
        </p:nvSpPr>
        <p:spPr>
          <a:xfrm>
            <a:off x="7916580" y="2788935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0000">
                <a:srgbClr val="FFF500">
                  <a:shade val="67500"/>
                  <a:satMod val="115000"/>
                </a:srgbClr>
              </a:gs>
              <a:gs pos="100000">
                <a:srgbClr val="FFF5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9" name="Blue Rectangle 6">
            <a:extLst>
              <a:ext uri="{FF2B5EF4-FFF2-40B4-BE49-F238E27FC236}">
                <a16:creationId xmlns:a16="http://schemas.microsoft.com/office/drawing/2014/main" xmlns="" id="{0A95A2B0-C6D4-42DE-8681-26054DB5BF0D}"/>
              </a:ext>
            </a:extLst>
          </p:cNvPr>
          <p:cNvSpPr>
            <a:spLocks noChangeAspect="1"/>
          </p:cNvSpPr>
          <p:nvPr/>
        </p:nvSpPr>
        <p:spPr>
          <a:xfrm>
            <a:off x="8310514" y="2730732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0" name="Red Rectangle 7">
            <a:extLst>
              <a:ext uri="{FF2B5EF4-FFF2-40B4-BE49-F238E27FC236}">
                <a16:creationId xmlns:a16="http://schemas.microsoft.com/office/drawing/2014/main" xmlns="" id="{D08B586C-C2DE-4322-91F2-E1346AC9E819}"/>
              </a:ext>
            </a:extLst>
          </p:cNvPr>
          <p:cNvSpPr>
            <a:spLocks noChangeAspect="1"/>
          </p:cNvSpPr>
          <p:nvPr/>
        </p:nvSpPr>
        <p:spPr>
          <a:xfrm>
            <a:off x="8310514" y="2954666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1" name="Green Rectangle 8">
            <a:extLst>
              <a:ext uri="{FF2B5EF4-FFF2-40B4-BE49-F238E27FC236}">
                <a16:creationId xmlns:a16="http://schemas.microsoft.com/office/drawing/2014/main" xmlns="" id="{A5D76830-9CB6-4045-85D7-9C0726D351A6}"/>
              </a:ext>
            </a:extLst>
          </p:cNvPr>
          <p:cNvSpPr>
            <a:spLocks noChangeAspect="1"/>
          </p:cNvSpPr>
          <p:nvPr/>
        </p:nvSpPr>
        <p:spPr>
          <a:xfrm>
            <a:off x="8533064" y="2730735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2" name="Yello Rectangle 9">
            <a:extLst>
              <a:ext uri="{FF2B5EF4-FFF2-40B4-BE49-F238E27FC236}">
                <a16:creationId xmlns:a16="http://schemas.microsoft.com/office/drawing/2014/main" xmlns="" id="{973E2539-6687-458F-B5E4-962E45327032}"/>
              </a:ext>
            </a:extLst>
          </p:cNvPr>
          <p:cNvSpPr>
            <a:spLocks noChangeAspect="1"/>
          </p:cNvSpPr>
          <p:nvPr/>
        </p:nvSpPr>
        <p:spPr>
          <a:xfrm>
            <a:off x="8533064" y="2954669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3" name="Blue Cylinder 15">
            <a:extLst>
              <a:ext uri="{FF2B5EF4-FFF2-40B4-BE49-F238E27FC236}">
                <a16:creationId xmlns:a16="http://schemas.microsoft.com/office/drawing/2014/main" xmlns="" id="{792498BF-B731-4BDF-B24E-A15C0F26EA94}"/>
              </a:ext>
            </a:extLst>
          </p:cNvPr>
          <p:cNvSpPr/>
          <p:nvPr/>
        </p:nvSpPr>
        <p:spPr>
          <a:xfrm>
            <a:off x="8357013" y="2786466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101C32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4" name="Green Cylinder 18">
            <a:extLst>
              <a:ext uri="{FF2B5EF4-FFF2-40B4-BE49-F238E27FC236}">
                <a16:creationId xmlns:a16="http://schemas.microsoft.com/office/drawing/2014/main" xmlns="" id="{04C97C2A-2071-4F95-9B06-4E1AD224B19C}"/>
              </a:ext>
            </a:extLst>
          </p:cNvPr>
          <p:cNvSpPr/>
          <p:nvPr/>
        </p:nvSpPr>
        <p:spPr>
          <a:xfrm>
            <a:off x="8357013" y="2786466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rgbClr val="84C326">
                  <a:shade val="67500"/>
                  <a:satMod val="115000"/>
                </a:srgbClr>
              </a:gs>
              <a:gs pos="100000">
                <a:srgbClr val="84C326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5" name="Red Cylinder 19">
            <a:extLst>
              <a:ext uri="{FF2B5EF4-FFF2-40B4-BE49-F238E27FC236}">
                <a16:creationId xmlns:a16="http://schemas.microsoft.com/office/drawing/2014/main" xmlns="" id="{2F6DD907-ECE4-464A-B108-1840AF157E01}"/>
              </a:ext>
            </a:extLst>
          </p:cNvPr>
          <p:cNvSpPr/>
          <p:nvPr/>
        </p:nvSpPr>
        <p:spPr>
          <a:xfrm>
            <a:off x="8357013" y="2786466"/>
            <a:ext cx="360000" cy="360000"/>
          </a:xfrm>
          <a:prstGeom prst="ellipse">
            <a:avLst/>
          </a:prstGeom>
          <a:solidFill>
            <a:srgbClr val="DA251D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6" name="Top Right Yellow Cylinder 17">
            <a:extLst>
              <a:ext uri="{FF2B5EF4-FFF2-40B4-BE49-F238E27FC236}">
                <a16:creationId xmlns:a16="http://schemas.microsoft.com/office/drawing/2014/main" xmlns="" id="{129405D9-2882-434F-B003-E623B04170D5}"/>
              </a:ext>
            </a:extLst>
          </p:cNvPr>
          <p:cNvSpPr/>
          <p:nvPr/>
        </p:nvSpPr>
        <p:spPr>
          <a:xfrm>
            <a:off x="8357013" y="2786466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0000">
                <a:srgbClr val="FFF500">
                  <a:shade val="67500"/>
                  <a:satMod val="115000"/>
                </a:srgbClr>
              </a:gs>
              <a:gs pos="100000">
                <a:srgbClr val="FFF5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7" name="Blue Rectangle 6">
            <a:extLst>
              <a:ext uri="{FF2B5EF4-FFF2-40B4-BE49-F238E27FC236}">
                <a16:creationId xmlns:a16="http://schemas.microsoft.com/office/drawing/2014/main" xmlns="" id="{7078C220-0D26-4C64-A032-288F79217299}"/>
              </a:ext>
            </a:extLst>
          </p:cNvPr>
          <p:cNvSpPr>
            <a:spLocks noChangeAspect="1"/>
          </p:cNvSpPr>
          <p:nvPr/>
        </p:nvSpPr>
        <p:spPr>
          <a:xfrm>
            <a:off x="8784526" y="2731765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8" name="Red Rectangle 7">
            <a:extLst>
              <a:ext uri="{FF2B5EF4-FFF2-40B4-BE49-F238E27FC236}">
                <a16:creationId xmlns:a16="http://schemas.microsoft.com/office/drawing/2014/main" xmlns="" id="{59E1B01F-F8F6-48C9-996E-276C37E11658}"/>
              </a:ext>
            </a:extLst>
          </p:cNvPr>
          <p:cNvSpPr>
            <a:spLocks noChangeAspect="1"/>
          </p:cNvSpPr>
          <p:nvPr/>
        </p:nvSpPr>
        <p:spPr>
          <a:xfrm>
            <a:off x="8784526" y="2955699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9" name="Green Rectangle 8">
            <a:extLst>
              <a:ext uri="{FF2B5EF4-FFF2-40B4-BE49-F238E27FC236}">
                <a16:creationId xmlns:a16="http://schemas.microsoft.com/office/drawing/2014/main" xmlns="" id="{635EEC99-6D77-46B1-A785-15171A30C0A6}"/>
              </a:ext>
            </a:extLst>
          </p:cNvPr>
          <p:cNvSpPr>
            <a:spLocks noChangeAspect="1"/>
          </p:cNvSpPr>
          <p:nvPr/>
        </p:nvSpPr>
        <p:spPr>
          <a:xfrm>
            <a:off x="9007076" y="2731768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0" name="Yello Rectangle 9">
            <a:extLst>
              <a:ext uri="{FF2B5EF4-FFF2-40B4-BE49-F238E27FC236}">
                <a16:creationId xmlns:a16="http://schemas.microsoft.com/office/drawing/2014/main" xmlns="" id="{092BE3F0-4EB4-45F4-BEFF-E2C998B28147}"/>
              </a:ext>
            </a:extLst>
          </p:cNvPr>
          <p:cNvSpPr>
            <a:spLocks noChangeAspect="1"/>
          </p:cNvSpPr>
          <p:nvPr/>
        </p:nvSpPr>
        <p:spPr>
          <a:xfrm>
            <a:off x="9007076" y="2955702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1" name="Blue Cylinder 15">
            <a:extLst>
              <a:ext uri="{FF2B5EF4-FFF2-40B4-BE49-F238E27FC236}">
                <a16:creationId xmlns:a16="http://schemas.microsoft.com/office/drawing/2014/main" xmlns="" id="{30FE3BFC-3900-41BC-B328-B12EA994B1DA}"/>
              </a:ext>
            </a:extLst>
          </p:cNvPr>
          <p:cNvSpPr/>
          <p:nvPr/>
        </p:nvSpPr>
        <p:spPr>
          <a:xfrm>
            <a:off x="8831025" y="2787499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101C32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2" name="Green Cylinder 18">
            <a:extLst>
              <a:ext uri="{FF2B5EF4-FFF2-40B4-BE49-F238E27FC236}">
                <a16:creationId xmlns:a16="http://schemas.microsoft.com/office/drawing/2014/main" xmlns="" id="{9F912608-9FC9-47E7-ADE9-DDA13E013259}"/>
              </a:ext>
            </a:extLst>
          </p:cNvPr>
          <p:cNvSpPr/>
          <p:nvPr/>
        </p:nvSpPr>
        <p:spPr>
          <a:xfrm>
            <a:off x="8831025" y="2787499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rgbClr val="84C326">
                  <a:shade val="67500"/>
                  <a:satMod val="115000"/>
                </a:srgbClr>
              </a:gs>
              <a:gs pos="100000">
                <a:srgbClr val="84C326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3" name="Red Cylinder 19">
            <a:extLst>
              <a:ext uri="{FF2B5EF4-FFF2-40B4-BE49-F238E27FC236}">
                <a16:creationId xmlns:a16="http://schemas.microsoft.com/office/drawing/2014/main" xmlns="" id="{F5C71CFB-E7B6-40E2-BE36-1FC7FC9FBF42}"/>
              </a:ext>
            </a:extLst>
          </p:cNvPr>
          <p:cNvSpPr/>
          <p:nvPr/>
        </p:nvSpPr>
        <p:spPr>
          <a:xfrm>
            <a:off x="8831025" y="2787499"/>
            <a:ext cx="360000" cy="360000"/>
          </a:xfrm>
          <a:prstGeom prst="ellipse">
            <a:avLst/>
          </a:prstGeom>
          <a:solidFill>
            <a:srgbClr val="DA251D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4" name="Top Right Yellow Cylinder 17">
            <a:extLst>
              <a:ext uri="{FF2B5EF4-FFF2-40B4-BE49-F238E27FC236}">
                <a16:creationId xmlns:a16="http://schemas.microsoft.com/office/drawing/2014/main" xmlns="" id="{0FB307B9-E03D-4196-BA23-5559D4F35AE0}"/>
              </a:ext>
            </a:extLst>
          </p:cNvPr>
          <p:cNvSpPr/>
          <p:nvPr/>
        </p:nvSpPr>
        <p:spPr>
          <a:xfrm>
            <a:off x="8831025" y="2787499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0000">
                <a:srgbClr val="FFF500">
                  <a:shade val="67500"/>
                  <a:satMod val="115000"/>
                </a:srgbClr>
              </a:gs>
              <a:gs pos="100000">
                <a:srgbClr val="FFF5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5" name="Blue Rectangle 6">
            <a:extLst>
              <a:ext uri="{FF2B5EF4-FFF2-40B4-BE49-F238E27FC236}">
                <a16:creationId xmlns:a16="http://schemas.microsoft.com/office/drawing/2014/main" xmlns="" id="{D442E8EF-27A7-4390-AD7B-8CA21A77EF5A}"/>
              </a:ext>
            </a:extLst>
          </p:cNvPr>
          <p:cNvSpPr>
            <a:spLocks noChangeAspect="1"/>
          </p:cNvSpPr>
          <p:nvPr/>
        </p:nvSpPr>
        <p:spPr>
          <a:xfrm>
            <a:off x="3769980" y="2746099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6" name="Red Rectangle 7">
            <a:extLst>
              <a:ext uri="{FF2B5EF4-FFF2-40B4-BE49-F238E27FC236}">
                <a16:creationId xmlns:a16="http://schemas.microsoft.com/office/drawing/2014/main" xmlns="" id="{84D964BC-21FA-47E9-8519-56CB468CD399}"/>
              </a:ext>
            </a:extLst>
          </p:cNvPr>
          <p:cNvSpPr>
            <a:spLocks noChangeAspect="1"/>
          </p:cNvSpPr>
          <p:nvPr/>
        </p:nvSpPr>
        <p:spPr>
          <a:xfrm>
            <a:off x="3769980" y="2970033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7" name="Green Rectangle 8">
            <a:extLst>
              <a:ext uri="{FF2B5EF4-FFF2-40B4-BE49-F238E27FC236}">
                <a16:creationId xmlns:a16="http://schemas.microsoft.com/office/drawing/2014/main" xmlns="" id="{6AB6B12F-74D3-4993-A9D8-E7D71226EE6A}"/>
              </a:ext>
            </a:extLst>
          </p:cNvPr>
          <p:cNvSpPr>
            <a:spLocks noChangeAspect="1"/>
          </p:cNvSpPr>
          <p:nvPr/>
        </p:nvSpPr>
        <p:spPr>
          <a:xfrm>
            <a:off x="3992530" y="2746102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8" name="Yello Rectangle 9">
            <a:extLst>
              <a:ext uri="{FF2B5EF4-FFF2-40B4-BE49-F238E27FC236}">
                <a16:creationId xmlns:a16="http://schemas.microsoft.com/office/drawing/2014/main" xmlns="" id="{32FFA183-BEF2-4199-8D62-728D8C48D4D2}"/>
              </a:ext>
            </a:extLst>
          </p:cNvPr>
          <p:cNvSpPr>
            <a:spLocks noChangeAspect="1"/>
          </p:cNvSpPr>
          <p:nvPr/>
        </p:nvSpPr>
        <p:spPr>
          <a:xfrm>
            <a:off x="3992530" y="2970036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9" name="Blue Cylinder 15">
            <a:extLst>
              <a:ext uri="{FF2B5EF4-FFF2-40B4-BE49-F238E27FC236}">
                <a16:creationId xmlns:a16="http://schemas.microsoft.com/office/drawing/2014/main" xmlns="" id="{F9D4CFC9-C403-41C5-8EC7-5FD8C418D69F}"/>
              </a:ext>
            </a:extLst>
          </p:cNvPr>
          <p:cNvSpPr/>
          <p:nvPr/>
        </p:nvSpPr>
        <p:spPr>
          <a:xfrm>
            <a:off x="3816479" y="2801833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101C32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0" name="Green Cylinder 18">
            <a:extLst>
              <a:ext uri="{FF2B5EF4-FFF2-40B4-BE49-F238E27FC236}">
                <a16:creationId xmlns:a16="http://schemas.microsoft.com/office/drawing/2014/main" xmlns="" id="{C1FB3915-0D17-4595-8642-103106984B38}"/>
              </a:ext>
            </a:extLst>
          </p:cNvPr>
          <p:cNvSpPr/>
          <p:nvPr/>
        </p:nvSpPr>
        <p:spPr>
          <a:xfrm>
            <a:off x="3816479" y="2801833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rgbClr val="84C326">
                  <a:shade val="67500"/>
                  <a:satMod val="115000"/>
                </a:srgbClr>
              </a:gs>
              <a:gs pos="100000">
                <a:srgbClr val="84C326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1" name="Red Cylinder 19">
            <a:extLst>
              <a:ext uri="{FF2B5EF4-FFF2-40B4-BE49-F238E27FC236}">
                <a16:creationId xmlns:a16="http://schemas.microsoft.com/office/drawing/2014/main" xmlns="" id="{E3EB2CE6-72DE-4B1F-B9EC-E276AE50C341}"/>
              </a:ext>
            </a:extLst>
          </p:cNvPr>
          <p:cNvSpPr/>
          <p:nvPr/>
        </p:nvSpPr>
        <p:spPr>
          <a:xfrm>
            <a:off x="3816479" y="2801833"/>
            <a:ext cx="360000" cy="360000"/>
          </a:xfrm>
          <a:prstGeom prst="ellipse">
            <a:avLst/>
          </a:prstGeom>
          <a:solidFill>
            <a:srgbClr val="DA251D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2" name="Top Right Yellow Cylinder 17">
            <a:extLst>
              <a:ext uri="{FF2B5EF4-FFF2-40B4-BE49-F238E27FC236}">
                <a16:creationId xmlns:a16="http://schemas.microsoft.com/office/drawing/2014/main" xmlns="" id="{0B73DED5-FA18-4373-A0D2-21F52B3D385A}"/>
              </a:ext>
            </a:extLst>
          </p:cNvPr>
          <p:cNvSpPr/>
          <p:nvPr/>
        </p:nvSpPr>
        <p:spPr>
          <a:xfrm>
            <a:off x="3816479" y="2801833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0000">
                <a:srgbClr val="FFF500">
                  <a:shade val="67500"/>
                  <a:satMod val="115000"/>
                </a:srgbClr>
              </a:gs>
              <a:gs pos="100000">
                <a:srgbClr val="FFF5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3" name="Blue Rectangle 6">
            <a:extLst>
              <a:ext uri="{FF2B5EF4-FFF2-40B4-BE49-F238E27FC236}">
                <a16:creationId xmlns:a16="http://schemas.microsoft.com/office/drawing/2014/main" xmlns="" id="{74EDFE3A-5EBB-4842-A94B-C2AA400D3882}"/>
              </a:ext>
            </a:extLst>
          </p:cNvPr>
          <p:cNvSpPr>
            <a:spLocks noChangeAspect="1"/>
          </p:cNvSpPr>
          <p:nvPr/>
        </p:nvSpPr>
        <p:spPr>
          <a:xfrm>
            <a:off x="4219744" y="2743630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4" name="Red Rectangle 7">
            <a:extLst>
              <a:ext uri="{FF2B5EF4-FFF2-40B4-BE49-F238E27FC236}">
                <a16:creationId xmlns:a16="http://schemas.microsoft.com/office/drawing/2014/main" xmlns="" id="{C23904D6-762A-4B54-B9AA-21363D5C69B6}"/>
              </a:ext>
            </a:extLst>
          </p:cNvPr>
          <p:cNvSpPr>
            <a:spLocks noChangeAspect="1"/>
          </p:cNvSpPr>
          <p:nvPr/>
        </p:nvSpPr>
        <p:spPr>
          <a:xfrm>
            <a:off x="4219744" y="2967564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5" name="Green Rectangle 8">
            <a:extLst>
              <a:ext uri="{FF2B5EF4-FFF2-40B4-BE49-F238E27FC236}">
                <a16:creationId xmlns:a16="http://schemas.microsoft.com/office/drawing/2014/main" xmlns="" id="{E5A8BA0F-272C-45A7-854A-0E0E7145CF4C}"/>
              </a:ext>
            </a:extLst>
          </p:cNvPr>
          <p:cNvSpPr>
            <a:spLocks noChangeAspect="1"/>
          </p:cNvSpPr>
          <p:nvPr/>
        </p:nvSpPr>
        <p:spPr>
          <a:xfrm>
            <a:off x="4442294" y="2743633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6" name="Yello Rectangle 9">
            <a:extLst>
              <a:ext uri="{FF2B5EF4-FFF2-40B4-BE49-F238E27FC236}">
                <a16:creationId xmlns:a16="http://schemas.microsoft.com/office/drawing/2014/main" xmlns="" id="{DBE57CDE-3E63-4DDF-B189-516BF34D79F5}"/>
              </a:ext>
            </a:extLst>
          </p:cNvPr>
          <p:cNvSpPr>
            <a:spLocks noChangeAspect="1"/>
          </p:cNvSpPr>
          <p:nvPr/>
        </p:nvSpPr>
        <p:spPr>
          <a:xfrm>
            <a:off x="4442294" y="2967567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7" name="Blue Cylinder 15">
            <a:extLst>
              <a:ext uri="{FF2B5EF4-FFF2-40B4-BE49-F238E27FC236}">
                <a16:creationId xmlns:a16="http://schemas.microsoft.com/office/drawing/2014/main" xmlns="" id="{185055C7-C2DE-4D1F-9D3E-18E1B0753FBD}"/>
              </a:ext>
            </a:extLst>
          </p:cNvPr>
          <p:cNvSpPr/>
          <p:nvPr/>
        </p:nvSpPr>
        <p:spPr>
          <a:xfrm>
            <a:off x="4266243" y="2799364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101C32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8" name="Green Cylinder 18">
            <a:extLst>
              <a:ext uri="{FF2B5EF4-FFF2-40B4-BE49-F238E27FC236}">
                <a16:creationId xmlns:a16="http://schemas.microsoft.com/office/drawing/2014/main" xmlns="" id="{BDD8F0DA-D7A5-42F8-BF40-E968AB251AFB}"/>
              </a:ext>
            </a:extLst>
          </p:cNvPr>
          <p:cNvSpPr/>
          <p:nvPr/>
        </p:nvSpPr>
        <p:spPr>
          <a:xfrm>
            <a:off x="4266243" y="2799364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rgbClr val="84C326">
                  <a:shade val="67500"/>
                  <a:satMod val="115000"/>
                </a:srgbClr>
              </a:gs>
              <a:gs pos="100000">
                <a:srgbClr val="84C326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9" name="Red Cylinder 19">
            <a:extLst>
              <a:ext uri="{FF2B5EF4-FFF2-40B4-BE49-F238E27FC236}">
                <a16:creationId xmlns:a16="http://schemas.microsoft.com/office/drawing/2014/main" xmlns="" id="{273AC472-CD0B-46B6-BE35-F618AF25D81C}"/>
              </a:ext>
            </a:extLst>
          </p:cNvPr>
          <p:cNvSpPr/>
          <p:nvPr/>
        </p:nvSpPr>
        <p:spPr>
          <a:xfrm>
            <a:off x="4266243" y="2799364"/>
            <a:ext cx="360000" cy="360000"/>
          </a:xfrm>
          <a:prstGeom prst="ellipse">
            <a:avLst/>
          </a:prstGeom>
          <a:solidFill>
            <a:srgbClr val="DA251D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0" name="Top Right Yellow Cylinder 17">
            <a:extLst>
              <a:ext uri="{FF2B5EF4-FFF2-40B4-BE49-F238E27FC236}">
                <a16:creationId xmlns:a16="http://schemas.microsoft.com/office/drawing/2014/main" xmlns="" id="{BD81AE3D-5F6F-4161-B57A-83DD93E50308}"/>
              </a:ext>
            </a:extLst>
          </p:cNvPr>
          <p:cNvSpPr/>
          <p:nvPr/>
        </p:nvSpPr>
        <p:spPr>
          <a:xfrm>
            <a:off x="4266243" y="2799364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0000">
                <a:srgbClr val="FFF500">
                  <a:shade val="67500"/>
                  <a:satMod val="115000"/>
                </a:srgbClr>
              </a:gs>
              <a:gs pos="100000">
                <a:srgbClr val="FFF5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1" name="Blue Rectangle 6">
            <a:extLst>
              <a:ext uri="{FF2B5EF4-FFF2-40B4-BE49-F238E27FC236}">
                <a16:creationId xmlns:a16="http://schemas.microsoft.com/office/drawing/2014/main" xmlns="" id="{8F884F56-5647-40E0-A943-3E7DCA1F3D86}"/>
              </a:ext>
            </a:extLst>
          </p:cNvPr>
          <p:cNvSpPr>
            <a:spLocks noChangeAspect="1"/>
          </p:cNvSpPr>
          <p:nvPr/>
        </p:nvSpPr>
        <p:spPr>
          <a:xfrm>
            <a:off x="4681061" y="2743800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2" name="Red Rectangle 7">
            <a:extLst>
              <a:ext uri="{FF2B5EF4-FFF2-40B4-BE49-F238E27FC236}">
                <a16:creationId xmlns:a16="http://schemas.microsoft.com/office/drawing/2014/main" xmlns="" id="{FFD4B786-9841-4A24-ABCC-BF6281524D6D}"/>
              </a:ext>
            </a:extLst>
          </p:cNvPr>
          <p:cNvSpPr>
            <a:spLocks noChangeAspect="1"/>
          </p:cNvSpPr>
          <p:nvPr/>
        </p:nvSpPr>
        <p:spPr>
          <a:xfrm>
            <a:off x="4681061" y="2967734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3" name="Green Rectangle 8">
            <a:extLst>
              <a:ext uri="{FF2B5EF4-FFF2-40B4-BE49-F238E27FC236}">
                <a16:creationId xmlns:a16="http://schemas.microsoft.com/office/drawing/2014/main" xmlns="" id="{102E22BD-E304-47A8-B4F4-E57840E8E324}"/>
              </a:ext>
            </a:extLst>
          </p:cNvPr>
          <p:cNvSpPr>
            <a:spLocks noChangeAspect="1"/>
          </p:cNvSpPr>
          <p:nvPr/>
        </p:nvSpPr>
        <p:spPr>
          <a:xfrm>
            <a:off x="4903611" y="2743803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4" name="Yello Rectangle 9">
            <a:extLst>
              <a:ext uri="{FF2B5EF4-FFF2-40B4-BE49-F238E27FC236}">
                <a16:creationId xmlns:a16="http://schemas.microsoft.com/office/drawing/2014/main" xmlns="" id="{DCBDB4DF-004B-4D9B-A9AC-7C495362D6E7}"/>
              </a:ext>
            </a:extLst>
          </p:cNvPr>
          <p:cNvSpPr>
            <a:spLocks noChangeAspect="1"/>
          </p:cNvSpPr>
          <p:nvPr/>
        </p:nvSpPr>
        <p:spPr>
          <a:xfrm>
            <a:off x="4903611" y="2967737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5" name="Blue Cylinder 15">
            <a:extLst>
              <a:ext uri="{FF2B5EF4-FFF2-40B4-BE49-F238E27FC236}">
                <a16:creationId xmlns:a16="http://schemas.microsoft.com/office/drawing/2014/main" xmlns="" id="{F8EF5E64-269E-4436-ADA0-006A344A3EBA}"/>
              </a:ext>
            </a:extLst>
          </p:cNvPr>
          <p:cNvSpPr/>
          <p:nvPr/>
        </p:nvSpPr>
        <p:spPr>
          <a:xfrm>
            <a:off x="4727560" y="2799534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101C32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6" name="Green Cylinder 18">
            <a:extLst>
              <a:ext uri="{FF2B5EF4-FFF2-40B4-BE49-F238E27FC236}">
                <a16:creationId xmlns:a16="http://schemas.microsoft.com/office/drawing/2014/main" xmlns="" id="{7FFBCB12-91DF-4E1A-87F9-68C94CC0D2C8}"/>
              </a:ext>
            </a:extLst>
          </p:cNvPr>
          <p:cNvSpPr/>
          <p:nvPr/>
        </p:nvSpPr>
        <p:spPr>
          <a:xfrm>
            <a:off x="4727560" y="2799534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rgbClr val="84C326">
                  <a:shade val="67500"/>
                  <a:satMod val="115000"/>
                </a:srgbClr>
              </a:gs>
              <a:gs pos="100000">
                <a:srgbClr val="84C326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7" name="Red Cylinder 19">
            <a:extLst>
              <a:ext uri="{FF2B5EF4-FFF2-40B4-BE49-F238E27FC236}">
                <a16:creationId xmlns:a16="http://schemas.microsoft.com/office/drawing/2014/main" xmlns="" id="{12AEC60C-7EFF-4982-A493-4B1CF586D492}"/>
              </a:ext>
            </a:extLst>
          </p:cNvPr>
          <p:cNvSpPr/>
          <p:nvPr/>
        </p:nvSpPr>
        <p:spPr>
          <a:xfrm>
            <a:off x="4727560" y="2799534"/>
            <a:ext cx="360000" cy="360000"/>
          </a:xfrm>
          <a:prstGeom prst="ellipse">
            <a:avLst/>
          </a:prstGeom>
          <a:solidFill>
            <a:srgbClr val="DA251D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8" name="Top Right Yellow Cylinder 17">
            <a:extLst>
              <a:ext uri="{FF2B5EF4-FFF2-40B4-BE49-F238E27FC236}">
                <a16:creationId xmlns:a16="http://schemas.microsoft.com/office/drawing/2014/main" xmlns="" id="{715E48A2-08F4-482E-8E13-58EA7E43B7CD}"/>
              </a:ext>
            </a:extLst>
          </p:cNvPr>
          <p:cNvSpPr/>
          <p:nvPr/>
        </p:nvSpPr>
        <p:spPr>
          <a:xfrm>
            <a:off x="4727560" y="2799534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0000">
                <a:srgbClr val="FFF500">
                  <a:shade val="67500"/>
                  <a:satMod val="115000"/>
                </a:srgbClr>
              </a:gs>
              <a:gs pos="100000">
                <a:srgbClr val="FFF5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9" name="Blue Rectangle 6">
            <a:extLst>
              <a:ext uri="{FF2B5EF4-FFF2-40B4-BE49-F238E27FC236}">
                <a16:creationId xmlns:a16="http://schemas.microsoft.com/office/drawing/2014/main" xmlns="" id="{D11A9877-50DD-4F66-B681-E0164DC90865}"/>
              </a:ext>
            </a:extLst>
          </p:cNvPr>
          <p:cNvSpPr>
            <a:spLocks noChangeAspect="1"/>
          </p:cNvSpPr>
          <p:nvPr/>
        </p:nvSpPr>
        <p:spPr>
          <a:xfrm>
            <a:off x="5130825" y="2741331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0" name="Red Rectangle 7">
            <a:extLst>
              <a:ext uri="{FF2B5EF4-FFF2-40B4-BE49-F238E27FC236}">
                <a16:creationId xmlns:a16="http://schemas.microsoft.com/office/drawing/2014/main" xmlns="" id="{1906F6C9-8DC7-48E6-8729-9EED40C2D96B}"/>
              </a:ext>
            </a:extLst>
          </p:cNvPr>
          <p:cNvSpPr>
            <a:spLocks noChangeAspect="1"/>
          </p:cNvSpPr>
          <p:nvPr/>
        </p:nvSpPr>
        <p:spPr>
          <a:xfrm>
            <a:off x="5130825" y="2965265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1" name="Green Rectangle 8">
            <a:extLst>
              <a:ext uri="{FF2B5EF4-FFF2-40B4-BE49-F238E27FC236}">
                <a16:creationId xmlns:a16="http://schemas.microsoft.com/office/drawing/2014/main" xmlns="" id="{F8FF78EE-881D-41D7-A2D0-7A248BEDA9B1}"/>
              </a:ext>
            </a:extLst>
          </p:cNvPr>
          <p:cNvSpPr>
            <a:spLocks noChangeAspect="1"/>
          </p:cNvSpPr>
          <p:nvPr/>
        </p:nvSpPr>
        <p:spPr>
          <a:xfrm>
            <a:off x="5353375" y="2741334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2" name="Yello Rectangle 9">
            <a:extLst>
              <a:ext uri="{FF2B5EF4-FFF2-40B4-BE49-F238E27FC236}">
                <a16:creationId xmlns:a16="http://schemas.microsoft.com/office/drawing/2014/main" xmlns="" id="{69565460-42D9-4ECA-A210-7D744697FD92}"/>
              </a:ext>
            </a:extLst>
          </p:cNvPr>
          <p:cNvSpPr>
            <a:spLocks noChangeAspect="1"/>
          </p:cNvSpPr>
          <p:nvPr/>
        </p:nvSpPr>
        <p:spPr>
          <a:xfrm>
            <a:off x="5353375" y="2965268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3" name="Blue Cylinder 15">
            <a:extLst>
              <a:ext uri="{FF2B5EF4-FFF2-40B4-BE49-F238E27FC236}">
                <a16:creationId xmlns:a16="http://schemas.microsoft.com/office/drawing/2014/main" xmlns="" id="{AF006E91-01A7-4DF6-9718-3DC30EDCB013}"/>
              </a:ext>
            </a:extLst>
          </p:cNvPr>
          <p:cNvSpPr/>
          <p:nvPr/>
        </p:nvSpPr>
        <p:spPr>
          <a:xfrm>
            <a:off x="5177324" y="2797065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101C32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4" name="Green Cylinder 18">
            <a:extLst>
              <a:ext uri="{FF2B5EF4-FFF2-40B4-BE49-F238E27FC236}">
                <a16:creationId xmlns:a16="http://schemas.microsoft.com/office/drawing/2014/main" xmlns="" id="{B0A2B530-09EA-401C-B113-E037EB0C10BE}"/>
              </a:ext>
            </a:extLst>
          </p:cNvPr>
          <p:cNvSpPr/>
          <p:nvPr/>
        </p:nvSpPr>
        <p:spPr>
          <a:xfrm>
            <a:off x="5177324" y="2797065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rgbClr val="84C326">
                  <a:shade val="67500"/>
                  <a:satMod val="115000"/>
                </a:srgbClr>
              </a:gs>
              <a:gs pos="100000">
                <a:srgbClr val="84C326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5" name="Red Cylinder 19">
            <a:extLst>
              <a:ext uri="{FF2B5EF4-FFF2-40B4-BE49-F238E27FC236}">
                <a16:creationId xmlns:a16="http://schemas.microsoft.com/office/drawing/2014/main" xmlns="" id="{790261D8-2DA5-4102-8768-90C2D18E2D48}"/>
              </a:ext>
            </a:extLst>
          </p:cNvPr>
          <p:cNvSpPr/>
          <p:nvPr/>
        </p:nvSpPr>
        <p:spPr>
          <a:xfrm>
            <a:off x="5177324" y="2797065"/>
            <a:ext cx="360000" cy="360000"/>
          </a:xfrm>
          <a:prstGeom prst="ellipse">
            <a:avLst/>
          </a:prstGeom>
          <a:solidFill>
            <a:srgbClr val="DA251D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6" name="Top Right Yellow Cylinder 17">
            <a:extLst>
              <a:ext uri="{FF2B5EF4-FFF2-40B4-BE49-F238E27FC236}">
                <a16:creationId xmlns:a16="http://schemas.microsoft.com/office/drawing/2014/main" xmlns="" id="{C5974D9F-DD07-4AAC-A871-F5C15B77B6D7}"/>
              </a:ext>
            </a:extLst>
          </p:cNvPr>
          <p:cNvSpPr/>
          <p:nvPr/>
        </p:nvSpPr>
        <p:spPr>
          <a:xfrm>
            <a:off x="5177324" y="2797065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0000">
                <a:srgbClr val="FFF500">
                  <a:shade val="67500"/>
                  <a:satMod val="115000"/>
                </a:srgbClr>
              </a:gs>
              <a:gs pos="100000">
                <a:srgbClr val="FFF5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7" name="Blue Rectangle 6">
            <a:extLst>
              <a:ext uri="{FF2B5EF4-FFF2-40B4-BE49-F238E27FC236}">
                <a16:creationId xmlns:a16="http://schemas.microsoft.com/office/drawing/2014/main" xmlns="" id="{9D671B2F-0062-4164-9147-E8E6ECECA33C}"/>
              </a:ext>
            </a:extLst>
          </p:cNvPr>
          <p:cNvSpPr>
            <a:spLocks noChangeAspect="1"/>
          </p:cNvSpPr>
          <p:nvPr/>
        </p:nvSpPr>
        <p:spPr>
          <a:xfrm>
            <a:off x="5613981" y="2742364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9" name="Blue Rectangle 6">
            <a:extLst>
              <a:ext uri="{FF2B5EF4-FFF2-40B4-BE49-F238E27FC236}">
                <a16:creationId xmlns:a16="http://schemas.microsoft.com/office/drawing/2014/main" xmlns="" id="{B905A6DD-3F87-4747-AD4B-C9095E9AD5BB}"/>
              </a:ext>
            </a:extLst>
          </p:cNvPr>
          <p:cNvSpPr>
            <a:spLocks noChangeAspect="1"/>
          </p:cNvSpPr>
          <p:nvPr/>
        </p:nvSpPr>
        <p:spPr>
          <a:xfrm>
            <a:off x="6957069" y="3670600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0" name="Red Rectangle 7">
            <a:extLst>
              <a:ext uri="{FF2B5EF4-FFF2-40B4-BE49-F238E27FC236}">
                <a16:creationId xmlns:a16="http://schemas.microsoft.com/office/drawing/2014/main" xmlns="" id="{BC50ED81-01CC-4153-8331-7B19CFDED869}"/>
              </a:ext>
            </a:extLst>
          </p:cNvPr>
          <p:cNvSpPr>
            <a:spLocks noChangeAspect="1"/>
          </p:cNvSpPr>
          <p:nvPr/>
        </p:nvSpPr>
        <p:spPr>
          <a:xfrm>
            <a:off x="6957069" y="3894534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1" name="Green Rectangle 8">
            <a:extLst>
              <a:ext uri="{FF2B5EF4-FFF2-40B4-BE49-F238E27FC236}">
                <a16:creationId xmlns:a16="http://schemas.microsoft.com/office/drawing/2014/main" xmlns="" id="{33B57147-A2F3-41F2-941D-13EFE30C0335}"/>
              </a:ext>
            </a:extLst>
          </p:cNvPr>
          <p:cNvSpPr>
            <a:spLocks noChangeAspect="1"/>
          </p:cNvSpPr>
          <p:nvPr/>
        </p:nvSpPr>
        <p:spPr>
          <a:xfrm>
            <a:off x="7188950" y="3651941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2" name="Yello Rectangle 9">
            <a:extLst>
              <a:ext uri="{FF2B5EF4-FFF2-40B4-BE49-F238E27FC236}">
                <a16:creationId xmlns:a16="http://schemas.microsoft.com/office/drawing/2014/main" xmlns="" id="{F194AF47-3CD3-43E5-8981-C50723D4F3E9}"/>
              </a:ext>
            </a:extLst>
          </p:cNvPr>
          <p:cNvSpPr>
            <a:spLocks noChangeAspect="1"/>
          </p:cNvSpPr>
          <p:nvPr/>
        </p:nvSpPr>
        <p:spPr>
          <a:xfrm>
            <a:off x="7188950" y="3875875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3" name="Blue Cylinder 15">
            <a:extLst>
              <a:ext uri="{FF2B5EF4-FFF2-40B4-BE49-F238E27FC236}">
                <a16:creationId xmlns:a16="http://schemas.microsoft.com/office/drawing/2014/main" xmlns="" id="{34EA1FD6-4FB1-4BDF-9FB1-C1CE504BFD3A}"/>
              </a:ext>
            </a:extLst>
          </p:cNvPr>
          <p:cNvSpPr/>
          <p:nvPr/>
        </p:nvSpPr>
        <p:spPr>
          <a:xfrm>
            <a:off x="7012899" y="3707672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101C32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4" name="Green Cylinder 18">
            <a:extLst>
              <a:ext uri="{FF2B5EF4-FFF2-40B4-BE49-F238E27FC236}">
                <a16:creationId xmlns:a16="http://schemas.microsoft.com/office/drawing/2014/main" xmlns="" id="{3CF3CAA5-2B06-406D-8B17-E8F6819F2C75}"/>
              </a:ext>
            </a:extLst>
          </p:cNvPr>
          <p:cNvSpPr/>
          <p:nvPr/>
        </p:nvSpPr>
        <p:spPr>
          <a:xfrm>
            <a:off x="7012899" y="3707672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rgbClr val="84C326">
                  <a:shade val="67500"/>
                  <a:satMod val="115000"/>
                </a:srgbClr>
              </a:gs>
              <a:gs pos="100000">
                <a:srgbClr val="84C326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5" name="Red Cylinder 19">
            <a:extLst>
              <a:ext uri="{FF2B5EF4-FFF2-40B4-BE49-F238E27FC236}">
                <a16:creationId xmlns:a16="http://schemas.microsoft.com/office/drawing/2014/main" xmlns="" id="{9052326A-E83F-4192-AFA1-C4566F743702}"/>
              </a:ext>
            </a:extLst>
          </p:cNvPr>
          <p:cNvSpPr/>
          <p:nvPr/>
        </p:nvSpPr>
        <p:spPr>
          <a:xfrm>
            <a:off x="7012899" y="3707672"/>
            <a:ext cx="360000" cy="360000"/>
          </a:xfrm>
          <a:prstGeom prst="ellipse">
            <a:avLst/>
          </a:prstGeom>
          <a:solidFill>
            <a:srgbClr val="DA251D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6" name="Top Right Yellow Cylinder 17">
            <a:extLst>
              <a:ext uri="{FF2B5EF4-FFF2-40B4-BE49-F238E27FC236}">
                <a16:creationId xmlns:a16="http://schemas.microsoft.com/office/drawing/2014/main" xmlns="" id="{64E1856B-E735-46B0-BA06-D9F90F631727}"/>
              </a:ext>
            </a:extLst>
          </p:cNvPr>
          <p:cNvSpPr/>
          <p:nvPr/>
        </p:nvSpPr>
        <p:spPr>
          <a:xfrm>
            <a:off x="7012899" y="3707672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0000">
                <a:srgbClr val="FFF500">
                  <a:shade val="67500"/>
                  <a:satMod val="115000"/>
                </a:srgbClr>
              </a:gs>
              <a:gs pos="100000">
                <a:srgbClr val="FFF5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7" name="Blue Rectangle 6">
            <a:extLst>
              <a:ext uri="{FF2B5EF4-FFF2-40B4-BE49-F238E27FC236}">
                <a16:creationId xmlns:a16="http://schemas.microsoft.com/office/drawing/2014/main" xmlns="" id="{C93FC3F3-35F9-4C43-8C69-4E37DE9893FF}"/>
              </a:ext>
            </a:extLst>
          </p:cNvPr>
          <p:cNvSpPr>
            <a:spLocks noChangeAspect="1"/>
          </p:cNvSpPr>
          <p:nvPr/>
        </p:nvSpPr>
        <p:spPr>
          <a:xfrm>
            <a:off x="7432942" y="3649469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8" name="Red Rectangle 7">
            <a:extLst>
              <a:ext uri="{FF2B5EF4-FFF2-40B4-BE49-F238E27FC236}">
                <a16:creationId xmlns:a16="http://schemas.microsoft.com/office/drawing/2014/main" xmlns="" id="{A6C61076-16E9-41B1-9BD0-35C79ADD6097}"/>
              </a:ext>
            </a:extLst>
          </p:cNvPr>
          <p:cNvSpPr>
            <a:spLocks noChangeAspect="1"/>
          </p:cNvSpPr>
          <p:nvPr/>
        </p:nvSpPr>
        <p:spPr>
          <a:xfrm>
            <a:off x="7432942" y="3873403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9" name="Green Rectangle 8">
            <a:extLst>
              <a:ext uri="{FF2B5EF4-FFF2-40B4-BE49-F238E27FC236}">
                <a16:creationId xmlns:a16="http://schemas.microsoft.com/office/drawing/2014/main" xmlns="" id="{B2E6F7AB-C4DE-4403-83A6-91BF9C5F20D1}"/>
              </a:ext>
            </a:extLst>
          </p:cNvPr>
          <p:cNvSpPr>
            <a:spLocks noChangeAspect="1"/>
          </p:cNvSpPr>
          <p:nvPr/>
        </p:nvSpPr>
        <p:spPr>
          <a:xfrm>
            <a:off x="7655492" y="3649472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0" name="Yello Rectangle 9">
            <a:extLst>
              <a:ext uri="{FF2B5EF4-FFF2-40B4-BE49-F238E27FC236}">
                <a16:creationId xmlns:a16="http://schemas.microsoft.com/office/drawing/2014/main" xmlns="" id="{08F23E13-2242-4366-84E6-164940267B7B}"/>
              </a:ext>
            </a:extLst>
          </p:cNvPr>
          <p:cNvSpPr>
            <a:spLocks noChangeAspect="1"/>
          </p:cNvSpPr>
          <p:nvPr/>
        </p:nvSpPr>
        <p:spPr>
          <a:xfrm>
            <a:off x="7655492" y="3873406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1" name="Blue Cylinder 15">
            <a:extLst>
              <a:ext uri="{FF2B5EF4-FFF2-40B4-BE49-F238E27FC236}">
                <a16:creationId xmlns:a16="http://schemas.microsoft.com/office/drawing/2014/main" xmlns="" id="{63D4C8BC-259B-4057-9957-59349F573F8A}"/>
              </a:ext>
            </a:extLst>
          </p:cNvPr>
          <p:cNvSpPr/>
          <p:nvPr/>
        </p:nvSpPr>
        <p:spPr>
          <a:xfrm>
            <a:off x="7479441" y="3705203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101C32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2" name="Green Cylinder 18">
            <a:extLst>
              <a:ext uri="{FF2B5EF4-FFF2-40B4-BE49-F238E27FC236}">
                <a16:creationId xmlns:a16="http://schemas.microsoft.com/office/drawing/2014/main" xmlns="" id="{BA3A8252-AE2D-41B1-8884-B03F1D464927}"/>
              </a:ext>
            </a:extLst>
          </p:cNvPr>
          <p:cNvSpPr/>
          <p:nvPr/>
        </p:nvSpPr>
        <p:spPr>
          <a:xfrm>
            <a:off x="7479441" y="3705203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rgbClr val="84C326">
                  <a:shade val="67500"/>
                  <a:satMod val="115000"/>
                </a:srgbClr>
              </a:gs>
              <a:gs pos="100000">
                <a:srgbClr val="84C326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3" name="Red Cylinder 19">
            <a:extLst>
              <a:ext uri="{FF2B5EF4-FFF2-40B4-BE49-F238E27FC236}">
                <a16:creationId xmlns:a16="http://schemas.microsoft.com/office/drawing/2014/main" xmlns="" id="{CE4A0EF4-2E68-4E13-A9CF-BD28913D0F3D}"/>
              </a:ext>
            </a:extLst>
          </p:cNvPr>
          <p:cNvSpPr/>
          <p:nvPr/>
        </p:nvSpPr>
        <p:spPr>
          <a:xfrm>
            <a:off x="7479441" y="3705203"/>
            <a:ext cx="360000" cy="360000"/>
          </a:xfrm>
          <a:prstGeom prst="ellipse">
            <a:avLst/>
          </a:prstGeom>
          <a:solidFill>
            <a:srgbClr val="DA251D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4" name="Top Right Yellow Cylinder 17">
            <a:extLst>
              <a:ext uri="{FF2B5EF4-FFF2-40B4-BE49-F238E27FC236}">
                <a16:creationId xmlns:a16="http://schemas.microsoft.com/office/drawing/2014/main" xmlns="" id="{E07B33AE-209E-44E6-8CA9-CE0677CEDAF8}"/>
              </a:ext>
            </a:extLst>
          </p:cNvPr>
          <p:cNvSpPr/>
          <p:nvPr/>
        </p:nvSpPr>
        <p:spPr>
          <a:xfrm>
            <a:off x="7479441" y="3705203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0000">
                <a:srgbClr val="FFF500">
                  <a:shade val="67500"/>
                  <a:satMod val="115000"/>
                </a:srgbClr>
              </a:gs>
              <a:gs pos="100000">
                <a:srgbClr val="FFF5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5" name="Blue Rectangle 6">
            <a:extLst>
              <a:ext uri="{FF2B5EF4-FFF2-40B4-BE49-F238E27FC236}">
                <a16:creationId xmlns:a16="http://schemas.microsoft.com/office/drawing/2014/main" xmlns="" id="{F89AAF77-6749-4D41-9F4E-E8A1FD6BCE79}"/>
              </a:ext>
            </a:extLst>
          </p:cNvPr>
          <p:cNvSpPr>
            <a:spLocks noChangeAspect="1"/>
          </p:cNvSpPr>
          <p:nvPr/>
        </p:nvSpPr>
        <p:spPr>
          <a:xfrm>
            <a:off x="7894259" y="3649639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6" name="Red Rectangle 7">
            <a:extLst>
              <a:ext uri="{FF2B5EF4-FFF2-40B4-BE49-F238E27FC236}">
                <a16:creationId xmlns:a16="http://schemas.microsoft.com/office/drawing/2014/main" xmlns="" id="{3C5A43BD-996D-4756-98F5-6BBBC7064C10}"/>
              </a:ext>
            </a:extLst>
          </p:cNvPr>
          <p:cNvSpPr>
            <a:spLocks noChangeAspect="1"/>
          </p:cNvSpPr>
          <p:nvPr/>
        </p:nvSpPr>
        <p:spPr>
          <a:xfrm>
            <a:off x="7894259" y="3873573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7" name="Green Rectangle 8">
            <a:extLst>
              <a:ext uri="{FF2B5EF4-FFF2-40B4-BE49-F238E27FC236}">
                <a16:creationId xmlns:a16="http://schemas.microsoft.com/office/drawing/2014/main" xmlns="" id="{145BC70C-F8E5-4774-B0B7-0234C886BC53}"/>
              </a:ext>
            </a:extLst>
          </p:cNvPr>
          <p:cNvSpPr>
            <a:spLocks noChangeAspect="1"/>
          </p:cNvSpPr>
          <p:nvPr/>
        </p:nvSpPr>
        <p:spPr>
          <a:xfrm>
            <a:off x="8116809" y="3649642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8" name="Yello Rectangle 9">
            <a:extLst>
              <a:ext uri="{FF2B5EF4-FFF2-40B4-BE49-F238E27FC236}">
                <a16:creationId xmlns:a16="http://schemas.microsoft.com/office/drawing/2014/main" xmlns="" id="{06A25407-5F2D-4845-986C-B30E083354CF}"/>
              </a:ext>
            </a:extLst>
          </p:cNvPr>
          <p:cNvSpPr>
            <a:spLocks noChangeAspect="1"/>
          </p:cNvSpPr>
          <p:nvPr/>
        </p:nvSpPr>
        <p:spPr>
          <a:xfrm>
            <a:off x="8116809" y="3873576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9" name="Blue Cylinder 15">
            <a:extLst>
              <a:ext uri="{FF2B5EF4-FFF2-40B4-BE49-F238E27FC236}">
                <a16:creationId xmlns:a16="http://schemas.microsoft.com/office/drawing/2014/main" xmlns="" id="{7CD2EE8A-5C91-4B39-A026-80681E3DF246}"/>
              </a:ext>
            </a:extLst>
          </p:cNvPr>
          <p:cNvSpPr/>
          <p:nvPr/>
        </p:nvSpPr>
        <p:spPr>
          <a:xfrm>
            <a:off x="7940758" y="3705373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101C32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0" name="Green Cylinder 18">
            <a:extLst>
              <a:ext uri="{FF2B5EF4-FFF2-40B4-BE49-F238E27FC236}">
                <a16:creationId xmlns:a16="http://schemas.microsoft.com/office/drawing/2014/main" xmlns="" id="{D3571AB6-FD7E-41F7-84DE-8A0D5ED7AE0B}"/>
              </a:ext>
            </a:extLst>
          </p:cNvPr>
          <p:cNvSpPr/>
          <p:nvPr/>
        </p:nvSpPr>
        <p:spPr>
          <a:xfrm>
            <a:off x="7940758" y="3705373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rgbClr val="84C326">
                  <a:shade val="67500"/>
                  <a:satMod val="115000"/>
                </a:srgbClr>
              </a:gs>
              <a:gs pos="100000">
                <a:srgbClr val="84C326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1" name="Red Cylinder 19">
            <a:extLst>
              <a:ext uri="{FF2B5EF4-FFF2-40B4-BE49-F238E27FC236}">
                <a16:creationId xmlns:a16="http://schemas.microsoft.com/office/drawing/2014/main" xmlns="" id="{1F7674A6-04D6-41D6-AF74-2C17A9DD7568}"/>
              </a:ext>
            </a:extLst>
          </p:cNvPr>
          <p:cNvSpPr/>
          <p:nvPr/>
        </p:nvSpPr>
        <p:spPr>
          <a:xfrm>
            <a:off x="7940758" y="3705373"/>
            <a:ext cx="360000" cy="360000"/>
          </a:xfrm>
          <a:prstGeom prst="ellipse">
            <a:avLst/>
          </a:prstGeom>
          <a:solidFill>
            <a:srgbClr val="DA251D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2" name="Top Right Yellow Cylinder 17">
            <a:extLst>
              <a:ext uri="{FF2B5EF4-FFF2-40B4-BE49-F238E27FC236}">
                <a16:creationId xmlns:a16="http://schemas.microsoft.com/office/drawing/2014/main" xmlns="" id="{FC3D21C2-FBA4-495B-B23D-BBBFFE959881}"/>
              </a:ext>
            </a:extLst>
          </p:cNvPr>
          <p:cNvSpPr/>
          <p:nvPr/>
        </p:nvSpPr>
        <p:spPr>
          <a:xfrm>
            <a:off x="7940758" y="3705373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0000">
                <a:srgbClr val="FFF500">
                  <a:shade val="67500"/>
                  <a:satMod val="115000"/>
                </a:srgbClr>
              </a:gs>
              <a:gs pos="100000">
                <a:srgbClr val="FFF5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3" name="Blue Rectangle 6">
            <a:extLst>
              <a:ext uri="{FF2B5EF4-FFF2-40B4-BE49-F238E27FC236}">
                <a16:creationId xmlns:a16="http://schemas.microsoft.com/office/drawing/2014/main" xmlns="" id="{84B85387-5F18-4B77-A7B3-30F8ADD19534}"/>
              </a:ext>
            </a:extLst>
          </p:cNvPr>
          <p:cNvSpPr>
            <a:spLocks noChangeAspect="1"/>
          </p:cNvSpPr>
          <p:nvPr/>
        </p:nvSpPr>
        <p:spPr>
          <a:xfrm>
            <a:off x="8344023" y="3647170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4" name="Red Rectangle 7">
            <a:extLst>
              <a:ext uri="{FF2B5EF4-FFF2-40B4-BE49-F238E27FC236}">
                <a16:creationId xmlns:a16="http://schemas.microsoft.com/office/drawing/2014/main" xmlns="" id="{548CF0A2-D968-464A-8599-5A4DAC66279B}"/>
              </a:ext>
            </a:extLst>
          </p:cNvPr>
          <p:cNvSpPr>
            <a:spLocks noChangeAspect="1"/>
          </p:cNvSpPr>
          <p:nvPr/>
        </p:nvSpPr>
        <p:spPr>
          <a:xfrm>
            <a:off x="8344023" y="3871104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5" name="Green Rectangle 8">
            <a:extLst>
              <a:ext uri="{FF2B5EF4-FFF2-40B4-BE49-F238E27FC236}">
                <a16:creationId xmlns:a16="http://schemas.microsoft.com/office/drawing/2014/main" xmlns="" id="{0FA4A2CB-6DCE-41E9-980E-85B543331A9F}"/>
              </a:ext>
            </a:extLst>
          </p:cNvPr>
          <p:cNvSpPr>
            <a:spLocks noChangeAspect="1"/>
          </p:cNvSpPr>
          <p:nvPr/>
        </p:nvSpPr>
        <p:spPr>
          <a:xfrm>
            <a:off x="8566573" y="3647173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6" name="Yello Rectangle 9">
            <a:extLst>
              <a:ext uri="{FF2B5EF4-FFF2-40B4-BE49-F238E27FC236}">
                <a16:creationId xmlns:a16="http://schemas.microsoft.com/office/drawing/2014/main" xmlns="" id="{97026E62-10C7-42E0-AB07-283AE3C620FB}"/>
              </a:ext>
            </a:extLst>
          </p:cNvPr>
          <p:cNvSpPr>
            <a:spLocks noChangeAspect="1"/>
          </p:cNvSpPr>
          <p:nvPr/>
        </p:nvSpPr>
        <p:spPr>
          <a:xfrm>
            <a:off x="8566573" y="3871107"/>
            <a:ext cx="233265" cy="233265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7" name="Blue Cylinder 15">
            <a:extLst>
              <a:ext uri="{FF2B5EF4-FFF2-40B4-BE49-F238E27FC236}">
                <a16:creationId xmlns:a16="http://schemas.microsoft.com/office/drawing/2014/main" xmlns="" id="{04D83A60-0FF0-465C-8B43-C8D880762AF5}"/>
              </a:ext>
            </a:extLst>
          </p:cNvPr>
          <p:cNvSpPr/>
          <p:nvPr/>
        </p:nvSpPr>
        <p:spPr>
          <a:xfrm>
            <a:off x="8390522" y="3702904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101C32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8" name="Green Cylinder 18">
            <a:extLst>
              <a:ext uri="{FF2B5EF4-FFF2-40B4-BE49-F238E27FC236}">
                <a16:creationId xmlns:a16="http://schemas.microsoft.com/office/drawing/2014/main" xmlns="" id="{80E93A9B-CE79-432A-B04B-8E1C3A9FA0C0}"/>
              </a:ext>
            </a:extLst>
          </p:cNvPr>
          <p:cNvSpPr/>
          <p:nvPr/>
        </p:nvSpPr>
        <p:spPr>
          <a:xfrm>
            <a:off x="8390522" y="3702904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rgbClr val="84C326">
                  <a:shade val="67500"/>
                  <a:satMod val="115000"/>
                </a:srgbClr>
              </a:gs>
              <a:gs pos="100000">
                <a:srgbClr val="84C326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9" name="Red Cylinder 19">
            <a:extLst>
              <a:ext uri="{FF2B5EF4-FFF2-40B4-BE49-F238E27FC236}">
                <a16:creationId xmlns:a16="http://schemas.microsoft.com/office/drawing/2014/main" xmlns="" id="{8D5137F0-8A64-4171-B8BA-062732F6BAF6}"/>
              </a:ext>
            </a:extLst>
          </p:cNvPr>
          <p:cNvSpPr/>
          <p:nvPr/>
        </p:nvSpPr>
        <p:spPr>
          <a:xfrm>
            <a:off x="8390522" y="3702904"/>
            <a:ext cx="360000" cy="360000"/>
          </a:xfrm>
          <a:prstGeom prst="ellipse">
            <a:avLst/>
          </a:prstGeom>
          <a:solidFill>
            <a:srgbClr val="DA251D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0" name="Top Right Yellow Cylinder 17">
            <a:extLst>
              <a:ext uri="{FF2B5EF4-FFF2-40B4-BE49-F238E27FC236}">
                <a16:creationId xmlns:a16="http://schemas.microsoft.com/office/drawing/2014/main" xmlns="" id="{0C1E3F68-E9A6-4A4F-8B4D-4B7441B1CC57}"/>
              </a:ext>
            </a:extLst>
          </p:cNvPr>
          <p:cNvSpPr/>
          <p:nvPr/>
        </p:nvSpPr>
        <p:spPr>
          <a:xfrm>
            <a:off x="8390522" y="3702904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0000">
                <a:srgbClr val="FFF500">
                  <a:shade val="67500"/>
                  <a:satMod val="115000"/>
                </a:srgbClr>
              </a:gs>
              <a:gs pos="100000">
                <a:srgbClr val="FFF5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blue 1 Rectangle 45">
            <a:extLst>
              <a:ext uri="{FF2B5EF4-FFF2-40B4-BE49-F238E27FC236}">
                <a16:creationId xmlns:a16="http://schemas.microsoft.com/office/drawing/2014/main" xmlns="" id="{EB7C20DB-8CE7-47F3-A92D-C227684FAF1D}"/>
              </a:ext>
            </a:extLst>
          </p:cNvPr>
          <p:cNvSpPr>
            <a:spLocks noChangeAspect="1"/>
          </p:cNvSpPr>
          <p:nvPr/>
        </p:nvSpPr>
        <p:spPr>
          <a:xfrm>
            <a:off x="8810309" y="3671960"/>
            <a:ext cx="435600" cy="435600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Blue 1 Cylinder 15">
            <a:extLst>
              <a:ext uri="{FF2B5EF4-FFF2-40B4-BE49-F238E27FC236}">
                <a16:creationId xmlns:a16="http://schemas.microsoft.com/office/drawing/2014/main" xmlns="" id="{776E8467-D828-4690-A845-B6B877FDA17B}"/>
              </a:ext>
            </a:extLst>
          </p:cNvPr>
          <p:cNvSpPr/>
          <p:nvPr/>
        </p:nvSpPr>
        <p:spPr>
          <a:xfrm>
            <a:off x="8841055" y="3706908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101C32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6" name="Rectangle 705">
            <a:extLst>
              <a:ext uri="{FF2B5EF4-FFF2-40B4-BE49-F238E27FC236}">
                <a16:creationId xmlns:a16="http://schemas.microsoft.com/office/drawing/2014/main" xmlns="" id="{F828E088-D4BB-4FEF-8B74-854B539D3476}"/>
              </a:ext>
            </a:extLst>
          </p:cNvPr>
          <p:cNvSpPr>
            <a:spLocks noChangeAspect="1"/>
          </p:cNvSpPr>
          <p:nvPr/>
        </p:nvSpPr>
        <p:spPr>
          <a:xfrm>
            <a:off x="3989616" y="4805048"/>
            <a:ext cx="435600" cy="435600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7" name="Blue Cylinder 15">
            <a:extLst>
              <a:ext uri="{FF2B5EF4-FFF2-40B4-BE49-F238E27FC236}">
                <a16:creationId xmlns:a16="http://schemas.microsoft.com/office/drawing/2014/main" xmlns="" id="{EF7078F7-EF06-4CF7-8328-BB27B0946B42}"/>
              </a:ext>
            </a:extLst>
          </p:cNvPr>
          <p:cNvSpPr/>
          <p:nvPr/>
        </p:nvSpPr>
        <p:spPr>
          <a:xfrm>
            <a:off x="4047268" y="4842912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0000">
                <a:srgbClr val="FFF500">
                  <a:shade val="67500"/>
                  <a:satMod val="115000"/>
                </a:srgbClr>
              </a:gs>
              <a:gs pos="100000">
                <a:srgbClr val="FFF5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8" name="Rectangle 707">
            <a:extLst>
              <a:ext uri="{FF2B5EF4-FFF2-40B4-BE49-F238E27FC236}">
                <a16:creationId xmlns:a16="http://schemas.microsoft.com/office/drawing/2014/main" xmlns="" id="{10FDE4FD-14AD-43E4-BBA0-31DD9005B43B}"/>
              </a:ext>
            </a:extLst>
          </p:cNvPr>
          <p:cNvSpPr>
            <a:spLocks noChangeAspect="1"/>
          </p:cNvSpPr>
          <p:nvPr/>
        </p:nvSpPr>
        <p:spPr>
          <a:xfrm>
            <a:off x="4422037" y="5243333"/>
            <a:ext cx="435600" cy="435600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9" name="Blue Cylinder 15">
            <a:extLst>
              <a:ext uri="{FF2B5EF4-FFF2-40B4-BE49-F238E27FC236}">
                <a16:creationId xmlns:a16="http://schemas.microsoft.com/office/drawing/2014/main" xmlns="" id="{D076ECA6-C12C-4A99-A9D1-9543EDB418A3}"/>
              </a:ext>
            </a:extLst>
          </p:cNvPr>
          <p:cNvSpPr/>
          <p:nvPr/>
        </p:nvSpPr>
        <p:spPr>
          <a:xfrm>
            <a:off x="4497294" y="5300946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0000">
                <a:srgbClr val="FFF500">
                  <a:shade val="67500"/>
                  <a:satMod val="115000"/>
                </a:srgbClr>
              </a:gs>
              <a:gs pos="100000">
                <a:srgbClr val="FFF5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0" name="Rectangle 709">
            <a:extLst>
              <a:ext uri="{FF2B5EF4-FFF2-40B4-BE49-F238E27FC236}">
                <a16:creationId xmlns:a16="http://schemas.microsoft.com/office/drawing/2014/main" xmlns="" id="{88657C35-1379-44FD-A2F0-1682735B5D12}"/>
              </a:ext>
            </a:extLst>
          </p:cNvPr>
          <p:cNvSpPr>
            <a:spLocks noChangeAspect="1"/>
          </p:cNvSpPr>
          <p:nvPr/>
        </p:nvSpPr>
        <p:spPr>
          <a:xfrm>
            <a:off x="3986437" y="5684374"/>
            <a:ext cx="435600" cy="435600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1" name="Blue Cylinder 15">
            <a:extLst>
              <a:ext uri="{FF2B5EF4-FFF2-40B4-BE49-F238E27FC236}">
                <a16:creationId xmlns:a16="http://schemas.microsoft.com/office/drawing/2014/main" xmlns="" id="{C659A620-11F0-488B-8EE2-ABBF076A524E}"/>
              </a:ext>
            </a:extLst>
          </p:cNvPr>
          <p:cNvSpPr/>
          <p:nvPr/>
        </p:nvSpPr>
        <p:spPr>
          <a:xfrm>
            <a:off x="4043016" y="5748497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0000">
                <a:srgbClr val="FFF500">
                  <a:shade val="67500"/>
                  <a:satMod val="115000"/>
                </a:srgbClr>
              </a:gs>
              <a:gs pos="100000">
                <a:srgbClr val="FFF5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2" name="Rectangle 711">
            <a:extLst>
              <a:ext uri="{FF2B5EF4-FFF2-40B4-BE49-F238E27FC236}">
                <a16:creationId xmlns:a16="http://schemas.microsoft.com/office/drawing/2014/main" xmlns="" id="{609955EC-E415-4108-804D-5BEBE0AB0326}"/>
              </a:ext>
            </a:extLst>
          </p:cNvPr>
          <p:cNvSpPr>
            <a:spLocks noChangeAspect="1"/>
          </p:cNvSpPr>
          <p:nvPr/>
        </p:nvSpPr>
        <p:spPr>
          <a:xfrm>
            <a:off x="3528024" y="5219259"/>
            <a:ext cx="435600" cy="435600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3" name="Blue Cylinder 15">
            <a:extLst>
              <a:ext uri="{FF2B5EF4-FFF2-40B4-BE49-F238E27FC236}">
                <a16:creationId xmlns:a16="http://schemas.microsoft.com/office/drawing/2014/main" xmlns="" id="{F9378818-F4DE-4F93-8962-02A485141836}"/>
              </a:ext>
            </a:extLst>
          </p:cNvPr>
          <p:cNvSpPr/>
          <p:nvPr/>
        </p:nvSpPr>
        <p:spPr>
          <a:xfrm>
            <a:off x="3581308" y="5303677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0000">
                <a:srgbClr val="FFF500">
                  <a:shade val="67500"/>
                  <a:satMod val="115000"/>
                </a:srgbClr>
              </a:gs>
              <a:gs pos="100000">
                <a:srgbClr val="FFF5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6" name="white right Yellow Cylinder 17">
            <a:extLst>
              <a:ext uri="{FF2B5EF4-FFF2-40B4-BE49-F238E27FC236}">
                <a16:creationId xmlns:a16="http://schemas.microsoft.com/office/drawing/2014/main" xmlns="" id="{8D4BE99A-4E76-43FE-AEB0-EA9A0EE589EF}"/>
              </a:ext>
            </a:extLst>
          </p:cNvPr>
          <p:cNvSpPr>
            <a:spLocks noChangeAspect="1"/>
          </p:cNvSpPr>
          <p:nvPr/>
        </p:nvSpPr>
        <p:spPr>
          <a:xfrm>
            <a:off x="5613981" y="3002420"/>
            <a:ext cx="274680" cy="27468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7" name="small Right Yellow Cylinder 17">
            <a:extLst>
              <a:ext uri="{FF2B5EF4-FFF2-40B4-BE49-F238E27FC236}">
                <a16:creationId xmlns:a16="http://schemas.microsoft.com/office/drawing/2014/main" xmlns="" id="{358E5AB4-EBBA-4F0F-93AD-686D526031F6}"/>
              </a:ext>
            </a:extLst>
          </p:cNvPr>
          <p:cNvSpPr>
            <a:spLocks noChangeAspect="1"/>
          </p:cNvSpPr>
          <p:nvPr/>
        </p:nvSpPr>
        <p:spPr>
          <a:xfrm>
            <a:off x="5613981" y="3002420"/>
            <a:ext cx="274680" cy="27468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rgbClr val="84C326">
                  <a:shade val="67500"/>
                  <a:satMod val="115000"/>
                </a:srgbClr>
              </a:gs>
              <a:gs pos="100000">
                <a:srgbClr val="84C326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0" name="blue 1 Rectangle 45">
            <a:extLst>
              <a:ext uri="{FF2B5EF4-FFF2-40B4-BE49-F238E27FC236}">
                <a16:creationId xmlns:a16="http://schemas.microsoft.com/office/drawing/2014/main" xmlns="" id="{0CEB936B-2860-4707-A32C-A42109BEC8BD}"/>
              </a:ext>
            </a:extLst>
          </p:cNvPr>
          <p:cNvSpPr>
            <a:spLocks noChangeAspect="1"/>
          </p:cNvSpPr>
          <p:nvPr/>
        </p:nvSpPr>
        <p:spPr>
          <a:xfrm>
            <a:off x="6008677" y="5912563"/>
            <a:ext cx="435600" cy="435600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1" name="Blue 1 Cylinder 15">
            <a:extLst>
              <a:ext uri="{FF2B5EF4-FFF2-40B4-BE49-F238E27FC236}">
                <a16:creationId xmlns:a16="http://schemas.microsoft.com/office/drawing/2014/main" xmlns="" id="{244A8D7F-41B8-4272-AEB5-972C5E1CF3CC}"/>
              </a:ext>
            </a:extLst>
          </p:cNvPr>
          <p:cNvSpPr/>
          <p:nvPr/>
        </p:nvSpPr>
        <p:spPr>
          <a:xfrm>
            <a:off x="6089593" y="5970176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0000">
                <a:srgbClr val="FFF500">
                  <a:shade val="67500"/>
                  <a:satMod val="115000"/>
                </a:srgbClr>
              </a:gs>
              <a:gs pos="100000">
                <a:srgbClr val="FFF5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3" name="blue 1 Rectangle 45">
            <a:extLst>
              <a:ext uri="{FF2B5EF4-FFF2-40B4-BE49-F238E27FC236}">
                <a16:creationId xmlns:a16="http://schemas.microsoft.com/office/drawing/2014/main" xmlns="" id="{072ED3DB-6DB4-46F9-B345-74CEC36F0378}"/>
              </a:ext>
            </a:extLst>
          </p:cNvPr>
          <p:cNvSpPr>
            <a:spLocks noChangeAspect="1"/>
          </p:cNvSpPr>
          <p:nvPr/>
        </p:nvSpPr>
        <p:spPr>
          <a:xfrm>
            <a:off x="5997708" y="2273565"/>
            <a:ext cx="435600" cy="435600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4" name="Blue 1 Cylinder 15">
            <a:extLst>
              <a:ext uri="{FF2B5EF4-FFF2-40B4-BE49-F238E27FC236}">
                <a16:creationId xmlns:a16="http://schemas.microsoft.com/office/drawing/2014/main" xmlns="" id="{DAA6E896-1722-4BCB-959F-CA73D5CD46C5}"/>
              </a:ext>
            </a:extLst>
          </p:cNvPr>
          <p:cNvSpPr/>
          <p:nvPr/>
        </p:nvSpPr>
        <p:spPr>
          <a:xfrm>
            <a:off x="6087768" y="2331178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6E0702"/>
              </a:gs>
              <a:gs pos="50000">
                <a:srgbClr val="DA251D">
                  <a:shade val="67500"/>
                  <a:satMod val="115000"/>
                </a:srgbClr>
              </a:gs>
              <a:gs pos="100000">
                <a:srgbClr val="DA251D">
                  <a:shade val="100000"/>
                  <a:satMod val="115000"/>
                </a:srgbClr>
              </a:gs>
            </a:gsLst>
            <a:lin ang="135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8" name="Right Arrow 667">
            <a:hlinkClick r:id="rId17" action="ppaction://hlinksldjump"/>
          </p:cNvPr>
          <p:cNvSpPr/>
          <p:nvPr/>
        </p:nvSpPr>
        <p:spPr>
          <a:xfrm flipH="1">
            <a:off x="93228" y="6160592"/>
            <a:ext cx="1012373" cy="5306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latin typeface="Arial Black" panose="020B0A04020102020204" pitchFamily="34" charset="0"/>
              </a:rPr>
              <a:t>HOME</a:t>
            </a:r>
            <a:endParaRPr lang="en-GB" sz="1400" dirty="0">
              <a:latin typeface="Arial Black" panose="020B0A04020102020204" pitchFamily="34" charset="0"/>
            </a:endParaRPr>
          </a:p>
        </p:txBody>
      </p:sp>
      <p:sp>
        <p:nvSpPr>
          <p:cNvPr id="701" name="Right Arrow 700">
            <a:hlinkClick r:id="rId18" action="ppaction://hlinksldjump"/>
          </p:cNvPr>
          <p:cNvSpPr/>
          <p:nvPr/>
        </p:nvSpPr>
        <p:spPr>
          <a:xfrm>
            <a:off x="1555743" y="6163061"/>
            <a:ext cx="987879" cy="5306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latin typeface="Arial Black" panose="020B0A04020102020204" pitchFamily="34" charset="0"/>
              </a:rPr>
              <a:t>RULES</a:t>
            </a:r>
            <a:endParaRPr lang="en-GB" sz="1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02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7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7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7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7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7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7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5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" fill="hold">
                      <p:stCondLst>
                        <p:cond delay="0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5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69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0" fill="hold">
                      <p:stCondLst>
                        <p:cond delay="0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1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9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93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4" fill="hold">
                      <p:stCondLst>
                        <p:cond delay="0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309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0" fill="hold">
                      <p:stCondLst>
                        <p:cond delay="0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1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341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2" fill="hold">
                      <p:stCondLst>
                        <p:cond delay="0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349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0" fill="hold">
                      <p:stCondLst>
                        <p:cond delay="0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3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36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6" fill="hold">
                      <p:stCondLst>
                        <p:cond delay="0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7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4" fill="hold">
                      <p:stCondLst>
                        <p:cond delay="0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8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2" fill="hold">
                      <p:stCondLst>
                        <p:cond delay="0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9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8" fill="hold">
                      <p:stCondLst>
                        <p:cond delay="0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13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4" fill="hold">
                      <p:stCondLst>
                        <p:cond delay="0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81481E-6 L 4.58333E-6 0.00047 C -0.0004 -0.00416 -0.00105 -0.0081 -0.00131 -0.01273 C -0.00196 -0.01805 -0.00157 -0.01712 -0.00196 -0.02314 C -0.00209 -0.02662 -0.00222 -0.03055 -0.00248 -0.03379 C -0.00261 -0.03564 -0.00261 -0.03726 -0.00274 -0.03912 C -0.003 -0.04282 -0.00313 -0.04814 -0.00326 -0.05162 C -0.00326 -0.05462 -0.00339 -0.0574 -0.00352 -0.06064 C -0.00365 -0.0625 -0.00365 -0.06412 -0.00365 -0.06597 C -0.00404 -0.07893 -0.00417 -0.08495 -0.00365 -0.09976 C -0.00365 -0.10254 -0.00339 -0.10416 -0.00326 -0.10671 C -0.00274 -0.1118 -0.00274 -0.11388 -0.00261 -0.11898 C -0.00261 -0.12916 -0.00248 -0.13912 -0.00248 -0.14953 C -0.00235 -0.16018 -0.00222 -0.16296 -0.00209 -0.17245 C -0.00209 -0.22731 -0.00196 -0.28263 -0.00196 -0.3375 C -0.00196 -0.37152 -0.0017 -0.40509 -0.0017 -0.43912 C -0.0017 -0.44444 -0.00157 -0.44953 -0.00144 -0.45486 C -0.00144 -0.46157 -0.00131 -0.46782 -0.00131 -0.47453 C -0.00131 -0.48217 -0.00118 -0.48981 -0.00118 -0.49745 C -0.00118 -0.5 -0.00105 -0.50231 -0.00105 -0.50462 C -0.00079 -0.5081 -0.00066 -0.51203 -0.00066 -0.51527 C -0.00066 -0.52245 -0.00066 -0.52986 -0.00053 -0.53657 C -0.0004 -0.55324 -0.0004 -0.54143 -0.00026 -0.55625 C -0.00013 -0.56412 4.58333E-6 -0.58703 0.00039 -0.59351 L 0.00078 -0.60231 C 0.00078 -0.60532 0.00091 -0.60833 0.00091 -0.61134 C 0.00104 -0.62129 0.00104 -0.62592 0.00156 -0.63611 L 0.00182 -0.64675 C 0.00195 -0.65023 0.00221 -0.65578 0.00221 -0.65949 C 0.00221 -0.66226 0.00221 -0.66527 0.00221 -0.66782 L 0.00221 -0.66759 " pathEditMode="relative" rAng="0" ptsTypes="AAAAAAAAAAAAAAAAAAAAAAAAAAAAAAA">
                                      <p:cBhvr>
                                        <p:cTn id="417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33380"/>
                                    </p:animMotion>
                                  </p:childTnLst>
                                </p:cTn>
                              </p:par>
                              <p:par>
                                <p:cTn id="418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419" dur="1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2000"/>
                            </p:stCondLst>
                            <p:childTnLst>
                              <p:par>
                                <p:cTn id="4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425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6" fill="hold">
                      <p:stCondLst>
                        <p:cond delay="0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81481E-6 L 4.58333E-6 0.00047 C -0.0004 -0.00416 -0.00105 -0.0081 -0.00131 -0.01273 C -0.00196 -0.01805 -0.00157 -0.01712 -0.00196 -0.02314 C -0.00209 -0.02662 -0.00222 -0.03055 -0.00248 -0.03379 C -0.00261 -0.03564 -0.00261 -0.03726 -0.00274 -0.03912 C -0.003 -0.04282 -0.00313 -0.04814 -0.00326 -0.05162 C -0.00326 -0.05462 -0.00339 -0.0574 -0.00352 -0.06064 C -0.00365 -0.0625 -0.00365 -0.06412 -0.00365 -0.06597 C -0.00404 -0.07893 -0.00417 -0.08495 -0.00365 -0.09976 C -0.00365 -0.10254 -0.00339 -0.10416 -0.00326 -0.10671 C -0.00274 -0.1118 -0.00274 -0.11388 -0.00261 -0.11898 C -0.00261 -0.12916 -0.00248 -0.13912 -0.00248 -0.14953 C -0.00235 -0.16018 -0.00222 -0.16296 -0.00209 -0.17245 C -0.00209 -0.22731 -0.00196 -0.28263 -0.00196 -0.3375 C -0.00196 -0.37152 -0.0017 -0.40509 -0.0017 -0.43912 C -0.0017 -0.44444 -0.00157 -0.44953 -0.00144 -0.45486 C -0.00144 -0.46157 -0.00131 -0.46782 -0.00131 -0.47453 C -0.00131 -0.48217 -0.00118 -0.48981 -0.00118 -0.49745 C -0.00118 -0.5 -0.00105 -0.50231 -0.00105 -0.50462 C -0.00079 -0.5081 -0.00066 -0.51203 -0.00066 -0.51527 C -0.00066 -0.52245 -0.00066 -0.52986 -0.00053 -0.53657 C -0.0004 -0.55324 -0.0004 -0.54143 -0.00026 -0.55625 C -0.00013 -0.56412 4.58333E-6 -0.58703 0.00039 -0.59351 L 0.00078 -0.60231 C 0.00078 -0.60532 0.00091 -0.60833 0.00091 -0.61134 C 0.00104 -0.62129 0.00104 -0.62592 0.00156 -0.63611 L 0.00182 -0.64675 C 0.00195 -0.65023 0.00221 -0.65578 0.00221 -0.65949 C 0.00221 -0.66226 0.00221 -0.66527 0.00221 -0.66782 L 0.00221 -0.66759 " pathEditMode="relative" rAng="0" ptsTypes="AAAAAAAAAAAAAAAAAAAAAAAAAAAAAAA">
                                      <p:cBhvr>
                                        <p:cTn id="429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33380"/>
                                    </p:animMotion>
                                  </p:childTnLst>
                                </p:cTn>
                              </p:par>
                              <p:par>
                                <p:cTn id="430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431" dur="1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437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8" fill="hold">
                      <p:stCondLst>
                        <p:cond delay="0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81481E-6 L 4.58333E-6 0.00047 C -0.0004 -0.00416 -0.00105 -0.0081 -0.00131 -0.01273 C -0.00196 -0.01805 -0.00157 -0.01712 -0.00196 -0.02314 C -0.00209 -0.02662 -0.00222 -0.03055 -0.00248 -0.03379 C -0.00261 -0.03564 -0.00261 -0.03726 -0.00274 -0.03912 C -0.003 -0.04282 -0.00313 -0.04814 -0.00326 -0.05162 C -0.00326 -0.05462 -0.00339 -0.0574 -0.00352 -0.06064 C -0.00365 -0.0625 -0.00365 -0.06412 -0.00365 -0.06597 C -0.00404 -0.07893 -0.00417 -0.08495 -0.00365 -0.09976 C -0.00365 -0.10254 -0.00339 -0.10416 -0.00326 -0.10671 C -0.00274 -0.1118 -0.00274 -0.11388 -0.00261 -0.11898 C -0.00261 -0.12916 -0.00248 -0.13912 -0.00248 -0.14953 C -0.00235 -0.16018 -0.00222 -0.16296 -0.00209 -0.17245 C -0.00209 -0.22731 -0.00196 -0.28263 -0.00196 -0.3375 C -0.00196 -0.37152 -0.0017 -0.40509 -0.0017 -0.43912 C -0.0017 -0.44444 -0.00157 -0.44953 -0.00144 -0.45486 C -0.00144 -0.46157 -0.00131 -0.46782 -0.00131 -0.47453 C -0.00131 -0.48217 -0.00118 -0.48981 -0.00118 -0.49745 C -0.00118 -0.5 -0.00105 -0.50231 -0.00105 -0.50462 C -0.00079 -0.5081 -0.00066 -0.51203 -0.00066 -0.51527 C -0.00066 -0.52245 -0.00066 -0.52986 -0.00053 -0.53657 C -0.0004 -0.55324 -0.0004 -0.54143 -0.00026 -0.55625 C -0.00013 -0.56412 4.58333E-6 -0.58703 0.00039 -0.59351 L 0.00078 -0.60231 C 0.00078 -0.60532 0.00091 -0.60833 0.00091 -0.61134 C 0.00104 -0.62129 0.00104 -0.62592 0.00156 -0.63611 L 0.00182 -0.64675 C 0.00195 -0.65023 0.00221 -0.65578 0.00221 -0.65949 C 0.00221 -0.66226 0.00221 -0.66527 0.00221 -0.66782 L 0.00221 -0.66759 " pathEditMode="relative" rAng="0" ptsTypes="AAAAAAAAAAAAAAAAAAAAAAAAAAAAAAA">
                                      <p:cBhvr>
                                        <p:cTn id="441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33380"/>
                                    </p:animMotion>
                                  </p:childTnLst>
                                </p:cTn>
                              </p:par>
                              <p:par>
                                <p:cTn id="442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443" dur="1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449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0" fill="hold">
                      <p:stCondLst>
                        <p:cond delay="0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81481E-6 L 4.58333E-6 0.00047 C -0.0004 -0.00416 -0.00105 -0.0081 -0.00131 -0.01273 C -0.00196 -0.01805 -0.00157 -0.01712 -0.00196 -0.02314 C -0.00209 -0.02662 -0.00222 -0.03055 -0.00248 -0.03379 C -0.00261 -0.03564 -0.00261 -0.03726 -0.00274 -0.03912 C -0.003 -0.04282 -0.00313 -0.04814 -0.00326 -0.05162 C -0.00326 -0.05462 -0.00339 -0.0574 -0.00352 -0.06064 C -0.00365 -0.0625 -0.00365 -0.06412 -0.00365 -0.06597 C -0.00404 -0.07893 -0.00417 -0.08495 -0.00365 -0.09976 C -0.00365 -0.10254 -0.00339 -0.10416 -0.00326 -0.10671 C -0.00274 -0.1118 -0.00274 -0.11388 -0.00261 -0.11898 C -0.00261 -0.12916 -0.00248 -0.13912 -0.00248 -0.14953 C -0.00235 -0.16018 -0.00222 -0.16296 -0.00209 -0.17245 C -0.00209 -0.22731 -0.00196 -0.28263 -0.00196 -0.3375 C -0.00196 -0.37152 -0.0017 -0.40509 -0.0017 -0.43912 C -0.0017 -0.44444 -0.00157 -0.44953 -0.00144 -0.45486 C -0.00144 -0.46157 -0.00131 -0.46782 -0.00131 -0.47453 C -0.00131 -0.48217 -0.00118 -0.48981 -0.00118 -0.49745 C -0.00118 -0.5 -0.00105 -0.50231 -0.00105 -0.50462 C -0.00079 -0.5081 -0.00066 -0.51203 -0.00066 -0.51527 C -0.00066 -0.52245 -0.00066 -0.52986 -0.00053 -0.53657 C -0.0004 -0.55324 -0.0004 -0.54143 -0.00026 -0.55625 C -0.00013 -0.56412 4.58333E-6 -0.58703 0.00039 -0.59351 L 0.00078 -0.60231 C 0.00078 -0.60532 0.00091 -0.60833 0.00091 -0.61134 C 0.00104 -0.62129 0.00104 -0.62592 0.00156 -0.63611 L 0.00182 -0.64675 C 0.00195 -0.65023 0.00221 -0.65578 0.00221 -0.65949 C 0.00221 -0.66226 0.00221 -0.66527 0.00221 -0.66782 L 0.00221 -0.66759 " pathEditMode="relative" rAng="0" ptsTypes="AAAAAAAAAAAAAAAAAAAAAAAAAAAAAAA">
                                      <p:cBhvr>
                                        <p:cTn id="453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33380"/>
                                    </p:animMotion>
                                  </p:childTnLst>
                                </p:cTn>
                              </p:par>
                              <p:par>
                                <p:cTn id="454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455" dur="1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2000"/>
                            </p:stCondLst>
                            <p:childTnLst>
                              <p:par>
                                <p:cTn id="4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81481E-6 L 4.58333E-6 0.00047 C -0.0004 -0.00416 -0.00105 -0.0081 -0.00131 -0.01273 C -0.00196 -0.01805 -0.00157 -0.01712 -0.00196 -0.02314 C -0.00209 -0.02662 -0.00222 -0.03055 -0.00248 -0.03379 C -0.00261 -0.03564 -0.00261 -0.03726 -0.00274 -0.03912 C -0.003 -0.04282 -0.00313 -0.04814 -0.00326 -0.05162 C -0.00326 -0.05462 -0.00339 -0.0574 -0.00352 -0.06064 C -0.00365 -0.0625 -0.00365 -0.06412 -0.00365 -0.06597 C -0.00404 -0.07893 -0.00417 -0.08495 -0.00365 -0.09976 C -0.00365 -0.10254 -0.00339 -0.10416 -0.00326 -0.10671 C -0.00274 -0.1118 -0.00274 -0.11388 -0.00261 -0.11898 C -0.00261 -0.12916 -0.00248 -0.13912 -0.00248 -0.14953 C -0.00235 -0.16018 -0.00222 -0.16296 -0.00209 -0.17245 C -0.00209 -0.22731 -0.00196 -0.28263 -0.00196 -0.3375 C -0.00196 -0.37152 -0.0017 -0.40509 -0.0017 -0.43912 C -0.0017 -0.44444 -0.00157 -0.44953 -0.00144 -0.45486 C -0.00144 -0.46157 -0.00131 -0.46782 -0.00131 -0.47453 C -0.00131 -0.48217 -0.00118 -0.48981 -0.00118 -0.49745 C -0.00118 -0.5 -0.00105 -0.50231 -0.00105 -0.50462 C -0.00079 -0.5081 -0.00066 -0.51203 -0.00066 -0.51527 C -0.00066 -0.52245 -0.00066 -0.52986 -0.00053 -0.53657 C -0.0004 -0.55324 -0.0004 -0.54143 -0.00026 -0.55625 C -0.00013 -0.56412 4.58333E-6 -0.58703 0.00039 -0.59351 L 0.00078 -0.60231 C 0.00078 -0.60532 0.00091 -0.60833 0.00091 -0.61134 C 0.00104 -0.62129 0.00104 -0.62592 0.00156 -0.63611 L 0.00182 -0.64675 C 0.00195 -0.65023 0.00221 -0.65578 0.00221 -0.65949 C 0.00221 -0.66226 0.00221 -0.66527 0.00221 -0.66782 L 0.00221 -0.66759 " pathEditMode="relative" rAng="0" ptsTypes="AAAAAAAAAAAAAAAAAAAAAAAAAAAAAAA">
                                      <p:cBhvr>
                                        <p:cTn id="465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33380"/>
                                    </p:animMotion>
                                  </p:childTnLst>
                                </p:cTn>
                              </p:par>
                              <p:par>
                                <p:cTn id="466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467" dur="1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2000"/>
                            </p:stCondLst>
                            <p:childTnLst>
                              <p:par>
                                <p:cTn id="4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473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4" fill="hold">
                      <p:stCondLst>
                        <p:cond delay="0"/>
                      </p:stCondLst>
                      <p:childTnLst>
                        <p:par>
                          <p:cTn id="475" fill="hold">
                            <p:stCondLst>
                              <p:cond delay="0"/>
                            </p:stCondLst>
                            <p:childTnLst>
                              <p:par>
                                <p:cTn id="47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81481E-6 L 4.58333E-6 0.00047 C -0.0004 -0.00416 -0.00105 -0.0081 -0.00131 -0.01273 C -0.00196 -0.01805 -0.00157 -0.01712 -0.00196 -0.02314 C -0.00209 -0.02662 -0.00222 -0.03055 -0.00248 -0.03379 C -0.00261 -0.03564 -0.00261 -0.03726 -0.00274 -0.03912 C -0.003 -0.04282 -0.00313 -0.04814 -0.00326 -0.05162 C -0.00326 -0.05462 -0.00339 -0.0574 -0.00352 -0.06064 C -0.00365 -0.0625 -0.00365 -0.06412 -0.00365 -0.06597 C -0.00404 -0.07893 -0.00417 -0.08495 -0.00365 -0.09976 C -0.00365 -0.10254 -0.00339 -0.10416 -0.00326 -0.10671 C -0.00274 -0.1118 -0.00274 -0.11388 -0.00261 -0.11898 C -0.00261 -0.12916 -0.00248 -0.13912 -0.00248 -0.14953 C -0.00235 -0.16018 -0.00222 -0.16296 -0.00209 -0.17245 C -0.00209 -0.22731 -0.00196 -0.28263 -0.00196 -0.3375 C -0.00196 -0.37152 -0.0017 -0.40509 -0.0017 -0.43912 C -0.0017 -0.44444 -0.00157 -0.44953 -0.00144 -0.45486 C -0.00144 -0.46157 -0.00131 -0.46782 -0.00131 -0.47453 C -0.00131 -0.48217 -0.00118 -0.48981 -0.00118 -0.49745 C -0.00118 -0.5 -0.00105 -0.50231 -0.00105 -0.50462 C -0.00079 -0.5081 -0.00066 -0.51203 -0.00066 -0.51527 C -0.00066 -0.52245 -0.00066 -0.52986 -0.00053 -0.53657 C -0.0004 -0.55324 -0.0004 -0.54143 -0.00026 -0.55625 C -0.00013 -0.56412 4.58333E-6 -0.58703 0.00039 -0.59351 L 0.00078 -0.60231 C 0.00078 -0.60532 0.00091 -0.60833 0.00091 -0.61134 C 0.00104 -0.62129 0.00104 -0.62592 0.00156 -0.63611 L 0.00182 -0.64675 C 0.00195 -0.65023 0.00221 -0.65578 0.00221 -0.65949 C 0.00221 -0.66226 0.00221 -0.66527 0.00221 -0.66782 L 0.00221 -0.66759 " pathEditMode="relative" rAng="0" ptsTypes="AAAAAAAAAAAAAAAAAAAAAAAAAAAAAAA">
                                      <p:cBhvr>
                                        <p:cTn id="477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33380"/>
                                    </p:animMotion>
                                  </p:childTnLst>
                                </p:cTn>
                              </p:par>
                              <p:par>
                                <p:cTn id="478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479" dur="1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2000"/>
                            </p:stCondLst>
                            <p:childTnLst>
                              <p:par>
                                <p:cTn id="4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485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6" fill="hold">
                      <p:stCondLst>
                        <p:cond delay="0"/>
                      </p:stCondLst>
                      <p:childTnLst>
                        <p:par>
                          <p:cTn id="487" fill="hold">
                            <p:stCondLst>
                              <p:cond delay="0"/>
                            </p:stCondLst>
                            <p:childTnLst>
                              <p:par>
                                <p:cTn id="4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500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1" fill="hold">
                      <p:stCondLst>
                        <p:cond delay="0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508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9" fill="hold">
                      <p:stCondLst>
                        <p:cond delay="0"/>
                      </p:stCondLst>
                      <p:childTnLst>
                        <p:par>
                          <p:cTn id="510" fill="hold">
                            <p:stCondLst>
                              <p:cond delay="0"/>
                            </p:stCondLst>
                            <p:childTnLst>
                              <p:par>
                                <p:cTn id="5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516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7" fill="hold">
                      <p:stCondLst>
                        <p:cond delay="0"/>
                      </p:stCondLst>
                      <p:childTnLst>
                        <p:par>
                          <p:cTn id="518" fill="hold">
                            <p:stCondLst>
                              <p:cond delay="0"/>
                            </p:stCondLst>
                            <p:childTnLst>
                              <p:par>
                                <p:cTn id="5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524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5" fill="hold">
                      <p:stCondLst>
                        <p:cond delay="0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532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3" fill="hold">
                      <p:stCondLst>
                        <p:cond delay="0"/>
                      </p:stCondLst>
                      <p:childTnLst>
                        <p:par>
                          <p:cTn id="534" fill="hold">
                            <p:stCondLst>
                              <p:cond delay="0"/>
                            </p:stCondLst>
                            <p:childTnLst>
                              <p:par>
                                <p:cTn id="53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6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54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1" fill="hold">
                      <p:stCondLst>
                        <p:cond delay="0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4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5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548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9" fill="hold">
                      <p:stCondLst>
                        <p:cond delay="0"/>
                      </p:stCondLst>
                      <p:childTnLst>
                        <p:par>
                          <p:cTn id="550" fill="hold">
                            <p:stCondLst>
                              <p:cond delay="0"/>
                            </p:stCondLst>
                            <p:childTnLst>
                              <p:par>
                                <p:cTn id="55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2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556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7" fill="hold">
                      <p:stCondLst>
                        <p:cond delay="0"/>
                      </p:stCondLst>
                      <p:childTnLst>
                        <p:par>
                          <p:cTn id="558" fill="hold">
                            <p:stCondLst>
                              <p:cond delay="0"/>
                            </p:stCondLst>
                            <p:childTnLst>
                              <p:par>
                                <p:cTn id="55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0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1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564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5" fill="hold">
                      <p:stCondLst>
                        <p:cond delay="0"/>
                      </p:stCondLst>
                      <p:childTnLst>
                        <p:par>
                          <p:cTn id="566" fill="hold">
                            <p:stCondLst>
                              <p:cond delay="0"/>
                            </p:stCondLst>
                            <p:childTnLst>
                              <p:par>
                                <p:cTn id="5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572" restart="whenNotActive" fill="hold" evtFilter="cancelBubble" nodeType="interactiveSeq">
                <p:stCondLst>
                  <p:cond evt="onClick" delay="0">
                    <p:tgtEl>
                      <p:spTgt spid="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3" fill="hold">
                      <p:stCondLst>
                        <p:cond delay="0"/>
                      </p:stCondLst>
                      <p:childTnLst>
                        <p:par>
                          <p:cTn id="574" fill="hold">
                            <p:stCondLst>
                              <p:cond delay="0"/>
                            </p:stCondLst>
                            <p:childTnLst>
                              <p:par>
                                <p:cTn id="5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2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588" restart="whenNotActive" fill="hold" evtFilter="cancelBubble" nodeType="interactiveSeq">
                <p:stCondLst>
                  <p:cond evt="onClick" delay="0">
                    <p:tgtEl>
                      <p:spTgt spid="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9" fill="hold">
                      <p:stCondLst>
                        <p:cond delay="0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1"/>
                  </p:tgtEl>
                </p:cond>
              </p:nextCondLst>
            </p:seq>
            <p:seq concurrent="1" nextAc="seek">
              <p:cTn id="59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7" fill="hold">
                      <p:stCondLst>
                        <p:cond delay="0"/>
                      </p:stCondLst>
                      <p:childTnLst>
                        <p:par>
                          <p:cTn id="598" fill="hold">
                            <p:stCondLst>
                              <p:cond delay="0"/>
                            </p:stCondLst>
                            <p:childTnLst>
                              <p:par>
                                <p:cTn id="5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0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5" fill="hold">
                      <p:stCondLst>
                        <p:cond delay="0"/>
                      </p:stCondLst>
                      <p:childTnLst>
                        <p:par>
                          <p:cTn id="606" fill="hold">
                            <p:stCondLst>
                              <p:cond delay="0"/>
                            </p:stCondLst>
                            <p:childTnLst>
                              <p:par>
                                <p:cTn id="60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3" fill="hold">
                      <p:stCondLst>
                        <p:cond delay="0"/>
                      </p:stCondLst>
                      <p:childTnLst>
                        <p:par>
                          <p:cTn id="614" fill="hold">
                            <p:stCondLst>
                              <p:cond delay="0"/>
                            </p:stCondLst>
                            <p:childTnLst>
                              <p:par>
                                <p:cTn id="6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1" fill="hold">
                      <p:stCondLst>
                        <p:cond delay="0"/>
                      </p:stCondLst>
                      <p:childTnLst>
                        <p:par>
                          <p:cTn id="622" fill="hold">
                            <p:stCondLst>
                              <p:cond delay="0"/>
                            </p:stCondLst>
                            <p:childTnLst>
                              <p:par>
                                <p:cTn id="6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8" restart="whenNotActive" fill="hold" evtFilter="cancelBubble" nodeType="interactiveSeq">
                <p:stCondLst>
                  <p:cond evt="onClick" delay="0">
                    <p:tgtEl>
                      <p:spTgt spid="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9" fill="hold">
                      <p:stCondLst>
                        <p:cond delay="0"/>
                      </p:stCondLst>
                      <p:childTnLst>
                        <p:par>
                          <p:cTn id="630" fill="hold">
                            <p:stCondLst>
                              <p:cond delay="0"/>
                            </p:stCondLst>
                            <p:childTnLst>
                              <p:par>
                                <p:cTn id="6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3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4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5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1"/>
                  </p:tgtEl>
                </p:cond>
              </p:nextCondLst>
            </p:seq>
            <p:seq concurrent="1" nextAc="seek">
              <p:cTn id="636" restart="whenNotActive" fill="hold" evtFilter="cancelBubble" nodeType="interactiveSeq">
                <p:stCondLst>
                  <p:cond evt="onClick" delay="0">
                    <p:tgtEl>
                      <p:spTgt spid="2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7" fill="hold">
                      <p:stCondLst>
                        <p:cond delay="0"/>
                      </p:stCondLst>
                      <p:childTnLst>
                        <p:par>
                          <p:cTn id="638" fill="hold">
                            <p:stCondLst>
                              <p:cond delay="0"/>
                            </p:stCondLst>
                            <p:childTnLst>
                              <p:par>
                                <p:cTn id="6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1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2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3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7"/>
                  </p:tgtEl>
                </p:cond>
              </p:nextCondLst>
            </p:seq>
            <p:seq concurrent="1" nextAc="seek">
              <p:cTn id="644" restart="whenNotActive" fill="hold" evtFilter="cancelBubble" nodeType="interactiveSeq">
                <p:stCondLst>
                  <p:cond evt="onClick" delay="0">
                    <p:tgtEl>
                      <p:spTgt spid="2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5" fill="hold">
                      <p:stCondLst>
                        <p:cond delay="0"/>
                      </p:stCondLst>
                      <p:childTnLst>
                        <p:par>
                          <p:cTn id="646" fill="hold">
                            <p:stCondLst>
                              <p:cond delay="0"/>
                            </p:stCondLst>
                            <p:childTnLst>
                              <p:par>
                                <p:cTn id="6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9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0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1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0"/>
                  </p:tgtEl>
                </p:cond>
              </p:nextCondLst>
            </p:seq>
            <p:seq concurrent="1" nextAc="seek">
              <p:cTn id="652" restart="whenNotActive" fill="hold" evtFilter="cancelBubble" nodeType="interactiveSeq">
                <p:stCondLst>
                  <p:cond evt="onClick" delay="0">
                    <p:tgtEl>
                      <p:spTgt spid="2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3" fill="hold">
                      <p:stCondLst>
                        <p:cond delay="0"/>
                      </p:stCondLst>
                      <p:childTnLst>
                        <p:par>
                          <p:cTn id="654" fill="hold">
                            <p:stCondLst>
                              <p:cond delay="0"/>
                            </p:stCondLst>
                            <p:childTnLst>
                              <p:par>
                                <p:cTn id="6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7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8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9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"/>
                  </p:tgtEl>
                </p:cond>
              </p:nextCondLst>
            </p:seq>
            <p:seq concurrent="1" nextAc="seek">
              <p:cTn id="660" restart="whenNotActive" fill="hold" evtFilter="cancelBubble" nodeType="interactiveSeq">
                <p:stCondLst>
                  <p:cond evt="onClick" delay="0">
                    <p:tgtEl>
                      <p:spTgt spid="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1" fill="hold">
                      <p:stCondLst>
                        <p:cond delay="0"/>
                      </p:stCondLst>
                      <p:childTnLst>
                        <p:par>
                          <p:cTn id="662" fill="hold">
                            <p:stCondLst>
                              <p:cond delay="0"/>
                            </p:stCondLst>
                            <p:childTnLst>
                              <p:par>
                                <p:cTn id="66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4" dur="5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5" dur="5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6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2"/>
                  </p:tgtEl>
                </p:cond>
              </p:nextCondLst>
            </p:seq>
            <p:seq concurrent="1" nextAc="seek">
              <p:cTn id="668" restart="whenNotActive" fill="hold" evtFilter="cancelBubble" nodeType="interactiveSeq">
                <p:stCondLst>
                  <p:cond evt="onClick" delay="0">
                    <p:tgtEl>
                      <p:spTgt spid="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9" fill="hold">
                      <p:stCondLst>
                        <p:cond delay="0"/>
                      </p:stCondLst>
                      <p:childTnLst>
                        <p:par>
                          <p:cTn id="670" fill="hold">
                            <p:stCondLst>
                              <p:cond delay="0"/>
                            </p:stCondLst>
                            <p:childTnLst>
                              <p:par>
                                <p:cTn id="67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2"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3"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4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"/>
                  </p:tgtEl>
                </p:cond>
              </p:nextCondLst>
            </p:seq>
            <p:seq concurrent="1" nextAc="seek">
              <p:cTn id="676" restart="whenNotActive" fill="hold" evtFilter="cancelBubble" nodeType="interactiveSeq">
                <p:stCondLst>
                  <p:cond evt="onClick" delay="0">
                    <p:tgtEl>
                      <p:spTgt spid="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7" fill="hold">
                      <p:stCondLst>
                        <p:cond delay="0"/>
                      </p:stCondLst>
                      <p:childTnLst>
                        <p:par>
                          <p:cTn id="678" fill="hold">
                            <p:stCondLst>
                              <p:cond delay="0"/>
                            </p:stCondLst>
                            <p:childTnLst>
                              <p:par>
                                <p:cTn id="6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0" dur="5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1" dur="5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2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1"/>
                  </p:tgtEl>
                </p:cond>
              </p:nextCondLst>
            </p:seq>
            <p:seq concurrent="1" nextAc="seek">
              <p:cTn id="684" restart="whenNotActive" fill="hold" evtFilter="cancelBubble" nodeType="interactiveSeq">
                <p:stCondLst>
                  <p:cond evt="onClick" delay="0">
                    <p:tgtEl>
                      <p:spTgt spid="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5" fill="hold">
                      <p:stCondLst>
                        <p:cond delay="0"/>
                      </p:stCondLst>
                      <p:childTnLst>
                        <p:par>
                          <p:cTn id="686" fill="hold">
                            <p:stCondLst>
                              <p:cond delay="0"/>
                            </p:stCondLst>
                            <p:childTnLst>
                              <p:par>
                                <p:cTn id="68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8" dur="5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5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0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3"/>
                  </p:tgtEl>
                </p:cond>
              </p:nextCondLst>
            </p:seq>
            <p:seq concurrent="1" nextAc="seek">
              <p:cTn id="692" restart="whenNotActive" fill="hold" evtFilter="cancelBubble" nodeType="interactiveSeq">
                <p:stCondLst>
                  <p:cond evt="onClick" delay="0">
                    <p:tgtEl>
                      <p:spTgt spid="2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3" fill="hold">
                      <p:stCondLst>
                        <p:cond delay="0"/>
                      </p:stCondLst>
                      <p:childTnLst>
                        <p:par>
                          <p:cTn id="694" fill="hold">
                            <p:stCondLst>
                              <p:cond delay="0"/>
                            </p:stCondLst>
                            <p:childTnLst>
                              <p:par>
                                <p:cTn id="6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7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8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9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"/>
                  </p:tgtEl>
                </p:cond>
              </p:nextCondLst>
            </p:seq>
            <p:seq concurrent="1" nextAc="seek">
              <p:cTn id="700" restart="whenNotActive" fill="hold" evtFilter="cancelBubble" nodeType="interactiveSeq">
                <p:stCondLst>
                  <p:cond evt="onClick" delay="0">
                    <p:tgtEl>
                      <p:spTgt spid="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1" fill="hold">
                      <p:stCondLst>
                        <p:cond delay="0"/>
                      </p:stCondLst>
                      <p:childTnLst>
                        <p:par>
                          <p:cTn id="702" fill="hold">
                            <p:stCondLst>
                              <p:cond delay="0"/>
                            </p:stCondLst>
                            <p:childTnLst>
                              <p:par>
                                <p:cTn id="7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5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5"/>
                  </p:tgtEl>
                </p:cond>
              </p:nextCondLst>
            </p:seq>
            <p:seq concurrent="1" nextAc="seek">
              <p:cTn id="708" restart="whenNotActive" fill="hold" evtFilter="cancelBubble" nodeType="interactiveSeq">
                <p:stCondLst>
                  <p:cond evt="onClick" delay="0">
                    <p:tgtEl>
                      <p:spTgt spid="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9" fill="hold">
                      <p:stCondLst>
                        <p:cond delay="0"/>
                      </p:stCondLst>
                      <p:childTnLst>
                        <p:par>
                          <p:cTn id="710" fill="hold">
                            <p:stCondLst>
                              <p:cond delay="0"/>
                            </p:stCondLst>
                            <p:childTnLst>
                              <p:par>
                                <p:cTn id="7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3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4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5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3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4"/>
                  </p:tgtEl>
                </p:cond>
              </p:nextCondLst>
            </p:seq>
            <p:seq concurrent="1" nextAc="seek">
              <p:cTn id="724" restart="whenNotActive" fill="hold" evtFilter="cancelBubble" nodeType="interactiveSeq">
                <p:stCondLst>
                  <p:cond evt="onClick" delay="0">
                    <p:tgtEl>
                      <p:spTgt spid="2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5" fill="hold">
                      <p:stCondLst>
                        <p:cond delay="0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8" dur="5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5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0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0"/>
                  </p:tgtEl>
                </p:cond>
              </p:nextCondLst>
            </p:seq>
            <p:seq concurrent="1" nextAc="seek">
              <p:cTn id="732" restart="whenNotActive" fill="hold" evtFilter="cancelBubble" nodeType="interactiveSeq">
                <p:stCondLst>
                  <p:cond evt="onClick" delay="0">
                    <p:tgtEl>
                      <p:spTgt spid="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3" fill="hold">
                      <p:stCondLst>
                        <p:cond delay="0"/>
                      </p:stCondLst>
                      <p:childTnLst>
                        <p:par>
                          <p:cTn id="734" fill="hold">
                            <p:stCondLst>
                              <p:cond delay="0"/>
                            </p:stCondLst>
                            <p:childTnLst>
                              <p:par>
                                <p:cTn id="73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6" dur="5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7" dur="5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8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8"/>
                  </p:tgtEl>
                </p:cond>
              </p:nextCondLst>
            </p:seq>
            <p:seq concurrent="1" nextAc="seek">
              <p:cTn id="740" restart="whenNotActive" fill="hold" evtFilter="cancelBubble" nodeType="interactiveSeq">
                <p:stCondLst>
                  <p:cond evt="onClick" delay="0">
                    <p:tgtEl>
                      <p:spTgt spid="2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1" fill="hold">
                      <p:stCondLst>
                        <p:cond delay="0"/>
                      </p:stCondLst>
                      <p:childTnLst>
                        <p:par>
                          <p:cTn id="742" fill="hold">
                            <p:stCondLst>
                              <p:cond delay="0"/>
                            </p:stCondLst>
                            <p:childTnLst>
                              <p:par>
                                <p:cTn id="74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4" dur="5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5" dur="5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6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9"/>
                  </p:tgtEl>
                </p:cond>
              </p:nextCondLst>
            </p:seq>
            <p:seq concurrent="1" nextAc="seek">
              <p:cTn id="748" restart="whenNotActive" fill="hold" evtFilter="cancelBubble" nodeType="interactiveSeq">
                <p:stCondLst>
                  <p:cond evt="onClick" delay="0">
                    <p:tgtEl>
                      <p:spTgt spid="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9" fill="hold">
                      <p:stCondLst>
                        <p:cond delay="0"/>
                      </p:stCondLst>
                      <p:childTnLst>
                        <p:par>
                          <p:cTn id="750" fill="hold">
                            <p:stCondLst>
                              <p:cond delay="0"/>
                            </p:stCondLst>
                            <p:childTnLst>
                              <p:par>
                                <p:cTn id="75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2" dur="5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3" dur="5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4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1"/>
                  </p:tgtEl>
                </p:cond>
              </p:nextCondLst>
            </p:seq>
            <p:seq concurrent="1" nextAc="seek">
              <p:cTn id="756" restart="whenNotActive" fill="hold" evtFilter="cancelBubble" nodeType="interactiveSeq">
                <p:stCondLst>
                  <p:cond evt="onClick" delay="0">
                    <p:tgtEl>
                      <p:spTgt spid="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7" fill="hold">
                      <p:stCondLst>
                        <p:cond delay="0"/>
                      </p:stCondLst>
                      <p:childTnLst>
                        <p:par>
                          <p:cTn id="758" fill="hold">
                            <p:stCondLst>
                              <p:cond delay="0"/>
                            </p:stCondLst>
                            <p:childTnLst>
                              <p:par>
                                <p:cTn id="7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1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2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3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4"/>
                  </p:tgtEl>
                </p:cond>
              </p:nextCondLst>
            </p:seq>
            <p:seq concurrent="1" nextAc="seek">
              <p:cTn id="764" restart="whenNotActive" fill="hold" evtFilter="cancelBubble" nodeType="interactiveSeq">
                <p:stCondLst>
                  <p:cond evt="onClick" delay="0">
                    <p:tgtEl>
                      <p:spTgt spid="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5" fill="hold">
                      <p:stCondLst>
                        <p:cond delay="0"/>
                      </p:stCondLst>
                      <p:childTnLst>
                        <p:par>
                          <p:cTn id="766" fill="hold">
                            <p:stCondLst>
                              <p:cond delay="0"/>
                            </p:stCondLst>
                            <p:childTnLst>
                              <p:par>
                                <p:cTn id="7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9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0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1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3"/>
                  </p:tgtEl>
                </p:cond>
              </p:nextCondLst>
            </p:seq>
            <p:seq concurrent="1" nextAc="seek">
              <p:cTn id="772" restart="whenNotActive" fill="hold" evtFilter="cancelBubble" nodeType="interactiveSeq">
                <p:stCondLst>
                  <p:cond evt="onClick" delay="0">
                    <p:tgtEl>
                      <p:spTgt spid="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3" fill="hold">
                      <p:stCondLst>
                        <p:cond delay="0"/>
                      </p:stCondLst>
                      <p:childTnLst>
                        <p:par>
                          <p:cTn id="774" fill="hold">
                            <p:stCondLst>
                              <p:cond delay="0"/>
                            </p:stCondLst>
                            <p:childTnLst>
                              <p:par>
                                <p:cTn id="77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6" dur="500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7" dur="500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8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7"/>
                  </p:tgtEl>
                </p:cond>
              </p:nextCondLst>
            </p:seq>
            <p:seq concurrent="1" nextAc="seek">
              <p:cTn id="780" restart="whenNotActive" fill="hold" evtFilter="cancelBubble" nodeType="interactiveSeq">
                <p:stCondLst>
                  <p:cond evt="onClick" delay="0">
                    <p:tgtEl>
                      <p:spTgt spid="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1" fill="hold">
                      <p:stCondLst>
                        <p:cond delay="0"/>
                      </p:stCondLst>
                      <p:childTnLst>
                        <p:par>
                          <p:cTn id="782" fill="hold">
                            <p:stCondLst>
                              <p:cond delay="0"/>
                            </p:stCondLst>
                            <p:childTnLst>
                              <p:par>
                                <p:cTn id="78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4" dur="50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5" dur="50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6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8"/>
                  </p:tgtEl>
                </p:cond>
              </p:nextCondLst>
            </p:seq>
            <p:seq concurrent="1" nextAc="seek">
              <p:cTn id="788" restart="whenNotActive" fill="hold" evtFilter="cancelBubble" nodeType="interactiveSeq">
                <p:stCondLst>
                  <p:cond evt="onClick" delay="0">
                    <p:tgtEl>
                      <p:spTgt spid="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9" fill="hold">
                      <p:stCondLst>
                        <p:cond delay="0"/>
                      </p:stCondLst>
                      <p:childTnLst>
                        <p:par>
                          <p:cTn id="790" fill="hold">
                            <p:stCondLst>
                              <p:cond delay="0"/>
                            </p:stCondLst>
                            <p:childTnLst>
                              <p:par>
                                <p:cTn id="7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3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4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5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9"/>
                  </p:tgtEl>
                </p:cond>
              </p:nextCondLst>
            </p:seq>
            <p:seq concurrent="1" nextAc="seek">
              <p:cTn id="796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7" fill="hold">
                      <p:stCondLst>
                        <p:cond delay="0"/>
                      </p:stCondLst>
                      <p:childTnLst>
                        <p:par>
                          <p:cTn id="798" fill="hold">
                            <p:stCondLst>
                              <p:cond delay="0"/>
                            </p:stCondLst>
                            <p:childTnLst>
                              <p:par>
                                <p:cTn id="7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1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2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3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804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5" fill="hold">
                      <p:stCondLst>
                        <p:cond delay="0"/>
                      </p:stCondLst>
                      <p:childTnLst>
                        <p:par>
                          <p:cTn id="806" fill="hold">
                            <p:stCondLst>
                              <p:cond delay="0"/>
                            </p:stCondLst>
                            <p:childTnLst>
                              <p:par>
                                <p:cTn id="8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9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0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1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812" restart="whenNotActive" fill="hold" evtFilter="cancelBubble" nodeType="interactiveSeq">
                <p:stCondLst>
                  <p:cond evt="onClick" delay="0">
                    <p:tgtEl>
                      <p:spTgt spid="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3" fill="hold">
                      <p:stCondLst>
                        <p:cond delay="0"/>
                      </p:stCondLst>
                      <p:childTnLst>
                        <p:par>
                          <p:cTn id="814" fill="hold">
                            <p:stCondLst>
                              <p:cond delay="0"/>
                            </p:stCondLst>
                            <p:childTnLst>
                              <p:par>
                                <p:cTn id="8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7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8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9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5"/>
                  </p:tgtEl>
                </p:cond>
              </p:nextCondLst>
            </p:seq>
            <p:seq concurrent="1" nextAc="seek">
              <p:cTn id="820" restart="whenNotActive" fill="hold" evtFilter="cancelBubble" nodeType="interactiveSeq">
                <p:stCondLst>
                  <p:cond evt="onClick" delay="0">
                    <p:tgtEl>
                      <p:spTgt spid="2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1" fill="hold">
                      <p:stCondLst>
                        <p:cond delay="0"/>
                      </p:stCondLst>
                      <p:childTnLst>
                        <p:par>
                          <p:cTn id="822" fill="hold">
                            <p:stCondLst>
                              <p:cond delay="0"/>
                            </p:stCondLst>
                            <p:childTnLst>
                              <p:par>
                                <p:cTn id="8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5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6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7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"/>
                  </p:tgtEl>
                </p:cond>
              </p:nextCondLst>
            </p:seq>
            <p:seq concurrent="1" nextAc="seek">
              <p:cTn id="828" restart="whenNotActive" fill="hold" evtFilter="cancelBubble" nodeType="interactiveSeq">
                <p:stCondLst>
                  <p:cond evt="onClick" delay="0">
                    <p:tgtEl>
                      <p:spTgt spid="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9" fill="hold">
                      <p:stCondLst>
                        <p:cond delay="0"/>
                      </p:stCondLst>
                      <p:childTnLst>
                        <p:par>
                          <p:cTn id="830" fill="hold">
                            <p:stCondLst>
                              <p:cond delay="0"/>
                            </p:stCondLst>
                            <p:childTnLst>
                              <p:par>
                                <p:cTn id="8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2" dur="5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3" dur="5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4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0"/>
                  </p:tgtEl>
                </p:cond>
              </p:nextCondLst>
            </p:seq>
            <p:seq concurrent="1" nextAc="seek">
              <p:cTn id="836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7" fill="hold">
                      <p:stCondLst>
                        <p:cond delay="0"/>
                      </p:stCondLst>
                      <p:childTnLst>
                        <p:par>
                          <p:cTn id="838" fill="hold">
                            <p:stCondLst>
                              <p:cond delay="0"/>
                            </p:stCondLst>
                            <p:childTnLst>
                              <p:par>
                                <p:cTn id="83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0" dur="5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5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2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844" restart="whenNotActive" fill="hold" evtFilter="cancelBubble" nodeType="interactiveSeq">
                <p:stCondLst>
                  <p:cond evt="onClick" delay="0">
                    <p:tgtEl>
                      <p:spTgt spid="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5" fill="hold">
                      <p:stCondLst>
                        <p:cond delay="0"/>
                      </p:stCondLst>
                      <p:childTnLst>
                        <p:par>
                          <p:cTn id="846" fill="hold">
                            <p:stCondLst>
                              <p:cond delay="0"/>
                            </p:stCondLst>
                            <p:childTnLst>
                              <p:par>
                                <p:cTn id="84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8"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0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4"/>
                  </p:tgtEl>
                </p:cond>
              </p:nextCondLst>
            </p:seq>
            <p:seq concurrent="1" nextAc="seek">
              <p:cTn id="852" restart="whenNotActive" fill="hold" evtFilter="cancelBubble" nodeType="interactiveSeq">
                <p:stCondLst>
                  <p:cond evt="onClick" delay="0">
                    <p:tgtEl>
                      <p:spTgt spid="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3" fill="hold">
                      <p:stCondLst>
                        <p:cond delay="0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6" dur="5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7" dur="5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8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"/>
                  </p:tgtEl>
                </p:cond>
              </p:nextCondLst>
            </p:seq>
            <p:seq concurrent="1" nextAc="seek">
              <p:cTn id="860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1" fill="hold">
                      <p:stCondLst>
                        <p:cond delay="0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4" dur="5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5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6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  <p:seq concurrent="1" nextAc="seek">
              <p:cTn id="868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9" fill="hold">
                      <p:stCondLst>
                        <p:cond delay="0"/>
                      </p:stCondLst>
                      <p:childTnLst>
                        <p:par>
                          <p:cTn id="870" fill="hold">
                            <p:stCondLst>
                              <p:cond delay="0"/>
                            </p:stCondLst>
                            <p:childTnLst>
                              <p:par>
                                <p:cTn id="8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3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4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5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876" restart="whenNotActive" fill="hold" evtFilter="cancelBubble" nodeType="interactiveSeq">
                <p:stCondLst>
                  <p:cond evt="onClick" delay="0">
                    <p:tgtEl>
                      <p:spTgt spid="2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7" fill="hold">
                      <p:stCondLst>
                        <p:cond delay="0"/>
                      </p:stCondLst>
                      <p:childTnLst>
                        <p:par>
                          <p:cTn id="878" fill="hold">
                            <p:stCondLst>
                              <p:cond delay="0"/>
                            </p:stCondLst>
                            <p:childTnLst>
                              <p:par>
                                <p:cTn id="8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1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3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2"/>
                  </p:tgtEl>
                </p:cond>
              </p:nextCondLst>
            </p:seq>
            <p:seq concurrent="1" nextAc="seek">
              <p:cTn id="884" restart="whenNotActive" fill="hold" evtFilter="cancelBubble" nodeType="interactiveSeq">
                <p:stCondLst>
                  <p:cond evt="onClick" delay="0">
                    <p:tgtEl>
                      <p:spTgt spid="2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5" fill="hold">
                      <p:stCondLst>
                        <p:cond delay="0"/>
                      </p:stCondLst>
                      <p:childTnLst>
                        <p:par>
                          <p:cTn id="886" fill="hold">
                            <p:stCondLst>
                              <p:cond delay="0"/>
                            </p:stCondLst>
                            <p:childTnLst>
                              <p:par>
                                <p:cTn id="8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9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0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1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4"/>
                  </p:tgtEl>
                </p:cond>
              </p:nextCondLst>
            </p:seq>
            <p:seq concurrent="1" nextAc="seek">
              <p:cTn id="892" restart="whenNotActive" fill="hold" evtFilter="cancelBubble" nodeType="interactiveSeq">
                <p:stCondLst>
                  <p:cond evt="onClick" delay="0">
                    <p:tgtEl>
                      <p:spTgt spid="2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3" fill="hold">
                      <p:stCondLst>
                        <p:cond delay="0"/>
                      </p:stCondLst>
                      <p:childTnLst>
                        <p:par>
                          <p:cTn id="894" fill="hold">
                            <p:stCondLst>
                              <p:cond delay="0"/>
                            </p:stCondLst>
                            <p:childTnLst>
                              <p:par>
                                <p:cTn id="8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7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8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9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"/>
                  </p:tgtEl>
                </p:cond>
              </p:nextCondLst>
            </p:seq>
            <p:seq concurrent="1" nextAc="seek">
              <p:cTn id="900" restart="whenNotActive" fill="hold" evtFilter="cancelBubble" nodeType="interactiveSeq">
                <p:stCondLst>
                  <p:cond evt="onClick" delay="0">
                    <p:tgtEl>
                      <p:spTgt spid="2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1" fill="hold">
                      <p:stCondLst>
                        <p:cond delay="0"/>
                      </p:stCondLst>
                      <p:childTnLst>
                        <p:par>
                          <p:cTn id="902" fill="hold">
                            <p:stCondLst>
                              <p:cond delay="0"/>
                            </p:stCondLst>
                            <p:childTnLst>
                              <p:par>
                                <p:cTn id="9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5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6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7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8"/>
                  </p:tgtEl>
                </p:cond>
              </p:nextCondLst>
            </p:seq>
            <p:seq concurrent="1" nextAc="seek">
              <p:cTn id="908" restart="whenNotActive" fill="hold" evtFilter="cancelBubble" nodeType="interactiveSeq">
                <p:stCondLst>
                  <p:cond evt="onClick" delay="0">
                    <p:tgtEl>
                      <p:spTgt spid="2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9" fill="hold">
                      <p:stCondLst>
                        <p:cond delay="0"/>
                      </p:stCondLst>
                      <p:childTnLst>
                        <p:par>
                          <p:cTn id="910" fill="hold">
                            <p:stCondLst>
                              <p:cond delay="0"/>
                            </p:stCondLst>
                            <p:childTnLst>
                              <p:par>
                                <p:cTn id="91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2" dur="5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3" dur="5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4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1"/>
                  </p:tgtEl>
                </p:cond>
              </p:nextCondLst>
            </p:seq>
            <p:seq concurrent="1" nextAc="seek">
              <p:cTn id="916" restart="whenNotActive" fill="hold" evtFilter="cancelBubble" nodeType="interactiveSeq">
                <p:stCondLst>
                  <p:cond evt="onClick" delay="0">
                    <p:tgtEl>
                      <p:spTgt spid="2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7" fill="hold">
                      <p:stCondLst>
                        <p:cond delay="0"/>
                      </p:stCondLst>
                      <p:childTnLst>
                        <p:par>
                          <p:cTn id="918" fill="hold">
                            <p:stCondLst>
                              <p:cond delay="0"/>
                            </p:stCondLst>
                            <p:childTnLst>
                              <p:par>
                                <p:cTn id="9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0" dur="5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1" dur="5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2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3"/>
                  </p:tgtEl>
                </p:cond>
              </p:nextCondLst>
            </p:seq>
            <p:seq concurrent="1" nextAc="seek">
              <p:cTn id="924" restart="whenNotActive" fill="hold" evtFilter="cancelBubble" nodeType="interactiveSeq">
                <p:stCondLst>
                  <p:cond evt="onClick" delay="0">
                    <p:tgtEl>
                      <p:spTgt spid="2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5" fill="hold">
                      <p:stCondLst>
                        <p:cond delay="0"/>
                      </p:stCondLst>
                      <p:childTnLst>
                        <p:par>
                          <p:cTn id="926" fill="hold">
                            <p:stCondLst>
                              <p:cond delay="0"/>
                            </p:stCondLst>
                            <p:childTnLst>
                              <p:par>
                                <p:cTn id="9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8" dur="5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9" dur="5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0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5"/>
                  </p:tgtEl>
                </p:cond>
              </p:nextCondLst>
            </p:seq>
            <p:seq concurrent="1" nextAc="seek">
              <p:cTn id="932" restart="whenNotActive" fill="hold" evtFilter="cancelBubble" nodeType="interactiveSeq">
                <p:stCondLst>
                  <p:cond evt="onClick" delay="0">
                    <p:tgtEl>
                      <p:spTgt spid="2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3" fill="hold">
                      <p:stCondLst>
                        <p:cond delay="0"/>
                      </p:stCondLst>
                      <p:childTnLst>
                        <p:par>
                          <p:cTn id="934" fill="hold">
                            <p:stCondLst>
                              <p:cond delay="0"/>
                            </p:stCondLst>
                            <p:childTnLst>
                              <p:par>
                                <p:cTn id="93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6" dur="5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7" dur="5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8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"/>
                  </p:tgtEl>
                </p:cond>
              </p:nextCondLst>
            </p:seq>
            <p:seq concurrent="1" nextAc="seek">
              <p:cTn id="940" restart="whenNotActive" fill="hold" evtFilter="cancelBubble" nodeType="interactiveSeq">
                <p:stCondLst>
                  <p:cond evt="onClick" delay="0">
                    <p:tgtEl>
                      <p:spTgt spid="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1" fill="hold">
                      <p:stCondLst>
                        <p:cond delay="0"/>
                      </p:stCondLst>
                      <p:childTnLst>
                        <p:par>
                          <p:cTn id="942" fill="hold">
                            <p:stCondLst>
                              <p:cond delay="0"/>
                            </p:stCondLst>
                            <p:childTnLst>
                              <p:par>
                                <p:cTn id="94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4" dur="50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5" dur="50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6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9"/>
                  </p:tgtEl>
                </p:cond>
              </p:nextCondLst>
            </p:seq>
            <p:seq concurrent="1" nextAc="seek">
              <p:cTn id="948" restart="whenNotActive" fill="hold" evtFilter="cancelBubble" nodeType="interactiveSeq">
                <p:stCondLst>
                  <p:cond evt="onClick" delay="0">
                    <p:tgtEl>
                      <p:spTgt spid="3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9" fill="hold">
                      <p:stCondLst>
                        <p:cond delay="0"/>
                      </p:stCondLst>
                      <p:childTnLst>
                        <p:par>
                          <p:cTn id="950" fill="hold">
                            <p:stCondLst>
                              <p:cond delay="0"/>
                            </p:stCondLst>
                            <p:childTnLst>
                              <p:par>
                                <p:cTn id="9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3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4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5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2"/>
                  </p:tgtEl>
                </p:cond>
              </p:nextCondLst>
            </p:seq>
            <p:seq concurrent="1" nextAc="seek">
              <p:cTn id="956" restart="whenNotActive" fill="hold" evtFilter="cancelBubble" nodeType="interactiveSeq">
                <p:stCondLst>
                  <p:cond evt="onClick" delay="0">
                    <p:tgtEl>
                      <p:spTgt spid="3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7" fill="hold">
                      <p:stCondLst>
                        <p:cond delay="0"/>
                      </p:stCondLst>
                      <p:childTnLst>
                        <p:par>
                          <p:cTn id="958" fill="hold">
                            <p:stCondLst>
                              <p:cond delay="0"/>
                            </p:stCondLst>
                            <p:childTnLst>
                              <p:par>
                                <p:cTn id="9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1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2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3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1"/>
                  </p:tgtEl>
                </p:cond>
              </p:nextCondLst>
            </p:seq>
            <p:seq concurrent="1" nextAc="seek">
              <p:cTn id="964" restart="whenNotActive" fill="hold" evtFilter="cancelBubble" nodeType="interactiveSeq">
                <p:stCondLst>
                  <p:cond evt="onClick" delay="0">
                    <p:tgtEl>
                      <p:spTgt spid="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5" fill="hold">
                      <p:stCondLst>
                        <p:cond delay="0"/>
                      </p:stCondLst>
                      <p:childTnLst>
                        <p:par>
                          <p:cTn id="966" fill="hold">
                            <p:stCondLst>
                              <p:cond delay="0"/>
                            </p:stCondLst>
                            <p:childTnLst>
                              <p:par>
                                <p:cTn id="9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9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0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1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9"/>
                  </p:tgtEl>
                </p:cond>
              </p:nextCondLst>
            </p:seq>
            <p:seq concurrent="1" nextAc="seek">
              <p:cTn id="972" restart="whenNotActive" fill="hold" evtFilter="cancelBubble" nodeType="interactiveSeq">
                <p:stCondLst>
                  <p:cond evt="onClick" delay="0">
                    <p:tgtEl>
                      <p:spTgt spid="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3" fill="hold">
                      <p:stCondLst>
                        <p:cond delay="0"/>
                      </p:stCondLst>
                      <p:childTnLst>
                        <p:par>
                          <p:cTn id="974" fill="hold">
                            <p:stCondLst>
                              <p:cond delay="0"/>
                            </p:stCondLst>
                            <p:childTnLst>
                              <p:par>
                                <p:cTn id="9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7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9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0"/>
                  </p:tgtEl>
                </p:cond>
              </p:nextCondLst>
            </p:seq>
            <p:seq concurrent="1" nextAc="seek">
              <p:cTn id="980" restart="whenNotActive" fill="hold" evtFilter="cancelBubble" nodeType="interactiveSeq">
                <p:stCondLst>
                  <p:cond evt="onClick" delay="0">
                    <p:tgtEl>
                      <p:spTgt spid="3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1" fill="hold">
                      <p:stCondLst>
                        <p:cond delay="0"/>
                      </p:stCondLst>
                      <p:childTnLst>
                        <p:par>
                          <p:cTn id="982" fill="hold">
                            <p:stCondLst>
                              <p:cond delay="0"/>
                            </p:stCondLst>
                            <p:childTnLst>
                              <p:par>
                                <p:cTn id="98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4" dur="5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5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6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5"/>
                  </p:tgtEl>
                </p:cond>
              </p:nextCondLst>
            </p:seq>
            <p:seq concurrent="1" nextAc="seek">
              <p:cTn id="988" restart="whenNotActive" fill="hold" evtFilter="cancelBubble" nodeType="interactiveSeq">
                <p:stCondLst>
                  <p:cond evt="onClick" delay="0">
                    <p:tgtEl>
                      <p:spTgt spid="3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9" fill="hold">
                      <p:stCondLst>
                        <p:cond delay="0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2" dur="5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3" dur="5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4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6"/>
                  </p:tgtEl>
                </p:cond>
              </p:nextCondLst>
            </p:seq>
            <p:seq concurrent="1" nextAc="seek">
              <p:cTn id="996" restart="whenNotActive" fill="hold" evtFilter="cancelBubble" nodeType="interactiveSeq">
                <p:stCondLst>
                  <p:cond evt="onClick" delay="0">
                    <p:tgtEl>
                      <p:spTgt spid="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7" fill="hold">
                      <p:stCondLst>
                        <p:cond delay="0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0" dur="5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5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2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3"/>
                  </p:tgtEl>
                </p:cond>
              </p:nextCondLst>
            </p:seq>
            <p:seq concurrent="1" nextAc="seek">
              <p:cTn id="1004" restart="whenNotActive" fill="hold" evtFilter="cancelBubble" nodeType="interactiveSeq">
                <p:stCondLst>
                  <p:cond evt="onClick" delay="0">
                    <p:tgtEl>
                      <p:spTgt spid="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5" fill="hold">
                      <p:stCondLst>
                        <p:cond delay="0"/>
                      </p:stCondLst>
                      <p:childTnLst>
                        <p:par>
                          <p:cTn id="1006" fill="hold">
                            <p:stCondLst>
                              <p:cond delay="0"/>
                            </p:stCondLst>
                            <p:childTnLst>
                              <p:par>
                                <p:cTn id="100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8"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9"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0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4"/>
                  </p:tgtEl>
                </p:cond>
              </p:nextCondLst>
            </p:seq>
            <p:seq concurrent="1" nextAc="seek">
              <p:cTn id="1012" restart="whenNotActive" fill="hold" evtFilter="cancelBubble" nodeType="interactiveSeq">
                <p:stCondLst>
                  <p:cond evt="onClick" delay="0">
                    <p:tgtEl>
                      <p:spTgt spid="3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3" fill="hold">
                      <p:stCondLst>
                        <p:cond delay="0"/>
                      </p:stCondLst>
                      <p:childTnLst>
                        <p:par>
                          <p:cTn id="1014" fill="hold">
                            <p:stCondLst>
                              <p:cond delay="0"/>
                            </p:stCondLst>
                            <p:childTnLst>
                              <p:par>
                                <p:cTn id="10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7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9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"/>
                  </p:tgtEl>
                </p:cond>
              </p:nextCondLst>
            </p:seq>
            <p:seq concurrent="1" nextAc="seek">
              <p:cTn id="1020" restart="whenNotActive" fill="hold" evtFilter="cancelBubble" nodeType="interactiveSeq">
                <p:stCondLst>
                  <p:cond evt="onClick" delay="0">
                    <p:tgtEl>
                      <p:spTgt spid="3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1" fill="hold">
                      <p:stCondLst>
                        <p:cond delay="0"/>
                      </p:stCondLst>
                      <p:childTnLst>
                        <p:par>
                          <p:cTn id="1022" fill="hold">
                            <p:stCondLst>
                              <p:cond delay="0"/>
                            </p:stCondLst>
                            <p:childTnLst>
                              <p:par>
                                <p:cTn id="10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5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6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7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"/>
                  </p:tgtEl>
                </p:cond>
              </p:nextCondLst>
            </p:seq>
            <p:seq concurrent="1" nextAc="seek">
              <p:cTn id="1028" restart="whenNotActive" fill="hold" evtFilter="cancelBubble" nodeType="interactiveSeq">
                <p:stCondLst>
                  <p:cond evt="onClick" delay="0">
                    <p:tgtEl>
                      <p:spTgt spid="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9" fill="hold">
                      <p:stCondLst>
                        <p:cond delay="0"/>
                      </p:stCondLst>
                      <p:childTnLst>
                        <p:par>
                          <p:cTn id="1030" fill="hold">
                            <p:stCondLst>
                              <p:cond delay="0"/>
                            </p:stCondLst>
                            <p:childTnLst>
                              <p:par>
                                <p:cTn id="10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3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4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5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"/>
                  </p:tgtEl>
                </p:cond>
              </p:nextCondLst>
            </p:seq>
            <p:seq concurrent="1" nextAc="seek">
              <p:cTn id="1036" restart="whenNotActive" fill="hold" evtFilter="cancelBubble" nodeType="interactiveSeq">
                <p:stCondLst>
                  <p:cond evt="onClick" delay="0">
                    <p:tgtEl>
                      <p:spTgt spid="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7" fill="hold">
                      <p:stCondLst>
                        <p:cond delay="0"/>
                      </p:stCondLst>
                      <p:childTnLst>
                        <p:par>
                          <p:cTn id="1038" fill="hold">
                            <p:stCondLst>
                              <p:cond delay="0"/>
                            </p:stCondLst>
                            <p:childTnLst>
                              <p:par>
                                <p:cTn id="10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1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2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3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"/>
                  </p:tgtEl>
                </p:cond>
              </p:nextCondLst>
            </p:seq>
            <p:seq concurrent="1" nextAc="seek">
              <p:cTn id="1044" restart="whenNotActive" fill="hold" evtFilter="cancelBubble" nodeType="interactiveSeq">
                <p:stCondLst>
                  <p:cond evt="onClick" delay="0">
                    <p:tgtEl>
                      <p:spTgt spid="3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5" fill="hold">
                      <p:stCondLst>
                        <p:cond delay="0"/>
                      </p:stCondLst>
                      <p:childTnLst>
                        <p:par>
                          <p:cTn id="1046" fill="hold">
                            <p:stCondLst>
                              <p:cond delay="0"/>
                            </p:stCondLst>
                            <p:childTnLst>
                              <p:par>
                                <p:cTn id="104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8" dur="50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9" dur="50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0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"/>
                  </p:tgtEl>
                </p:cond>
              </p:nextCondLst>
            </p:seq>
            <p:seq concurrent="1" nextAc="seek">
              <p:cTn id="1052" restart="whenNotActive" fill="hold" evtFilter="cancelBubble" nodeType="interactiveSeq">
                <p:stCondLst>
                  <p:cond evt="onClick" delay="0">
                    <p:tgtEl>
                      <p:spTgt spid="3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3" fill="hold">
                      <p:stCondLst>
                        <p:cond delay="0"/>
                      </p:stCondLst>
                      <p:childTnLst>
                        <p:par>
                          <p:cTn id="1054" fill="hold">
                            <p:stCondLst>
                              <p:cond delay="0"/>
                            </p:stCondLst>
                            <p:childTnLst>
                              <p:par>
                                <p:cTn id="105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6" dur="50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7" dur="50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8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"/>
                  </p:tgtEl>
                </p:cond>
              </p:nextCondLst>
            </p:seq>
            <p:seq concurrent="1" nextAc="seek">
              <p:cTn id="1060" restart="whenNotActive" fill="hold" evtFilter="cancelBubble" nodeType="interactiveSeq">
                <p:stCondLst>
                  <p:cond evt="onClick" delay="0">
                    <p:tgtEl>
                      <p:spTgt spid="3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1" fill="hold">
                      <p:stCondLst>
                        <p:cond delay="0"/>
                      </p:stCondLst>
                      <p:childTnLst>
                        <p:par>
                          <p:cTn id="1062" fill="hold">
                            <p:stCondLst>
                              <p:cond delay="0"/>
                            </p:stCondLst>
                            <p:childTnLst>
                              <p:par>
                                <p:cTn id="106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4" dur="5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5" dur="5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6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"/>
                  </p:tgtEl>
                </p:cond>
              </p:nextCondLst>
            </p:seq>
            <p:seq concurrent="1" nextAc="seek">
              <p:cTn id="1068" restart="whenNotActive" fill="hold" evtFilter="cancelBubble" nodeType="interactiveSeq">
                <p:stCondLst>
                  <p:cond evt="onClick" delay="0">
                    <p:tgtEl>
                      <p:spTgt spid="3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9" fill="hold">
                      <p:stCondLst>
                        <p:cond delay="0"/>
                      </p:stCondLst>
                      <p:childTnLst>
                        <p:par>
                          <p:cTn id="1070" fill="hold">
                            <p:stCondLst>
                              <p:cond delay="0"/>
                            </p:stCondLst>
                            <p:childTnLst>
                              <p:par>
                                <p:cTn id="107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2" dur="500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3" dur="500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4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"/>
                  </p:tgtEl>
                </p:cond>
              </p:nextCondLst>
            </p:seq>
            <p:seq concurrent="1" nextAc="seek">
              <p:cTn id="1076" restart="whenNotActive" fill="hold" evtFilter="cancelBubble" nodeType="interactiveSeq">
                <p:stCondLst>
                  <p:cond evt="onClick" delay="0">
                    <p:tgtEl>
                      <p:spTgt spid="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7" fill="hold">
                      <p:stCondLst>
                        <p:cond delay="0"/>
                      </p:stCondLst>
                      <p:childTnLst>
                        <p:par>
                          <p:cTn id="1078" fill="hold">
                            <p:stCondLst>
                              <p:cond delay="0"/>
                            </p:stCondLst>
                            <p:childTnLst>
                              <p:par>
                                <p:cTn id="10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1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2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3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"/>
                  </p:tgtEl>
                </p:cond>
              </p:nextCondLst>
            </p:seq>
            <p:seq concurrent="1" nextAc="seek">
              <p:cTn id="1084" restart="whenNotActive" fill="hold" evtFilter="cancelBubble" nodeType="interactiveSeq">
                <p:stCondLst>
                  <p:cond evt="onClick" delay="0">
                    <p:tgtEl>
                      <p:spTgt spid="3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5" fill="hold">
                      <p:stCondLst>
                        <p:cond delay="0"/>
                      </p:stCondLst>
                      <p:childTnLst>
                        <p:par>
                          <p:cTn id="1086" fill="hold">
                            <p:stCondLst>
                              <p:cond delay="0"/>
                            </p:stCondLst>
                            <p:childTnLst>
                              <p:par>
                                <p:cTn id="10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9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0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1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"/>
                  </p:tgtEl>
                </p:cond>
              </p:nextCondLst>
            </p:seq>
            <p:seq concurrent="1" nextAc="seek">
              <p:cTn id="1092" restart="whenNotActive" fill="hold" evtFilter="cancelBubble" nodeType="interactiveSeq">
                <p:stCondLst>
                  <p:cond evt="onClick" delay="0">
                    <p:tgtEl>
                      <p:spTgt spid="3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3" fill="hold">
                      <p:stCondLst>
                        <p:cond delay="0"/>
                      </p:stCondLst>
                      <p:childTnLst>
                        <p:par>
                          <p:cTn id="1094" fill="hold">
                            <p:stCondLst>
                              <p:cond delay="0"/>
                            </p:stCondLst>
                            <p:childTnLst>
                              <p:par>
                                <p:cTn id="10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7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8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9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5"/>
                  </p:tgtEl>
                </p:cond>
              </p:nextCondLst>
            </p:seq>
            <p:seq concurrent="1" nextAc="seek">
              <p:cTn id="1100" restart="whenNotActive" fill="hold" evtFilter="cancelBubble" nodeType="interactiveSeq">
                <p:stCondLst>
                  <p:cond evt="onClick" delay="0">
                    <p:tgtEl>
                      <p:spTgt spid="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1" fill="hold">
                      <p:stCondLst>
                        <p:cond delay="0"/>
                      </p:stCondLst>
                      <p:childTnLst>
                        <p:par>
                          <p:cTn id="1102" fill="hold">
                            <p:stCondLst>
                              <p:cond delay="0"/>
                            </p:stCondLst>
                            <p:childTnLst>
                              <p:par>
                                <p:cTn id="1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5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6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7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"/>
                  </p:tgtEl>
                </p:cond>
              </p:nextCondLst>
            </p:seq>
            <p:seq concurrent="1" nextAc="seek">
              <p:cTn id="1108" restart="whenNotActive" fill="hold" evtFilter="cancelBubble" nodeType="interactiveSeq">
                <p:stCondLst>
                  <p:cond evt="onClick" delay="0">
                    <p:tgtEl>
                      <p:spTgt spid="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9" fill="hold">
                      <p:stCondLst>
                        <p:cond delay="0"/>
                      </p:stCondLst>
                      <p:childTnLst>
                        <p:par>
                          <p:cTn id="1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2"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4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1"/>
                  </p:tgtEl>
                </p:cond>
              </p:nextCondLst>
            </p:seq>
            <p:seq concurrent="1" nextAc="seek">
              <p:cTn id="1116" restart="whenNotActive" fill="hold" evtFilter="cancelBubble" nodeType="interactiveSeq">
                <p:stCondLst>
                  <p:cond evt="onClick" delay="0">
                    <p:tgtEl>
                      <p:spTgt spid="3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7" fill="hold">
                      <p:stCondLst>
                        <p:cond delay="0"/>
                      </p:stCondLst>
                      <p:childTnLst>
                        <p:par>
                          <p:cTn id="1118" fill="hold">
                            <p:stCondLst>
                              <p:cond delay="0"/>
                            </p:stCondLst>
                            <p:childTnLst>
                              <p:par>
                                <p:cTn id="11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0" dur="50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50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2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2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3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8" dur="50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9" dur="50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0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9"/>
                  </p:tgtEl>
                </p:cond>
              </p:nextCondLst>
            </p:seq>
            <p:seq concurrent="1" nextAc="seek">
              <p:cTn id="1132" restart="whenNotActive" fill="hold" evtFilter="cancelBubble" nodeType="interactiveSeq">
                <p:stCondLst>
                  <p:cond evt="onClick" delay="0">
                    <p:tgtEl>
                      <p:spTgt spid="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3" fill="hold">
                      <p:stCondLst>
                        <p:cond delay="0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6"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8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0"/>
                  </p:tgtEl>
                </p:cond>
              </p:nextCondLst>
            </p:seq>
            <p:seq concurrent="1" nextAc="seek">
              <p:cTn id="1140" restart="whenNotActive" fill="hold" evtFilter="cancelBubble" nodeType="interactiveSeq">
                <p:stCondLst>
                  <p:cond evt="onClick" delay="0">
                    <p:tgtEl>
                      <p:spTgt spid="3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1" fill="hold">
                      <p:stCondLst>
                        <p:cond delay="0"/>
                      </p:stCondLst>
                      <p:childTnLst>
                        <p:par>
                          <p:cTn id="1142" fill="hold">
                            <p:stCondLst>
                              <p:cond delay="0"/>
                            </p:stCondLst>
                            <p:childTnLst>
                              <p:par>
                                <p:cTn id="11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5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6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7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6"/>
                  </p:tgtEl>
                </p:cond>
              </p:nextCondLst>
            </p:seq>
            <p:seq concurrent="1" nextAc="seek">
              <p:cTn id="1148" restart="whenNotActive" fill="hold" evtFilter="cancelBubble" nodeType="interactiveSeq">
                <p:stCondLst>
                  <p:cond evt="onClick" delay="0">
                    <p:tgtEl>
                      <p:spTgt spid="3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9" fill="hold">
                      <p:stCondLst>
                        <p:cond delay="0"/>
                      </p:stCondLst>
                      <p:childTnLst>
                        <p:par>
                          <p:cTn id="1150" fill="hold">
                            <p:stCondLst>
                              <p:cond delay="0"/>
                            </p:stCondLst>
                            <p:childTnLst>
                              <p:par>
                                <p:cTn id="11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3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5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5"/>
                  </p:tgtEl>
                </p:cond>
              </p:nextCondLst>
            </p:seq>
            <p:seq concurrent="1" nextAc="seek">
              <p:cTn id="1156" restart="whenNotActive" fill="hold" evtFilter="cancelBubble" nodeType="interactiveSeq">
                <p:stCondLst>
                  <p:cond evt="onClick" delay="0">
                    <p:tgtEl>
                      <p:spTgt spid="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7" fill="hold">
                      <p:stCondLst>
                        <p:cond delay="0"/>
                      </p:stCondLst>
                      <p:childTnLst>
                        <p:par>
                          <p:cTn id="1158" fill="hold">
                            <p:stCondLst>
                              <p:cond delay="0"/>
                            </p:stCondLst>
                            <p:childTnLst>
                              <p:par>
                                <p:cTn id="11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1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2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3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"/>
                  </p:tgtEl>
                </p:cond>
              </p:nextCondLst>
            </p:seq>
            <p:seq concurrent="1" nextAc="seek">
              <p:cTn id="1164" restart="whenNotActive" fill="hold" evtFilter="cancelBubble" nodeType="interactiveSeq">
                <p:stCondLst>
                  <p:cond evt="onClick" delay="0">
                    <p:tgtEl>
                      <p:spTgt spid="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5" fill="hold">
                      <p:stCondLst>
                        <p:cond delay="0"/>
                      </p:stCondLst>
                      <p:childTnLst>
                        <p:par>
                          <p:cTn id="1166" fill="hold">
                            <p:stCondLst>
                              <p:cond delay="0"/>
                            </p:stCondLst>
                            <p:childTnLst>
                              <p:par>
                                <p:cTn id="11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9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0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1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4"/>
                  </p:tgtEl>
                </p:cond>
              </p:nextCondLst>
            </p:seq>
            <p:seq concurrent="1" nextAc="seek">
              <p:cTn id="1172" restart="whenNotActive" fill="hold" evtFilter="cancelBubble" nodeType="interactiveSeq">
                <p:stCondLst>
                  <p:cond evt="onClick" delay="0">
                    <p:tgtEl>
                      <p:spTgt spid="3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3" fill="hold">
                      <p:stCondLst>
                        <p:cond delay="0"/>
                      </p:stCondLst>
                      <p:childTnLst>
                        <p:par>
                          <p:cTn id="1174" fill="hold">
                            <p:stCondLst>
                              <p:cond delay="0"/>
                            </p:stCondLst>
                            <p:childTnLst>
                              <p:par>
                                <p:cTn id="117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6" dur="500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7" dur="500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8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9"/>
                  </p:tgtEl>
                </p:cond>
              </p:nextCondLst>
            </p:seq>
            <p:seq concurrent="1" nextAc="seek">
              <p:cTn id="1180" restart="whenNotActive" fill="hold" evtFilter="cancelBubble" nodeType="interactiveSeq">
                <p:stCondLst>
                  <p:cond evt="onClick" delay="0">
                    <p:tgtEl>
                      <p:spTgt spid="3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1" fill="hold">
                      <p:stCondLst>
                        <p:cond delay="0"/>
                      </p:stCondLst>
                      <p:childTnLst>
                        <p:par>
                          <p:cTn id="1182" fill="hold">
                            <p:stCondLst>
                              <p:cond delay="0"/>
                            </p:stCondLst>
                            <p:childTnLst>
                              <p:par>
                                <p:cTn id="118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4" dur="500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5" dur="500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6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0"/>
                  </p:tgtEl>
                </p:cond>
              </p:nextCondLst>
            </p:seq>
            <p:seq concurrent="1" nextAc="seek">
              <p:cTn id="1188" restart="whenNotActive" fill="hold" evtFilter="cancelBubble" nodeType="interactiveSeq">
                <p:stCondLst>
                  <p:cond evt="onClick" delay="0">
                    <p:tgtEl>
                      <p:spTgt spid="3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9" fill="hold">
                      <p:stCondLst>
                        <p:cond delay="0"/>
                      </p:stCondLst>
                      <p:childTnLst>
                        <p:par>
                          <p:cTn id="1190" fill="hold">
                            <p:stCondLst>
                              <p:cond delay="0"/>
                            </p:stCondLst>
                            <p:childTnLst>
                              <p:par>
                                <p:cTn id="119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2" dur="500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3" dur="500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4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"/>
                  </p:tgtEl>
                </p:cond>
              </p:nextCondLst>
            </p:seq>
            <p:seq concurrent="1" nextAc="seek">
              <p:cTn id="1196" restart="whenNotActive" fill="hold" evtFilter="cancelBubble" nodeType="interactiveSeq">
                <p:stCondLst>
                  <p:cond evt="onClick" delay="0">
                    <p:tgtEl>
                      <p:spTgt spid="3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7" fill="hold">
                      <p:stCondLst>
                        <p:cond delay="0"/>
                      </p:stCondLst>
                      <p:childTnLst>
                        <p:par>
                          <p:cTn id="1198" fill="hold">
                            <p:stCondLst>
                              <p:cond delay="0"/>
                            </p:stCondLst>
                            <p:childTnLst>
                              <p:par>
                                <p:cTn id="11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0" dur="50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1" dur="50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2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8"/>
                  </p:tgtEl>
                </p:cond>
              </p:nextCondLst>
            </p:seq>
            <p:seq concurrent="1" nextAc="seek">
              <p:cTn id="1204" restart="whenNotActive" fill="hold" evtFilter="cancelBubble" nodeType="interactiveSeq">
                <p:stCondLst>
                  <p:cond evt="onClick" delay="0">
                    <p:tgtEl>
                      <p:spTgt spid="3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5" fill="hold">
                      <p:stCondLst>
                        <p:cond delay="0"/>
                      </p:stCondLst>
                      <p:childTnLst>
                        <p:par>
                          <p:cTn id="1206" fill="hold">
                            <p:stCondLst>
                              <p:cond delay="0"/>
                            </p:stCondLst>
                            <p:childTnLst>
                              <p:par>
                                <p:cTn id="12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9" dur="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0" dur="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1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4"/>
                  </p:tgtEl>
                </p:cond>
              </p:nextCondLst>
            </p:seq>
            <p:seq concurrent="1" nextAc="seek">
              <p:cTn id="1212" restart="whenNotActive" fill="hold" evtFilter="cancelBubble" nodeType="interactiveSeq">
                <p:stCondLst>
                  <p:cond evt="onClick" delay="0">
                    <p:tgtEl>
                      <p:spTgt spid="3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3" fill="hold">
                      <p:stCondLst>
                        <p:cond delay="0"/>
                      </p:stCondLst>
                      <p:childTnLst>
                        <p:par>
                          <p:cTn id="1214" fill="hold">
                            <p:stCondLst>
                              <p:cond delay="0"/>
                            </p:stCondLst>
                            <p:childTnLst>
                              <p:par>
                                <p:cTn id="12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7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8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9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3"/>
                  </p:tgtEl>
                </p:cond>
              </p:nextCondLst>
            </p:seq>
            <p:seq concurrent="1" nextAc="seek">
              <p:cTn id="1220" restart="whenNotActive" fill="hold" evtFilter="cancelBubble" nodeType="interactiveSeq">
                <p:stCondLst>
                  <p:cond evt="onClick" delay="0">
                    <p:tgtEl>
                      <p:spTgt spid="3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1" fill="hold">
                      <p:stCondLst>
                        <p:cond delay="0"/>
                      </p:stCondLst>
                      <p:childTnLst>
                        <p:par>
                          <p:cTn id="1222" fill="hold">
                            <p:stCondLst>
                              <p:cond delay="0"/>
                            </p:stCondLst>
                            <p:childTnLst>
                              <p:par>
                                <p:cTn id="12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5" dur="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6" dur="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7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1"/>
                  </p:tgtEl>
                </p:cond>
              </p:nextCondLst>
            </p:seq>
            <p:seq concurrent="1" nextAc="seek">
              <p:cTn id="1228" restart="whenNotActive" fill="hold" evtFilter="cancelBubble" nodeType="interactiveSeq">
                <p:stCondLst>
                  <p:cond evt="onClick" delay="0">
                    <p:tgtEl>
                      <p:spTgt spid="3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9" fill="hold">
                      <p:stCondLst>
                        <p:cond delay="0"/>
                      </p:stCondLst>
                      <p:childTnLst>
                        <p:par>
                          <p:cTn id="1230" fill="hold">
                            <p:stCondLst>
                              <p:cond delay="0"/>
                            </p:stCondLst>
                            <p:childTnLst>
                              <p:par>
                                <p:cTn id="12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3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4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5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2"/>
                  </p:tgtEl>
                </p:cond>
              </p:nextCondLst>
            </p:seq>
            <p:seq concurrent="1" nextAc="seek">
              <p:cTn id="1236" restart="whenNotActive" fill="hold" evtFilter="cancelBubble" nodeType="interactiveSeq">
                <p:stCondLst>
                  <p:cond evt="onClick" delay="0">
                    <p:tgtEl>
                      <p:spTgt spid="3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7" fill="hold">
                      <p:stCondLst>
                        <p:cond delay="0"/>
                      </p:stCondLst>
                      <p:childTnLst>
                        <p:par>
                          <p:cTn id="1238" fill="hold">
                            <p:stCondLst>
                              <p:cond delay="0"/>
                            </p:stCondLst>
                            <p:childTnLst>
                              <p:par>
                                <p:cTn id="123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0" dur="50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1" dur="50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2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"/>
                  </p:tgtEl>
                </p:cond>
              </p:nextCondLst>
            </p:seq>
            <p:seq concurrent="1" nextAc="seek">
              <p:cTn id="1244" restart="whenNotActive" fill="hold" evtFilter="cancelBubble" nodeType="interactiveSeq">
                <p:stCondLst>
                  <p:cond evt="onClick" delay="0">
                    <p:tgtEl>
                      <p:spTgt spid="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5" fill="hold">
                      <p:stCondLst>
                        <p:cond delay="0"/>
                      </p:stCondLst>
                      <p:childTnLst>
                        <p:par>
                          <p:cTn id="1246" fill="hold">
                            <p:stCondLst>
                              <p:cond delay="0"/>
                            </p:stCondLst>
                            <p:childTnLst>
                              <p:par>
                                <p:cTn id="124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8" dur="50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9" dur="50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0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"/>
                  </p:tgtEl>
                </p:cond>
              </p:nextCondLst>
            </p:seq>
            <p:seq concurrent="1" nextAc="seek">
              <p:cTn id="1252" restart="whenNotActive" fill="hold" evtFilter="cancelBubble" nodeType="interactiveSeq">
                <p:stCondLst>
                  <p:cond evt="onClick" delay="0">
                    <p:tgtEl>
                      <p:spTgt spid="3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3" fill="hold">
                      <p:stCondLst>
                        <p:cond delay="0"/>
                      </p:stCondLst>
                      <p:childTnLst>
                        <p:par>
                          <p:cTn id="1254" fill="hold">
                            <p:stCondLst>
                              <p:cond delay="0"/>
                            </p:stCondLst>
                            <p:childTnLst>
                              <p:par>
                                <p:cTn id="125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6" dur="500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500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8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5"/>
                  </p:tgtEl>
                </p:cond>
              </p:nextCondLst>
            </p:seq>
            <p:seq concurrent="1" nextAc="seek">
              <p:cTn id="1260" restart="whenNotActive" fill="hold" evtFilter="cancelBubble" nodeType="interactiveSeq">
                <p:stCondLst>
                  <p:cond evt="onClick" delay="0">
                    <p:tgtEl>
                      <p:spTgt spid="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1" fill="hold">
                      <p:stCondLst>
                        <p:cond delay="0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4" dur="500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5" dur="500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6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6"/>
                  </p:tgtEl>
                </p:cond>
              </p:nextCondLst>
            </p:seq>
            <p:seq concurrent="1" nextAc="seek">
              <p:cTn id="1268" restart="whenNotActive" fill="hold" evtFilter="cancelBubble" nodeType="interactiveSeq">
                <p:stCondLst>
                  <p:cond evt="onClick" delay="0">
                    <p:tgtEl>
                      <p:spTgt spid="3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9" fill="hold">
                      <p:stCondLst>
                        <p:cond delay="0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3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4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5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2"/>
                  </p:tgtEl>
                </p:cond>
              </p:nextCondLst>
            </p:seq>
            <p:seq concurrent="1" nextAc="seek">
              <p:cTn id="1276" restart="whenNotActive" fill="hold" evtFilter="cancelBubble" nodeType="interactiveSeq">
                <p:stCondLst>
                  <p:cond evt="onClick" delay="0">
                    <p:tgtEl>
                      <p:spTgt spid="3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7" fill="hold">
                      <p:stCondLst>
                        <p:cond delay="0"/>
                      </p:stCondLst>
                      <p:childTnLst>
                        <p:par>
                          <p:cTn id="1278" fill="hold">
                            <p:stCondLst>
                              <p:cond delay="0"/>
                            </p:stCondLst>
                            <p:childTnLst>
                              <p:par>
                                <p:cTn id="12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1" dur="5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2" dur="5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3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1"/>
                  </p:tgtEl>
                </p:cond>
              </p:nextCondLst>
            </p:seq>
            <p:seq concurrent="1" nextAc="seek">
              <p:cTn id="1284" restart="whenNotActive" fill="hold" evtFilter="cancelBubble" nodeType="interactiveSeq">
                <p:stCondLst>
                  <p:cond evt="onClick" delay="0">
                    <p:tgtEl>
                      <p:spTgt spid="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5" fill="hold">
                      <p:stCondLst>
                        <p:cond delay="0"/>
                      </p:stCondLst>
                      <p:childTnLst>
                        <p:par>
                          <p:cTn id="1286" fill="hold">
                            <p:stCondLst>
                              <p:cond delay="0"/>
                            </p:stCondLst>
                            <p:childTnLst>
                              <p:par>
                                <p:cTn id="12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9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0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1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9"/>
                  </p:tgtEl>
                </p:cond>
              </p:nextCondLst>
            </p:seq>
            <p:seq concurrent="1" nextAc="seek">
              <p:cTn id="1292" restart="whenNotActive" fill="hold" evtFilter="cancelBubble" nodeType="interactiveSeq">
                <p:stCondLst>
                  <p:cond evt="onClick" delay="0">
                    <p:tgtEl>
                      <p:spTgt spid="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3" fill="hold">
                      <p:stCondLst>
                        <p:cond delay="0"/>
                      </p:stCondLst>
                      <p:childTnLst>
                        <p:par>
                          <p:cTn id="1294" fill="hold">
                            <p:stCondLst>
                              <p:cond delay="0"/>
                            </p:stCondLst>
                            <p:childTnLst>
                              <p:par>
                                <p:cTn id="12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7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8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9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0"/>
                  </p:tgtEl>
                </p:cond>
              </p:nextCondLst>
            </p:seq>
            <p:seq concurrent="1" nextAc="seek">
              <p:cTn id="1300" restart="whenNotActive" fill="hold" evtFilter="cancelBubble" nodeType="interactiveSeq">
                <p:stCondLst>
                  <p:cond evt="onClick" delay="0">
                    <p:tgtEl>
                      <p:spTgt spid="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1" fill="hold">
                      <p:stCondLst>
                        <p:cond delay="0"/>
                      </p:stCondLst>
                      <p:childTnLst>
                        <p:par>
                          <p:cTn id="1302" fill="hold">
                            <p:stCondLst>
                              <p:cond delay="0"/>
                            </p:stCondLst>
                            <p:childTnLst>
                              <p:par>
                                <p:cTn id="130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4" dur="500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5" dur="500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6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5"/>
                  </p:tgtEl>
                </p:cond>
              </p:nextCondLst>
            </p:seq>
            <p:seq concurrent="1" nextAc="seek">
              <p:cTn id="1308" restart="whenNotActive" fill="hold" evtFilter="cancelBubble" nodeType="interactiveSeq">
                <p:stCondLst>
                  <p:cond evt="onClick" delay="0">
                    <p:tgtEl>
                      <p:spTgt spid="3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9" fill="hold">
                      <p:stCondLst>
                        <p:cond delay="0"/>
                      </p:stCondLst>
                      <p:childTnLst>
                        <p:par>
                          <p:cTn id="1310" fill="hold">
                            <p:stCondLst>
                              <p:cond delay="0"/>
                            </p:stCondLst>
                            <p:childTnLst>
                              <p:par>
                                <p:cTn id="131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2" dur="500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3" dur="500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4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6"/>
                  </p:tgtEl>
                </p:cond>
              </p:nextCondLst>
            </p:seq>
            <p:seq concurrent="1" nextAc="seek">
              <p:cTn id="1316" restart="whenNotActive" fill="hold" evtFilter="cancelBubble" nodeType="interactiveSeq">
                <p:stCondLst>
                  <p:cond evt="onClick" delay="0">
                    <p:tgtEl>
                      <p:spTgt spid="3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7" fill="hold">
                      <p:stCondLst>
                        <p:cond delay="0"/>
                      </p:stCondLst>
                      <p:childTnLst>
                        <p:par>
                          <p:cTn id="1318" fill="hold">
                            <p:stCondLst>
                              <p:cond delay="0"/>
                            </p:stCondLst>
                            <p:childTnLst>
                              <p:par>
                                <p:cTn id="13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0" dur="50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1" dur="50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2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3"/>
                  </p:tgtEl>
                </p:cond>
              </p:nextCondLst>
            </p:seq>
            <p:seq concurrent="1" nextAc="seek">
              <p:cTn id="1324" restart="whenNotActive" fill="hold" evtFilter="cancelBubble" nodeType="interactiveSeq">
                <p:stCondLst>
                  <p:cond evt="onClick" delay="0">
                    <p:tgtEl>
                      <p:spTgt spid="3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5" fill="hold">
                      <p:stCondLst>
                        <p:cond delay="0"/>
                      </p:stCondLst>
                      <p:childTnLst>
                        <p:par>
                          <p:cTn id="1326" fill="hold">
                            <p:stCondLst>
                              <p:cond delay="0"/>
                            </p:stCondLst>
                            <p:childTnLst>
                              <p:par>
                                <p:cTn id="13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8" dur="500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9" dur="500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0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4"/>
                  </p:tgtEl>
                </p:cond>
              </p:nextCondLst>
            </p:seq>
            <p:seq concurrent="1" nextAc="seek">
              <p:cTn id="1332" restart="whenNotActive" fill="hold" evtFilter="cancelBubble" nodeType="interactiveSeq">
                <p:stCondLst>
                  <p:cond evt="onClick" delay="0">
                    <p:tgtEl>
                      <p:spTgt spid="3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3" fill="hold">
                      <p:stCondLst>
                        <p:cond delay="0"/>
                      </p:stCondLst>
                      <p:childTnLst>
                        <p:par>
                          <p:cTn id="1334" fill="hold">
                            <p:stCondLst>
                              <p:cond delay="0"/>
                            </p:stCondLst>
                            <p:childTnLst>
                              <p:par>
                                <p:cTn id="13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7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8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9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0"/>
                  </p:tgtEl>
                </p:cond>
              </p:nextCondLst>
            </p:seq>
            <p:seq concurrent="1" nextAc="seek">
              <p:cTn id="1340" restart="whenNotActive" fill="hold" evtFilter="cancelBubble" nodeType="interactiveSeq">
                <p:stCondLst>
                  <p:cond evt="onClick" delay="0">
                    <p:tgtEl>
                      <p:spTgt spid="3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1" fill="hold">
                      <p:stCondLst>
                        <p:cond delay="0"/>
                      </p:stCondLst>
                      <p:childTnLst>
                        <p:par>
                          <p:cTn id="1342" fill="hold">
                            <p:stCondLst>
                              <p:cond delay="0"/>
                            </p:stCondLst>
                            <p:childTnLst>
                              <p:par>
                                <p:cTn id="13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5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6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7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9"/>
                  </p:tgtEl>
                </p:cond>
              </p:nextCondLst>
            </p:seq>
            <p:seq concurrent="1" nextAc="seek">
              <p:cTn id="1348" restart="whenNotActive" fill="hold" evtFilter="cancelBubble" nodeType="interactiveSeq">
                <p:stCondLst>
                  <p:cond evt="onClick" delay="0">
                    <p:tgtEl>
                      <p:spTgt spid="3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9" fill="hold">
                      <p:stCondLst>
                        <p:cond delay="0"/>
                      </p:stCondLst>
                      <p:childTnLst>
                        <p:par>
                          <p:cTn id="1350" fill="hold">
                            <p:stCondLst>
                              <p:cond delay="0"/>
                            </p:stCondLst>
                            <p:childTnLst>
                              <p:par>
                                <p:cTn id="13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3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4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5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7"/>
                  </p:tgtEl>
                </p:cond>
              </p:nextCondLst>
            </p:seq>
            <p:seq concurrent="1" nextAc="seek">
              <p:cTn id="1356" restart="whenNotActive" fill="hold" evtFilter="cancelBubble" nodeType="interactiveSeq">
                <p:stCondLst>
                  <p:cond evt="onClick" delay="0">
                    <p:tgtEl>
                      <p:spTgt spid="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7" fill="hold">
                      <p:stCondLst>
                        <p:cond delay="0"/>
                      </p:stCondLst>
                      <p:childTnLst>
                        <p:par>
                          <p:cTn id="1358" fill="hold">
                            <p:stCondLst>
                              <p:cond delay="0"/>
                            </p:stCondLst>
                            <p:childTnLst>
                              <p:par>
                                <p:cTn id="13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1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2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3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"/>
                  </p:tgtEl>
                </p:cond>
              </p:nextCondLst>
            </p:seq>
            <p:seq concurrent="1" nextAc="seek">
              <p:cTn id="1364" restart="whenNotActive" fill="hold" evtFilter="cancelBubble" nodeType="interactiveSeq">
                <p:stCondLst>
                  <p:cond evt="onClick" delay="0">
                    <p:tgtEl>
                      <p:spTgt spid="3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5" fill="hold">
                      <p:stCondLst>
                        <p:cond delay="0"/>
                      </p:stCondLst>
                      <p:childTnLst>
                        <p:par>
                          <p:cTn id="1366" fill="hold">
                            <p:stCondLst>
                              <p:cond delay="0"/>
                            </p:stCondLst>
                            <p:childTnLst>
                              <p:par>
                                <p:cTn id="136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8" dur="500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9" dur="500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0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3"/>
                  </p:tgtEl>
                </p:cond>
              </p:nextCondLst>
            </p:seq>
            <p:seq concurrent="1" nextAc="seek">
              <p:cTn id="1372" restart="whenNotActive" fill="hold" evtFilter="cancelBubble" nodeType="interactiveSeq">
                <p:stCondLst>
                  <p:cond evt="onClick" delay="0">
                    <p:tgtEl>
                      <p:spTgt spid="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3" fill="hold">
                      <p:stCondLst>
                        <p:cond delay="0"/>
                      </p:stCondLst>
                      <p:childTnLst>
                        <p:par>
                          <p:cTn id="1374" fill="hold">
                            <p:stCondLst>
                              <p:cond delay="0"/>
                            </p:stCondLst>
                            <p:childTnLst>
                              <p:par>
                                <p:cTn id="137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6" dur="500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7" dur="500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8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4"/>
                  </p:tgtEl>
                </p:cond>
              </p:nextCondLst>
            </p:seq>
            <p:seq concurrent="1" nextAc="seek">
              <p:cTn id="1380" restart="whenNotActive" fill="hold" evtFilter="cancelBubble" nodeType="interactiveSeq">
                <p:stCondLst>
                  <p:cond evt="onClick" delay="0">
                    <p:tgtEl>
                      <p:spTgt spid="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1" fill="hold">
                      <p:stCondLst>
                        <p:cond delay="0"/>
                      </p:stCondLst>
                      <p:childTnLst>
                        <p:par>
                          <p:cTn id="1382" fill="hold">
                            <p:stCondLst>
                              <p:cond delay="0"/>
                            </p:stCondLst>
                            <p:childTnLst>
                              <p:par>
                                <p:cTn id="138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4" dur="500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5" dur="500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6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1"/>
                  </p:tgtEl>
                </p:cond>
              </p:nextCondLst>
            </p:seq>
            <p:seq concurrent="1" nextAc="seek">
              <p:cTn id="1388" restart="whenNotActive" fill="hold" evtFilter="cancelBubble" nodeType="interactiveSeq">
                <p:stCondLst>
                  <p:cond evt="onClick" delay="0">
                    <p:tgtEl>
                      <p:spTgt spid="3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9" fill="hold">
                      <p:stCondLst>
                        <p:cond delay="0"/>
                      </p:stCondLst>
                      <p:childTnLst>
                        <p:par>
                          <p:cTn id="1390" fill="hold">
                            <p:stCondLst>
                              <p:cond delay="0"/>
                            </p:stCondLst>
                            <p:childTnLst>
                              <p:par>
                                <p:cTn id="139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2" dur="500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3" dur="500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4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2"/>
                  </p:tgtEl>
                </p:cond>
              </p:nextCondLst>
            </p:seq>
            <p:seq concurrent="1" nextAc="seek">
              <p:cTn id="1396" restart="whenNotActive" fill="hold" evtFilter="cancelBubble" nodeType="interactiveSeq">
                <p:stCondLst>
                  <p:cond evt="onClick" delay="0">
                    <p:tgtEl>
                      <p:spTgt spid="3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7" fill="hold">
                      <p:stCondLst>
                        <p:cond delay="0"/>
                      </p:stCondLst>
                      <p:childTnLst>
                        <p:par>
                          <p:cTn id="1398" fill="hold">
                            <p:stCondLst>
                              <p:cond delay="0"/>
                            </p:stCondLst>
                            <p:childTnLst>
                              <p:par>
                                <p:cTn id="13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1" dur="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2" dur="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3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"/>
                  </p:tgtEl>
                </p:cond>
              </p:nextCondLst>
            </p:seq>
            <p:seq concurrent="1" nextAc="seek">
              <p:cTn id="1404" restart="whenNotActive" fill="hold" evtFilter="cancelBubble" nodeType="interactiveSeq">
                <p:stCondLst>
                  <p:cond evt="onClick" delay="0">
                    <p:tgtEl>
                      <p:spTgt spid="3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5" fill="hold">
                      <p:stCondLst>
                        <p:cond delay="0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9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0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1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7"/>
                  </p:tgtEl>
                </p:cond>
              </p:nextCondLst>
            </p:seq>
            <p:seq concurrent="1" nextAc="seek">
              <p:cTn id="1412" restart="whenNotActive" fill="hold" evtFilter="cancelBubble" nodeType="interactiveSeq">
                <p:stCondLst>
                  <p:cond evt="onClick" delay="0">
                    <p:tgtEl>
                      <p:spTgt spid="3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3" fill="hold">
                      <p:stCondLst>
                        <p:cond delay="0"/>
                      </p:stCondLst>
                      <p:childTnLst>
                        <p:par>
                          <p:cTn id="1414" fill="hold">
                            <p:stCondLst>
                              <p:cond delay="0"/>
                            </p:stCondLst>
                            <p:childTnLst>
                              <p:par>
                                <p:cTn id="14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7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8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9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5"/>
                  </p:tgtEl>
                </p:cond>
              </p:nextCondLst>
            </p:seq>
            <p:seq concurrent="1" nextAc="seek">
              <p:cTn id="1420" restart="whenNotActive" fill="hold" evtFilter="cancelBubble" nodeType="interactiveSeq">
                <p:stCondLst>
                  <p:cond evt="onClick" delay="0">
                    <p:tgtEl>
                      <p:spTgt spid="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1" fill="hold">
                      <p:stCondLst>
                        <p:cond delay="0"/>
                      </p:stCondLst>
                      <p:childTnLst>
                        <p:par>
                          <p:cTn id="1422" fill="hold">
                            <p:stCondLst>
                              <p:cond delay="0"/>
                            </p:stCondLst>
                            <p:childTnLst>
                              <p:par>
                                <p:cTn id="14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5" dur="5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6" dur="5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7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6"/>
                  </p:tgtEl>
                </p:cond>
              </p:nextCondLst>
            </p:seq>
            <p:seq concurrent="1" nextAc="seek">
              <p:cTn id="1428" restart="whenNotActive" fill="hold" evtFilter="cancelBubble" nodeType="interactiveSeq">
                <p:stCondLst>
                  <p:cond evt="onClick" delay="0">
                    <p:tgtEl>
                      <p:spTgt spid="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9" fill="hold">
                      <p:stCondLst>
                        <p:cond delay="0"/>
                      </p:stCondLst>
                      <p:childTnLst>
                        <p:par>
                          <p:cTn id="1430" fill="hold">
                            <p:stCondLst>
                              <p:cond delay="0"/>
                            </p:stCondLst>
                            <p:childTnLst>
                              <p:par>
                                <p:cTn id="14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2" dur="500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3" dur="500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4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1"/>
                  </p:tgtEl>
                </p:cond>
              </p:nextCondLst>
            </p:seq>
            <p:seq concurrent="1" nextAc="seek">
              <p:cTn id="1436" restart="whenNotActive" fill="hold" evtFilter="cancelBubble" nodeType="interactiveSeq">
                <p:stCondLst>
                  <p:cond evt="onClick" delay="0">
                    <p:tgtEl>
                      <p:spTgt spid="3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7" fill="hold">
                      <p:stCondLst>
                        <p:cond delay="0"/>
                      </p:stCondLst>
                      <p:childTnLst>
                        <p:par>
                          <p:cTn id="1438" fill="hold">
                            <p:stCondLst>
                              <p:cond delay="0"/>
                            </p:stCondLst>
                            <p:childTnLst>
                              <p:par>
                                <p:cTn id="143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0" dur="500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1" dur="500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2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2"/>
                  </p:tgtEl>
                </p:cond>
              </p:nextCondLst>
            </p:seq>
            <p:seq concurrent="1" nextAc="seek">
              <p:cTn id="1444" restart="whenNotActive" fill="hold" evtFilter="cancelBubble" nodeType="interactiveSeq">
                <p:stCondLst>
                  <p:cond evt="onClick" delay="0">
                    <p:tgtEl>
                      <p:spTgt spid="3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5" fill="hold">
                      <p:stCondLst>
                        <p:cond delay="0"/>
                      </p:stCondLst>
                      <p:childTnLst>
                        <p:par>
                          <p:cTn id="1446" fill="hold">
                            <p:stCondLst>
                              <p:cond delay="0"/>
                            </p:stCondLst>
                            <p:childTnLst>
                              <p:par>
                                <p:cTn id="144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8" dur="500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9" dur="500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0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9"/>
                  </p:tgtEl>
                </p:cond>
              </p:nextCondLst>
            </p:seq>
            <p:seq concurrent="1" nextAc="seek">
              <p:cTn id="1452" restart="whenNotActive" fill="hold" evtFilter="cancelBubble" nodeType="interactiveSeq">
                <p:stCondLst>
                  <p:cond evt="onClick" delay="0">
                    <p:tgtEl>
                      <p:spTgt spid="3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3" fill="hold">
                      <p:stCondLst>
                        <p:cond delay="0"/>
                      </p:stCondLst>
                      <p:childTnLst>
                        <p:par>
                          <p:cTn id="1454" fill="hold">
                            <p:stCondLst>
                              <p:cond delay="0"/>
                            </p:stCondLst>
                            <p:childTnLst>
                              <p:par>
                                <p:cTn id="145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6" dur="500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7" dur="500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8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0"/>
                  </p:tgtEl>
                </p:cond>
              </p:nextCondLst>
            </p:seq>
            <p:seq concurrent="1" nextAc="seek">
              <p:cTn id="1460" restart="whenNotActive" fill="hold" evtFilter="cancelBubble" nodeType="interactiveSeq">
                <p:stCondLst>
                  <p:cond evt="onClick" delay="0">
                    <p:tgtEl>
                      <p:spTgt spid="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1" fill="hold">
                      <p:stCondLst>
                        <p:cond delay="0"/>
                      </p:stCondLst>
                      <p:childTnLst>
                        <p:par>
                          <p:cTn id="1462" fill="hold">
                            <p:stCondLst>
                              <p:cond delay="0"/>
                            </p:stCondLst>
                            <p:childTnLst>
                              <p:par>
                                <p:cTn id="14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5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6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7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6"/>
                  </p:tgtEl>
                </p:cond>
              </p:nextCondLst>
            </p:seq>
            <p:seq concurrent="1" nextAc="seek">
              <p:cTn id="1468" restart="whenNotActive" fill="hold" evtFilter="cancelBubble" nodeType="interactiveSeq">
                <p:stCondLst>
                  <p:cond evt="onClick" delay="0">
                    <p:tgtEl>
                      <p:spTgt spid="3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9" fill="hold">
                      <p:stCondLst>
                        <p:cond delay="0"/>
                      </p:stCondLst>
                      <p:childTnLst>
                        <p:par>
                          <p:cTn id="1470" fill="hold">
                            <p:stCondLst>
                              <p:cond delay="0"/>
                            </p:stCondLst>
                            <p:childTnLst>
                              <p:par>
                                <p:cTn id="14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3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4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5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5"/>
                  </p:tgtEl>
                </p:cond>
              </p:nextCondLst>
            </p:seq>
            <p:seq concurrent="1" nextAc="seek">
              <p:cTn id="1476" restart="whenNotActive" fill="hold" evtFilter="cancelBubble" nodeType="interactiveSeq">
                <p:stCondLst>
                  <p:cond evt="onClick" delay="0">
                    <p:tgtEl>
                      <p:spTgt spid="3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7" fill="hold">
                      <p:stCondLst>
                        <p:cond delay="0"/>
                      </p:stCondLst>
                      <p:childTnLst>
                        <p:par>
                          <p:cTn id="1478" fill="hold">
                            <p:stCondLst>
                              <p:cond delay="0"/>
                            </p:stCondLst>
                            <p:childTnLst>
                              <p:par>
                                <p:cTn id="14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1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2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3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3"/>
                  </p:tgtEl>
                </p:cond>
              </p:nextCondLst>
            </p:seq>
            <p:seq concurrent="1" nextAc="seek">
              <p:cTn id="1484" restart="whenNotActive" fill="hold" evtFilter="cancelBubble" nodeType="interactiveSeq">
                <p:stCondLst>
                  <p:cond evt="onClick" delay="0">
                    <p:tgtEl>
                      <p:spTgt spid="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5" fill="hold">
                      <p:stCondLst>
                        <p:cond delay="0"/>
                      </p:stCondLst>
                      <p:childTnLst>
                        <p:par>
                          <p:cTn id="1486" fill="hold">
                            <p:stCondLst>
                              <p:cond delay="0"/>
                            </p:stCondLst>
                            <p:childTnLst>
                              <p:par>
                                <p:cTn id="14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9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0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1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4"/>
                  </p:tgtEl>
                </p:cond>
              </p:nextCondLst>
            </p:seq>
            <p:seq concurrent="1" nextAc="seek">
              <p:cTn id="1492" restart="whenNotActive" fill="hold" evtFilter="cancelBubble" nodeType="interactiveSeq">
                <p:stCondLst>
                  <p:cond evt="onClick" delay="0">
                    <p:tgtEl>
                      <p:spTgt spid="3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3" fill="hold">
                      <p:stCondLst>
                        <p:cond delay="0"/>
                      </p:stCondLst>
                      <p:childTnLst>
                        <p:par>
                          <p:cTn id="1494" fill="hold">
                            <p:stCondLst>
                              <p:cond delay="0"/>
                            </p:stCondLst>
                            <p:childTnLst>
                              <p:par>
                                <p:cTn id="149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6" dur="500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7" dur="500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8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"/>
                  </p:tgtEl>
                </p:cond>
              </p:nextCondLst>
            </p:seq>
            <p:seq concurrent="1" nextAc="seek">
              <p:cTn id="1500" restart="whenNotActive" fill="hold" evtFilter="cancelBubble" nodeType="interactiveSeq">
                <p:stCondLst>
                  <p:cond evt="onClick" delay="0">
                    <p:tgtEl>
                      <p:spTgt spid="3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1" fill="hold">
                      <p:stCondLst>
                        <p:cond delay="0"/>
                      </p:stCondLst>
                      <p:childTnLst>
                        <p:par>
                          <p:cTn id="1502" fill="hold">
                            <p:stCondLst>
                              <p:cond delay="0"/>
                            </p:stCondLst>
                            <p:childTnLst>
                              <p:par>
                                <p:cTn id="150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4" dur="50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5" dur="50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6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4"/>
                  </p:tgtEl>
                </p:cond>
              </p:nextCondLst>
            </p:seq>
            <p:seq concurrent="1" nextAc="seek">
              <p:cTn id="1508" restart="whenNotActive" fill="hold" evtFilter="cancelBubble" nodeType="interactiveSeq">
                <p:stCondLst>
                  <p:cond evt="onClick" delay="0">
                    <p:tgtEl>
                      <p:spTgt spid="3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9" fill="hold">
                      <p:stCondLst>
                        <p:cond delay="0"/>
                      </p:stCondLst>
                      <p:childTnLst>
                        <p:par>
                          <p:cTn id="1510" fill="hold">
                            <p:stCondLst>
                              <p:cond delay="0"/>
                            </p:stCondLst>
                            <p:childTnLst>
                              <p:par>
                                <p:cTn id="151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2" dur="500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3" dur="500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4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7"/>
                  </p:tgtEl>
                </p:cond>
              </p:nextCondLst>
            </p:seq>
            <p:seq concurrent="1" nextAc="seek">
              <p:cTn id="1516" restart="whenNotActive" fill="hold" evtFilter="cancelBubble" nodeType="interactiveSeq">
                <p:stCondLst>
                  <p:cond evt="onClick" delay="0">
                    <p:tgtEl>
                      <p:spTgt spid="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7" fill="hold">
                      <p:stCondLst>
                        <p:cond delay="0"/>
                      </p:stCondLst>
                      <p:childTnLst>
                        <p:par>
                          <p:cTn id="1518" fill="hold">
                            <p:stCondLst>
                              <p:cond delay="0"/>
                            </p:stCondLst>
                            <p:childTnLst>
                              <p:par>
                                <p:cTn id="15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0" dur="50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1" dur="50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2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"/>
                  </p:tgtEl>
                </p:cond>
              </p:nextCondLst>
            </p:seq>
            <p:seq concurrent="1" nextAc="seek">
              <p:cTn id="1524" restart="whenNotActive" fill="hold" evtFilter="cancelBubble" nodeType="interactiveSeq">
                <p:stCondLst>
                  <p:cond evt="onClick" delay="0">
                    <p:tgtEl>
                      <p:spTgt spid="3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5" fill="hold">
                      <p:stCondLst>
                        <p:cond delay="0"/>
                      </p:stCondLst>
                      <p:childTnLst>
                        <p:par>
                          <p:cTn id="1526" fill="hold">
                            <p:stCondLst>
                              <p:cond delay="0"/>
                            </p:stCondLst>
                            <p:childTnLst>
                              <p:par>
                                <p:cTn id="15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9" dur="5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0" dur="5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1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8"/>
                  </p:tgtEl>
                </p:cond>
              </p:nextCondLst>
            </p:seq>
            <p:seq concurrent="1" nextAc="seek">
              <p:cTn id="1532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3" fill="hold">
                      <p:stCondLst>
                        <p:cond delay="0"/>
                      </p:stCondLst>
                      <p:childTnLst>
                        <p:par>
                          <p:cTn id="1534" fill="hold">
                            <p:stCondLst>
                              <p:cond delay="0"/>
                            </p:stCondLst>
                            <p:childTnLst>
                              <p:par>
                                <p:cTn id="15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7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8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9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1540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1" fill="hold">
                      <p:stCondLst>
                        <p:cond delay="0"/>
                      </p:stCondLst>
                      <p:childTnLst>
                        <p:par>
                          <p:cTn id="1542" fill="hold">
                            <p:stCondLst>
                              <p:cond delay="0"/>
                            </p:stCondLst>
                            <p:childTnLst>
                              <p:par>
                                <p:cTn id="15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5"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6"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7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1548" restart="whenNotActive" fill="hold" evtFilter="cancelBubble" nodeType="interactiveSeq">
                <p:stCondLst>
                  <p:cond evt="onClick" delay="0">
                    <p:tgtEl>
                      <p:spTgt spid="3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9" fill="hold">
                      <p:stCondLst>
                        <p:cond delay="0"/>
                      </p:stCondLst>
                      <p:childTnLst>
                        <p:par>
                          <p:cTn id="1550" fill="hold">
                            <p:stCondLst>
                              <p:cond delay="0"/>
                            </p:stCondLst>
                            <p:childTnLst>
                              <p:par>
                                <p:cTn id="15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3" dur="5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4" dur="5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5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2"/>
                  </p:tgtEl>
                </p:cond>
              </p:nextCondLst>
            </p:seq>
            <p:seq concurrent="1" nextAc="seek">
              <p:cTn id="1556" restart="whenNotActive" fill="hold" evtFilter="cancelBubble" nodeType="interactiveSeq">
                <p:stCondLst>
                  <p:cond evt="onClick" delay="0">
                    <p:tgtEl>
                      <p:spTgt spid="4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7" fill="hold">
                      <p:stCondLst>
                        <p:cond delay="0"/>
                      </p:stCondLst>
                      <p:childTnLst>
                        <p:par>
                          <p:cTn id="1558" fill="hold">
                            <p:stCondLst>
                              <p:cond delay="0"/>
                            </p:stCondLst>
                            <p:childTnLst>
                              <p:par>
                                <p:cTn id="155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0" dur="50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1" dur="50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2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1"/>
                  </p:tgtEl>
                </p:cond>
              </p:nextCondLst>
            </p:seq>
            <p:seq concurrent="1" nextAc="seek">
              <p:cTn id="1564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5" fill="hold">
                      <p:stCondLst>
                        <p:cond delay="0"/>
                      </p:stCondLst>
                      <p:childTnLst>
                        <p:par>
                          <p:cTn id="1566" fill="hold">
                            <p:stCondLst>
                              <p:cond delay="0"/>
                            </p:stCondLst>
                            <p:childTnLst>
                              <p:par>
                                <p:cTn id="156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8" dur="500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9" dur="500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0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1572" restart="whenNotActive" fill="hold" evtFilter="cancelBubble" nodeType="interactiveSeq">
                <p:stCondLst>
                  <p:cond evt="onClick" delay="0">
                    <p:tgtEl>
                      <p:spTgt spid="3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3" fill="hold">
                      <p:stCondLst>
                        <p:cond delay="0"/>
                      </p:stCondLst>
                      <p:childTnLst>
                        <p:par>
                          <p:cTn id="1574" fill="hold">
                            <p:stCondLst>
                              <p:cond delay="0"/>
                            </p:stCondLst>
                            <p:childTnLst>
                              <p:par>
                                <p:cTn id="157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6" dur="50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7" dur="50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8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"/>
                  </p:tgtEl>
                </p:cond>
              </p:nextCondLst>
            </p:seq>
            <p:seq concurrent="1" nextAc="seek">
              <p:cTn id="1580" restart="whenNotActive" fill="hold" evtFilter="cancelBubble" nodeType="interactiveSeq">
                <p:stCondLst>
                  <p:cond evt="onClick" delay="0">
                    <p:tgtEl>
                      <p:spTgt spid="4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1" fill="hold">
                      <p:stCondLst>
                        <p:cond delay="0"/>
                      </p:stCondLst>
                      <p:childTnLst>
                        <p:par>
                          <p:cTn id="1582" fill="hold">
                            <p:stCondLst>
                              <p:cond delay="0"/>
                            </p:stCondLst>
                            <p:childTnLst>
                              <p:par>
                                <p:cTn id="158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4" dur="50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5" dur="50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6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0"/>
                  </p:tgtEl>
                </p:cond>
              </p:nextCondLst>
            </p:seq>
            <p:seq concurrent="1" nextAc="seek">
              <p:cTn id="1588" restart="whenNotActive" fill="hold" evtFilter="cancelBubble" nodeType="interactiveSeq">
                <p:stCondLst>
                  <p:cond evt="onClick" delay="0">
                    <p:tgtEl>
                      <p:spTgt spid="4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9" fill="hold">
                      <p:stCondLst>
                        <p:cond delay="0"/>
                      </p:stCondLst>
                      <p:childTnLst>
                        <p:par>
                          <p:cTn id="1590" fill="hold">
                            <p:stCondLst>
                              <p:cond delay="0"/>
                            </p:stCondLst>
                            <p:childTnLst>
                              <p:par>
                                <p:cTn id="15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3" dur="50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4" dur="50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5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6"/>
                  </p:tgtEl>
                </p:cond>
              </p:nextCondLst>
            </p:seq>
            <p:seq concurrent="1" nextAc="seek">
              <p:cTn id="1596" restart="whenNotActive" fill="hold" evtFilter="cancelBubble" nodeType="interactiveSeq">
                <p:stCondLst>
                  <p:cond evt="onClick" delay="0">
                    <p:tgtEl>
                      <p:spTgt spid="4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7" fill="hold">
                      <p:stCondLst>
                        <p:cond delay="0"/>
                      </p:stCondLst>
                      <p:childTnLst>
                        <p:par>
                          <p:cTn id="1598" fill="hold">
                            <p:stCondLst>
                              <p:cond delay="0"/>
                            </p:stCondLst>
                            <p:childTnLst>
                              <p:par>
                                <p:cTn id="15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1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2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3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5"/>
                  </p:tgtEl>
                </p:cond>
              </p:nextCondLst>
            </p:seq>
            <p:seq concurrent="1" nextAc="seek">
              <p:cTn id="1604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5" fill="hold">
                      <p:stCondLst>
                        <p:cond delay="0"/>
                      </p:stCondLst>
                      <p:childTnLst>
                        <p:par>
                          <p:cTn id="1606" fill="hold">
                            <p:stCondLst>
                              <p:cond delay="0"/>
                            </p:stCondLst>
                            <p:childTnLst>
                              <p:par>
                                <p:cTn id="16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9" dur="5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0" dur="5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1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1612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3" fill="hold">
                      <p:stCondLst>
                        <p:cond delay="0"/>
                      </p:stCondLst>
                      <p:childTnLst>
                        <p:par>
                          <p:cTn id="1614" fill="hold">
                            <p:stCondLst>
                              <p:cond delay="0"/>
                            </p:stCondLst>
                            <p:childTnLst>
                              <p:par>
                                <p:cTn id="16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7" dur="5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8" dur="5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9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1620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1" fill="hold">
                      <p:stCondLst>
                        <p:cond delay="0"/>
                      </p:stCondLst>
                      <p:childTnLst>
                        <p:par>
                          <p:cTn id="1622" fill="hold">
                            <p:stCondLst>
                              <p:cond delay="0"/>
                            </p:stCondLst>
                            <p:childTnLst>
                              <p:par>
                                <p:cTn id="16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4" dur="500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5" dur="500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6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1628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9" fill="hold">
                      <p:stCondLst>
                        <p:cond delay="0"/>
                      </p:stCondLst>
                      <p:childTnLst>
                        <p:par>
                          <p:cTn id="1630" fill="hold">
                            <p:stCondLst>
                              <p:cond delay="0"/>
                            </p:stCondLst>
                            <p:childTnLst>
                              <p:par>
                                <p:cTn id="16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2" dur="500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3" dur="500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4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1636" restart="whenNotActive" fill="hold" evtFilter="cancelBubble" nodeType="interactiveSeq">
                <p:stCondLst>
                  <p:cond evt="onClick" delay="0">
                    <p:tgtEl>
                      <p:spTgt spid="4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7" fill="hold">
                      <p:stCondLst>
                        <p:cond delay="0"/>
                      </p:stCondLst>
                      <p:childTnLst>
                        <p:par>
                          <p:cTn id="1638" fill="hold">
                            <p:stCondLst>
                              <p:cond delay="0"/>
                            </p:stCondLst>
                            <p:childTnLst>
                              <p:par>
                                <p:cTn id="163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0" dur="50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1" dur="50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2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7"/>
                  </p:tgtEl>
                </p:cond>
              </p:nextCondLst>
            </p:seq>
            <p:seq concurrent="1" nextAc="seek">
              <p:cTn id="1644" restart="whenNotActive" fill="hold" evtFilter="cancelBubble" nodeType="interactiveSeq">
                <p:stCondLst>
                  <p:cond evt="onClick" delay="0">
                    <p:tgtEl>
                      <p:spTgt spid="4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5" fill="hold">
                      <p:stCondLst>
                        <p:cond delay="0"/>
                      </p:stCondLst>
                      <p:childTnLst>
                        <p:par>
                          <p:cTn id="1646" fill="hold">
                            <p:stCondLst>
                              <p:cond delay="0"/>
                            </p:stCondLst>
                            <p:childTnLst>
                              <p:par>
                                <p:cTn id="164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8" dur="50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9" dur="50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0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8"/>
                  </p:tgtEl>
                </p:cond>
              </p:nextCondLst>
            </p:seq>
            <p:seq concurrent="1" nextAc="seek">
              <p:cTn id="1652" restart="whenNotActive" fill="hold" evtFilter="cancelBubble" nodeType="interactiveSeq">
                <p:stCondLst>
                  <p:cond evt="onClick" delay="0">
                    <p:tgtEl>
                      <p:spTgt spid="4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3" fill="hold">
                      <p:stCondLst>
                        <p:cond delay="0"/>
                      </p:stCondLst>
                      <p:childTnLst>
                        <p:par>
                          <p:cTn id="1654" fill="hold">
                            <p:stCondLst>
                              <p:cond delay="0"/>
                            </p:stCondLst>
                            <p:childTnLst>
                              <p:par>
                                <p:cTn id="16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7" dur="5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8" dur="5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9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"/>
                  </p:tgtEl>
                </p:cond>
              </p:nextCondLst>
            </p:seq>
            <p:seq concurrent="1" nextAc="seek">
              <p:cTn id="1660" restart="whenNotActive" fill="hold" evtFilter="cancelBubble" nodeType="interactiveSeq">
                <p:stCondLst>
                  <p:cond evt="onClick" delay="0">
                    <p:tgtEl>
                      <p:spTgt spid="4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1" fill="hold">
                      <p:stCondLst>
                        <p:cond delay="0"/>
                      </p:stCondLst>
                      <p:childTnLst>
                        <p:par>
                          <p:cTn id="1662" fill="hold">
                            <p:stCondLst>
                              <p:cond delay="0"/>
                            </p:stCondLst>
                            <p:childTnLst>
                              <p:par>
                                <p:cTn id="16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5" dur="50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6" dur="50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7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"/>
                  </p:tgtEl>
                </p:cond>
              </p:nextCondLst>
            </p:seq>
            <p:seq concurrent="1" nextAc="seek">
              <p:cTn id="1668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9" fill="hold">
                      <p:stCondLst>
                        <p:cond delay="0"/>
                      </p:stCondLst>
                      <p:childTnLst>
                        <p:par>
                          <p:cTn id="1670" fill="hold">
                            <p:stCondLst>
                              <p:cond delay="0"/>
                            </p:stCondLst>
                            <p:childTnLst>
                              <p:par>
                                <p:cTn id="16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3" dur="5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4" dur="5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5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1676" restart="whenNotActive" fill="hold" evtFilter="cancelBubble" nodeType="interactiveSeq">
                <p:stCondLst>
                  <p:cond evt="onClick" delay="0">
                    <p:tgtEl>
                      <p:spTgt spid="4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7" fill="hold">
                      <p:stCondLst>
                        <p:cond delay="0"/>
                      </p:stCondLst>
                      <p:childTnLst>
                        <p:par>
                          <p:cTn id="1678" fill="hold">
                            <p:stCondLst>
                              <p:cond delay="0"/>
                            </p:stCondLst>
                            <p:childTnLst>
                              <p:par>
                                <p:cTn id="16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1" dur="5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2" dur="5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3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"/>
                  </p:tgtEl>
                </p:cond>
              </p:nextCondLst>
            </p:seq>
            <p:seq concurrent="1" nextAc="seek">
              <p:cTn id="1684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5" fill="hold">
                      <p:stCondLst>
                        <p:cond delay="0"/>
                      </p:stCondLst>
                      <p:childTnLst>
                        <p:par>
                          <p:cTn id="1686" fill="hold">
                            <p:stCondLst>
                              <p:cond delay="0"/>
                            </p:stCondLst>
                            <p:childTnLst>
                              <p:par>
                                <p:cTn id="168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8" dur="500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9" dur="500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0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1692" restart="whenNotActive" fill="hold" evtFilter="cancelBubble" nodeType="interactiveSeq">
                <p:stCondLst>
                  <p:cond evt="onClick" delay="0">
                    <p:tgtEl>
                      <p:spTgt spid="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3" fill="hold">
                      <p:stCondLst>
                        <p:cond delay="0"/>
                      </p:stCondLst>
                      <p:childTnLst>
                        <p:par>
                          <p:cTn id="1694" fill="hold">
                            <p:stCondLst>
                              <p:cond delay="0"/>
                            </p:stCondLst>
                            <p:childTnLst>
                              <p:par>
                                <p:cTn id="169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6" dur="500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7" dur="500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8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"/>
                  </p:tgtEl>
                </p:cond>
              </p:nextCondLst>
            </p:seq>
            <p:seq concurrent="1" nextAc="seek">
              <p:cTn id="1700" restart="whenNotActive" fill="hold" evtFilter="cancelBubble" nodeType="interactiveSeq">
                <p:stCondLst>
                  <p:cond evt="onClick" delay="0">
                    <p:tgtEl>
                      <p:spTgt spid="4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1" fill="hold">
                      <p:stCondLst>
                        <p:cond delay="0"/>
                      </p:stCondLst>
                      <p:childTnLst>
                        <p:par>
                          <p:cTn id="1702" fill="hold">
                            <p:stCondLst>
                              <p:cond delay="0"/>
                            </p:stCondLst>
                            <p:childTnLst>
                              <p:par>
                                <p:cTn id="170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4" dur="50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5" dur="50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6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5"/>
                  </p:tgtEl>
                </p:cond>
              </p:nextCondLst>
            </p:seq>
            <p:seq concurrent="1" nextAc="seek">
              <p:cTn id="1708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9" fill="hold">
                      <p:stCondLst>
                        <p:cond delay="0"/>
                      </p:stCondLst>
                      <p:childTnLst>
                        <p:par>
                          <p:cTn id="1710" fill="hold">
                            <p:stCondLst>
                              <p:cond delay="0"/>
                            </p:stCondLst>
                            <p:childTnLst>
                              <p:par>
                                <p:cTn id="171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2" dur="500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3" dur="500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4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1716" restart="whenNotActive" fill="hold" evtFilter="cancelBubble" nodeType="interactiveSeq">
                <p:stCondLst>
                  <p:cond evt="onClick" delay="0">
                    <p:tgtEl>
                      <p:spTgt spid="4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7" fill="hold">
                      <p:stCondLst>
                        <p:cond delay="0"/>
                      </p:stCondLst>
                      <p:childTnLst>
                        <p:par>
                          <p:cTn id="1718" fill="hold">
                            <p:stCondLst>
                              <p:cond delay="0"/>
                            </p:stCondLst>
                            <p:childTnLst>
                              <p:par>
                                <p:cTn id="17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1" dur="5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2" dur="5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3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2"/>
                  </p:tgtEl>
                </p:cond>
              </p:nextCondLst>
            </p:seq>
            <p:seq concurrent="1" nextAc="seek">
              <p:cTn id="1724" restart="whenNotActive" fill="hold" evtFilter="cancelBubble" nodeType="interactiveSeq">
                <p:stCondLst>
                  <p:cond evt="onClick" delay="0">
                    <p:tgtEl>
                      <p:spTgt spid="4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5" fill="hold">
                      <p:stCondLst>
                        <p:cond delay="0"/>
                      </p:stCondLst>
                      <p:childTnLst>
                        <p:par>
                          <p:cTn id="1726" fill="hold">
                            <p:stCondLst>
                              <p:cond delay="0"/>
                            </p:stCondLst>
                            <p:childTnLst>
                              <p:par>
                                <p:cTn id="17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9" dur="5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0" dur="5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1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1"/>
                  </p:tgtEl>
                </p:cond>
              </p:nextCondLst>
            </p:seq>
            <p:seq concurrent="1" nextAc="seek">
              <p:cTn id="1732" restart="whenNotActive" fill="hold" evtFilter="cancelBubble" nodeType="interactiveSeq">
                <p:stCondLst>
                  <p:cond evt="onClick" delay="0">
                    <p:tgtEl>
                      <p:spTgt spid="4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3" fill="hold">
                      <p:stCondLst>
                        <p:cond delay="0"/>
                      </p:stCondLst>
                      <p:childTnLst>
                        <p:par>
                          <p:cTn id="1734" fill="hold">
                            <p:stCondLst>
                              <p:cond delay="0"/>
                            </p:stCondLst>
                            <p:childTnLst>
                              <p:par>
                                <p:cTn id="17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7" dur="5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8" dur="5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9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"/>
                  </p:tgtEl>
                </p:cond>
              </p:nextCondLst>
            </p:seq>
            <p:seq concurrent="1" nextAc="seek">
              <p:cTn id="1740" restart="whenNotActive" fill="hold" evtFilter="cancelBubble" nodeType="interactiveSeq">
                <p:stCondLst>
                  <p:cond evt="onClick" delay="0">
                    <p:tgtEl>
                      <p:spTgt spid="4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1" fill="hold">
                      <p:stCondLst>
                        <p:cond delay="0"/>
                      </p:stCondLst>
                      <p:childTnLst>
                        <p:par>
                          <p:cTn id="1742" fill="hold">
                            <p:stCondLst>
                              <p:cond delay="0"/>
                            </p:stCondLst>
                            <p:childTnLst>
                              <p:par>
                                <p:cTn id="17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5" dur="5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6" dur="5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7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"/>
                  </p:tgtEl>
                </p:cond>
              </p:nextCondLst>
            </p:seq>
            <p:seq concurrent="1" nextAc="seek">
              <p:cTn id="1748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9" fill="hold">
                      <p:stCondLst>
                        <p:cond delay="0"/>
                      </p:stCondLst>
                      <p:childTnLst>
                        <p:par>
                          <p:cTn id="1750" fill="hold">
                            <p:stCondLst>
                              <p:cond delay="0"/>
                            </p:stCondLst>
                            <p:childTnLst>
                              <p:par>
                                <p:cTn id="175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2" dur="500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3" dur="500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4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1756" restart="whenNotActive" fill="hold" evtFilter="cancelBubble" nodeType="interactiveSeq">
                <p:stCondLst>
                  <p:cond evt="onClick" delay="0">
                    <p:tgtEl>
                      <p:spTgt spid="4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7" fill="hold">
                      <p:stCondLst>
                        <p:cond delay="0"/>
                      </p:stCondLst>
                      <p:childTnLst>
                        <p:par>
                          <p:cTn id="1758" fill="hold">
                            <p:stCondLst>
                              <p:cond delay="0"/>
                            </p:stCondLst>
                            <p:childTnLst>
                              <p:par>
                                <p:cTn id="175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0" dur="500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1" dur="500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2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6"/>
                  </p:tgtEl>
                </p:cond>
              </p:nextCondLst>
            </p:seq>
            <p:seq concurrent="1" nextAc="seek">
              <p:cTn id="1764" restart="whenNotActive" fill="hold" evtFilter="cancelBubble" nodeType="interactiveSeq">
                <p:stCondLst>
                  <p:cond evt="onClick" delay="0">
                    <p:tgtEl>
                      <p:spTgt spid="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5" fill="hold">
                      <p:stCondLst>
                        <p:cond delay="0"/>
                      </p:stCondLst>
                      <p:childTnLst>
                        <p:par>
                          <p:cTn id="1766" fill="hold">
                            <p:stCondLst>
                              <p:cond delay="0"/>
                            </p:stCondLst>
                            <p:childTnLst>
                              <p:par>
                                <p:cTn id="176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8" dur="500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9" dur="500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0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"/>
                  </p:tgtEl>
                </p:cond>
              </p:nextCondLst>
            </p:seq>
            <p:seq concurrent="1" nextAc="seek">
              <p:cTn id="1772" restart="whenNotActive" fill="hold" evtFilter="cancelBubble" nodeType="interactiveSeq">
                <p:stCondLst>
                  <p:cond evt="onClick" delay="0">
                    <p:tgtEl>
                      <p:spTgt spid="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3" fill="hold">
                      <p:stCondLst>
                        <p:cond delay="0"/>
                      </p:stCondLst>
                      <p:childTnLst>
                        <p:par>
                          <p:cTn id="1774" fill="hold">
                            <p:stCondLst>
                              <p:cond delay="0"/>
                            </p:stCondLst>
                            <p:childTnLst>
                              <p:par>
                                <p:cTn id="177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6" dur="50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7" dur="50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8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"/>
                  </p:tgtEl>
                </p:cond>
              </p:nextCondLst>
            </p:seq>
            <p:seq concurrent="1" nextAc="seek">
              <p:cTn id="1780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1" fill="hold">
                      <p:stCondLst>
                        <p:cond delay="0"/>
                      </p:stCondLst>
                      <p:childTnLst>
                        <p:par>
                          <p:cTn id="1782" fill="hold">
                            <p:stCondLst>
                              <p:cond delay="0"/>
                            </p:stCondLst>
                            <p:childTnLst>
                              <p:par>
                                <p:cTn id="17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5" dur="5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6" dur="5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7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  <p:seq concurrent="1" nextAc="seek">
              <p:cTn id="1788" restart="whenNotActive" fill="hold" evtFilter="cancelBubble" nodeType="interactiveSeq">
                <p:stCondLst>
                  <p:cond evt="onClick" delay="0">
                    <p:tgtEl>
                      <p:spTgt spid="4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9" fill="hold">
                      <p:stCondLst>
                        <p:cond delay="0"/>
                      </p:stCondLst>
                      <p:childTnLst>
                        <p:par>
                          <p:cTn id="1790" fill="hold">
                            <p:stCondLst>
                              <p:cond delay="0"/>
                            </p:stCondLst>
                            <p:childTnLst>
                              <p:par>
                                <p:cTn id="17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3" dur="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4" dur="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5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9"/>
                  </p:tgtEl>
                </p:cond>
              </p:nextCondLst>
            </p:seq>
            <p:seq concurrent="1" nextAc="seek">
              <p:cTn id="1796" restart="whenNotActive" fill="hold" evtFilter="cancelBubble" nodeType="interactiveSeq">
                <p:stCondLst>
                  <p:cond evt="onClick" delay="0">
                    <p:tgtEl>
                      <p:spTgt spid="4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7" fill="hold">
                      <p:stCondLst>
                        <p:cond delay="0"/>
                      </p:stCondLst>
                      <p:childTnLst>
                        <p:par>
                          <p:cTn id="1798" fill="hold">
                            <p:stCondLst>
                              <p:cond delay="0"/>
                            </p:stCondLst>
                            <p:childTnLst>
                              <p:par>
                                <p:cTn id="17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1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2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3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7"/>
                  </p:tgtEl>
                </p:cond>
              </p:nextCondLst>
            </p:seq>
            <p:seq concurrent="1" nextAc="seek">
              <p:cTn id="1804" restart="whenNotActive" fill="hold" evtFilter="cancelBubble" nodeType="interactiveSeq">
                <p:stCondLst>
                  <p:cond evt="onClick" delay="0">
                    <p:tgtEl>
                      <p:spTgt spid="4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5" fill="hold">
                      <p:stCondLst>
                        <p:cond delay="0"/>
                      </p:stCondLst>
                      <p:childTnLst>
                        <p:par>
                          <p:cTn id="1806" fill="hold">
                            <p:stCondLst>
                              <p:cond delay="0"/>
                            </p:stCondLst>
                            <p:childTnLst>
                              <p:par>
                                <p:cTn id="18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9" dur="5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0" dur="5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1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8"/>
                  </p:tgtEl>
                </p:cond>
              </p:nextCondLst>
            </p:seq>
            <p:seq concurrent="1" nextAc="seek">
              <p:cTn id="1812" restart="whenNotActive" fill="hold" evtFilter="cancelBubble" nodeType="interactiveSeq">
                <p:stCondLst>
                  <p:cond evt="onClick" delay="0">
                    <p:tgtEl>
                      <p:spTgt spid="4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3" fill="hold">
                      <p:stCondLst>
                        <p:cond delay="0"/>
                      </p:stCondLst>
                      <p:childTnLst>
                        <p:par>
                          <p:cTn id="1814" fill="hold">
                            <p:stCondLst>
                              <p:cond delay="0"/>
                            </p:stCondLst>
                            <p:childTnLst>
                              <p:par>
                                <p:cTn id="18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6" dur="50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7" dur="50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8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3"/>
                  </p:tgtEl>
                </p:cond>
              </p:nextCondLst>
            </p:seq>
            <p:seq concurrent="1" nextAc="seek">
              <p:cTn id="1820" restart="whenNotActive" fill="hold" evtFilter="cancelBubble" nodeType="interactiveSeq">
                <p:stCondLst>
                  <p:cond evt="onClick" delay="0">
                    <p:tgtEl>
                      <p:spTgt spid="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1" fill="hold">
                      <p:stCondLst>
                        <p:cond delay="0"/>
                      </p:stCondLst>
                      <p:childTnLst>
                        <p:par>
                          <p:cTn id="1822" fill="hold">
                            <p:stCondLst>
                              <p:cond delay="0"/>
                            </p:stCondLst>
                            <p:childTnLst>
                              <p:par>
                                <p:cTn id="18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4" dur="50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5" dur="50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6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4"/>
                  </p:tgtEl>
                </p:cond>
              </p:nextCondLst>
            </p:seq>
            <p:seq concurrent="1" nextAc="seek">
              <p:cTn id="1828" restart="whenNotActive" fill="hold" evtFilter="cancelBubble" nodeType="interactiveSeq">
                <p:stCondLst>
                  <p:cond evt="onClick" delay="0">
                    <p:tgtEl>
                      <p:spTgt spid="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9" fill="hold">
                      <p:stCondLst>
                        <p:cond delay="0"/>
                      </p:stCondLst>
                      <p:childTnLst>
                        <p:par>
                          <p:cTn id="1830" fill="hold">
                            <p:stCondLst>
                              <p:cond delay="0"/>
                            </p:stCondLst>
                            <p:childTnLst>
                              <p:par>
                                <p:cTn id="18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2" dur="500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3" dur="500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4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"/>
                  </p:tgtEl>
                </p:cond>
              </p:nextCondLst>
            </p:seq>
            <p:seq concurrent="1" nextAc="seek">
              <p:cTn id="1836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7" fill="hold">
                      <p:stCondLst>
                        <p:cond delay="0"/>
                      </p:stCondLst>
                      <p:childTnLst>
                        <p:par>
                          <p:cTn id="1838" fill="hold">
                            <p:stCondLst>
                              <p:cond delay="0"/>
                            </p:stCondLst>
                            <p:childTnLst>
                              <p:par>
                                <p:cTn id="183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0" dur="500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1" dur="500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2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1844" restart="whenNotActive" fill="hold" evtFilter="cancelBubble" nodeType="interactiveSeq">
                <p:stCondLst>
                  <p:cond evt="onClick" delay="0">
                    <p:tgtEl>
                      <p:spTgt spid="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5" fill="hold">
                      <p:stCondLst>
                        <p:cond delay="0"/>
                      </p:stCondLst>
                      <p:childTnLst>
                        <p:par>
                          <p:cTn id="1846" fill="hold">
                            <p:stCondLst>
                              <p:cond delay="0"/>
                            </p:stCondLst>
                            <p:childTnLst>
                              <p:par>
                                <p:cTn id="18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9" dur="5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0" dur="5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1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"/>
                  </p:tgtEl>
                </p:cond>
              </p:nextCondLst>
            </p:seq>
            <p:seq concurrent="1" nextAc="seek">
              <p:cTn id="1852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3" fill="hold">
                      <p:stCondLst>
                        <p:cond delay="0"/>
                      </p:stCondLst>
                      <p:childTnLst>
                        <p:par>
                          <p:cTn id="1854" fill="hold">
                            <p:stCondLst>
                              <p:cond delay="0"/>
                            </p:stCondLst>
                            <p:childTnLst>
                              <p:par>
                                <p:cTn id="18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7" dur="5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8" dur="5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9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1860" restart="whenNotActive" fill="hold" evtFilter="cancelBubble" nodeType="interactiveSeq">
                <p:stCondLst>
                  <p:cond evt="onClick" delay="0">
                    <p:tgtEl>
                      <p:spTgt spid="4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1" fill="hold">
                      <p:stCondLst>
                        <p:cond delay="0"/>
                      </p:stCondLst>
                      <p:childTnLst>
                        <p:par>
                          <p:cTn id="1862" fill="hold">
                            <p:stCondLst>
                              <p:cond delay="0"/>
                            </p:stCondLst>
                            <p:childTnLst>
                              <p:par>
                                <p:cTn id="18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5" dur="5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6" dur="5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7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5"/>
                  </p:tgtEl>
                </p:cond>
              </p:nextCondLst>
            </p:seq>
            <p:seq concurrent="1" nextAc="seek">
              <p:cTn id="1868" restart="whenNotActive" fill="hold" evtFilter="cancelBubble" nodeType="interactiveSeq">
                <p:stCondLst>
                  <p:cond evt="onClick" delay="0">
                    <p:tgtEl>
                      <p:spTgt spid="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9" fill="hold">
                      <p:stCondLst>
                        <p:cond delay="0"/>
                      </p:stCondLst>
                      <p:childTnLst>
                        <p:par>
                          <p:cTn id="1870" fill="hold">
                            <p:stCondLst>
                              <p:cond delay="0"/>
                            </p:stCondLst>
                            <p:childTnLst>
                              <p:par>
                                <p:cTn id="18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3" dur="5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4" dur="5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5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6"/>
                  </p:tgtEl>
                </p:cond>
              </p:nextCondLst>
            </p:seq>
            <p:seq concurrent="1" nextAc="seek">
              <p:cTn id="1876" restart="whenNotActive" fill="hold" evtFilter="cancelBubble" nodeType="interactiveSeq">
                <p:stCondLst>
                  <p:cond evt="onClick" delay="0">
                    <p:tgtEl>
                      <p:spTgt spid="4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7" fill="hold">
                      <p:stCondLst>
                        <p:cond delay="0"/>
                      </p:stCondLst>
                      <p:childTnLst>
                        <p:par>
                          <p:cTn id="1878" fill="hold">
                            <p:stCondLst>
                              <p:cond delay="0"/>
                            </p:stCondLst>
                            <p:childTnLst>
                              <p:par>
                                <p:cTn id="18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0" dur="50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1" dur="50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2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1"/>
                  </p:tgtEl>
                </p:cond>
              </p:nextCondLst>
            </p:seq>
            <p:seq concurrent="1" nextAc="seek">
              <p:cTn id="1884" restart="whenNotActive" fill="hold" evtFilter="cancelBubble" nodeType="interactiveSeq">
                <p:stCondLst>
                  <p:cond evt="onClick" delay="0">
                    <p:tgtEl>
                      <p:spTgt spid="4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5" fill="hold">
                      <p:stCondLst>
                        <p:cond delay="0"/>
                      </p:stCondLst>
                      <p:childTnLst>
                        <p:par>
                          <p:cTn id="1886" fill="hold">
                            <p:stCondLst>
                              <p:cond delay="0"/>
                            </p:stCondLst>
                            <p:childTnLst>
                              <p:par>
                                <p:cTn id="188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8" dur="50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9" dur="50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0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2"/>
                  </p:tgtEl>
                </p:cond>
              </p:nextCondLst>
            </p:seq>
            <p:seq concurrent="1" nextAc="seek">
              <p:cTn id="1892" restart="whenNotActive" fill="hold" evtFilter="cancelBubble" nodeType="interactiveSeq">
                <p:stCondLst>
                  <p:cond evt="onClick" delay="0">
                    <p:tgtEl>
                      <p:spTgt spid="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3" fill="hold">
                      <p:stCondLst>
                        <p:cond delay="0"/>
                      </p:stCondLst>
                      <p:childTnLst>
                        <p:par>
                          <p:cTn id="1894" fill="hold">
                            <p:stCondLst>
                              <p:cond delay="0"/>
                            </p:stCondLst>
                            <p:childTnLst>
                              <p:par>
                                <p:cTn id="189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6" dur="500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7" dur="500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8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9"/>
                  </p:tgtEl>
                </p:cond>
              </p:nextCondLst>
            </p:seq>
            <p:seq concurrent="1" nextAc="seek">
              <p:cTn id="1900" restart="whenNotActive" fill="hold" evtFilter="cancelBubble" nodeType="interactiveSeq">
                <p:stCondLst>
                  <p:cond evt="onClick" delay="0">
                    <p:tgtEl>
                      <p:spTgt spid="4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1" fill="hold">
                      <p:stCondLst>
                        <p:cond delay="0"/>
                      </p:stCondLst>
                      <p:childTnLst>
                        <p:par>
                          <p:cTn id="1902" fill="hold">
                            <p:stCondLst>
                              <p:cond delay="0"/>
                            </p:stCondLst>
                            <p:childTnLst>
                              <p:par>
                                <p:cTn id="190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4" dur="500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5" dur="500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6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"/>
                  </p:tgtEl>
                </p:cond>
              </p:nextCondLst>
            </p:seq>
            <p:seq concurrent="1" nextAc="seek">
              <p:cTn id="1908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9" fill="hold">
                      <p:stCondLst>
                        <p:cond delay="0"/>
                      </p:stCondLst>
                      <p:childTnLst>
                        <p:par>
                          <p:cTn id="1910" fill="hold">
                            <p:stCondLst>
                              <p:cond delay="0"/>
                            </p:stCondLst>
                            <p:childTnLst>
                              <p:par>
                                <p:cTn id="19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3" dur="5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4" dur="5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5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1916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7" fill="hold">
                      <p:stCondLst>
                        <p:cond delay="0"/>
                      </p:stCondLst>
                      <p:childTnLst>
                        <p:par>
                          <p:cTn id="1918" fill="hold">
                            <p:stCondLst>
                              <p:cond delay="0"/>
                            </p:stCondLst>
                            <p:childTnLst>
                              <p:par>
                                <p:cTn id="19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1" dur="5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2" dur="5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3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1924" restart="whenNotActive" fill="hold" evtFilter="cancelBubble" nodeType="interactiveSeq">
                <p:stCondLst>
                  <p:cond evt="onClick" delay="0">
                    <p:tgtEl>
                      <p:spTgt spid="4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5" fill="hold">
                      <p:stCondLst>
                        <p:cond delay="0"/>
                      </p:stCondLst>
                      <p:childTnLst>
                        <p:par>
                          <p:cTn id="1926" fill="hold">
                            <p:stCondLst>
                              <p:cond delay="0"/>
                            </p:stCondLst>
                            <p:childTnLst>
                              <p:par>
                                <p:cTn id="19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9" dur="5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0" dur="5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1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3"/>
                  </p:tgtEl>
                </p:cond>
              </p:nextCondLst>
            </p:seq>
            <p:seq concurrent="1" nextAc="seek">
              <p:cTn id="1932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3" fill="hold">
                      <p:stCondLst>
                        <p:cond delay="0"/>
                      </p:stCondLst>
                      <p:childTnLst>
                        <p:par>
                          <p:cTn id="1934" fill="hold">
                            <p:stCondLst>
                              <p:cond delay="0"/>
                            </p:stCondLst>
                            <p:childTnLst>
                              <p:par>
                                <p:cTn id="19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7" dur="5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8" dur="5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9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1940" restart="whenNotActive" fill="hold" evtFilter="cancelBubble" nodeType="interactiveSeq">
                <p:stCondLst>
                  <p:cond evt="onClick" delay="0">
                    <p:tgtEl>
                      <p:spTgt spid="4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1" fill="hold">
                      <p:stCondLst>
                        <p:cond delay="0"/>
                      </p:stCondLst>
                      <p:childTnLst>
                        <p:par>
                          <p:cTn id="1942" fill="hold">
                            <p:stCondLst>
                              <p:cond delay="0"/>
                            </p:stCondLst>
                            <p:childTnLst>
                              <p:par>
                                <p:cTn id="194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44" dur="50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5" dur="50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6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9"/>
                  </p:tgtEl>
                </p:cond>
              </p:nextCondLst>
            </p:seq>
            <p:seq concurrent="1" nextAc="seek">
              <p:cTn id="1948" restart="whenNotActive" fill="hold" evtFilter="cancelBubble" nodeType="interactiveSeq">
                <p:stCondLst>
                  <p:cond evt="onClick" delay="0">
                    <p:tgtEl>
                      <p:spTgt spid="4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9" fill="hold">
                      <p:stCondLst>
                        <p:cond delay="0"/>
                      </p:stCondLst>
                      <p:childTnLst>
                        <p:par>
                          <p:cTn id="1950" fill="hold">
                            <p:stCondLst>
                              <p:cond delay="0"/>
                            </p:stCondLst>
                            <p:childTnLst>
                              <p:par>
                                <p:cTn id="195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2" dur="50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3" dur="50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4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"/>
                  </p:tgtEl>
                </p:cond>
              </p:nextCondLst>
            </p:seq>
            <p:seq concurrent="1" nextAc="seek">
              <p:cTn id="1956" restart="whenNotActive" fill="hold" evtFilter="cancelBubble" nodeType="interactiveSeq">
                <p:stCondLst>
                  <p:cond evt="onClick" delay="0">
                    <p:tgtEl>
                      <p:spTgt spid="4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7" fill="hold">
                      <p:stCondLst>
                        <p:cond delay="0"/>
                      </p:stCondLst>
                      <p:childTnLst>
                        <p:par>
                          <p:cTn id="1958" fill="hold">
                            <p:stCondLst>
                              <p:cond delay="0"/>
                            </p:stCondLst>
                            <p:childTnLst>
                              <p:par>
                                <p:cTn id="195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0" dur="500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1" dur="500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62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7"/>
                  </p:tgtEl>
                </p:cond>
              </p:nextCondLst>
            </p:seq>
            <p:seq concurrent="1" nextAc="seek">
              <p:cTn id="1964" restart="whenNotActive" fill="hold" evtFilter="cancelBubble" nodeType="interactiveSeq">
                <p:stCondLst>
                  <p:cond evt="onClick" delay="0">
                    <p:tgtEl>
                      <p:spTgt spid="4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5" fill="hold">
                      <p:stCondLst>
                        <p:cond delay="0"/>
                      </p:stCondLst>
                      <p:childTnLst>
                        <p:par>
                          <p:cTn id="1966" fill="hold">
                            <p:stCondLst>
                              <p:cond delay="0"/>
                            </p:stCondLst>
                            <p:childTnLst>
                              <p:par>
                                <p:cTn id="196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8" dur="50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9" dur="50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0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8"/>
                  </p:tgtEl>
                </p:cond>
              </p:nextCondLst>
            </p:seq>
            <p:seq concurrent="1" nextAc="seek">
              <p:cTn id="1972" restart="whenNotActive" fill="hold" evtFilter="cancelBubble" nodeType="interactiveSeq">
                <p:stCondLst>
                  <p:cond evt="onClick" delay="0">
                    <p:tgtEl>
                      <p:spTgt spid="4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3" fill="hold">
                      <p:stCondLst>
                        <p:cond delay="0"/>
                      </p:stCondLst>
                      <p:childTnLst>
                        <p:par>
                          <p:cTn id="1974" fill="hold">
                            <p:stCondLst>
                              <p:cond delay="0"/>
                            </p:stCondLst>
                            <p:childTnLst>
                              <p:par>
                                <p:cTn id="19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7" dur="5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8" dur="5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9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4"/>
                  </p:tgtEl>
                </p:cond>
              </p:nextCondLst>
            </p:seq>
            <p:seq concurrent="1" nextAc="seek">
              <p:cTn id="1980" restart="whenNotActive" fill="hold" evtFilter="cancelBubble" nodeType="interactiveSeq">
                <p:stCondLst>
                  <p:cond evt="onClick" delay="0">
                    <p:tgtEl>
                      <p:spTgt spid="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1" fill="hold">
                      <p:stCondLst>
                        <p:cond delay="0"/>
                      </p:stCondLst>
                      <p:childTnLst>
                        <p:par>
                          <p:cTn id="1982" fill="hold">
                            <p:stCondLst>
                              <p:cond delay="0"/>
                            </p:stCondLst>
                            <p:childTnLst>
                              <p:par>
                                <p:cTn id="19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5" dur="5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6" dur="5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7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"/>
                  </p:tgtEl>
                </p:cond>
              </p:nextCondLst>
            </p:seq>
            <p:seq concurrent="1" nextAc="seek">
              <p:cTn id="1988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9" fill="hold">
                      <p:stCondLst>
                        <p:cond delay="0"/>
                      </p:stCondLst>
                      <p:childTnLst>
                        <p:par>
                          <p:cTn id="1990" fill="hold">
                            <p:stCondLst>
                              <p:cond delay="0"/>
                            </p:stCondLst>
                            <p:childTnLst>
                              <p:par>
                                <p:cTn id="19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3" dur="5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4" dur="5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5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  <p:seq concurrent="1" nextAc="seek">
              <p:cTn id="1996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7" fill="hold">
                      <p:stCondLst>
                        <p:cond delay="0"/>
                      </p:stCondLst>
                      <p:childTnLst>
                        <p:par>
                          <p:cTn id="1998" fill="hold">
                            <p:stCondLst>
                              <p:cond delay="0"/>
                            </p:stCondLst>
                            <p:childTnLst>
                              <p:par>
                                <p:cTn id="19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1" dur="5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2" dur="5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3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2004" restart="whenNotActive" fill="hold" evtFilter="cancelBubble" nodeType="interactiveSeq">
                <p:stCondLst>
                  <p:cond evt="onClick" delay="0">
                    <p:tgtEl>
                      <p:spTgt spid="4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5" fill="hold">
                      <p:stCondLst>
                        <p:cond delay="0"/>
                      </p:stCondLst>
                      <p:childTnLst>
                        <p:par>
                          <p:cTn id="2006" fill="hold">
                            <p:stCondLst>
                              <p:cond delay="0"/>
                            </p:stCondLst>
                            <p:childTnLst>
                              <p:par>
                                <p:cTn id="200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8" dur="50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9" dur="50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0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7"/>
                  </p:tgtEl>
                </p:cond>
              </p:nextCondLst>
            </p:seq>
            <p:seq concurrent="1" nextAc="seek">
              <p:cTn id="2012" restart="whenNotActive" fill="hold" evtFilter="cancelBubble" nodeType="interactiveSeq">
                <p:stCondLst>
                  <p:cond evt="onClick" delay="0">
                    <p:tgtEl>
                      <p:spTgt spid="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3" fill="hold">
                      <p:stCondLst>
                        <p:cond delay="0"/>
                      </p:stCondLst>
                      <p:childTnLst>
                        <p:par>
                          <p:cTn id="2014" fill="hold">
                            <p:stCondLst>
                              <p:cond delay="0"/>
                            </p:stCondLst>
                            <p:childTnLst>
                              <p:par>
                                <p:cTn id="20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6" dur="500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7" dur="500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8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8"/>
                  </p:tgtEl>
                </p:cond>
              </p:nextCondLst>
            </p:seq>
            <p:seq concurrent="1" nextAc="seek">
              <p:cTn id="2020" restart="whenNotActive" fill="hold" evtFilter="cancelBubble" nodeType="interactiveSeq">
                <p:stCondLst>
                  <p:cond evt="onClick" delay="0">
                    <p:tgtEl>
                      <p:spTgt spid="4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1" fill="hold">
                      <p:stCondLst>
                        <p:cond delay="0"/>
                      </p:stCondLst>
                      <p:childTnLst>
                        <p:par>
                          <p:cTn id="2022" fill="hold">
                            <p:stCondLst>
                              <p:cond delay="0"/>
                            </p:stCondLst>
                            <p:childTnLst>
                              <p:par>
                                <p:cTn id="20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4" dur="50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5" dur="50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6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5"/>
                  </p:tgtEl>
                </p:cond>
              </p:nextCondLst>
            </p:seq>
            <p:seq concurrent="1" nextAc="seek">
              <p:cTn id="2028" restart="whenNotActive" fill="hold" evtFilter="cancelBubble" nodeType="interactiveSeq">
                <p:stCondLst>
                  <p:cond evt="onClick" delay="0">
                    <p:tgtEl>
                      <p:spTgt spid="4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9" fill="hold">
                      <p:stCondLst>
                        <p:cond delay="0"/>
                      </p:stCondLst>
                      <p:childTnLst>
                        <p:par>
                          <p:cTn id="2030" fill="hold">
                            <p:stCondLst>
                              <p:cond delay="0"/>
                            </p:stCondLst>
                            <p:childTnLst>
                              <p:par>
                                <p:cTn id="20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2" dur="50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3" dur="50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4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6"/>
                  </p:tgtEl>
                </p:cond>
              </p:nextCondLst>
            </p:seq>
            <p:seq concurrent="1" nextAc="seek">
              <p:cTn id="2036" restart="whenNotActive" fill="hold" evtFilter="cancelBubble" nodeType="interactiveSeq">
                <p:stCondLst>
                  <p:cond evt="onClick" delay="0">
                    <p:tgtEl>
                      <p:spTgt spid="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7" fill="hold">
                      <p:stCondLst>
                        <p:cond delay="0"/>
                      </p:stCondLst>
                      <p:childTnLst>
                        <p:par>
                          <p:cTn id="2038" fill="hold">
                            <p:stCondLst>
                              <p:cond delay="0"/>
                            </p:stCondLst>
                            <p:childTnLst>
                              <p:par>
                                <p:cTn id="20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1" dur="5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2" dur="5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3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2"/>
                  </p:tgtEl>
                </p:cond>
              </p:nextCondLst>
            </p:seq>
            <p:seq concurrent="1" nextAc="seek">
              <p:cTn id="2044" restart="whenNotActive" fill="hold" evtFilter="cancelBubble" nodeType="interactiveSeq">
                <p:stCondLst>
                  <p:cond evt="onClick" delay="0">
                    <p:tgtEl>
                      <p:spTgt spid="4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5" fill="hold">
                      <p:stCondLst>
                        <p:cond delay="0"/>
                      </p:stCondLst>
                      <p:childTnLst>
                        <p:par>
                          <p:cTn id="2046" fill="hold">
                            <p:stCondLst>
                              <p:cond delay="0"/>
                            </p:stCondLst>
                            <p:childTnLst>
                              <p:par>
                                <p:cTn id="20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9" dur="5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0" dur="5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1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1"/>
                  </p:tgtEl>
                </p:cond>
              </p:nextCondLst>
            </p:seq>
            <p:seq concurrent="1" nextAc="seek">
              <p:cTn id="2052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3" fill="hold">
                      <p:stCondLst>
                        <p:cond delay="0"/>
                      </p:stCondLst>
                      <p:childTnLst>
                        <p:par>
                          <p:cTn id="2054" fill="hold">
                            <p:stCondLst>
                              <p:cond delay="0"/>
                            </p:stCondLst>
                            <p:childTnLst>
                              <p:par>
                                <p:cTn id="20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7" dur="5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8" dur="5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9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2060" restart="whenNotActive" fill="hold" evtFilter="cancelBubble" nodeType="interactiveSeq">
                <p:stCondLst>
                  <p:cond evt="onClick" delay="0">
                    <p:tgtEl>
                      <p:spTgt spid="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1" fill="hold">
                      <p:stCondLst>
                        <p:cond delay="0"/>
                      </p:stCondLst>
                      <p:childTnLst>
                        <p:par>
                          <p:cTn id="2062" fill="hold">
                            <p:stCondLst>
                              <p:cond delay="0"/>
                            </p:stCondLst>
                            <p:childTnLst>
                              <p:par>
                                <p:cTn id="20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5" dur="5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6" dur="5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7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"/>
                  </p:tgtEl>
                </p:cond>
              </p:nextCondLst>
            </p:seq>
            <p:seq concurrent="1" nextAc="seek">
              <p:cTn id="2068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9" fill="hold">
                      <p:stCondLst>
                        <p:cond delay="0"/>
                      </p:stCondLst>
                      <p:childTnLst>
                        <p:par>
                          <p:cTn id="2070" fill="hold">
                            <p:stCondLst>
                              <p:cond delay="0"/>
                            </p:stCondLst>
                            <p:childTnLst>
                              <p:par>
                                <p:cTn id="207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2" dur="500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3" dur="500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4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2076" restart="whenNotActive" fill="hold" evtFilter="cancelBubble" nodeType="interactiveSeq">
                <p:stCondLst>
                  <p:cond evt="onClick" delay="0">
                    <p:tgtEl>
                      <p:spTgt spid="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7" fill="hold">
                      <p:stCondLst>
                        <p:cond delay="0"/>
                      </p:stCondLst>
                      <p:childTnLst>
                        <p:par>
                          <p:cTn id="2078" fill="hold">
                            <p:stCondLst>
                              <p:cond delay="0"/>
                            </p:stCondLst>
                            <p:childTnLst>
                              <p:par>
                                <p:cTn id="20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0" dur="500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1" dur="500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2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"/>
                  </p:tgtEl>
                </p:cond>
              </p:nextCondLst>
            </p:seq>
            <p:seq concurrent="1" nextAc="seek">
              <p:cTn id="2084" restart="whenNotActive" fill="hold" evtFilter="cancelBubble" nodeType="interactiveSeq">
                <p:stCondLst>
                  <p:cond evt="onClick" delay="0">
                    <p:tgtEl>
                      <p:spTgt spid="4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5" fill="hold">
                      <p:stCondLst>
                        <p:cond delay="0"/>
                      </p:stCondLst>
                      <p:childTnLst>
                        <p:par>
                          <p:cTn id="2086" fill="hold">
                            <p:stCondLst>
                              <p:cond delay="0"/>
                            </p:stCondLst>
                            <p:childTnLst>
                              <p:par>
                                <p:cTn id="208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8" dur="50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9" dur="50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0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3"/>
                  </p:tgtEl>
                </p:cond>
              </p:nextCondLst>
            </p:seq>
            <p:seq concurrent="1" nextAc="seek">
              <p:cTn id="2092" restart="whenNotActive" fill="hold" evtFilter="cancelBubble" nodeType="interactiveSeq">
                <p:stCondLst>
                  <p:cond evt="onClick" delay="0">
                    <p:tgtEl>
                      <p:spTgt spid="4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3" fill="hold">
                      <p:stCondLst>
                        <p:cond delay="0"/>
                      </p:stCondLst>
                      <p:childTnLst>
                        <p:par>
                          <p:cTn id="2094" fill="hold">
                            <p:stCondLst>
                              <p:cond delay="0"/>
                            </p:stCondLst>
                            <p:childTnLst>
                              <p:par>
                                <p:cTn id="209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6" dur="50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7" dur="50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8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4"/>
                  </p:tgtEl>
                </p:cond>
              </p:nextCondLst>
            </p:seq>
            <p:seq concurrent="1" nextAc="seek">
              <p:cTn id="2100" restart="whenNotActive" fill="hold" evtFilter="cancelBubble" nodeType="interactiveSeq">
                <p:stCondLst>
                  <p:cond evt="onClick" delay="0">
                    <p:tgtEl>
                      <p:spTgt spid="4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1" fill="hold">
                      <p:stCondLst>
                        <p:cond delay="0"/>
                      </p:stCondLst>
                      <p:childTnLst>
                        <p:par>
                          <p:cTn id="2102" fill="hold">
                            <p:stCondLst>
                              <p:cond delay="0"/>
                            </p:stCondLst>
                            <p:childTnLst>
                              <p:par>
                                <p:cTn id="2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5" dur="5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6" dur="5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7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0"/>
                  </p:tgtEl>
                </p:cond>
              </p:nextCondLst>
            </p:seq>
            <p:seq concurrent="1" nextAc="seek">
              <p:cTn id="2108" restart="whenNotActive" fill="hold" evtFilter="cancelBubble" nodeType="interactiveSeq">
                <p:stCondLst>
                  <p:cond evt="onClick" delay="0">
                    <p:tgtEl>
                      <p:spTgt spid="4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9" fill="hold">
                      <p:stCondLst>
                        <p:cond delay="0"/>
                      </p:stCondLst>
                      <p:childTnLst>
                        <p:par>
                          <p:cTn id="2110" fill="hold">
                            <p:stCondLst>
                              <p:cond delay="0"/>
                            </p:stCondLst>
                            <p:childTnLst>
                              <p:par>
                                <p:cTn id="2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3" dur="500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4" dur="500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5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9"/>
                  </p:tgtEl>
                </p:cond>
              </p:nextCondLst>
            </p:seq>
            <p:seq concurrent="1" nextAc="seek">
              <p:cTn id="2116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7" fill="hold">
                      <p:stCondLst>
                        <p:cond delay="0"/>
                      </p:stCondLst>
                      <p:childTnLst>
                        <p:par>
                          <p:cTn id="2118" fill="hold">
                            <p:stCondLst>
                              <p:cond delay="0"/>
                            </p:stCondLst>
                            <p:childTnLst>
                              <p:par>
                                <p:cTn id="2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1" dur="50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2" dur="50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3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  <p:seq concurrent="1" nextAc="seek">
              <p:cTn id="2124" restart="whenNotActive" fill="hold" evtFilter="cancelBubble" nodeType="interactiveSeq">
                <p:stCondLst>
                  <p:cond evt="onClick" delay="0">
                    <p:tgtEl>
                      <p:spTgt spid="4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5" fill="hold">
                      <p:stCondLst>
                        <p:cond delay="0"/>
                      </p:stCondLst>
                      <p:childTnLst>
                        <p:par>
                          <p:cTn id="2126" fill="hold">
                            <p:stCondLst>
                              <p:cond delay="0"/>
                            </p:stCondLst>
                            <p:childTnLst>
                              <p:par>
                                <p:cTn id="2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9" dur="5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0" dur="5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1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8"/>
                  </p:tgtEl>
                </p:cond>
              </p:nextCondLst>
            </p:seq>
            <p:seq concurrent="1" nextAc="seek">
              <p:cTn id="2132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3" fill="hold">
                      <p:stCondLst>
                        <p:cond delay="0"/>
                      </p:stCondLst>
                      <p:childTnLst>
                        <p:par>
                          <p:cTn id="2134" fill="hold">
                            <p:stCondLst>
                              <p:cond delay="0"/>
                            </p:stCondLst>
                            <p:childTnLst>
                              <p:par>
                                <p:cTn id="213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6" dur="50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7" dur="50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8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2140" restart="whenNotActive" fill="hold" evtFilter="cancelBubble" nodeType="interactiveSeq">
                <p:stCondLst>
                  <p:cond evt="onClick" delay="0">
                    <p:tgtEl>
                      <p:spTgt spid="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1" fill="hold">
                      <p:stCondLst>
                        <p:cond delay="0"/>
                      </p:stCondLst>
                      <p:childTnLst>
                        <p:par>
                          <p:cTn id="2142" fill="hold">
                            <p:stCondLst>
                              <p:cond delay="0"/>
                            </p:stCondLst>
                            <p:childTnLst>
                              <p:par>
                                <p:cTn id="214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4" dur="500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5" dur="500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6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"/>
                  </p:tgtEl>
                </p:cond>
              </p:nextCondLst>
            </p:seq>
            <p:seq concurrent="1" nextAc="seek">
              <p:cTn id="2148" restart="whenNotActive" fill="hold" evtFilter="cancelBubble" nodeType="interactiveSeq">
                <p:stCondLst>
                  <p:cond evt="onClick" delay="0">
                    <p:tgtEl>
                      <p:spTgt spid="4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9" fill="hold">
                      <p:stCondLst>
                        <p:cond delay="0"/>
                      </p:stCondLst>
                      <p:childTnLst>
                        <p:par>
                          <p:cTn id="2150" fill="hold">
                            <p:stCondLst>
                              <p:cond delay="0"/>
                            </p:stCondLst>
                            <p:childTnLst>
                              <p:par>
                                <p:cTn id="215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52" dur="50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3" dur="50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4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"/>
                  </p:tgtEl>
                </p:cond>
              </p:nextCondLst>
            </p:seq>
            <p:seq concurrent="1" nextAc="seek">
              <p:cTn id="2156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7" fill="hold">
                      <p:stCondLst>
                        <p:cond delay="0"/>
                      </p:stCondLst>
                      <p:childTnLst>
                        <p:par>
                          <p:cTn id="2158" fill="hold">
                            <p:stCondLst>
                              <p:cond delay="0"/>
                            </p:stCondLst>
                            <p:childTnLst>
                              <p:par>
                                <p:cTn id="215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0" dur="500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1" dur="500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2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2164" restart="whenNotActive" fill="hold" evtFilter="cancelBubble" nodeType="interactiveSeq">
                <p:stCondLst>
                  <p:cond evt="onClick" delay="0">
                    <p:tgtEl>
                      <p:spTgt spid="4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5" fill="hold">
                      <p:stCondLst>
                        <p:cond delay="0"/>
                      </p:stCondLst>
                      <p:childTnLst>
                        <p:par>
                          <p:cTn id="2166" fill="hold">
                            <p:stCondLst>
                              <p:cond delay="0"/>
                            </p:stCondLst>
                            <p:childTnLst>
                              <p:par>
                                <p:cTn id="21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9" dur="50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0" dur="50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1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8"/>
                  </p:tgtEl>
                </p:cond>
              </p:nextCondLst>
            </p:seq>
            <p:seq concurrent="1" nextAc="seek">
              <p:cTn id="2172" restart="whenNotActive" fill="hold" evtFilter="cancelBubble" nodeType="interactiveSeq">
                <p:stCondLst>
                  <p:cond evt="onClick" delay="0">
                    <p:tgtEl>
                      <p:spTgt spid="4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3" fill="hold">
                      <p:stCondLst>
                        <p:cond delay="0"/>
                      </p:stCondLst>
                      <p:childTnLst>
                        <p:par>
                          <p:cTn id="2174" fill="hold">
                            <p:stCondLst>
                              <p:cond delay="0"/>
                            </p:stCondLst>
                            <p:childTnLst>
                              <p:par>
                                <p:cTn id="21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7" dur="5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8" dur="5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9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7"/>
                  </p:tgtEl>
                </p:cond>
              </p:nextCondLst>
            </p:seq>
            <p:seq concurrent="1" nextAc="seek">
              <p:cTn id="2180" restart="whenNotActive" fill="hold" evtFilter="cancelBubble" nodeType="interactiveSeq">
                <p:stCondLst>
                  <p:cond evt="onClick" delay="0">
                    <p:tgtEl>
                      <p:spTgt spid="4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1" fill="hold">
                      <p:stCondLst>
                        <p:cond delay="0"/>
                      </p:stCondLst>
                      <p:childTnLst>
                        <p:par>
                          <p:cTn id="2182" fill="hold">
                            <p:stCondLst>
                              <p:cond delay="0"/>
                            </p:stCondLst>
                            <p:childTnLst>
                              <p:par>
                                <p:cTn id="21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5" dur="5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6" dur="5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7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5"/>
                  </p:tgtEl>
                </p:cond>
              </p:nextCondLst>
            </p:seq>
            <p:seq concurrent="1" nextAc="seek">
              <p:cTn id="2188" restart="whenNotActive" fill="hold" evtFilter="cancelBubble" nodeType="interactiveSeq">
                <p:stCondLst>
                  <p:cond evt="onClick" delay="0">
                    <p:tgtEl>
                      <p:spTgt spid="4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9" fill="hold">
                      <p:stCondLst>
                        <p:cond delay="0"/>
                      </p:stCondLst>
                      <p:childTnLst>
                        <p:par>
                          <p:cTn id="2190" fill="hold">
                            <p:stCondLst>
                              <p:cond delay="0"/>
                            </p:stCondLst>
                            <p:childTnLst>
                              <p:par>
                                <p:cTn id="21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3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4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5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6"/>
                  </p:tgtEl>
                </p:cond>
              </p:nextCondLst>
            </p:seq>
            <p:seq concurrent="1" nextAc="seek">
              <p:cTn id="2196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7" fill="hold">
                      <p:stCondLst>
                        <p:cond delay="0"/>
                      </p:stCondLst>
                      <p:childTnLst>
                        <p:par>
                          <p:cTn id="2198" fill="hold">
                            <p:stCondLst>
                              <p:cond delay="0"/>
                            </p:stCondLst>
                            <p:childTnLst>
                              <p:par>
                                <p:cTn id="21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0" dur="500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1" dur="500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02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2204" restart="whenNotActive" fill="hold" evtFilter="cancelBubble" nodeType="interactiveSeq">
                <p:stCondLst>
                  <p:cond evt="onClick" delay="0">
                    <p:tgtEl>
                      <p:spTgt spid="4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5" fill="hold">
                      <p:stCondLst>
                        <p:cond delay="0"/>
                      </p:stCondLst>
                      <p:childTnLst>
                        <p:par>
                          <p:cTn id="2206" fill="hold">
                            <p:stCondLst>
                              <p:cond delay="0"/>
                            </p:stCondLst>
                            <p:childTnLst>
                              <p:par>
                                <p:cTn id="220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8" dur="50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9" dur="50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0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2"/>
                  </p:tgtEl>
                </p:cond>
              </p:nextCondLst>
            </p:seq>
            <p:seq concurrent="1" nextAc="seek">
              <p:cTn id="2212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3" fill="hold">
                      <p:stCondLst>
                        <p:cond delay="0"/>
                      </p:stCondLst>
                      <p:childTnLst>
                        <p:par>
                          <p:cTn id="2214" fill="hold">
                            <p:stCondLst>
                              <p:cond delay="0"/>
                            </p:stCondLst>
                            <p:childTnLst>
                              <p:par>
                                <p:cTn id="22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16" dur="50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7" dur="50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8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2220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1" fill="hold">
                      <p:stCondLst>
                        <p:cond delay="0"/>
                      </p:stCondLst>
                      <p:childTnLst>
                        <p:par>
                          <p:cTn id="2222" fill="hold">
                            <p:stCondLst>
                              <p:cond delay="0"/>
                            </p:stCondLst>
                            <p:childTnLst>
                              <p:par>
                                <p:cTn id="22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4" dur="500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5" dur="500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6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2228" restart="whenNotActive" fill="hold" evtFilter="cancelBubble" nodeType="interactiveSeq">
                <p:stCondLst>
                  <p:cond evt="onClick" delay="0">
                    <p:tgtEl>
                      <p:spTgt spid="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9" fill="hold">
                      <p:stCondLst>
                        <p:cond delay="0"/>
                      </p:stCondLst>
                      <p:childTnLst>
                        <p:par>
                          <p:cTn id="2230" fill="hold">
                            <p:stCondLst>
                              <p:cond delay="0"/>
                            </p:stCondLst>
                            <p:childTnLst>
                              <p:par>
                                <p:cTn id="22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3" dur="50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4" dur="50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5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"/>
                  </p:tgtEl>
                </p:cond>
              </p:nextCondLst>
            </p:seq>
            <p:seq concurrent="1" nextAc="seek">
              <p:cTn id="2236" restart="whenNotActive" fill="hold" evtFilter="cancelBubble" nodeType="interactiveSeq">
                <p:stCondLst>
                  <p:cond evt="onClick" delay="0">
                    <p:tgtEl>
                      <p:spTgt spid="4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7" fill="hold">
                      <p:stCondLst>
                        <p:cond delay="0"/>
                      </p:stCondLst>
                      <p:childTnLst>
                        <p:par>
                          <p:cTn id="2238" fill="hold">
                            <p:stCondLst>
                              <p:cond delay="0"/>
                            </p:stCondLst>
                            <p:childTnLst>
                              <p:par>
                                <p:cTn id="22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1" dur="50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2" dur="50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3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5"/>
                  </p:tgtEl>
                </p:cond>
              </p:nextCondLst>
            </p:seq>
            <p:seq concurrent="1" nextAc="seek">
              <p:cTn id="2244" restart="whenNotActive" fill="hold" evtFilter="cancelBubble" nodeType="interactiveSeq">
                <p:stCondLst>
                  <p:cond evt="onClick" delay="0">
                    <p:tgtEl>
                      <p:spTgt spid="4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5" fill="hold">
                      <p:stCondLst>
                        <p:cond delay="0"/>
                      </p:stCondLst>
                      <p:childTnLst>
                        <p:par>
                          <p:cTn id="2246" fill="hold">
                            <p:stCondLst>
                              <p:cond delay="0"/>
                            </p:stCondLst>
                            <p:childTnLst>
                              <p:par>
                                <p:cTn id="22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9" dur="50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0" dur="50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1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3"/>
                  </p:tgtEl>
                </p:cond>
              </p:nextCondLst>
            </p:seq>
            <p:seq concurrent="1" nextAc="seek">
              <p:cTn id="2252" restart="whenNotActive" fill="hold" evtFilter="cancelBubble" nodeType="interactiveSeq">
                <p:stCondLst>
                  <p:cond evt="onClick" delay="0">
                    <p:tgtEl>
                      <p:spTgt spid="4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3" fill="hold">
                      <p:stCondLst>
                        <p:cond delay="0"/>
                      </p:stCondLst>
                      <p:childTnLst>
                        <p:par>
                          <p:cTn id="2254" fill="hold">
                            <p:stCondLst>
                              <p:cond delay="0"/>
                            </p:stCondLst>
                            <p:childTnLst>
                              <p:par>
                                <p:cTn id="22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7" dur="5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8" dur="5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9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4"/>
                  </p:tgtEl>
                </p:cond>
              </p:nextCondLst>
            </p:seq>
            <p:seq concurrent="1" nextAc="seek">
              <p:cTn id="2260" restart="whenNotActive" fill="hold" evtFilter="cancelBubble" nodeType="interactiveSeq">
                <p:stCondLst>
                  <p:cond evt="onClick" delay="0">
                    <p:tgtEl>
                      <p:spTgt spid="4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1" fill="hold">
                      <p:stCondLst>
                        <p:cond delay="0"/>
                      </p:stCondLst>
                      <p:childTnLst>
                        <p:par>
                          <p:cTn id="2262" fill="hold">
                            <p:stCondLst>
                              <p:cond delay="0"/>
                            </p:stCondLst>
                            <p:childTnLst>
                              <p:par>
                                <p:cTn id="226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4" dur="500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5" dur="500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66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9"/>
                  </p:tgtEl>
                </p:cond>
              </p:nextCondLst>
            </p:seq>
            <p:seq concurrent="1" nextAc="seek">
              <p:cTn id="2268" restart="whenNotActive" fill="hold" evtFilter="cancelBubble" nodeType="interactiveSeq">
                <p:stCondLst>
                  <p:cond evt="onClick" delay="0">
                    <p:tgtEl>
                      <p:spTgt spid="4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9" fill="hold">
                      <p:stCondLst>
                        <p:cond delay="0"/>
                      </p:stCondLst>
                      <p:childTnLst>
                        <p:par>
                          <p:cTn id="2270" fill="hold">
                            <p:stCondLst>
                              <p:cond delay="0"/>
                            </p:stCondLst>
                            <p:childTnLst>
                              <p:par>
                                <p:cTn id="227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2" dur="50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3" dur="50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4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0"/>
                  </p:tgtEl>
                </p:cond>
              </p:nextCondLst>
            </p:seq>
            <p:seq concurrent="1" nextAc="seek">
              <p:cTn id="2276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7" fill="hold">
                      <p:stCondLst>
                        <p:cond delay="0"/>
                      </p:stCondLst>
                      <p:childTnLst>
                        <p:par>
                          <p:cTn id="2278" fill="hold">
                            <p:stCondLst>
                              <p:cond delay="0"/>
                            </p:stCondLst>
                            <p:childTnLst>
                              <p:par>
                                <p:cTn id="22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0" dur="500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1" dur="500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2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2284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5" fill="hold">
                      <p:stCondLst>
                        <p:cond delay="0"/>
                      </p:stCondLst>
                      <p:childTnLst>
                        <p:par>
                          <p:cTn id="2286" fill="hold">
                            <p:stCondLst>
                              <p:cond delay="0"/>
                            </p:stCondLst>
                            <p:childTnLst>
                              <p:par>
                                <p:cTn id="228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8" dur="500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9" dur="500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0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2292" restart="whenNotActive" fill="hold" evtFilter="cancelBubble" nodeType="interactiveSeq">
                <p:stCondLst>
                  <p:cond evt="onClick" delay="0">
                    <p:tgtEl>
                      <p:spTgt spid="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3" fill="hold">
                      <p:stCondLst>
                        <p:cond delay="0"/>
                      </p:stCondLst>
                      <p:childTnLst>
                        <p:par>
                          <p:cTn id="2294" fill="hold">
                            <p:stCondLst>
                              <p:cond delay="0"/>
                            </p:stCondLst>
                            <p:childTnLst>
                              <p:par>
                                <p:cTn id="22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7" dur="5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8" dur="5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9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4"/>
                  </p:tgtEl>
                </p:cond>
              </p:nextCondLst>
            </p:seq>
            <p:seq concurrent="1" nextAc="seek">
              <p:cTn id="2300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1" fill="hold">
                      <p:stCondLst>
                        <p:cond delay="0"/>
                      </p:stCondLst>
                      <p:childTnLst>
                        <p:par>
                          <p:cTn id="2302" fill="hold">
                            <p:stCondLst>
                              <p:cond delay="0"/>
                            </p:stCondLst>
                            <p:childTnLst>
                              <p:par>
                                <p:cTn id="23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5" dur="500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6" dur="500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7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2308" restart="whenNotActive" fill="hold" evtFilter="cancelBubble" nodeType="interactiveSeq">
                <p:stCondLst>
                  <p:cond evt="onClick" delay="0">
                    <p:tgtEl>
                      <p:spTgt spid="4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9" fill="hold">
                      <p:stCondLst>
                        <p:cond delay="0"/>
                      </p:stCondLst>
                      <p:childTnLst>
                        <p:par>
                          <p:cTn id="2310" fill="hold">
                            <p:stCondLst>
                              <p:cond delay="0"/>
                            </p:stCondLst>
                            <p:childTnLst>
                              <p:par>
                                <p:cTn id="23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3" dur="50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4" dur="50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5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"/>
                  </p:tgtEl>
                </p:cond>
              </p:nextCondLst>
            </p:seq>
            <p:seq concurrent="1" nextAc="seek">
              <p:cTn id="2316" restart="whenNotActive" fill="hold" evtFilter="cancelBubble" nodeType="interactiveSeq">
                <p:stCondLst>
                  <p:cond evt="onClick" delay="0">
                    <p:tgtEl>
                      <p:spTgt spid="4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7" fill="hold">
                      <p:stCondLst>
                        <p:cond delay="0"/>
                      </p:stCondLst>
                      <p:childTnLst>
                        <p:par>
                          <p:cTn id="2318" fill="hold">
                            <p:stCondLst>
                              <p:cond delay="0"/>
                            </p:stCondLst>
                            <p:childTnLst>
                              <p:par>
                                <p:cTn id="23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1" dur="5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2" dur="5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3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2"/>
                  </p:tgtEl>
                </p:cond>
              </p:nextCondLst>
            </p:seq>
            <p:seq concurrent="1" nextAc="seek">
              <p:cTn id="2324" restart="whenNotActive" fill="hold" evtFilter="cancelBubble" nodeType="interactiveSeq">
                <p:stCondLst>
                  <p:cond evt="onClick" delay="0">
                    <p:tgtEl>
                      <p:spTgt spid="4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5" fill="hold">
                      <p:stCondLst>
                        <p:cond delay="0"/>
                      </p:stCondLst>
                      <p:childTnLst>
                        <p:par>
                          <p:cTn id="2326" fill="hold">
                            <p:stCondLst>
                              <p:cond delay="0"/>
                            </p:stCondLst>
                            <p:childTnLst>
                              <p:par>
                                <p:cTn id="23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8" dur="50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9" dur="50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0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7"/>
                  </p:tgtEl>
                </p:cond>
              </p:nextCondLst>
            </p:seq>
            <p:seq concurrent="1" nextAc="seek">
              <p:cTn id="2332" restart="whenNotActive" fill="hold" evtFilter="cancelBubble" nodeType="interactiveSeq">
                <p:stCondLst>
                  <p:cond evt="onClick" delay="0">
                    <p:tgtEl>
                      <p:spTgt spid="4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3" fill="hold">
                      <p:stCondLst>
                        <p:cond delay="0"/>
                      </p:stCondLst>
                      <p:childTnLst>
                        <p:par>
                          <p:cTn id="2334" fill="hold">
                            <p:stCondLst>
                              <p:cond delay="0"/>
                            </p:stCondLst>
                            <p:childTnLst>
                              <p:par>
                                <p:cTn id="233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36" dur="50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7" dur="50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8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8"/>
                  </p:tgtEl>
                </p:cond>
              </p:nextCondLst>
            </p:seq>
            <p:seq concurrent="1" nextAc="seek">
              <p:cTn id="2340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1" fill="hold">
                      <p:stCondLst>
                        <p:cond delay="0"/>
                      </p:stCondLst>
                      <p:childTnLst>
                        <p:par>
                          <p:cTn id="2342" fill="hold">
                            <p:stCondLst>
                              <p:cond delay="0"/>
                            </p:stCondLst>
                            <p:childTnLst>
                              <p:par>
                                <p:cTn id="234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4" dur="500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5" dur="500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6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  <p:seq concurrent="1" nextAc="seek">
              <p:cTn id="2348" restart="whenNotActive" fill="hold" evtFilter="cancelBubble" nodeType="interactiveSeq">
                <p:stCondLst>
                  <p:cond evt="onClick" delay="0">
                    <p:tgtEl>
                      <p:spTgt spid="4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9" fill="hold">
                      <p:stCondLst>
                        <p:cond delay="0"/>
                      </p:stCondLst>
                      <p:childTnLst>
                        <p:par>
                          <p:cTn id="2350" fill="hold">
                            <p:stCondLst>
                              <p:cond delay="0"/>
                            </p:stCondLst>
                            <p:childTnLst>
                              <p:par>
                                <p:cTn id="235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2" dur="500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3" dur="500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4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6"/>
                  </p:tgtEl>
                </p:cond>
              </p:nextCondLst>
            </p:seq>
            <p:seq concurrent="1" nextAc="seek">
              <p:cTn id="2356" restart="whenNotActive" fill="hold" evtFilter="cancelBubble" nodeType="interactiveSeq">
                <p:stCondLst>
                  <p:cond evt="onClick" delay="0">
                    <p:tgtEl>
                      <p:spTgt spid="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7" fill="hold">
                      <p:stCondLst>
                        <p:cond delay="0"/>
                      </p:stCondLst>
                      <p:childTnLst>
                        <p:par>
                          <p:cTn id="2358" fill="hold">
                            <p:stCondLst>
                              <p:cond delay="0"/>
                            </p:stCondLst>
                            <p:childTnLst>
                              <p:par>
                                <p:cTn id="23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1" dur="50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2" dur="50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3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"/>
                  </p:tgtEl>
                </p:cond>
              </p:nextCondLst>
            </p:seq>
            <p:seq concurrent="1" nextAc="seek">
              <p:cTn id="2364" restart="whenNotActive" fill="hold" evtFilter="cancelBubble" nodeType="interactiveSeq">
                <p:stCondLst>
                  <p:cond evt="onClick" delay="0">
                    <p:tgtEl>
                      <p:spTgt spid="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5" fill="hold">
                      <p:stCondLst>
                        <p:cond delay="0"/>
                      </p:stCondLst>
                      <p:childTnLst>
                        <p:par>
                          <p:cTn id="2366" fill="hold">
                            <p:stCondLst>
                              <p:cond delay="0"/>
                            </p:stCondLst>
                            <p:childTnLst>
                              <p:par>
                                <p:cTn id="23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9" dur="5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0" dur="5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1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"/>
                  </p:tgtEl>
                </p:cond>
              </p:nextCondLst>
            </p:seq>
            <p:seq concurrent="1" nextAc="seek">
              <p:cTn id="2372" restart="whenNotActive" fill="hold" evtFilter="cancelBubble" nodeType="interactiveSeq">
                <p:stCondLst>
                  <p:cond evt="onClick" delay="0">
                    <p:tgtEl>
                      <p:spTgt spid="4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3" fill="hold">
                      <p:stCondLst>
                        <p:cond delay="0"/>
                      </p:stCondLst>
                      <p:childTnLst>
                        <p:par>
                          <p:cTn id="2374" fill="hold">
                            <p:stCondLst>
                              <p:cond delay="0"/>
                            </p:stCondLst>
                            <p:childTnLst>
                              <p:par>
                                <p:cTn id="23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7" dur="50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8" dur="50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9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9"/>
                  </p:tgtEl>
                </p:cond>
              </p:nextCondLst>
            </p:seq>
            <p:seq concurrent="1" nextAc="seek">
              <p:cTn id="2380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1" fill="hold">
                      <p:stCondLst>
                        <p:cond delay="0"/>
                      </p:stCondLst>
                      <p:childTnLst>
                        <p:par>
                          <p:cTn id="2382" fill="hold">
                            <p:stCondLst>
                              <p:cond delay="0"/>
                            </p:stCondLst>
                            <p:childTnLst>
                              <p:par>
                                <p:cTn id="23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5" dur="50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6" dur="50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7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2388" restart="whenNotActive" fill="hold" evtFilter="cancelBubble" nodeType="interactiveSeq">
                <p:stCondLst>
                  <p:cond evt="onClick" delay="0">
                    <p:tgtEl>
                      <p:spTgt spid="5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9" fill="hold">
                      <p:stCondLst>
                        <p:cond delay="0"/>
                      </p:stCondLst>
                      <p:childTnLst>
                        <p:par>
                          <p:cTn id="2390" fill="hold">
                            <p:stCondLst>
                              <p:cond delay="0"/>
                            </p:stCondLst>
                            <p:childTnLst>
                              <p:par>
                                <p:cTn id="239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92" dur="50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3" dur="50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4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5"/>
                  </p:tgtEl>
                </p:cond>
              </p:nextCondLst>
            </p:seq>
            <p:seq concurrent="1" nextAc="seek">
              <p:cTn id="2396" restart="whenNotActive" fill="hold" evtFilter="cancelBubble" nodeType="interactiveSeq">
                <p:stCondLst>
                  <p:cond evt="onClick" delay="0">
                    <p:tgtEl>
                      <p:spTgt spid="5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7" fill="hold">
                      <p:stCondLst>
                        <p:cond delay="0"/>
                      </p:stCondLst>
                      <p:childTnLst>
                        <p:par>
                          <p:cTn id="2398" fill="hold">
                            <p:stCondLst>
                              <p:cond delay="0"/>
                            </p:stCondLst>
                            <p:childTnLst>
                              <p:par>
                                <p:cTn id="23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0" dur="50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1" dur="50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2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6"/>
                  </p:tgtEl>
                </p:cond>
              </p:nextCondLst>
            </p:seq>
            <p:seq concurrent="1" nextAc="seek">
              <p:cTn id="2404" restart="whenNotActive" fill="hold" evtFilter="cancelBubble" nodeType="interactiveSeq">
                <p:stCondLst>
                  <p:cond evt="onClick" delay="0">
                    <p:tgtEl>
                      <p:spTgt spid="5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5" fill="hold">
                      <p:stCondLst>
                        <p:cond delay="0"/>
                      </p:stCondLst>
                      <p:childTnLst>
                        <p:par>
                          <p:cTn id="2406" fill="hold">
                            <p:stCondLst>
                              <p:cond delay="0"/>
                            </p:stCondLst>
                            <p:childTnLst>
                              <p:par>
                                <p:cTn id="240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8" dur="50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9" dur="50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0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3"/>
                  </p:tgtEl>
                </p:cond>
              </p:nextCondLst>
            </p:seq>
            <p:seq concurrent="1" nextAc="seek">
              <p:cTn id="2412" restart="whenNotActive" fill="hold" evtFilter="cancelBubble" nodeType="interactiveSeq">
                <p:stCondLst>
                  <p:cond evt="onClick" delay="0">
                    <p:tgtEl>
                      <p:spTgt spid="5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3" fill="hold">
                      <p:stCondLst>
                        <p:cond delay="0"/>
                      </p:stCondLst>
                      <p:childTnLst>
                        <p:par>
                          <p:cTn id="2414" fill="hold">
                            <p:stCondLst>
                              <p:cond delay="0"/>
                            </p:stCondLst>
                            <p:childTnLst>
                              <p:par>
                                <p:cTn id="24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16" dur="50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7" dur="50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8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4"/>
                  </p:tgtEl>
                </p:cond>
              </p:nextCondLst>
            </p:seq>
            <p:seq concurrent="1" nextAc="seek">
              <p:cTn id="2420" restart="whenNotActive" fill="hold" evtFilter="cancelBubble" nodeType="interactiveSeq">
                <p:stCondLst>
                  <p:cond evt="onClick" delay="0">
                    <p:tgtEl>
                      <p:spTgt spid="5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1" fill="hold">
                      <p:stCondLst>
                        <p:cond delay="0"/>
                      </p:stCondLst>
                      <p:childTnLst>
                        <p:par>
                          <p:cTn id="2422" fill="hold">
                            <p:stCondLst>
                              <p:cond delay="0"/>
                            </p:stCondLst>
                            <p:childTnLst>
                              <p:par>
                                <p:cTn id="24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5" dur="50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6" dur="50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7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0"/>
                  </p:tgtEl>
                </p:cond>
              </p:nextCondLst>
            </p:seq>
            <p:seq concurrent="1" nextAc="seek">
              <p:cTn id="2428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9" fill="hold">
                      <p:stCondLst>
                        <p:cond delay="0"/>
                      </p:stCondLst>
                      <p:childTnLst>
                        <p:par>
                          <p:cTn id="2430" fill="hold">
                            <p:stCondLst>
                              <p:cond delay="0"/>
                            </p:stCondLst>
                            <p:childTnLst>
                              <p:par>
                                <p:cTn id="24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3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4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5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2436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7" fill="hold">
                      <p:stCondLst>
                        <p:cond delay="0"/>
                      </p:stCondLst>
                      <p:childTnLst>
                        <p:par>
                          <p:cTn id="2438" fill="hold">
                            <p:stCondLst>
                              <p:cond delay="0"/>
                            </p:stCondLst>
                            <p:childTnLst>
                              <p:par>
                                <p:cTn id="24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1" dur="50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2" dur="50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3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2444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5" fill="hold">
                      <p:stCondLst>
                        <p:cond delay="0"/>
                      </p:stCondLst>
                      <p:childTnLst>
                        <p:par>
                          <p:cTn id="2446" fill="hold">
                            <p:stCondLst>
                              <p:cond delay="0"/>
                            </p:stCondLst>
                            <p:childTnLst>
                              <p:par>
                                <p:cTn id="24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9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0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1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2452" restart="whenNotActive" fill="hold" evtFilter="cancelBubble" nodeType="interactiveSeq">
                <p:stCondLst>
                  <p:cond evt="onClick" delay="0">
                    <p:tgtEl>
                      <p:spTgt spid="5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3" fill="hold">
                      <p:stCondLst>
                        <p:cond delay="0"/>
                      </p:stCondLst>
                      <p:childTnLst>
                        <p:par>
                          <p:cTn id="2454" fill="hold">
                            <p:stCondLst>
                              <p:cond delay="0"/>
                            </p:stCondLst>
                            <p:childTnLst>
                              <p:par>
                                <p:cTn id="245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56" dur="50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7" dur="50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8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"/>
                  </p:tgtEl>
                </p:cond>
              </p:nextCondLst>
            </p:seq>
            <p:seq concurrent="1" nextAc="seek">
              <p:cTn id="2460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1" fill="hold">
                      <p:stCondLst>
                        <p:cond delay="0"/>
                      </p:stCondLst>
                      <p:childTnLst>
                        <p:par>
                          <p:cTn id="2462" fill="hold">
                            <p:stCondLst>
                              <p:cond delay="0"/>
                            </p:stCondLst>
                            <p:childTnLst>
                              <p:par>
                                <p:cTn id="246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4" dur="500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5" dur="500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66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2468" restart="whenNotActive" fill="hold" evtFilter="cancelBubble" nodeType="interactiveSeq">
                <p:stCondLst>
                  <p:cond evt="onClick" delay="0">
                    <p:tgtEl>
                      <p:spTgt spid="5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9" fill="hold">
                      <p:stCondLst>
                        <p:cond delay="0"/>
                      </p:stCondLst>
                      <p:childTnLst>
                        <p:par>
                          <p:cTn id="2470" fill="hold">
                            <p:stCondLst>
                              <p:cond delay="0"/>
                            </p:stCondLst>
                            <p:childTnLst>
                              <p:par>
                                <p:cTn id="247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2" dur="50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3" dur="50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4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1"/>
                  </p:tgtEl>
                </p:cond>
              </p:nextCondLst>
            </p:seq>
            <p:seq concurrent="1" nextAc="seek">
              <p:cTn id="2476" restart="whenNotActive" fill="hold" evtFilter="cancelBubble" nodeType="interactiveSeq">
                <p:stCondLst>
                  <p:cond evt="onClick" delay="0">
                    <p:tgtEl>
                      <p:spTgt spid="5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7" fill="hold">
                      <p:stCondLst>
                        <p:cond delay="0"/>
                      </p:stCondLst>
                      <p:childTnLst>
                        <p:par>
                          <p:cTn id="2478" fill="hold">
                            <p:stCondLst>
                              <p:cond delay="0"/>
                            </p:stCondLst>
                            <p:childTnLst>
                              <p:par>
                                <p:cTn id="24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80" dur="50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1" dur="50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2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"/>
                  </p:tgtEl>
                </p:cond>
              </p:nextCondLst>
            </p:seq>
            <p:seq concurrent="1" nextAc="seek">
              <p:cTn id="2484" restart="whenNotActive" fill="hold" evtFilter="cancelBubble" nodeType="interactiveSeq">
                <p:stCondLst>
                  <p:cond evt="onClick" delay="0">
                    <p:tgtEl>
                      <p:spTgt spid="5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5" fill="hold">
                      <p:stCondLst>
                        <p:cond delay="0"/>
                      </p:stCondLst>
                      <p:childTnLst>
                        <p:par>
                          <p:cTn id="2486" fill="hold">
                            <p:stCondLst>
                              <p:cond delay="0"/>
                            </p:stCondLst>
                            <p:childTnLst>
                              <p:par>
                                <p:cTn id="24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9" dur="5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0" dur="5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1"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8"/>
                  </p:tgtEl>
                </p:cond>
              </p:nextCondLst>
            </p:seq>
            <p:seq concurrent="1" nextAc="seek">
              <p:cTn id="2492" restart="whenNotActive" fill="hold" evtFilter="cancelBubble" nodeType="interactiveSeq">
                <p:stCondLst>
                  <p:cond evt="onClick" delay="0">
                    <p:tgtEl>
                      <p:spTgt spid="5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3" fill="hold">
                      <p:stCondLst>
                        <p:cond delay="0"/>
                      </p:stCondLst>
                      <p:childTnLst>
                        <p:par>
                          <p:cTn id="2494" fill="hold">
                            <p:stCondLst>
                              <p:cond delay="0"/>
                            </p:stCondLst>
                            <p:childTnLst>
                              <p:par>
                                <p:cTn id="24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7" dur="50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8" dur="50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9"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7"/>
                  </p:tgtEl>
                </p:cond>
              </p:nextCondLst>
            </p:seq>
            <p:seq concurrent="1" nextAc="seek">
              <p:cTn id="2500" restart="whenNotActive" fill="hold" evtFilter="cancelBubble" nodeType="interactiveSeq">
                <p:stCondLst>
                  <p:cond evt="onClick" delay="0">
                    <p:tgtEl>
                      <p:spTgt spid="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1" fill="hold">
                      <p:stCondLst>
                        <p:cond delay="0"/>
                      </p:stCondLst>
                      <p:childTnLst>
                        <p:par>
                          <p:cTn id="2502" fill="hold">
                            <p:stCondLst>
                              <p:cond delay="0"/>
                            </p:stCondLst>
                            <p:childTnLst>
                              <p:par>
                                <p:cTn id="25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5" dur="50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6" dur="50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7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"/>
                  </p:tgtEl>
                </p:cond>
              </p:nextCondLst>
            </p:seq>
            <p:seq concurrent="1" nextAc="seek">
              <p:cTn id="2508" restart="whenNotActive" fill="hold" evtFilter="cancelBubble" nodeType="interactiveSeq">
                <p:stCondLst>
                  <p:cond evt="onClick" delay="0">
                    <p:tgtEl>
                      <p:spTgt spid="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9" fill="hold">
                      <p:stCondLst>
                        <p:cond delay="0"/>
                      </p:stCondLst>
                      <p:childTnLst>
                        <p:par>
                          <p:cTn id="2510" fill="hold">
                            <p:stCondLst>
                              <p:cond delay="0"/>
                            </p:stCondLst>
                            <p:childTnLst>
                              <p:par>
                                <p:cTn id="25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3" dur="500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4" dur="500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5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"/>
                  </p:tgtEl>
                </p:cond>
              </p:nextCondLst>
            </p:seq>
            <p:seq concurrent="1" nextAc="seek">
              <p:cTn id="2516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7" fill="hold">
                      <p:stCondLst>
                        <p:cond delay="0"/>
                      </p:stCondLst>
                      <p:childTnLst>
                        <p:par>
                          <p:cTn id="2518" fill="hold">
                            <p:stCondLst>
                              <p:cond delay="0"/>
                            </p:stCondLst>
                            <p:childTnLst>
                              <p:par>
                                <p:cTn id="25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0" dur="500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1" dur="500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22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2524" restart="whenNotActive" fill="hold" evtFilter="cancelBubble" nodeType="interactiveSeq">
                <p:stCondLst>
                  <p:cond evt="onClick" delay="0">
                    <p:tgtEl>
                      <p:spTgt spid="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25" fill="hold">
                      <p:stCondLst>
                        <p:cond delay="0"/>
                      </p:stCondLst>
                      <p:childTnLst>
                        <p:par>
                          <p:cTn id="2526" fill="hold">
                            <p:stCondLst>
                              <p:cond delay="0"/>
                            </p:stCondLst>
                            <p:childTnLst>
                              <p:par>
                                <p:cTn id="25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8" dur="500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9" dur="500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0"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"/>
                  </p:tgtEl>
                </p:cond>
              </p:nextCondLst>
            </p:seq>
            <p:seq concurrent="1" nextAc="seek">
              <p:cTn id="2532" restart="whenNotActive" fill="hold" evtFilter="cancelBubble" nodeType="interactiveSeq">
                <p:stCondLst>
                  <p:cond evt="onClick" delay="0">
                    <p:tgtEl>
                      <p:spTgt spid="5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3" fill="hold">
                      <p:stCondLst>
                        <p:cond delay="0"/>
                      </p:stCondLst>
                      <p:childTnLst>
                        <p:par>
                          <p:cTn id="2534" fill="hold">
                            <p:stCondLst>
                              <p:cond delay="0"/>
                            </p:stCondLst>
                            <p:childTnLst>
                              <p:par>
                                <p:cTn id="253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6" dur="50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7" dur="50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8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9"/>
                  </p:tgtEl>
                </p:cond>
              </p:nextCondLst>
            </p:seq>
            <p:seq concurrent="1" nextAc="seek">
              <p:cTn id="2540" restart="whenNotActive" fill="hold" evtFilter="cancelBubble" nodeType="interactiveSeq">
                <p:stCondLst>
                  <p:cond evt="onClick" delay="0">
                    <p:tgtEl>
                      <p:spTgt spid="5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1" fill="hold">
                      <p:stCondLst>
                        <p:cond delay="0"/>
                      </p:stCondLst>
                      <p:childTnLst>
                        <p:par>
                          <p:cTn id="2542" fill="hold">
                            <p:stCondLst>
                              <p:cond delay="0"/>
                            </p:stCondLst>
                            <p:childTnLst>
                              <p:par>
                                <p:cTn id="254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4" dur="50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5" dur="50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46"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0"/>
                  </p:tgtEl>
                </p:cond>
              </p:nextCondLst>
            </p:seq>
            <p:seq concurrent="1" nextAc="seek">
              <p:cTn id="2548" restart="whenNotActive" fill="hold" evtFilter="cancelBubble" nodeType="interactiveSeq">
                <p:stCondLst>
                  <p:cond evt="onClick" delay="0">
                    <p:tgtEl>
                      <p:spTgt spid="5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9" fill="hold">
                      <p:stCondLst>
                        <p:cond delay="0"/>
                      </p:stCondLst>
                      <p:childTnLst>
                        <p:par>
                          <p:cTn id="2550" fill="hold">
                            <p:stCondLst>
                              <p:cond delay="0"/>
                            </p:stCondLst>
                            <p:childTnLst>
                              <p:par>
                                <p:cTn id="25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3" dur="500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4" dur="500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5"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6"/>
                  </p:tgtEl>
                </p:cond>
              </p:nextCondLst>
            </p:seq>
            <p:seq concurrent="1" nextAc="seek">
              <p:cTn id="2556" restart="whenNotActive" fill="hold" evtFilter="cancelBubble" nodeType="interactiveSeq">
                <p:stCondLst>
                  <p:cond evt="onClick" delay="0">
                    <p:tgtEl>
                      <p:spTgt spid="5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7" fill="hold">
                      <p:stCondLst>
                        <p:cond delay="0"/>
                      </p:stCondLst>
                      <p:childTnLst>
                        <p:par>
                          <p:cTn id="2558" fill="hold">
                            <p:stCondLst>
                              <p:cond delay="0"/>
                            </p:stCondLst>
                            <p:childTnLst>
                              <p:par>
                                <p:cTn id="25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1" dur="5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2" dur="5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3"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5"/>
                  </p:tgtEl>
                </p:cond>
              </p:nextCondLst>
            </p:seq>
            <p:seq concurrent="1" nextAc="seek">
              <p:cTn id="2564" restart="whenNotActive" fill="hold" evtFilter="cancelBubble" nodeType="interactiveSeq">
                <p:stCondLst>
                  <p:cond evt="onClick" delay="0">
                    <p:tgtEl>
                      <p:spTgt spid="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5" fill="hold">
                      <p:stCondLst>
                        <p:cond delay="0"/>
                      </p:stCondLst>
                      <p:childTnLst>
                        <p:par>
                          <p:cTn id="2566" fill="hold">
                            <p:stCondLst>
                              <p:cond delay="0"/>
                            </p:stCondLst>
                            <p:childTnLst>
                              <p:par>
                                <p:cTn id="25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9" dur="5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0" dur="5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1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"/>
                  </p:tgtEl>
                </p:cond>
              </p:nextCondLst>
            </p:seq>
            <p:seq concurrent="1" nextAc="seek">
              <p:cTn id="2572" restart="whenNotActive" fill="hold" evtFilter="cancelBubble" nodeType="interactiveSeq">
                <p:stCondLst>
                  <p:cond evt="onClick" delay="0">
                    <p:tgtEl>
                      <p:spTgt spid="5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3" fill="hold">
                      <p:stCondLst>
                        <p:cond delay="0"/>
                      </p:stCondLst>
                      <p:childTnLst>
                        <p:par>
                          <p:cTn id="2574" fill="hold">
                            <p:stCondLst>
                              <p:cond delay="0"/>
                            </p:stCondLst>
                            <p:childTnLst>
                              <p:par>
                                <p:cTn id="25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7" dur="5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8" dur="5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9"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4"/>
                  </p:tgtEl>
                </p:cond>
              </p:nextCondLst>
            </p:seq>
            <p:seq concurrent="1" nextAc="seek">
              <p:cTn id="2580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1" fill="hold">
                      <p:stCondLst>
                        <p:cond delay="0"/>
                      </p:stCondLst>
                      <p:childTnLst>
                        <p:par>
                          <p:cTn id="2582" fill="hold">
                            <p:stCondLst>
                              <p:cond delay="0"/>
                            </p:stCondLst>
                            <p:childTnLst>
                              <p:par>
                                <p:cTn id="258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84" dur="500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5" dur="500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86"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  <p:seq concurrent="1" nextAc="seek">
              <p:cTn id="2588" restart="whenNotActive" fill="hold" evtFilter="cancelBubble" nodeType="interactiveSeq">
                <p:stCondLst>
                  <p:cond evt="onClick" delay="0">
                    <p:tgtEl>
                      <p:spTgt spid="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9" fill="hold">
                      <p:stCondLst>
                        <p:cond delay="0"/>
                      </p:stCondLst>
                      <p:childTnLst>
                        <p:par>
                          <p:cTn id="2590" fill="hold">
                            <p:stCondLst>
                              <p:cond delay="0"/>
                            </p:stCondLst>
                            <p:childTnLst>
                              <p:par>
                                <p:cTn id="259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92" dur="500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3" dur="500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4"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"/>
                  </p:tgtEl>
                </p:cond>
              </p:nextCondLst>
            </p:seq>
            <p:seq concurrent="1" nextAc="seek">
              <p:cTn id="2596" restart="whenNotActive" fill="hold" evtFilter="cancelBubble" nodeType="interactiveSeq">
                <p:stCondLst>
                  <p:cond evt="onClick" delay="0">
                    <p:tgtEl>
                      <p:spTgt spid="5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7" fill="hold">
                      <p:stCondLst>
                        <p:cond delay="0"/>
                      </p:stCondLst>
                      <p:childTnLst>
                        <p:par>
                          <p:cTn id="2598" fill="hold">
                            <p:stCondLst>
                              <p:cond delay="0"/>
                            </p:stCondLst>
                            <p:childTnLst>
                              <p:par>
                                <p:cTn id="25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00" dur="50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1" dur="50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02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7"/>
                  </p:tgtEl>
                </p:cond>
              </p:nextCondLst>
            </p:seq>
            <p:seq concurrent="1" nextAc="seek">
              <p:cTn id="2604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5" fill="hold">
                      <p:stCondLst>
                        <p:cond delay="0"/>
                      </p:stCondLst>
                      <p:childTnLst>
                        <p:par>
                          <p:cTn id="2606" fill="hold">
                            <p:stCondLst>
                              <p:cond delay="0"/>
                            </p:stCondLst>
                            <p:childTnLst>
                              <p:par>
                                <p:cTn id="260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08" dur="500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9" dur="500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10"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2612" restart="whenNotActive" fill="hold" evtFilter="cancelBubble" nodeType="interactiveSeq">
                <p:stCondLst>
                  <p:cond evt="onClick" delay="0">
                    <p:tgtEl>
                      <p:spTgt spid="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3" fill="hold">
                      <p:stCondLst>
                        <p:cond delay="0"/>
                      </p:stCondLst>
                      <p:childTnLst>
                        <p:par>
                          <p:cTn id="2614" fill="hold">
                            <p:stCondLst>
                              <p:cond delay="0"/>
                            </p:stCondLst>
                            <p:childTnLst>
                              <p:par>
                                <p:cTn id="26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7" dur="5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8" dur="5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9"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4"/>
                  </p:tgtEl>
                </p:cond>
              </p:nextCondLst>
            </p:seq>
            <p:seq concurrent="1" nextAc="seek">
              <p:cTn id="2620" restart="whenNotActive" fill="hold" evtFilter="cancelBubble" nodeType="interactiveSeq">
                <p:stCondLst>
                  <p:cond evt="onClick" delay="0">
                    <p:tgtEl>
                      <p:spTgt spid="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1" fill="hold">
                      <p:stCondLst>
                        <p:cond delay="0"/>
                      </p:stCondLst>
                      <p:childTnLst>
                        <p:par>
                          <p:cTn id="2622" fill="hold">
                            <p:stCondLst>
                              <p:cond delay="0"/>
                            </p:stCondLst>
                            <p:childTnLst>
                              <p:par>
                                <p:cTn id="26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5" dur="50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6" dur="50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7"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3"/>
                  </p:tgtEl>
                </p:cond>
              </p:nextCondLst>
            </p:seq>
            <p:seq concurrent="1" nextAc="seek">
              <p:cTn id="2628" restart="whenNotActive" fill="hold" evtFilter="cancelBubble" nodeType="interactiveSeq">
                <p:stCondLst>
                  <p:cond evt="onClick" delay="0">
                    <p:tgtEl>
                      <p:spTgt spid="5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9" fill="hold">
                      <p:stCondLst>
                        <p:cond delay="0"/>
                      </p:stCondLst>
                      <p:childTnLst>
                        <p:par>
                          <p:cTn id="2630" fill="hold">
                            <p:stCondLst>
                              <p:cond delay="0"/>
                            </p:stCondLst>
                            <p:childTnLst>
                              <p:par>
                                <p:cTn id="26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3" dur="5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4" dur="5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5"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1"/>
                  </p:tgtEl>
                </p:cond>
              </p:nextCondLst>
            </p:seq>
            <p:seq concurrent="1" nextAc="seek">
              <p:cTn id="2636" restart="whenNotActive" fill="hold" evtFilter="cancelBubble" nodeType="interactiveSeq">
                <p:stCondLst>
                  <p:cond evt="onClick" delay="0">
                    <p:tgtEl>
                      <p:spTgt spid="5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7" fill="hold">
                      <p:stCondLst>
                        <p:cond delay="0"/>
                      </p:stCondLst>
                      <p:childTnLst>
                        <p:par>
                          <p:cTn id="2638" fill="hold">
                            <p:stCondLst>
                              <p:cond delay="0"/>
                            </p:stCondLst>
                            <p:childTnLst>
                              <p:par>
                                <p:cTn id="26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1" dur="5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2" dur="5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3"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"/>
                  </p:tgtEl>
                </p:cond>
              </p:nextCondLst>
            </p:seq>
            <p:seq concurrent="1" nextAc="seek">
              <p:cTn id="2644" restart="whenNotActive" fill="hold" evtFilter="cancelBubble" nodeType="interactiveSeq">
                <p:stCondLst>
                  <p:cond evt="onClick" delay="0">
                    <p:tgtEl>
                      <p:spTgt spid="5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5" fill="hold">
                      <p:stCondLst>
                        <p:cond delay="0"/>
                      </p:stCondLst>
                      <p:childTnLst>
                        <p:par>
                          <p:cTn id="2646" fill="hold">
                            <p:stCondLst>
                              <p:cond delay="0"/>
                            </p:stCondLst>
                            <p:childTnLst>
                              <p:par>
                                <p:cTn id="264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48" dur="500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9" dur="500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50"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7"/>
                  </p:tgtEl>
                </p:cond>
              </p:nextCondLst>
            </p:seq>
            <p:seq concurrent="1" nextAc="seek">
              <p:cTn id="2652" restart="whenNotActive" fill="hold" evtFilter="cancelBubble" nodeType="interactiveSeq">
                <p:stCondLst>
                  <p:cond evt="onClick" delay="0">
                    <p:tgtEl>
                      <p:spTgt spid="5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3" fill="hold">
                      <p:stCondLst>
                        <p:cond delay="0"/>
                      </p:stCondLst>
                      <p:childTnLst>
                        <p:par>
                          <p:cTn id="2654" fill="hold">
                            <p:stCondLst>
                              <p:cond delay="0"/>
                            </p:stCondLst>
                            <p:childTnLst>
                              <p:par>
                                <p:cTn id="265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56" dur="500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7" dur="500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58"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8"/>
                  </p:tgtEl>
                </p:cond>
              </p:nextCondLst>
            </p:seq>
            <p:seq concurrent="1" nextAc="seek">
              <p:cTn id="2660" restart="whenNotActive" fill="hold" evtFilter="cancelBubble" nodeType="interactiveSeq">
                <p:stCondLst>
                  <p:cond evt="onClick" delay="0">
                    <p:tgtEl>
                      <p:spTgt spid="5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1" fill="hold">
                      <p:stCondLst>
                        <p:cond delay="0"/>
                      </p:stCondLst>
                      <p:childTnLst>
                        <p:par>
                          <p:cTn id="2662" fill="hold">
                            <p:stCondLst>
                              <p:cond delay="0"/>
                            </p:stCondLst>
                            <p:childTnLst>
                              <p:par>
                                <p:cTn id="266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4" dur="500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5" dur="500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66"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5"/>
                  </p:tgtEl>
                </p:cond>
              </p:nextCondLst>
            </p:seq>
            <p:seq concurrent="1" nextAc="seek">
              <p:cTn id="2668" restart="whenNotActive" fill="hold" evtFilter="cancelBubble" nodeType="interactiveSeq">
                <p:stCondLst>
                  <p:cond evt="onClick" delay="0">
                    <p:tgtEl>
                      <p:spTgt spid="5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9" fill="hold">
                      <p:stCondLst>
                        <p:cond delay="0"/>
                      </p:stCondLst>
                      <p:childTnLst>
                        <p:par>
                          <p:cTn id="2670" fill="hold">
                            <p:stCondLst>
                              <p:cond delay="0"/>
                            </p:stCondLst>
                            <p:childTnLst>
                              <p:par>
                                <p:cTn id="267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2" dur="500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3" dur="500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74"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6"/>
                  </p:tgtEl>
                </p:cond>
              </p:nextCondLst>
            </p:seq>
            <p:seq concurrent="1" nextAc="seek">
              <p:cTn id="2676" restart="whenNotActive" fill="hold" evtFilter="cancelBubble" nodeType="interactiveSeq">
                <p:stCondLst>
                  <p:cond evt="onClick" delay="0">
                    <p:tgtEl>
                      <p:spTgt spid="5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7" fill="hold">
                      <p:stCondLst>
                        <p:cond delay="0"/>
                      </p:stCondLst>
                      <p:childTnLst>
                        <p:par>
                          <p:cTn id="2678" fill="hold">
                            <p:stCondLst>
                              <p:cond delay="0"/>
                            </p:stCondLst>
                            <p:childTnLst>
                              <p:par>
                                <p:cTn id="26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1" dur="500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2" dur="500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3"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"/>
                  </p:tgtEl>
                </p:cond>
              </p:nextCondLst>
            </p:seq>
            <p:seq concurrent="1" nextAc="seek">
              <p:cTn id="2684" restart="whenNotActive" fill="hold" evtFilter="cancelBubble" nodeType="interactiveSeq">
                <p:stCondLst>
                  <p:cond evt="onClick" delay="0">
                    <p:tgtEl>
                      <p:spTgt spid="5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5" fill="hold">
                      <p:stCondLst>
                        <p:cond delay="0"/>
                      </p:stCondLst>
                      <p:childTnLst>
                        <p:par>
                          <p:cTn id="2686" fill="hold">
                            <p:stCondLst>
                              <p:cond delay="0"/>
                            </p:stCondLst>
                            <p:childTnLst>
                              <p:par>
                                <p:cTn id="26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9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0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1"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1"/>
                  </p:tgtEl>
                </p:cond>
              </p:nextCondLst>
            </p:seq>
            <p:seq concurrent="1" nextAc="seek">
              <p:cTn id="2692" restart="whenNotActive" fill="hold" evtFilter="cancelBubble" nodeType="interactiveSeq">
                <p:stCondLst>
                  <p:cond evt="onClick" delay="0">
                    <p:tgtEl>
                      <p:spTgt spid="5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3" fill="hold">
                      <p:stCondLst>
                        <p:cond delay="0"/>
                      </p:stCondLst>
                      <p:childTnLst>
                        <p:par>
                          <p:cTn id="2694" fill="hold">
                            <p:stCondLst>
                              <p:cond delay="0"/>
                            </p:stCondLst>
                            <p:childTnLst>
                              <p:par>
                                <p:cTn id="26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7" dur="500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8" dur="500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9"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9"/>
                  </p:tgtEl>
                </p:cond>
              </p:nextCondLst>
            </p:seq>
            <p:seq concurrent="1" nextAc="seek">
              <p:cTn id="2700" restart="whenNotActive" fill="hold" evtFilter="cancelBubble" nodeType="interactiveSeq">
                <p:stCondLst>
                  <p:cond evt="onClick" delay="0">
                    <p:tgtEl>
                      <p:spTgt spid="5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01" fill="hold">
                      <p:stCondLst>
                        <p:cond delay="0"/>
                      </p:stCondLst>
                      <p:childTnLst>
                        <p:par>
                          <p:cTn id="2702" fill="hold">
                            <p:stCondLst>
                              <p:cond delay="0"/>
                            </p:stCondLst>
                            <p:childTnLst>
                              <p:par>
                                <p:cTn id="27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5" dur="5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6" dur="5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7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0"/>
                  </p:tgtEl>
                </p:cond>
              </p:nextCondLst>
            </p:seq>
            <p:seq concurrent="1" nextAc="seek">
              <p:cTn id="2708" restart="whenNotActive" fill="hold" evtFilter="cancelBubble" nodeType="interactiveSeq">
                <p:stCondLst>
                  <p:cond evt="onClick" delay="0">
                    <p:tgtEl>
                      <p:spTgt spid="5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09" fill="hold">
                      <p:stCondLst>
                        <p:cond delay="0"/>
                      </p:stCondLst>
                      <p:childTnLst>
                        <p:par>
                          <p:cTn id="2710" fill="hold">
                            <p:stCondLst>
                              <p:cond delay="0"/>
                            </p:stCondLst>
                            <p:childTnLst>
                              <p:par>
                                <p:cTn id="271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12" dur="500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3" dur="500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4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5"/>
                  </p:tgtEl>
                </p:cond>
              </p:nextCondLst>
            </p:seq>
            <p:seq concurrent="1" nextAc="seek">
              <p:cTn id="2716" restart="whenNotActive" fill="hold" evtFilter="cancelBubble" nodeType="interactiveSeq">
                <p:stCondLst>
                  <p:cond evt="onClick" delay="0">
                    <p:tgtEl>
                      <p:spTgt spid="5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17" fill="hold">
                      <p:stCondLst>
                        <p:cond delay="0"/>
                      </p:stCondLst>
                      <p:childTnLst>
                        <p:par>
                          <p:cTn id="2718" fill="hold">
                            <p:stCondLst>
                              <p:cond delay="0"/>
                            </p:stCondLst>
                            <p:childTnLst>
                              <p:par>
                                <p:cTn id="27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0" dur="500"/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1" dur="500"/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2"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6"/>
                  </p:tgtEl>
                </p:cond>
              </p:nextCondLst>
            </p:seq>
            <p:seq concurrent="1" nextAc="seek">
              <p:cTn id="2724" restart="whenNotActive" fill="hold" evtFilter="cancelBubble" nodeType="interactiveSeq">
                <p:stCondLst>
                  <p:cond evt="onClick" delay="0">
                    <p:tgtEl>
                      <p:spTgt spid="5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25" fill="hold">
                      <p:stCondLst>
                        <p:cond delay="0"/>
                      </p:stCondLst>
                      <p:childTnLst>
                        <p:par>
                          <p:cTn id="2726" fill="hold">
                            <p:stCondLst>
                              <p:cond delay="0"/>
                            </p:stCondLst>
                            <p:childTnLst>
                              <p:par>
                                <p:cTn id="27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8" dur="500"/>
                                        <p:tgtEl>
                                          <p:spTgt spid="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9" dur="500"/>
                                        <p:tgtEl>
                                          <p:spTgt spid="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30"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3"/>
                  </p:tgtEl>
                </p:cond>
              </p:nextCondLst>
            </p:seq>
            <p:seq concurrent="1" nextAc="seek">
              <p:cTn id="2732" restart="whenNotActive" fill="hold" evtFilter="cancelBubble" nodeType="interactiveSeq">
                <p:stCondLst>
                  <p:cond evt="onClick" delay="0">
                    <p:tgtEl>
                      <p:spTgt spid="5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3" fill="hold">
                      <p:stCondLst>
                        <p:cond delay="0"/>
                      </p:stCondLst>
                      <p:childTnLst>
                        <p:par>
                          <p:cTn id="2734" fill="hold">
                            <p:stCondLst>
                              <p:cond delay="0"/>
                            </p:stCondLst>
                            <p:childTnLst>
                              <p:par>
                                <p:cTn id="273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6" dur="500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7" dur="500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38"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4"/>
                  </p:tgtEl>
                </p:cond>
              </p:nextCondLst>
            </p:seq>
            <p:seq concurrent="1" nextAc="seek">
              <p:cTn id="2740" restart="whenNotActive" fill="hold" evtFilter="cancelBubble" nodeType="interactiveSeq">
                <p:stCondLst>
                  <p:cond evt="onClick" delay="0">
                    <p:tgtEl>
                      <p:spTgt spid="5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41" fill="hold">
                      <p:stCondLst>
                        <p:cond delay="0"/>
                      </p:stCondLst>
                      <p:childTnLst>
                        <p:par>
                          <p:cTn id="2742" fill="hold">
                            <p:stCondLst>
                              <p:cond delay="0"/>
                            </p:stCondLst>
                            <p:childTnLst>
                              <p:par>
                                <p:cTn id="27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5" dur="500" fill="hold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6" dur="500" fill="hold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7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0"/>
                  </p:tgtEl>
                </p:cond>
              </p:nextCondLst>
            </p:seq>
            <p:seq concurrent="1" nextAc="seek">
              <p:cTn id="2748" restart="whenNotActive" fill="hold" evtFilter="cancelBubble" nodeType="interactiveSeq">
                <p:stCondLst>
                  <p:cond evt="onClick" delay="0">
                    <p:tgtEl>
                      <p:spTgt spid="5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49" fill="hold">
                      <p:stCondLst>
                        <p:cond delay="0"/>
                      </p:stCondLst>
                      <p:childTnLst>
                        <p:par>
                          <p:cTn id="2750" fill="hold">
                            <p:stCondLst>
                              <p:cond delay="0"/>
                            </p:stCondLst>
                            <p:childTnLst>
                              <p:par>
                                <p:cTn id="27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3" dur="500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4" dur="500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5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9"/>
                  </p:tgtEl>
                </p:cond>
              </p:nextCondLst>
            </p:seq>
            <p:seq concurrent="1" nextAc="seek">
              <p:cTn id="2756" restart="whenNotActive" fill="hold" evtFilter="cancelBubble" nodeType="interactiveSeq">
                <p:stCondLst>
                  <p:cond evt="onClick" delay="0">
                    <p:tgtEl>
                      <p:spTgt spid="5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7" fill="hold">
                      <p:stCondLst>
                        <p:cond delay="0"/>
                      </p:stCondLst>
                      <p:childTnLst>
                        <p:par>
                          <p:cTn id="2758" fill="hold">
                            <p:stCondLst>
                              <p:cond delay="0"/>
                            </p:stCondLst>
                            <p:childTnLst>
                              <p:par>
                                <p:cTn id="27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1" dur="500" fill="hold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2" dur="500" fill="hold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3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7"/>
                  </p:tgtEl>
                </p:cond>
              </p:nextCondLst>
            </p:seq>
            <p:seq concurrent="1" nextAc="seek">
              <p:cTn id="2764" restart="whenNotActive" fill="hold" evtFilter="cancelBubble" nodeType="interactiveSeq">
                <p:stCondLst>
                  <p:cond evt="onClick" delay="0">
                    <p:tgtEl>
                      <p:spTgt spid="5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5" fill="hold">
                      <p:stCondLst>
                        <p:cond delay="0"/>
                      </p:stCondLst>
                      <p:childTnLst>
                        <p:par>
                          <p:cTn id="2766" fill="hold">
                            <p:stCondLst>
                              <p:cond delay="0"/>
                            </p:stCondLst>
                            <p:childTnLst>
                              <p:par>
                                <p:cTn id="27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9" dur="500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0" dur="500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1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8"/>
                  </p:tgtEl>
                </p:cond>
              </p:nextCondLst>
            </p:seq>
            <p:seq concurrent="1" nextAc="seek">
              <p:cTn id="2772" restart="whenNotActive" fill="hold" evtFilter="cancelBubble" nodeType="interactiveSeq">
                <p:stCondLst>
                  <p:cond evt="onClick" delay="0">
                    <p:tgtEl>
                      <p:spTgt spid="5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3" fill="hold">
                      <p:stCondLst>
                        <p:cond delay="0"/>
                      </p:stCondLst>
                      <p:childTnLst>
                        <p:par>
                          <p:cTn id="2774" fill="hold">
                            <p:stCondLst>
                              <p:cond delay="0"/>
                            </p:stCondLst>
                            <p:childTnLst>
                              <p:par>
                                <p:cTn id="277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76" dur="500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7" dur="500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8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"/>
                  </p:tgtEl>
                </p:cond>
              </p:nextCondLst>
            </p:seq>
            <p:seq concurrent="1" nextAc="seek">
              <p:cTn id="2780" restart="whenNotActive" fill="hold" evtFilter="cancelBubble" nodeType="interactiveSeq">
                <p:stCondLst>
                  <p:cond evt="onClick" delay="0">
                    <p:tgtEl>
                      <p:spTgt spid="5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1" fill="hold">
                      <p:stCondLst>
                        <p:cond delay="0"/>
                      </p:stCondLst>
                      <p:childTnLst>
                        <p:par>
                          <p:cTn id="2782" fill="hold">
                            <p:stCondLst>
                              <p:cond delay="0"/>
                            </p:stCondLst>
                            <p:childTnLst>
                              <p:par>
                                <p:cTn id="278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4" dur="50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5" dur="50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86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4"/>
                  </p:tgtEl>
                </p:cond>
              </p:nextCondLst>
            </p:seq>
            <p:seq concurrent="1" nextAc="seek">
              <p:cTn id="2788" restart="whenNotActive" fill="hold" evtFilter="cancelBubble" nodeType="interactiveSeq">
                <p:stCondLst>
                  <p:cond evt="onClick" delay="0">
                    <p:tgtEl>
                      <p:spTgt spid="5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9" fill="hold">
                      <p:stCondLst>
                        <p:cond delay="0"/>
                      </p:stCondLst>
                      <p:childTnLst>
                        <p:par>
                          <p:cTn id="2790" fill="hold">
                            <p:stCondLst>
                              <p:cond delay="0"/>
                            </p:stCondLst>
                            <p:childTnLst>
                              <p:par>
                                <p:cTn id="279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2" dur="500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3" dur="500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94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1"/>
                  </p:tgtEl>
                </p:cond>
              </p:nextCondLst>
            </p:seq>
            <p:seq concurrent="1" nextAc="seek">
              <p:cTn id="2796" restart="whenNotActive" fill="hold" evtFilter="cancelBubble" nodeType="interactiveSeq">
                <p:stCondLst>
                  <p:cond evt="onClick" delay="0">
                    <p:tgtEl>
                      <p:spTgt spid="5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7" fill="hold">
                      <p:stCondLst>
                        <p:cond delay="0"/>
                      </p:stCondLst>
                      <p:childTnLst>
                        <p:par>
                          <p:cTn id="2798" fill="hold">
                            <p:stCondLst>
                              <p:cond delay="0"/>
                            </p:stCondLst>
                            <p:childTnLst>
                              <p:par>
                                <p:cTn id="27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00" dur="500"/>
                                        <p:tgtEl>
                                          <p:spTgt spid="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1" dur="500"/>
                                        <p:tgtEl>
                                          <p:spTgt spid="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2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2"/>
                  </p:tgtEl>
                </p:cond>
              </p:nextCondLst>
            </p:seq>
            <p:seq concurrent="1" nextAc="seek">
              <p:cTn id="2804" restart="whenNotActive" fill="hold" evtFilter="cancelBubble" nodeType="interactiveSeq">
                <p:stCondLst>
                  <p:cond evt="onClick" delay="0">
                    <p:tgtEl>
                      <p:spTgt spid="5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05" fill="hold">
                      <p:stCondLst>
                        <p:cond delay="0"/>
                      </p:stCondLst>
                      <p:childTnLst>
                        <p:par>
                          <p:cTn id="2806" fill="hold">
                            <p:stCondLst>
                              <p:cond delay="0"/>
                            </p:stCondLst>
                            <p:childTnLst>
                              <p:par>
                                <p:cTn id="28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9" dur="500" fill="hold"/>
                                        <p:tgtEl>
                                          <p:spTgt spid="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0" dur="500" fill="hold"/>
                                        <p:tgtEl>
                                          <p:spTgt spid="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1" dur="5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8"/>
                  </p:tgtEl>
                </p:cond>
              </p:nextCondLst>
            </p:seq>
            <p:seq concurrent="1" nextAc="seek">
              <p:cTn id="2812" restart="whenNotActive" fill="hold" evtFilter="cancelBubble" nodeType="interactiveSeq">
                <p:stCondLst>
                  <p:cond evt="onClick" delay="0">
                    <p:tgtEl>
                      <p:spTgt spid="5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3" fill="hold">
                      <p:stCondLst>
                        <p:cond delay="0"/>
                      </p:stCondLst>
                      <p:childTnLst>
                        <p:par>
                          <p:cTn id="2814" fill="hold">
                            <p:stCondLst>
                              <p:cond delay="0"/>
                            </p:stCondLst>
                            <p:childTnLst>
                              <p:par>
                                <p:cTn id="28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7" dur="500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8" dur="500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9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7"/>
                  </p:tgtEl>
                </p:cond>
              </p:nextCondLst>
            </p:seq>
            <p:seq concurrent="1" nextAc="seek">
              <p:cTn id="2820" restart="whenNotActive" fill="hold" evtFilter="cancelBubble" nodeType="interactiveSeq">
                <p:stCondLst>
                  <p:cond evt="onClick" delay="0">
                    <p:tgtEl>
                      <p:spTgt spid="5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1" fill="hold">
                      <p:stCondLst>
                        <p:cond delay="0"/>
                      </p:stCondLst>
                      <p:childTnLst>
                        <p:par>
                          <p:cTn id="2822" fill="hold">
                            <p:stCondLst>
                              <p:cond delay="0"/>
                            </p:stCondLst>
                            <p:childTnLst>
                              <p:par>
                                <p:cTn id="28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5" dur="500" fill="hold"/>
                                        <p:tgtEl>
                                          <p:spTgt spid="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6" dur="500" fill="hold"/>
                                        <p:tgtEl>
                                          <p:spTgt spid="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7"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5"/>
                  </p:tgtEl>
                </p:cond>
              </p:nextCondLst>
            </p:seq>
            <p:seq concurrent="1" nextAc="seek">
              <p:cTn id="2828" restart="whenNotActive" fill="hold" evtFilter="cancelBubble" nodeType="interactiveSeq">
                <p:stCondLst>
                  <p:cond evt="onClick" delay="0">
                    <p:tgtEl>
                      <p:spTgt spid="5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9" fill="hold">
                      <p:stCondLst>
                        <p:cond delay="0"/>
                      </p:stCondLst>
                      <p:childTnLst>
                        <p:par>
                          <p:cTn id="2830" fill="hold">
                            <p:stCondLst>
                              <p:cond delay="0"/>
                            </p:stCondLst>
                            <p:childTnLst>
                              <p:par>
                                <p:cTn id="28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3" dur="500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4" dur="500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5"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6"/>
                  </p:tgtEl>
                </p:cond>
              </p:nextCondLst>
            </p:seq>
            <p:seq concurrent="1" nextAc="seek">
              <p:cTn id="2836" restart="whenNotActive" fill="hold" evtFilter="cancelBubble" nodeType="interactiveSeq">
                <p:stCondLst>
                  <p:cond evt="onClick" delay="0">
                    <p:tgtEl>
                      <p:spTgt spid="5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7" fill="hold">
                      <p:stCondLst>
                        <p:cond delay="0"/>
                      </p:stCondLst>
                      <p:childTnLst>
                        <p:par>
                          <p:cTn id="2838" fill="hold">
                            <p:stCondLst>
                              <p:cond delay="0"/>
                            </p:stCondLst>
                            <p:childTnLst>
                              <p:par>
                                <p:cTn id="283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40" dur="500"/>
                                        <p:tgtEl>
                                          <p:spTgt spid="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1" dur="500"/>
                                        <p:tgtEl>
                                          <p:spTgt spid="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42"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1"/>
                  </p:tgtEl>
                </p:cond>
              </p:nextCondLst>
            </p:seq>
            <p:seq concurrent="1" nextAc="seek">
              <p:cTn id="2844" restart="whenNotActive" fill="hold" evtFilter="cancelBubble" nodeType="interactiveSeq">
                <p:stCondLst>
                  <p:cond evt="onClick" delay="0">
                    <p:tgtEl>
                      <p:spTgt spid="5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5" fill="hold">
                      <p:stCondLst>
                        <p:cond delay="0"/>
                      </p:stCondLst>
                      <p:childTnLst>
                        <p:par>
                          <p:cTn id="2846" fill="hold">
                            <p:stCondLst>
                              <p:cond delay="0"/>
                            </p:stCondLst>
                            <p:childTnLst>
                              <p:par>
                                <p:cTn id="284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48" dur="500"/>
                                        <p:tgtEl>
                                          <p:spTgt spid="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9" dur="500"/>
                                        <p:tgtEl>
                                          <p:spTgt spid="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50" dur="5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2"/>
                  </p:tgtEl>
                </p:cond>
              </p:nextCondLst>
            </p:seq>
            <p:seq concurrent="1" nextAc="seek">
              <p:cTn id="2852" restart="whenNotActive" fill="hold" evtFilter="cancelBubble" nodeType="interactiveSeq">
                <p:stCondLst>
                  <p:cond evt="onClick" delay="0">
                    <p:tgtEl>
                      <p:spTgt spid="5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3" fill="hold">
                      <p:stCondLst>
                        <p:cond delay="0"/>
                      </p:stCondLst>
                      <p:childTnLst>
                        <p:par>
                          <p:cTn id="2854" fill="hold">
                            <p:stCondLst>
                              <p:cond delay="0"/>
                            </p:stCondLst>
                            <p:childTnLst>
                              <p:par>
                                <p:cTn id="285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6" dur="500"/>
                                        <p:tgtEl>
                                          <p:spTgt spid="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7" dur="500"/>
                                        <p:tgtEl>
                                          <p:spTgt spid="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58"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9"/>
                  </p:tgtEl>
                </p:cond>
              </p:nextCondLst>
            </p:seq>
            <p:seq concurrent="1" nextAc="seek">
              <p:cTn id="2860" restart="whenNotActive" fill="hold" evtFilter="cancelBubble" nodeType="interactiveSeq">
                <p:stCondLst>
                  <p:cond evt="onClick" delay="0">
                    <p:tgtEl>
                      <p:spTgt spid="5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1" fill="hold">
                      <p:stCondLst>
                        <p:cond delay="0"/>
                      </p:stCondLst>
                      <p:childTnLst>
                        <p:par>
                          <p:cTn id="2862" fill="hold">
                            <p:stCondLst>
                              <p:cond delay="0"/>
                            </p:stCondLst>
                            <p:childTnLst>
                              <p:par>
                                <p:cTn id="286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4" dur="500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5" dur="500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66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0"/>
                  </p:tgtEl>
                </p:cond>
              </p:nextCondLst>
            </p:seq>
            <p:seq concurrent="1" nextAc="seek">
              <p:cTn id="2868" restart="whenNotActive" fill="hold" evtFilter="cancelBubble" nodeType="interactiveSeq">
                <p:stCondLst>
                  <p:cond evt="onClick" delay="0">
                    <p:tgtEl>
                      <p:spTgt spid="5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9" fill="hold">
                      <p:stCondLst>
                        <p:cond delay="0"/>
                      </p:stCondLst>
                      <p:childTnLst>
                        <p:par>
                          <p:cTn id="2870" fill="hold">
                            <p:stCondLst>
                              <p:cond delay="0"/>
                            </p:stCondLst>
                            <p:childTnLst>
                              <p:par>
                                <p:cTn id="28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3" dur="500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4" dur="500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5" dur="5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6"/>
                  </p:tgtEl>
                </p:cond>
              </p:nextCondLst>
            </p:seq>
            <p:seq concurrent="1" nextAc="seek">
              <p:cTn id="2876" restart="whenNotActive" fill="hold" evtFilter="cancelBubble" nodeType="interactiveSeq">
                <p:stCondLst>
                  <p:cond evt="onClick" delay="0">
                    <p:tgtEl>
                      <p:spTgt spid="5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77" fill="hold">
                      <p:stCondLst>
                        <p:cond delay="0"/>
                      </p:stCondLst>
                      <p:childTnLst>
                        <p:par>
                          <p:cTn id="2878" fill="hold">
                            <p:stCondLst>
                              <p:cond delay="0"/>
                            </p:stCondLst>
                            <p:childTnLst>
                              <p:par>
                                <p:cTn id="28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1" dur="500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2" dur="500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3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5"/>
                  </p:tgtEl>
                </p:cond>
              </p:nextCondLst>
            </p:seq>
            <p:seq concurrent="1" nextAc="seek">
              <p:cTn id="2884" restart="whenNotActive" fill="hold" evtFilter="cancelBubble" nodeType="interactiveSeq">
                <p:stCondLst>
                  <p:cond evt="onClick" delay="0">
                    <p:tgtEl>
                      <p:spTgt spid="5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5" fill="hold">
                      <p:stCondLst>
                        <p:cond delay="0"/>
                      </p:stCondLst>
                      <p:childTnLst>
                        <p:par>
                          <p:cTn id="2886" fill="hold">
                            <p:stCondLst>
                              <p:cond delay="0"/>
                            </p:stCondLst>
                            <p:childTnLst>
                              <p:par>
                                <p:cTn id="28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9" dur="500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0" dur="500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1" dur="5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"/>
                  </p:tgtEl>
                </p:cond>
              </p:nextCondLst>
            </p:seq>
            <p:seq concurrent="1" nextAc="seek">
              <p:cTn id="2892" restart="whenNotActive" fill="hold" evtFilter="cancelBubble" nodeType="interactiveSeq">
                <p:stCondLst>
                  <p:cond evt="onClick" delay="0">
                    <p:tgtEl>
                      <p:spTgt spid="5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3" fill="hold">
                      <p:stCondLst>
                        <p:cond delay="0"/>
                      </p:stCondLst>
                      <p:childTnLst>
                        <p:par>
                          <p:cTn id="2894" fill="hold">
                            <p:stCondLst>
                              <p:cond delay="0"/>
                            </p:stCondLst>
                            <p:childTnLst>
                              <p:par>
                                <p:cTn id="28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7" dur="500" fill="hold"/>
                                        <p:tgtEl>
                                          <p:spTgt spid="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8" dur="500" fill="hold"/>
                                        <p:tgtEl>
                                          <p:spTgt spid="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9"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4"/>
                  </p:tgtEl>
                </p:cond>
              </p:nextCondLst>
            </p:seq>
            <p:seq concurrent="1" nextAc="seek">
              <p:cTn id="2900" restart="whenNotActive" fill="hold" evtFilter="cancelBubble" nodeType="interactiveSeq">
                <p:stCondLst>
                  <p:cond evt="onClick" delay="0">
                    <p:tgtEl>
                      <p:spTgt spid="5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1" fill="hold">
                      <p:stCondLst>
                        <p:cond delay="0"/>
                      </p:stCondLst>
                      <p:childTnLst>
                        <p:par>
                          <p:cTn id="2902" fill="hold">
                            <p:stCondLst>
                              <p:cond delay="0"/>
                            </p:stCondLst>
                            <p:childTnLst>
                              <p:par>
                                <p:cTn id="290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04" dur="500"/>
                                        <p:tgtEl>
                                          <p:spTgt spid="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5" dur="500"/>
                                        <p:tgtEl>
                                          <p:spTgt spid="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06"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9"/>
                  </p:tgtEl>
                </p:cond>
              </p:nextCondLst>
            </p:seq>
            <p:seq concurrent="1" nextAc="seek">
              <p:cTn id="2908" restart="whenNotActive" fill="hold" evtFilter="cancelBubble" nodeType="interactiveSeq">
                <p:stCondLst>
                  <p:cond evt="onClick" delay="0">
                    <p:tgtEl>
                      <p:spTgt spid="5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9" fill="hold">
                      <p:stCondLst>
                        <p:cond delay="0"/>
                      </p:stCondLst>
                      <p:childTnLst>
                        <p:par>
                          <p:cTn id="2910" fill="hold">
                            <p:stCondLst>
                              <p:cond delay="0"/>
                            </p:stCondLst>
                            <p:childTnLst>
                              <p:par>
                                <p:cTn id="291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2" dur="500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3" dur="500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14" dur="5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0"/>
                  </p:tgtEl>
                </p:cond>
              </p:nextCondLst>
            </p:seq>
            <p:seq concurrent="1" nextAc="seek">
              <p:cTn id="2916" restart="whenNotActive" fill="hold" evtFilter="cancelBubble" nodeType="interactiveSeq">
                <p:stCondLst>
                  <p:cond evt="onClick" delay="0">
                    <p:tgtEl>
                      <p:spTgt spid="5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7" fill="hold">
                      <p:stCondLst>
                        <p:cond delay="0"/>
                      </p:stCondLst>
                      <p:childTnLst>
                        <p:par>
                          <p:cTn id="2918" fill="hold">
                            <p:stCondLst>
                              <p:cond delay="0"/>
                            </p:stCondLst>
                            <p:childTnLst>
                              <p:par>
                                <p:cTn id="29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0" dur="500"/>
                                        <p:tgtEl>
                                          <p:spTgt spid="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1" dur="500"/>
                                        <p:tgtEl>
                                          <p:spTgt spid="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22" dur="5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7"/>
                  </p:tgtEl>
                </p:cond>
              </p:nextCondLst>
            </p:seq>
            <p:seq concurrent="1" nextAc="seek">
              <p:cTn id="2924" restart="whenNotActive" fill="hold" evtFilter="cancelBubble" nodeType="interactiveSeq">
                <p:stCondLst>
                  <p:cond evt="onClick" delay="0">
                    <p:tgtEl>
                      <p:spTgt spid="5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5" fill="hold">
                      <p:stCondLst>
                        <p:cond delay="0"/>
                      </p:stCondLst>
                      <p:childTnLst>
                        <p:par>
                          <p:cTn id="2926" fill="hold">
                            <p:stCondLst>
                              <p:cond delay="0"/>
                            </p:stCondLst>
                            <p:childTnLst>
                              <p:par>
                                <p:cTn id="29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8" dur="500"/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9" dur="500"/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0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8"/>
                  </p:tgtEl>
                </p:cond>
              </p:nextCondLst>
            </p:seq>
            <p:seq concurrent="1" nextAc="seek">
              <p:cTn id="2932" restart="whenNotActive" fill="hold" evtFilter="cancelBubble" nodeType="interactiveSeq">
                <p:stCondLst>
                  <p:cond evt="onClick" delay="0">
                    <p:tgtEl>
                      <p:spTgt spid="5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3" fill="hold">
                      <p:stCondLst>
                        <p:cond delay="0"/>
                      </p:stCondLst>
                      <p:childTnLst>
                        <p:par>
                          <p:cTn id="2934" fill="hold">
                            <p:stCondLst>
                              <p:cond delay="0"/>
                            </p:stCondLst>
                            <p:childTnLst>
                              <p:par>
                                <p:cTn id="29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7" dur="5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8" dur="5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39"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4"/>
                  </p:tgtEl>
                </p:cond>
              </p:nextCondLst>
            </p:seq>
            <p:seq concurrent="1" nextAc="seek">
              <p:cTn id="2940" restart="whenNotActive" fill="hold" evtFilter="cancelBubble" nodeType="interactiveSeq">
                <p:stCondLst>
                  <p:cond evt="onClick" delay="0">
                    <p:tgtEl>
                      <p:spTgt spid="5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41" fill="hold">
                      <p:stCondLst>
                        <p:cond delay="0"/>
                      </p:stCondLst>
                      <p:childTnLst>
                        <p:par>
                          <p:cTn id="2942" fill="hold">
                            <p:stCondLst>
                              <p:cond delay="0"/>
                            </p:stCondLst>
                            <p:childTnLst>
                              <p:par>
                                <p:cTn id="29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5" dur="500" fill="hold"/>
                                        <p:tgtEl>
                                          <p:spTgt spid="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6" dur="500" fill="hold"/>
                                        <p:tgtEl>
                                          <p:spTgt spid="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7" dur="5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"/>
                  </p:tgtEl>
                </p:cond>
              </p:nextCondLst>
            </p:seq>
            <p:seq concurrent="1" nextAc="seek">
              <p:cTn id="2948" restart="whenNotActive" fill="hold" evtFilter="cancelBubble" nodeType="interactiveSeq">
                <p:stCondLst>
                  <p:cond evt="onClick" delay="0">
                    <p:tgtEl>
                      <p:spTgt spid="5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49" fill="hold">
                      <p:stCondLst>
                        <p:cond delay="0"/>
                      </p:stCondLst>
                      <p:childTnLst>
                        <p:par>
                          <p:cTn id="2950" fill="hold">
                            <p:stCondLst>
                              <p:cond delay="0"/>
                            </p:stCondLst>
                            <p:childTnLst>
                              <p:par>
                                <p:cTn id="29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3" dur="500" fill="hold"/>
                                        <p:tgtEl>
                                          <p:spTgt spid="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4" dur="500" fill="hold"/>
                                        <p:tgtEl>
                                          <p:spTgt spid="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55"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1"/>
                  </p:tgtEl>
                </p:cond>
              </p:nextCondLst>
            </p:seq>
            <p:seq concurrent="1" nextAc="seek">
              <p:cTn id="2956" restart="whenNotActive" fill="hold" evtFilter="cancelBubble" nodeType="interactiveSeq">
                <p:stCondLst>
                  <p:cond evt="onClick" delay="0">
                    <p:tgtEl>
                      <p:spTgt spid="5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7" fill="hold">
                      <p:stCondLst>
                        <p:cond delay="0"/>
                      </p:stCondLst>
                      <p:childTnLst>
                        <p:par>
                          <p:cTn id="2958" fill="hold">
                            <p:stCondLst>
                              <p:cond delay="0"/>
                            </p:stCondLst>
                            <p:childTnLst>
                              <p:par>
                                <p:cTn id="29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1" dur="500" fill="hold"/>
                                        <p:tgtEl>
                                          <p:spTgt spid="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2" dur="500" fill="hold"/>
                                        <p:tgtEl>
                                          <p:spTgt spid="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3"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2"/>
                  </p:tgtEl>
                </p:cond>
              </p:nextCondLst>
            </p:seq>
            <p:seq concurrent="1" nextAc="seek">
              <p:cTn id="2964" restart="whenNotActive" fill="hold" evtFilter="cancelBubble" nodeType="interactiveSeq">
                <p:stCondLst>
                  <p:cond evt="onClick" delay="0">
                    <p:tgtEl>
                      <p:spTgt spid="5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65" fill="hold">
                      <p:stCondLst>
                        <p:cond delay="0"/>
                      </p:stCondLst>
                      <p:childTnLst>
                        <p:par>
                          <p:cTn id="2966" fill="hold">
                            <p:stCondLst>
                              <p:cond delay="0"/>
                            </p:stCondLst>
                            <p:childTnLst>
                              <p:par>
                                <p:cTn id="296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68" dur="500"/>
                                        <p:tgtEl>
                                          <p:spTgt spid="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9" dur="500"/>
                                        <p:tgtEl>
                                          <p:spTgt spid="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0"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7"/>
                  </p:tgtEl>
                </p:cond>
              </p:nextCondLst>
            </p:seq>
            <p:seq concurrent="1" nextAc="seek">
              <p:cTn id="2972" restart="whenNotActive" fill="hold" evtFilter="cancelBubble" nodeType="interactiveSeq">
                <p:stCondLst>
                  <p:cond evt="onClick" delay="0">
                    <p:tgtEl>
                      <p:spTgt spid="5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3" fill="hold">
                      <p:stCondLst>
                        <p:cond delay="0"/>
                      </p:stCondLst>
                      <p:childTnLst>
                        <p:par>
                          <p:cTn id="2974" fill="hold">
                            <p:stCondLst>
                              <p:cond delay="0"/>
                            </p:stCondLst>
                            <p:childTnLst>
                              <p:par>
                                <p:cTn id="297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6" dur="500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7" dur="500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8"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8"/>
                  </p:tgtEl>
                </p:cond>
              </p:nextCondLst>
            </p:seq>
            <p:seq concurrent="1" nextAc="seek">
              <p:cTn id="2980" restart="whenNotActive" fill="hold" evtFilter="cancelBubble" nodeType="interactiveSeq">
                <p:stCondLst>
                  <p:cond evt="onClick" delay="0">
                    <p:tgtEl>
                      <p:spTgt spid="5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1" fill="hold">
                      <p:stCondLst>
                        <p:cond delay="0"/>
                      </p:stCondLst>
                      <p:childTnLst>
                        <p:par>
                          <p:cTn id="2982" fill="hold">
                            <p:stCondLst>
                              <p:cond delay="0"/>
                            </p:stCondLst>
                            <p:childTnLst>
                              <p:par>
                                <p:cTn id="298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84" dur="500"/>
                                        <p:tgtEl>
                                          <p:spTgt spid="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5" dur="500"/>
                                        <p:tgtEl>
                                          <p:spTgt spid="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86"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5"/>
                  </p:tgtEl>
                </p:cond>
              </p:nextCondLst>
            </p:seq>
            <p:seq concurrent="1" nextAc="seek">
              <p:cTn id="2988" restart="whenNotActive" fill="hold" evtFilter="cancelBubble" nodeType="interactiveSeq">
                <p:stCondLst>
                  <p:cond evt="onClick" delay="0">
                    <p:tgtEl>
                      <p:spTgt spid="5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9" fill="hold">
                      <p:stCondLst>
                        <p:cond delay="0"/>
                      </p:stCondLst>
                      <p:childTnLst>
                        <p:par>
                          <p:cTn id="2990" fill="hold">
                            <p:stCondLst>
                              <p:cond delay="0"/>
                            </p:stCondLst>
                            <p:childTnLst>
                              <p:par>
                                <p:cTn id="299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92" dur="500"/>
                                        <p:tgtEl>
                                          <p:spTgt spid="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3" dur="500"/>
                                        <p:tgtEl>
                                          <p:spTgt spid="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4" dur="5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6"/>
                  </p:tgtEl>
                </p:cond>
              </p:nextCondLst>
            </p:seq>
            <p:seq concurrent="1" nextAc="seek">
              <p:cTn id="2996" restart="whenNotActive" fill="hold" evtFilter="cancelBubble" nodeType="interactiveSeq">
                <p:stCondLst>
                  <p:cond evt="onClick" delay="0">
                    <p:tgtEl>
                      <p:spTgt spid="5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97" fill="hold">
                      <p:stCondLst>
                        <p:cond delay="0"/>
                      </p:stCondLst>
                      <p:childTnLst>
                        <p:par>
                          <p:cTn id="2998" fill="hold">
                            <p:stCondLst>
                              <p:cond delay="0"/>
                            </p:stCondLst>
                            <p:childTnLst>
                              <p:par>
                                <p:cTn id="29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1" dur="500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2" dur="500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3"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2"/>
                  </p:tgtEl>
                </p:cond>
              </p:nextCondLst>
            </p:seq>
            <p:seq concurrent="1" nextAc="seek">
              <p:cTn id="3004" restart="whenNotActive" fill="hold" evtFilter="cancelBubble" nodeType="interactiveSeq">
                <p:stCondLst>
                  <p:cond evt="onClick" delay="0">
                    <p:tgtEl>
                      <p:spTgt spid="5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5" fill="hold">
                      <p:stCondLst>
                        <p:cond delay="0"/>
                      </p:stCondLst>
                      <p:childTnLst>
                        <p:par>
                          <p:cTn id="3006" fill="hold">
                            <p:stCondLst>
                              <p:cond delay="0"/>
                            </p:stCondLst>
                            <p:childTnLst>
                              <p:par>
                                <p:cTn id="30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9" dur="500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0" dur="500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11" dur="5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1"/>
                  </p:tgtEl>
                </p:cond>
              </p:nextCondLst>
            </p:seq>
            <p:seq concurrent="1" nextAc="seek">
              <p:cTn id="3012" restart="whenNotActive" fill="hold" evtFilter="cancelBubble" nodeType="interactiveSeq">
                <p:stCondLst>
                  <p:cond evt="onClick" delay="0">
                    <p:tgtEl>
                      <p:spTgt spid="5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3" fill="hold">
                      <p:stCondLst>
                        <p:cond delay="0"/>
                      </p:stCondLst>
                      <p:childTnLst>
                        <p:par>
                          <p:cTn id="3014" fill="hold">
                            <p:stCondLst>
                              <p:cond delay="0"/>
                            </p:stCondLst>
                            <p:childTnLst>
                              <p:par>
                                <p:cTn id="30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7" dur="5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8" dur="5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19"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9"/>
                  </p:tgtEl>
                </p:cond>
              </p:nextCondLst>
            </p:seq>
            <p:seq concurrent="1" nextAc="seek">
              <p:cTn id="3020" restart="whenNotActive" fill="hold" evtFilter="cancelBubble" nodeType="interactiveSeq">
                <p:stCondLst>
                  <p:cond evt="onClick" delay="0">
                    <p:tgtEl>
                      <p:spTgt spid="5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1" fill="hold">
                      <p:stCondLst>
                        <p:cond delay="0"/>
                      </p:stCondLst>
                      <p:childTnLst>
                        <p:par>
                          <p:cTn id="3022" fill="hold">
                            <p:stCondLst>
                              <p:cond delay="0"/>
                            </p:stCondLst>
                            <p:childTnLst>
                              <p:par>
                                <p:cTn id="30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5" dur="500" fill="hold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6" dur="500" fill="hold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7"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0"/>
                  </p:tgtEl>
                </p:cond>
              </p:nextCondLst>
            </p:seq>
            <p:seq concurrent="1" nextAc="seek">
              <p:cTn id="3028" restart="whenNotActive" fill="hold" evtFilter="cancelBubble" nodeType="interactiveSeq">
                <p:stCondLst>
                  <p:cond evt="onClick" delay="0">
                    <p:tgtEl>
                      <p:spTgt spid="5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9" fill="hold">
                      <p:stCondLst>
                        <p:cond delay="0"/>
                      </p:stCondLst>
                      <p:childTnLst>
                        <p:par>
                          <p:cTn id="3030" fill="hold">
                            <p:stCondLst>
                              <p:cond delay="0"/>
                            </p:stCondLst>
                            <p:childTnLst>
                              <p:par>
                                <p:cTn id="30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2" dur="500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3" dur="500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4"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5"/>
                  </p:tgtEl>
                </p:cond>
              </p:nextCondLst>
            </p:seq>
            <p:seq concurrent="1" nextAc="seek">
              <p:cTn id="3036" restart="whenNotActive" fill="hold" evtFilter="cancelBubble" nodeType="interactiveSeq">
                <p:stCondLst>
                  <p:cond evt="onClick" delay="0">
                    <p:tgtEl>
                      <p:spTgt spid="5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7" fill="hold">
                      <p:stCondLst>
                        <p:cond delay="0"/>
                      </p:stCondLst>
                      <p:childTnLst>
                        <p:par>
                          <p:cTn id="3038" fill="hold">
                            <p:stCondLst>
                              <p:cond delay="0"/>
                            </p:stCondLst>
                            <p:childTnLst>
                              <p:par>
                                <p:cTn id="303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40" dur="500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1" dur="500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42"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6"/>
                  </p:tgtEl>
                </p:cond>
              </p:nextCondLst>
            </p:seq>
            <p:seq concurrent="1" nextAc="seek">
              <p:cTn id="3044" restart="whenNotActive" fill="hold" evtFilter="cancelBubble" nodeType="interactiveSeq">
                <p:stCondLst>
                  <p:cond evt="onClick" delay="0">
                    <p:tgtEl>
                      <p:spTgt spid="5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5" fill="hold">
                      <p:stCondLst>
                        <p:cond delay="0"/>
                      </p:stCondLst>
                      <p:childTnLst>
                        <p:par>
                          <p:cTn id="3046" fill="hold">
                            <p:stCondLst>
                              <p:cond delay="0"/>
                            </p:stCondLst>
                            <p:childTnLst>
                              <p:par>
                                <p:cTn id="304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48" dur="500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9" dur="500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0"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3"/>
                  </p:tgtEl>
                </p:cond>
              </p:nextCondLst>
            </p:seq>
            <p:seq concurrent="1" nextAc="seek">
              <p:cTn id="3052" restart="whenNotActive" fill="hold" evtFilter="cancelBubble" nodeType="interactiveSeq">
                <p:stCondLst>
                  <p:cond evt="onClick" delay="0">
                    <p:tgtEl>
                      <p:spTgt spid="5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53" fill="hold">
                      <p:stCondLst>
                        <p:cond delay="0"/>
                      </p:stCondLst>
                      <p:childTnLst>
                        <p:par>
                          <p:cTn id="3054" fill="hold">
                            <p:stCondLst>
                              <p:cond delay="0"/>
                            </p:stCondLst>
                            <p:childTnLst>
                              <p:par>
                                <p:cTn id="305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56" dur="500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7" dur="500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8" dur="5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4"/>
                  </p:tgtEl>
                </p:cond>
              </p:nextCondLst>
            </p:seq>
            <p:seq concurrent="1" nextAc="seek">
              <p:cTn id="3060" restart="whenNotActive" fill="hold" evtFilter="cancelBubble" nodeType="interactiveSeq">
                <p:stCondLst>
                  <p:cond evt="onClick" delay="0">
                    <p:tgtEl>
                      <p:spTgt spid="5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61" fill="hold">
                      <p:stCondLst>
                        <p:cond delay="0"/>
                      </p:stCondLst>
                      <p:childTnLst>
                        <p:par>
                          <p:cTn id="3062" fill="hold">
                            <p:stCondLst>
                              <p:cond delay="0"/>
                            </p:stCondLst>
                            <p:childTnLst>
                              <p:par>
                                <p:cTn id="30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5" dur="500" fill="hold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6" dur="500" fill="hold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7"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0"/>
                  </p:tgtEl>
                </p:cond>
              </p:nextCondLst>
            </p:seq>
            <p:seq concurrent="1" nextAc="seek">
              <p:cTn id="3068" restart="whenNotActive" fill="hold" evtFilter="cancelBubble" nodeType="interactiveSeq">
                <p:stCondLst>
                  <p:cond evt="onClick" delay="0">
                    <p:tgtEl>
                      <p:spTgt spid="5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69" fill="hold">
                      <p:stCondLst>
                        <p:cond delay="0"/>
                      </p:stCondLst>
                      <p:childTnLst>
                        <p:par>
                          <p:cTn id="3070" fill="hold">
                            <p:stCondLst>
                              <p:cond delay="0"/>
                            </p:stCondLst>
                            <p:childTnLst>
                              <p:par>
                                <p:cTn id="30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3" dur="500" fill="hold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4" dur="500" fill="hold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5" dur="5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9"/>
                  </p:tgtEl>
                </p:cond>
              </p:nextCondLst>
            </p:seq>
            <p:seq concurrent="1" nextAc="seek">
              <p:cTn id="3076" restart="whenNotActive" fill="hold" evtFilter="cancelBubble" nodeType="interactiveSeq">
                <p:stCondLst>
                  <p:cond evt="onClick" delay="0">
                    <p:tgtEl>
                      <p:spTgt spid="5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77" fill="hold">
                      <p:stCondLst>
                        <p:cond delay="0"/>
                      </p:stCondLst>
                      <p:childTnLst>
                        <p:par>
                          <p:cTn id="3078" fill="hold">
                            <p:stCondLst>
                              <p:cond delay="0"/>
                            </p:stCondLst>
                            <p:childTnLst>
                              <p:par>
                                <p:cTn id="30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1" dur="500" fill="hold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2" dur="500" fill="hold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3"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7"/>
                  </p:tgtEl>
                </p:cond>
              </p:nextCondLst>
            </p:seq>
            <p:seq concurrent="1" nextAc="seek">
              <p:cTn id="3084" restart="whenNotActive" fill="hold" evtFilter="cancelBubble" nodeType="interactiveSeq">
                <p:stCondLst>
                  <p:cond evt="onClick" delay="0">
                    <p:tgtEl>
                      <p:spTgt spid="5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85" fill="hold">
                      <p:stCondLst>
                        <p:cond delay="0"/>
                      </p:stCondLst>
                      <p:childTnLst>
                        <p:par>
                          <p:cTn id="3086" fill="hold">
                            <p:stCondLst>
                              <p:cond delay="0"/>
                            </p:stCondLst>
                            <p:childTnLst>
                              <p:par>
                                <p:cTn id="30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9" dur="500" fill="hold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0" dur="500" fill="hold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1" dur="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8"/>
                  </p:tgtEl>
                </p:cond>
              </p:nextCondLst>
            </p:seq>
            <p:seq concurrent="1" nextAc="seek">
              <p:cTn id="3092" restart="whenNotActive" fill="hold" evtFilter="cancelBubble" nodeType="interactiveSeq">
                <p:stCondLst>
                  <p:cond evt="onClick" delay="0">
                    <p:tgtEl>
                      <p:spTgt spid="5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3" fill="hold">
                      <p:stCondLst>
                        <p:cond delay="0"/>
                      </p:stCondLst>
                      <p:childTnLst>
                        <p:par>
                          <p:cTn id="3094" fill="hold">
                            <p:stCondLst>
                              <p:cond delay="0"/>
                            </p:stCondLst>
                            <p:childTnLst>
                              <p:par>
                                <p:cTn id="309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6" dur="500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7" dur="500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8" dur="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3"/>
                  </p:tgtEl>
                </p:cond>
              </p:nextCondLst>
            </p:seq>
            <p:seq concurrent="1" nextAc="seek">
              <p:cTn id="3100" restart="whenNotActive" fill="hold" evtFilter="cancelBubble" nodeType="interactiveSeq">
                <p:stCondLst>
                  <p:cond evt="onClick" delay="0">
                    <p:tgtEl>
                      <p:spTgt spid="5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01" fill="hold">
                      <p:stCondLst>
                        <p:cond delay="0"/>
                      </p:stCondLst>
                      <p:childTnLst>
                        <p:par>
                          <p:cTn id="3102" fill="hold">
                            <p:stCondLst>
                              <p:cond delay="0"/>
                            </p:stCondLst>
                            <p:childTnLst>
                              <p:par>
                                <p:cTn id="310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04" dur="500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5" dur="500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06"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4"/>
                  </p:tgtEl>
                </p:cond>
              </p:nextCondLst>
            </p:seq>
            <p:seq concurrent="1" nextAc="seek">
              <p:cTn id="3108" restart="whenNotActive" fill="hold" evtFilter="cancelBubble" nodeType="interactiveSeq">
                <p:stCondLst>
                  <p:cond evt="onClick" delay="0">
                    <p:tgtEl>
                      <p:spTgt spid="5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09" fill="hold">
                      <p:stCondLst>
                        <p:cond delay="0"/>
                      </p:stCondLst>
                      <p:childTnLst>
                        <p:par>
                          <p:cTn id="3110" fill="hold">
                            <p:stCondLst>
                              <p:cond delay="0"/>
                            </p:stCondLst>
                            <p:childTnLst>
                              <p:par>
                                <p:cTn id="311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12" dur="500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3" dur="500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4"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1"/>
                  </p:tgtEl>
                </p:cond>
              </p:nextCondLst>
            </p:seq>
            <p:seq concurrent="1" nextAc="seek">
              <p:cTn id="3116" restart="whenNotActive" fill="hold" evtFilter="cancelBubble" nodeType="interactiveSeq">
                <p:stCondLst>
                  <p:cond evt="onClick" delay="0">
                    <p:tgtEl>
                      <p:spTgt spid="5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17" fill="hold">
                      <p:stCondLst>
                        <p:cond delay="0"/>
                      </p:stCondLst>
                      <p:childTnLst>
                        <p:par>
                          <p:cTn id="3118" fill="hold">
                            <p:stCondLst>
                              <p:cond delay="0"/>
                            </p:stCondLst>
                            <p:childTnLst>
                              <p:par>
                                <p:cTn id="31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0" dur="500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1" dur="500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22" dur="5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2"/>
                  </p:tgtEl>
                </p:cond>
              </p:nextCondLst>
            </p:seq>
            <p:seq concurrent="1" nextAc="seek">
              <p:cTn id="3124" restart="whenNotActive" fill="hold" evtFilter="cancelBubble" nodeType="interactiveSeq">
                <p:stCondLst>
                  <p:cond evt="onClick" delay="0">
                    <p:tgtEl>
                      <p:spTgt spid="5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25" fill="hold">
                      <p:stCondLst>
                        <p:cond delay="0"/>
                      </p:stCondLst>
                      <p:childTnLst>
                        <p:par>
                          <p:cTn id="3126" fill="hold">
                            <p:stCondLst>
                              <p:cond delay="0"/>
                            </p:stCondLst>
                            <p:childTnLst>
                              <p:par>
                                <p:cTn id="3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9" dur="5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0" dur="5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1"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8"/>
                  </p:tgtEl>
                </p:cond>
              </p:nextCondLst>
            </p:seq>
            <p:seq concurrent="1" nextAc="seek">
              <p:cTn id="3132" restart="whenNotActive" fill="hold" evtFilter="cancelBubble" nodeType="interactiveSeq">
                <p:stCondLst>
                  <p:cond evt="onClick" delay="0">
                    <p:tgtEl>
                      <p:spTgt spid="5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3" fill="hold">
                      <p:stCondLst>
                        <p:cond delay="0"/>
                      </p:stCondLst>
                      <p:childTnLst>
                        <p:par>
                          <p:cTn id="3134" fill="hold">
                            <p:stCondLst>
                              <p:cond delay="0"/>
                            </p:stCondLst>
                            <p:childTnLst>
                              <p:par>
                                <p:cTn id="31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7" dur="5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8" dur="5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9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7"/>
                  </p:tgtEl>
                </p:cond>
              </p:nextCondLst>
            </p:seq>
            <p:seq concurrent="1" nextAc="seek">
              <p:cTn id="3140" restart="whenNotActive" fill="hold" evtFilter="cancelBubble" nodeType="interactiveSeq">
                <p:stCondLst>
                  <p:cond evt="onClick" delay="0">
                    <p:tgtEl>
                      <p:spTgt spid="5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41" fill="hold">
                      <p:stCondLst>
                        <p:cond delay="0"/>
                      </p:stCondLst>
                      <p:childTnLst>
                        <p:par>
                          <p:cTn id="3142" fill="hold">
                            <p:stCondLst>
                              <p:cond delay="0"/>
                            </p:stCondLst>
                            <p:childTnLst>
                              <p:par>
                                <p:cTn id="31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5" dur="50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6" dur="50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7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5"/>
                  </p:tgtEl>
                </p:cond>
              </p:nextCondLst>
            </p:seq>
            <p:seq concurrent="1" nextAc="seek">
              <p:cTn id="3148" restart="whenNotActive" fill="hold" evtFilter="cancelBubble" nodeType="interactiveSeq">
                <p:stCondLst>
                  <p:cond evt="onClick" delay="0">
                    <p:tgtEl>
                      <p:spTgt spid="5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49" fill="hold">
                      <p:stCondLst>
                        <p:cond delay="0"/>
                      </p:stCondLst>
                      <p:childTnLst>
                        <p:par>
                          <p:cTn id="3150" fill="hold">
                            <p:stCondLst>
                              <p:cond delay="0"/>
                            </p:stCondLst>
                            <p:childTnLst>
                              <p:par>
                                <p:cTn id="31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3" dur="5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4" dur="5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55"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6"/>
                  </p:tgtEl>
                </p:cond>
              </p:nextCondLst>
            </p:seq>
            <p:seq concurrent="1" nextAc="seek">
              <p:cTn id="3156" restart="whenNotActive" fill="hold" evtFilter="cancelBubble" nodeType="interactiveSeq">
                <p:stCondLst>
                  <p:cond evt="onClick" delay="0">
                    <p:tgtEl>
                      <p:spTgt spid="6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7" fill="hold">
                      <p:stCondLst>
                        <p:cond delay="0"/>
                      </p:stCondLst>
                      <p:childTnLst>
                        <p:par>
                          <p:cTn id="3158" fill="hold">
                            <p:stCondLst>
                              <p:cond delay="0"/>
                            </p:stCondLst>
                            <p:childTnLst>
                              <p:par>
                                <p:cTn id="315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60" dur="500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1" dur="500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62"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1"/>
                  </p:tgtEl>
                </p:cond>
              </p:nextCondLst>
            </p:seq>
            <p:seq concurrent="1" nextAc="seek">
              <p:cTn id="3164" restart="whenNotActive" fill="hold" evtFilter="cancelBubble" nodeType="interactiveSeq">
                <p:stCondLst>
                  <p:cond evt="onClick" delay="0">
                    <p:tgtEl>
                      <p:spTgt spid="6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65" fill="hold">
                      <p:stCondLst>
                        <p:cond delay="0"/>
                      </p:stCondLst>
                      <p:childTnLst>
                        <p:par>
                          <p:cTn id="3166" fill="hold">
                            <p:stCondLst>
                              <p:cond delay="0"/>
                            </p:stCondLst>
                            <p:childTnLst>
                              <p:par>
                                <p:cTn id="316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68" dur="500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9" dur="500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70"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2"/>
                  </p:tgtEl>
                </p:cond>
              </p:nextCondLst>
            </p:seq>
            <p:seq concurrent="1" nextAc="seek">
              <p:cTn id="3172" restart="whenNotActive" fill="hold" evtFilter="cancelBubble" nodeType="interactiveSeq">
                <p:stCondLst>
                  <p:cond evt="onClick" delay="0">
                    <p:tgtEl>
                      <p:spTgt spid="5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73" fill="hold">
                      <p:stCondLst>
                        <p:cond delay="0"/>
                      </p:stCondLst>
                      <p:childTnLst>
                        <p:par>
                          <p:cTn id="3174" fill="hold">
                            <p:stCondLst>
                              <p:cond delay="0"/>
                            </p:stCondLst>
                            <p:childTnLst>
                              <p:par>
                                <p:cTn id="317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76" dur="500"/>
                                        <p:tgtEl>
                                          <p:spTgt spid="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7" dur="500"/>
                                        <p:tgtEl>
                                          <p:spTgt spid="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78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9"/>
                  </p:tgtEl>
                </p:cond>
              </p:nextCondLst>
            </p:seq>
            <p:seq concurrent="1" nextAc="seek">
              <p:cTn id="3180" restart="whenNotActive" fill="hold" evtFilter="cancelBubble" nodeType="interactiveSeq">
                <p:stCondLst>
                  <p:cond evt="onClick" delay="0">
                    <p:tgtEl>
                      <p:spTgt spid="6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1" fill="hold">
                      <p:stCondLst>
                        <p:cond delay="0"/>
                      </p:stCondLst>
                      <p:childTnLst>
                        <p:par>
                          <p:cTn id="3182" fill="hold">
                            <p:stCondLst>
                              <p:cond delay="0"/>
                            </p:stCondLst>
                            <p:childTnLst>
                              <p:par>
                                <p:cTn id="318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4" dur="500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5" dur="500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86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0"/>
                  </p:tgtEl>
                </p:cond>
              </p:nextCondLst>
            </p:seq>
            <p:seq concurrent="1" nextAc="seek">
              <p:cTn id="3188" restart="whenNotActive" fill="hold" evtFilter="cancelBubble" nodeType="interactiveSeq">
                <p:stCondLst>
                  <p:cond evt="onClick" delay="0">
                    <p:tgtEl>
                      <p:spTgt spid="6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9" fill="hold">
                      <p:stCondLst>
                        <p:cond delay="0"/>
                      </p:stCondLst>
                      <p:childTnLst>
                        <p:par>
                          <p:cTn id="3190" fill="hold">
                            <p:stCondLst>
                              <p:cond delay="0"/>
                            </p:stCondLst>
                            <p:childTnLst>
                              <p:par>
                                <p:cTn id="31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3" dur="500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4" dur="500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5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6"/>
                  </p:tgtEl>
                </p:cond>
              </p:nextCondLst>
            </p:seq>
            <p:seq concurrent="1" nextAc="seek">
              <p:cTn id="3196" restart="whenNotActive" fill="hold" evtFilter="cancelBubble" nodeType="interactiveSeq">
                <p:stCondLst>
                  <p:cond evt="onClick" delay="0">
                    <p:tgtEl>
                      <p:spTgt spid="6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97" fill="hold">
                      <p:stCondLst>
                        <p:cond delay="0"/>
                      </p:stCondLst>
                      <p:childTnLst>
                        <p:par>
                          <p:cTn id="3198" fill="hold">
                            <p:stCondLst>
                              <p:cond delay="0"/>
                            </p:stCondLst>
                            <p:childTnLst>
                              <p:par>
                                <p:cTn id="31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1" dur="500" fill="hold"/>
                                        <p:tgtEl>
                                          <p:spTgt spid="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2" dur="500" fill="hold"/>
                                        <p:tgtEl>
                                          <p:spTgt spid="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03"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5"/>
                  </p:tgtEl>
                </p:cond>
              </p:nextCondLst>
            </p:seq>
            <p:seq concurrent="1" nextAc="seek">
              <p:cTn id="3204" restart="whenNotActive" fill="hold" evtFilter="cancelBubble" nodeType="interactiveSeq">
                <p:stCondLst>
                  <p:cond evt="onClick" delay="0">
                    <p:tgtEl>
                      <p:spTgt spid="6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05" fill="hold">
                      <p:stCondLst>
                        <p:cond delay="0"/>
                      </p:stCondLst>
                      <p:childTnLst>
                        <p:par>
                          <p:cTn id="3206" fill="hold">
                            <p:stCondLst>
                              <p:cond delay="0"/>
                            </p:stCondLst>
                            <p:childTnLst>
                              <p:par>
                                <p:cTn id="32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9" dur="500" fill="hold"/>
                                        <p:tgtEl>
                                          <p:spTgt spid="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0" dur="500" fill="hold"/>
                                        <p:tgtEl>
                                          <p:spTgt spid="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1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3"/>
                  </p:tgtEl>
                </p:cond>
              </p:nextCondLst>
            </p:seq>
            <p:seq concurrent="1" nextAc="seek">
              <p:cTn id="3212" restart="whenNotActive" fill="hold" evtFilter="cancelBubble" nodeType="interactiveSeq">
                <p:stCondLst>
                  <p:cond evt="onClick" delay="0">
                    <p:tgtEl>
                      <p:spTgt spid="6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3" fill="hold">
                      <p:stCondLst>
                        <p:cond delay="0"/>
                      </p:stCondLst>
                      <p:childTnLst>
                        <p:par>
                          <p:cTn id="3214" fill="hold">
                            <p:stCondLst>
                              <p:cond delay="0"/>
                            </p:stCondLst>
                            <p:childTnLst>
                              <p:par>
                                <p:cTn id="32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7" dur="500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8" dur="500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9" dur="5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"/>
                  </p:tgtEl>
                </p:cond>
              </p:nextCondLst>
            </p:seq>
            <p:seq concurrent="1" nextAc="seek">
              <p:cTn id="3220" restart="whenNotActive" fill="hold" evtFilter="cancelBubble" nodeType="interactiveSeq">
                <p:stCondLst>
                  <p:cond evt="onClick" delay="0">
                    <p:tgtEl>
                      <p:spTgt spid="6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21" fill="hold">
                      <p:stCondLst>
                        <p:cond delay="0"/>
                      </p:stCondLst>
                      <p:childTnLst>
                        <p:par>
                          <p:cTn id="3222" fill="hold">
                            <p:stCondLst>
                              <p:cond delay="0"/>
                            </p:stCondLst>
                            <p:childTnLst>
                              <p:par>
                                <p:cTn id="32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24" dur="500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5" dur="500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26" dur="5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9"/>
                  </p:tgtEl>
                </p:cond>
              </p:nextCondLst>
            </p:seq>
            <p:seq concurrent="1" nextAc="seek">
              <p:cTn id="3228" restart="whenNotActive" fill="hold" evtFilter="cancelBubble" nodeType="interactiveSeq">
                <p:stCondLst>
                  <p:cond evt="onClick" delay="0">
                    <p:tgtEl>
                      <p:spTgt spid="6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29" fill="hold">
                      <p:stCondLst>
                        <p:cond delay="0"/>
                      </p:stCondLst>
                      <p:childTnLst>
                        <p:par>
                          <p:cTn id="3230" fill="hold">
                            <p:stCondLst>
                              <p:cond delay="0"/>
                            </p:stCondLst>
                            <p:childTnLst>
                              <p:par>
                                <p:cTn id="32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32" dur="500"/>
                                        <p:tgtEl>
                                          <p:spTgt spid="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3" dur="500"/>
                                        <p:tgtEl>
                                          <p:spTgt spid="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4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0"/>
                  </p:tgtEl>
                </p:cond>
              </p:nextCondLst>
            </p:seq>
            <p:seq concurrent="1" nextAc="seek">
              <p:cTn id="3236" restart="whenNotActive" fill="hold" evtFilter="cancelBubble" nodeType="interactiveSeq">
                <p:stCondLst>
                  <p:cond evt="onClick" delay="0">
                    <p:tgtEl>
                      <p:spTgt spid="6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7" fill="hold">
                      <p:stCondLst>
                        <p:cond delay="0"/>
                      </p:stCondLst>
                      <p:childTnLst>
                        <p:par>
                          <p:cTn id="3238" fill="hold">
                            <p:stCondLst>
                              <p:cond delay="0"/>
                            </p:stCondLst>
                            <p:childTnLst>
                              <p:par>
                                <p:cTn id="323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0" dur="500"/>
                                        <p:tgtEl>
                                          <p:spTgt spid="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1" dur="500"/>
                                        <p:tgtEl>
                                          <p:spTgt spid="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42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7"/>
                  </p:tgtEl>
                </p:cond>
              </p:nextCondLst>
            </p:seq>
            <p:seq concurrent="1" nextAc="seek">
              <p:cTn id="3244" restart="whenNotActive" fill="hold" evtFilter="cancelBubble" nodeType="interactiveSeq">
                <p:stCondLst>
                  <p:cond evt="onClick" delay="0">
                    <p:tgtEl>
                      <p:spTgt spid="6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45" fill="hold">
                      <p:stCondLst>
                        <p:cond delay="0"/>
                      </p:stCondLst>
                      <p:childTnLst>
                        <p:par>
                          <p:cTn id="3246" fill="hold">
                            <p:stCondLst>
                              <p:cond delay="0"/>
                            </p:stCondLst>
                            <p:childTnLst>
                              <p:par>
                                <p:cTn id="324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8" dur="500"/>
                                        <p:tgtEl>
                                          <p:spTgt spid="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9" dur="500"/>
                                        <p:tgtEl>
                                          <p:spTgt spid="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50"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8"/>
                  </p:tgtEl>
                </p:cond>
              </p:nextCondLst>
            </p:seq>
            <p:seq concurrent="1" nextAc="seek">
              <p:cTn id="3252" restart="whenNotActive" fill="hold" evtFilter="cancelBubble" nodeType="interactiveSeq">
                <p:stCondLst>
                  <p:cond evt="onClick" delay="0">
                    <p:tgtEl>
                      <p:spTgt spid="6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3" fill="hold">
                      <p:stCondLst>
                        <p:cond delay="0"/>
                      </p:stCondLst>
                      <p:childTnLst>
                        <p:par>
                          <p:cTn id="3254" fill="hold">
                            <p:stCondLst>
                              <p:cond delay="0"/>
                            </p:stCondLst>
                            <p:childTnLst>
                              <p:par>
                                <p:cTn id="32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7" dur="5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8" dur="5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59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"/>
                  </p:tgtEl>
                </p:cond>
              </p:nextCondLst>
            </p:seq>
            <p:seq concurrent="1" nextAc="seek">
              <p:cTn id="3260" restart="whenNotActive" fill="hold" evtFilter="cancelBubble" nodeType="interactiveSeq">
                <p:stCondLst>
                  <p:cond evt="onClick" delay="0">
                    <p:tgtEl>
                      <p:spTgt spid="6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1" fill="hold">
                      <p:stCondLst>
                        <p:cond delay="0"/>
                      </p:stCondLst>
                      <p:childTnLst>
                        <p:par>
                          <p:cTn id="3262" fill="hold">
                            <p:stCondLst>
                              <p:cond delay="0"/>
                            </p:stCondLst>
                            <p:childTnLst>
                              <p:par>
                                <p:cTn id="32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5" dur="500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6" dur="500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7"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3"/>
                  </p:tgtEl>
                </p:cond>
              </p:nextCondLst>
            </p:seq>
            <p:seq concurrent="1" nextAc="seek">
              <p:cTn id="3268" restart="whenNotActive" fill="hold" evtFilter="cancelBubble" nodeType="interactiveSeq">
                <p:stCondLst>
                  <p:cond evt="onClick" delay="0">
                    <p:tgtEl>
                      <p:spTgt spid="6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9" fill="hold">
                      <p:stCondLst>
                        <p:cond delay="0"/>
                      </p:stCondLst>
                      <p:childTnLst>
                        <p:par>
                          <p:cTn id="3270" fill="hold">
                            <p:stCondLst>
                              <p:cond delay="0"/>
                            </p:stCondLst>
                            <p:childTnLst>
                              <p:par>
                                <p:cTn id="32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3" dur="50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4" dur="50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75"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1"/>
                  </p:tgtEl>
                </p:cond>
              </p:nextCondLst>
            </p:seq>
            <p:seq concurrent="1" nextAc="seek">
              <p:cTn id="3276" restart="whenNotActive" fill="hold" evtFilter="cancelBubble" nodeType="interactiveSeq">
                <p:stCondLst>
                  <p:cond evt="onClick" delay="0">
                    <p:tgtEl>
                      <p:spTgt spid="6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7" fill="hold">
                      <p:stCondLst>
                        <p:cond delay="0"/>
                      </p:stCondLst>
                      <p:childTnLst>
                        <p:par>
                          <p:cTn id="3278" fill="hold">
                            <p:stCondLst>
                              <p:cond delay="0"/>
                            </p:stCondLst>
                            <p:childTnLst>
                              <p:par>
                                <p:cTn id="32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1" dur="5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2" dur="5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3"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2"/>
                  </p:tgtEl>
                </p:cond>
              </p:nextCondLst>
            </p:seq>
            <p:seq concurrent="1" nextAc="seek">
              <p:cTn id="3284" restart="whenNotActive" fill="hold" evtFilter="cancelBubble" nodeType="interactiveSeq">
                <p:stCondLst>
                  <p:cond evt="onClick" delay="0">
                    <p:tgtEl>
                      <p:spTgt spid="6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5" fill="hold">
                      <p:stCondLst>
                        <p:cond delay="0"/>
                      </p:stCondLst>
                      <p:childTnLst>
                        <p:par>
                          <p:cTn id="3286" fill="hold">
                            <p:stCondLst>
                              <p:cond delay="0"/>
                            </p:stCondLst>
                            <p:childTnLst>
                              <p:par>
                                <p:cTn id="328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88" dur="500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9" dur="500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90"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7"/>
                  </p:tgtEl>
                </p:cond>
              </p:nextCondLst>
            </p:seq>
            <p:seq concurrent="1" nextAc="seek">
              <p:cTn id="3292" restart="whenNotActive" fill="hold" evtFilter="cancelBubble" nodeType="interactiveSeq">
                <p:stCondLst>
                  <p:cond evt="onClick" delay="0">
                    <p:tgtEl>
                      <p:spTgt spid="6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93" fill="hold">
                      <p:stCondLst>
                        <p:cond delay="0"/>
                      </p:stCondLst>
                      <p:childTnLst>
                        <p:par>
                          <p:cTn id="3294" fill="hold">
                            <p:stCondLst>
                              <p:cond delay="0"/>
                            </p:stCondLst>
                            <p:childTnLst>
                              <p:par>
                                <p:cTn id="329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96" dur="500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7" dur="500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98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8"/>
                  </p:tgtEl>
                </p:cond>
              </p:nextCondLst>
            </p:seq>
            <p:seq concurrent="1" nextAc="seek">
              <p:cTn id="3300" restart="whenNotActive" fill="hold" evtFilter="cancelBubble" nodeType="interactiveSeq">
                <p:stCondLst>
                  <p:cond evt="onClick" delay="0">
                    <p:tgtEl>
                      <p:spTgt spid="6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01" fill="hold">
                      <p:stCondLst>
                        <p:cond delay="0"/>
                      </p:stCondLst>
                      <p:childTnLst>
                        <p:par>
                          <p:cTn id="3302" fill="hold">
                            <p:stCondLst>
                              <p:cond delay="0"/>
                            </p:stCondLst>
                            <p:childTnLst>
                              <p:par>
                                <p:cTn id="330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4" dur="500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5" dur="500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06"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"/>
                  </p:tgtEl>
                </p:cond>
              </p:nextCondLst>
            </p:seq>
            <p:seq concurrent="1" nextAc="seek">
              <p:cTn id="3308" restart="whenNotActive" fill="hold" evtFilter="cancelBubble" nodeType="interactiveSeq">
                <p:stCondLst>
                  <p:cond evt="onClick" delay="0">
                    <p:tgtEl>
                      <p:spTgt spid="6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09" fill="hold">
                      <p:stCondLst>
                        <p:cond delay="0"/>
                      </p:stCondLst>
                      <p:childTnLst>
                        <p:par>
                          <p:cTn id="3310" fill="hold">
                            <p:stCondLst>
                              <p:cond delay="0"/>
                            </p:stCondLst>
                            <p:childTnLst>
                              <p:par>
                                <p:cTn id="331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2" dur="500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3" dur="500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14"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"/>
                  </p:tgtEl>
                </p:cond>
              </p:nextCondLst>
            </p:seq>
            <p:seq concurrent="1" nextAc="seek">
              <p:cTn id="3316" restart="whenNotActive" fill="hold" evtFilter="cancelBubble" nodeType="interactiveSeq">
                <p:stCondLst>
                  <p:cond evt="onClick" delay="0">
                    <p:tgtEl>
                      <p:spTgt spid="6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17" fill="hold">
                      <p:stCondLst>
                        <p:cond delay="0"/>
                      </p:stCondLst>
                      <p:childTnLst>
                        <p:par>
                          <p:cTn id="3318" fill="hold">
                            <p:stCondLst>
                              <p:cond delay="0"/>
                            </p:stCondLst>
                            <p:childTnLst>
                              <p:par>
                                <p:cTn id="33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1" dur="500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2" dur="500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3"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2"/>
                  </p:tgtEl>
                </p:cond>
              </p:nextCondLst>
            </p:seq>
            <p:seq concurrent="1" nextAc="seek">
              <p:cTn id="3324" restart="whenNotActive" fill="hold" evtFilter="cancelBubble" nodeType="interactiveSeq">
                <p:stCondLst>
                  <p:cond evt="onClick" delay="0">
                    <p:tgtEl>
                      <p:spTgt spid="6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25" fill="hold">
                      <p:stCondLst>
                        <p:cond delay="0"/>
                      </p:stCondLst>
                      <p:childTnLst>
                        <p:par>
                          <p:cTn id="3326" fill="hold">
                            <p:stCondLst>
                              <p:cond delay="0"/>
                            </p:stCondLst>
                            <p:childTnLst>
                              <p:par>
                                <p:cTn id="33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9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0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1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1"/>
                  </p:tgtEl>
                </p:cond>
              </p:nextCondLst>
            </p:seq>
            <p:seq concurrent="1" nextAc="seek">
              <p:cTn id="3332" restart="whenNotActive" fill="hold" evtFilter="cancelBubble" nodeType="interactiveSeq">
                <p:stCondLst>
                  <p:cond evt="onClick" delay="0">
                    <p:tgtEl>
                      <p:spTgt spid="6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3" fill="hold">
                      <p:stCondLst>
                        <p:cond delay="0"/>
                      </p:stCondLst>
                      <p:childTnLst>
                        <p:par>
                          <p:cTn id="3334" fill="hold">
                            <p:stCondLst>
                              <p:cond delay="0"/>
                            </p:stCondLst>
                            <p:childTnLst>
                              <p:par>
                                <p:cTn id="33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7" dur="500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8" dur="500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9" dur="5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9"/>
                  </p:tgtEl>
                </p:cond>
              </p:nextCondLst>
            </p:seq>
            <p:seq concurrent="1" nextAc="seek">
              <p:cTn id="3340" restart="whenNotActive" fill="hold" evtFilter="cancelBubble" nodeType="interactiveSeq">
                <p:stCondLst>
                  <p:cond evt="onClick" delay="0">
                    <p:tgtEl>
                      <p:spTgt spid="6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1" fill="hold">
                      <p:stCondLst>
                        <p:cond delay="0"/>
                      </p:stCondLst>
                      <p:childTnLst>
                        <p:par>
                          <p:cTn id="3342" fill="hold">
                            <p:stCondLst>
                              <p:cond delay="0"/>
                            </p:stCondLst>
                            <p:childTnLst>
                              <p:par>
                                <p:cTn id="33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5" dur="50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6" dur="50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47"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0"/>
                  </p:tgtEl>
                </p:cond>
              </p:nextCondLst>
            </p:seq>
            <p:seq concurrent="1" nextAc="seek">
              <p:cTn id="3348" restart="whenNotActive" fill="hold" evtFilter="cancelBubble" nodeType="interactiveSeq">
                <p:stCondLst>
                  <p:cond evt="onClick" delay="0">
                    <p:tgtEl>
                      <p:spTgt spid="6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9" fill="hold">
                      <p:stCondLst>
                        <p:cond delay="0"/>
                      </p:stCondLst>
                      <p:childTnLst>
                        <p:par>
                          <p:cTn id="3350" fill="hold">
                            <p:stCondLst>
                              <p:cond delay="0"/>
                            </p:stCondLst>
                            <p:childTnLst>
                              <p:par>
                                <p:cTn id="335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52" dur="500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3" dur="500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54"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5"/>
                  </p:tgtEl>
                </p:cond>
              </p:nextCondLst>
            </p:seq>
            <p:seq concurrent="1" nextAc="seek">
              <p:cTn id="3356" restart="whenNotActive" fill="hold" evtFilter="cancelBubble" nodeType="interactiveSeq">
                <p:stCondLst>
                  <p:cond evt="onClick" delay="0">
                    <p:tgtEl>
                      <p:spTgt spid="6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57" fill="hold">
                      <p:stCondLst>
                        <p:cond delay="0"/>
                      </p:stCondLst>
                      <p:childTnLst>
                        <p:par>
                          <p:cTn id="3358" fill="hold">
                            <p:stCondLst>
                              <p:cond delay="0"/>
                            </p:stCondLst>
                            <p:childTnLst>
                              <p:par>
                                <p:cTn id="335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0" dur="500"/>
                                        <p:tgtEl>
                                          <p:spTgt spid="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1" dur="500"/>
                                        <p:tgtEl>
                                          <p:spTgt spid="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62"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6"/>
                  </p:tgtEl>
                </p:cond>
              </p:nextCondLst>
            </p:seq>
            <p:seq concurrent="1" nextAc="seek">
              <p:cTn id="3364" restart="whenNotActive" fill="hold" evtFilter="cancelBubble" nodeType="interactiveSeq">
                <p:stCondLst>
                  <p:cond evt="onClick" delay="0">
                    <p:tgtEl>
                      <p:spTgt spid="6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5" fill="hold">
                      <p:stCondLst>
                        <p:cond delay="0"/>
                      </p:stCondLst>
                      <p:childTnLst>
                        <p:par>
                          <p:cTn id="3366" fill="hold">
                            <p:stCondLst>
                              <p:cond delay="0"/>
                            </p:stCondLst>
                            <p:childTnLst>
                              <p:par>
                                <p:cTn id="336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8" dur="500"/>
                                        <p:tgtEl>
                                          <p:spTgt spid="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9" dur="500"/>
                                        <p:tgtEl>
                                          <p:spTgt spid="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70" dur="5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3"/>
                  </p:tgtEl>
                </p:cond>
              </p:nextCondLst>
            </p:seq>
            <p:seq concurrent="1" nextAc="seek">
              <p:cTn id="3372" restart="whenNotActive" fill="hold" evtFilter="cancelBubble" nodeType="interactiveSeq">
                <p:stCondLst>
                  <p:cond evt="onClick" delay="0">
                    <p:tgtEl>
                      <p:spTgt spid="6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3" fill="hold">
                      <p:stCondLst>
                        <p:cond delay="0"/>
                      </p:stCondLst>
                      <p:childTnLst>
                        <p:par>
                          <p:cTn id="3374" fill="hold">
                            <p:stCondLst>
                              <p:cond delay="0"/>
                            </p:stCondLst>
                            <p:childTnLst>
                              <p:par>
                                <p:cTn id="337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6" dur="500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7" dur="500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78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4"/>
                  </p:tgtEl>
                </p:cond>
              </p:nextCondLst>
            </p:seq>
            <p:seq concurrent="1" nextAc="seek">
              <p:cTn id="3380" restart="whenNotActive" fill="hold" evtFilter="cancelBubble" nodeType="interactiveSeq">
                <p:stCondLst>
                  <p:cond evt="onClick" delay="0">
                    <p:tgtEl>
                      <p:spTgt spid="6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81" fill="hold">
                      <p:stCondLst>
                        <p:cond delay="0"/>
                      </p:stCondLst>
                      <p:childTnLst>
                        <p:par>
                          <p:cTn id="3382" fill="hold">
                            <p:stCondLst>
                              <p:cond delay="0"/>
                            </p:stCondLst>
                            <p:childTnLst>
                              <p:par>
                                <p:cTn id="33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85" dur="500" fill="hold"/>
                                        <p:tgtEl>
                                          <p:spTgt spid="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6" dur="500" fill="hold"/>
                                        <p:tgtEl>
                                          <p:spTgt spid="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7" dur="5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0"/>
                  </p:tgtEl>
                </p:cond>
              </p:nextCondLst>
            </p:seq>
            <p:seq concurrent="1" nextAc="seek">
              <p:cTn id="3388" restart="whenNotActive" fill="hold" evtFilter="cancelBubble" nodeType="interactiveSeq">
                <p:stCondLst>
                  <p:cond evt="onClick" delay="0">
                    <p:tgtEl>
                      <p:spTgt spid="6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89" fill="hold">
                      <p:stCondLst>
                        <p:cond delay="0"/>
                      </p:stCondLst>
                      <p:childTnLst>
                        <p:par>
                          <p:cTn id="3390" fill="hold">
                            <p:stCondLst>
                              <p:cond delay="0"/>
                            </p:stCondLst>
                            <p:childTnLst>
                              <p:par>
                                <p:cTn id="33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3" dur="500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4" dur="500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5" dur="5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9"/>
                  </p:tgtEl>
                </p:cond>
              </p:nextCondLst>
            </p:seq>
            <p:seq concurrent="1" nextAc="seek">
              <p:cTn id="3396" restart="whenNotActive" fill="hold" evtFilter="cancelBubble" nodeType="interactiveSeq">
                <p:stCondLst>
                  <p:cond evt="onClick" delay="0">
                    <p:tgtEl>
                      <p:spTgt spid="6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7" fill="hold">
                      <p:stCondLst>
                        <p:cond delay="0"/>
                      </p:stCondLst>
                      <p:childTnLst>
                        <p:par>
                          <p:cTn id="3398" fill="hold">
                            <p:stCondLst>
                              <p:cond delay="0"/>
                            </p:stCondLst>
                            <p:childTnLst>
                              <p:par>
                                <p:cTn id="33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01" dur="500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2" dur="500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03"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7"/>
                  </p:tgtEl>
                </p:cond>
              </p:nextCondLst>
            </p:seq>
            <p:seq concurrent="1" nextAc="seek">
              <p:cTn id="3404" restart="whenNotActive" fill="hold" evtFilter="cancelBubble" nodeType="interactiveSeq">
                <p:stCondLst>
                  <p:cond evt="onClick" delay="0">
                    <p:tgtEl>
                      <p:spTgt spid="6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05" fill="hold">
                      <p:stCondLst>
                        <p:cond delay="0"/>
                      </p:stCondLst>
                      <p:childTnLst>
                        <p:par>
                          <p:cTn id="3406" fill="hold">
                            <p:stCondLst>
                              <p:cond delay="0"/>
                            </p:stCondLst>
                            <p:childTnLst>
                              <p:par>
                                <p:cTn id="34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09" dur="500" fill="hold"/>
                                        <p:tgtEl>
                                          <p:spTgt spid="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0" dur="500" fill="hold"/>
                                        <p:tgtEl>
                                          <p:spTgt spid="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1" dur="5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8"/>
                  </p:tgtEl>
                </p:cond>
              </p:nextCondLst>
            </p:seq>
            <p:seq concurrent="1" nextAc="seek">
              <p:cTn id="3412" restart="whenNotActive" fill="hold" evtFilter="cancelBubble" nodeType="interactiveSeq">
                <p:stCondLst>
                  <p:cond evt="onClick" delay="0">
                    <p:tgtEl>
                      <p:spTgt spid="6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3" fill="hold">
                      <p:stCondLst>
                        <p:cond delay="0"/>
                      </p:stCondLst>
                      <p:childTnLst>
                        <p:par>
                          <p:cTn id="3414" fill="hold">
                            <p:stCondLst>
                              <p:cond delay="0"/>
                            </p:stCondLst>
                            <p:childTnLst>
                              <p:par>
                                <p:cTn id="34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16" dur="500"/>
                                        <p:tgtEl>
                                          <p:spTgt spid="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7" dur="500"/>
                                        <p:tgtEl>
                                          <p:spTgt spid="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18" dur="5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3"/>
                  </p:tgtEl>
                </p:cond>
              </p:nextCondLst>
            </p:seq>
            <p:seq concurrent="1" nextAc="seek">
              <p:cTn id="3420" restart="whenNotActive" fill="hold" evtFilter="cancelBubble" nodeType="interactiveSeq">
                <p:stCondLst>
                  <p:cond evt="onClick" delay="0">
                    <p:tgtEl>
                      <p:spTgt spid="6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21" fill="hold">
                      <p:stCondLst>
                        <p:cond delay="0"/>
                      </p:stCondLst>
                      <p:childTnLst>
                        <p:par>
                          <p:cTn id="3422" fill="hold">
                            <p:stCondLst>
                              <p:cond delay="0"/>
                            </p:stCondLst>
                            <p:childTnLst>
                              <p:par>
                                <p:cTn id="34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4" dur="500"/>
                                        <p:tgtEl>
                                          <p:spTgt spid="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5" dur="500"/>
                                        <p:tgtEl>
                                          <p:spTgt spid="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26" dur="5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4"/>
                  </p:tgtEl>
                </p:cond>
              </p:nextCondLst>
            </p:seq>
            <p:seq concurrent="1" nextAc="seek">
              <p:cTn id="3428" restart="whenNotActive" fill="hold" evtFilter="cancelBubble" nodeType="interactiveSeq">
                <p:stCondLst>
                  <p:cond evt="onClick" delay="0">
                    <p:tgtEl>
                      <p:spTgt spid="6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29" fill="hold">
                      <p:stCondLst>
                        <p:cond delay="0"/>
                      </p:stCondLst>
                      <p:childTnLst>
                        <p:par>
                          <p:cTn id="3430" fill="hold">
                            <p:stCondLst>
                              <p:cond delay="0"/>
                            </p:stCondLst>
                            <p:childTnLst>
                              <p:par>
                                <p:cTn id="34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32" dur="500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3" dur="500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34"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1"/>
                  </p:tgtEl>
                </p:cond>
              </p:nextCondLst>
            </p:seq>
            <p:seq concurrent="1" nextAc="seek">
              <p:cTn id="3436" restart="whenNotActive" fill="hold" evtFilter="cancelBubble" nodeType="interactiveSeq">
                <p:stCondLst>
                  <p:cond evt="onClick" delay="0">
                    <p:tgtEl>
                      <p:spTgt spid="6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7" fill="hold">
                      <p:stCondLst>
                        <p:cond delay="0"/>
                      </p:stCondLst>
                      <p:childTnLst>
                        <p:par>
                          <p:cTn id="3438" fill="hold">
                            <p:stCondLst>
                              <p:cond delay="0"/>
                            </p:stCondLst>
                            <p:childTnLst>
                              <p:par>
                                <p:cTn id="343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0" dur="500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1" dur="500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42" dur="5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2"/>
                  </p:tgtEl>
                </p:cond>
              </p:nextCondLst>
            </p:seq>
            <p:seq concurrent="1" nextAc="seek">
              <p:cTn id="3444" restart="whenNotActive" fill="hold" evtFilter="cancelBubble" nodeType="interactiveSeq">
                <p:stCondLst>
                  <p:cond evt="onClick" delay="0">
                    <p:tgtEl>
                      <p:spTgt spid="6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45" fill="hold">
                      <p:stCondLst>
                        <p:cond delay="0"/>
                      </p:stCondLst>
                      <p:childTnLst>
                        <p:par>
                          <p:cTn id="3446" fill="hold">
                            <p:stCondLst>
                              <p:cond delay="0"/>
                            </p:stCondLst>
                            <p:childTnLst>
                              <p:par>
                                <p:cTn id="34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9" dur="500" fill="hold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0" dur="500" fill="hold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51" dur="5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8"/>
                  </p:tgtEl>
                </p:cond>
              </p:nextCondLst>
            </p:seq>
            <p:seq concurrent="1" nextAc="seek">
              <p:cTn id="3452" restart="whenNotActive" fill="hold" evtFilter="cancelBubble" nodeType="interactiveSeq">
                <p:stCondLst>
                  <p:cond evt="onClick" delay="0">
                    <p:tgtEl>
                      <p:spTgt spid="6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3" fill="hold">
                      <p:stCondLst>
                        <p:cond delay="0"/>
                      </p:stCondLst>
                      <p:childTnLst>
                        <p:par>
                          <p:cTn id="3454" fill="hold">
                            <p:stCondLst>
                              <p:cond delay="0"/>
                            </p:stCondLst>
                            <p:childTnLst>
                              <p:par>
                                <p:cTn id="34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7" dur="500" fill="hold"/>
                                        <p:tgtEl>
                                          <p:spTgt spid="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8" dur="500" fill="hold"/>
                                        <p:tgtEl>
                                          <p:spTgt spid="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59"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7"/>
                  </p:tgtEl>
                </p:cond>
              </p:nextCondLst>
            </p:seq>
            <p:seq concurrent="1" nextAc="seek">
              <p:cTn id="3460" restart="whenNotActive" fill="hold" evtFilter="cancelBubble" nodeType="interactiveSeq">
                <p:stCondLst>
                  <p:cond evt="onClick" delay="0">
                    <p:tgtEl>
                      <p:spTgt spid="6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61" fill="hold">
                      <p:stCondLst>
                        <p:cond delay="0"/>
                      </p:stCondLst>
                      <p:childTnLst>
                        <p:par>
                          <p:cTn id="3462" fill="hold">
                            <p:stCondLst>
                              <p:cond delay="0"/>
                            </p:stCondLst>
                            <p:childTnLst>
                              <p:par>
                                <p:cTn id="34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65" dur="500" fill="hold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6" dur="500" fill="hold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67"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5"/>
                  </p:tgtEl>
                </p:cond>
              </p:nextCondLst>
            </p:seq>
            <p:seq concurrent="1" nextAc="seek">
              <p:cTn id="3468" restart="whenNotActive" fill="hold" evtFilter="cancelBubble" nodeType="interactiveSeq">
                <p:stCondLst>
                  <p:cond evt="onClick" delay="0">
                    <p:tgtEl>
                      <p:spTgt spid="6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69" fill="hold">
                      <p:stCondLst>
                        <p:cond delay="0"/>
                      </p:stCondLst>
                      <p:childTnLst>
                        <p:par>
                          <p:cTn id="3470" fill="hold">
                            <p:stCondLst>
                              <p:cond delay="0"/>
                            </p:stCondLst>
                            <p:childTnLst>
                              <p:par>
                                <p:cTn id="34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3" dur="500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4" dur="500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75"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6"/>
                  </p:tgtEl>
                </p:cond>
              </p:nextCondLst>
            </p:seq>
            <p:seq concurrent="1" nextAc="seek">
              <p:cTn id="3476" restart="whenNotActive" fill="hold" evtFilter="cancelBubble" nodeType="interactiveSeq">
                <p:stCondLst>
                  <p:cond evt="onClick" delay="0">
                    <p:tgtEl>
                      <p:spTgt spid="6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77" fill="hold">
                      <p:stCondLst>
                        <p:cond delay="0"/>
                      </p:stCondLst>
                      <p:childTnLst>
                        <p:par>
                          <p:cTn id="3478" fill="hold">
                            <p:stCondLst>
                              <p:cond delay="0"/>
                            </p:stCondLst>
                            <p:childTnLst>
                              <p:par>
                                <p:cTn id="34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0" dur="500"/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1" dur="500"/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82"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1"/>
                  </p:tgtEl>
                </p:cond>
              </p:nextCondLst>
            </p:seq>
            <p:seq concurrent="1" nextAc="seek">
              <p:cTn id="3484" restart="whenNotActive" fill="hold" evtFilter="cancelBubble" nodeType="interactiveSeq">
                <p:stCondLst>
                  <p:cond evt="onClick" delay="0">
                    <p:tgtEl>
                      <p:spTgt spid="6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85" fill="hold">
                      <p:stCondLst>
                        <p:cond delay="0"/>
                      </p:stCondLst>
                      <p:childTnLst>
                        <p:par>
                          <p:cTn id="3486" fill="hold">
                            <p:stCondLst>
                              <p:cond delay="0"/>
                            </p:stCondLst>
                            <p:childTnLst>
                              <p:par>
                                <p:cTn id="348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8" dur="50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9" dur="50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90" dur="5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2"/>
                  </p:tgtEl>
                </p:cond>
              </p:nextCondLst>
            </p:seq>
            <p:seq concurrent="1" nextAc="seek">
              <p:cTn id="3492" restart="whenNotActive" fill="hold" evtFilter="cancelBubble" nodeType="interactiveSeq">
                <p:stCondLst>
                  <p:cond evt="onClick" delay="0">
                    <p:tgtEl>
                      <p:spTgt spid="6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3" fill="hold">
                      <p:stCondLst>
                        <p:cond delay="0"/>
                      </p:stCondLst>
                      <p:childTnLst>
                        <p:par>
                          <p:cTn id="3494" fill="hold">
                            <p:stCondLst>
                              <p:cond delay="0"/>
                            </p:stCondLst>
                            <p:childTnLst>
                              <p:par>
                                <p:cTn id="349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96" dur="50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7" dur="50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98"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9"/>
                  </p:tgtEl>
                </p:cond>
              </p:nextCondLst>
            </p:seq>
            <p:seq concurrent="1" nextAc="seek">
              <p:cTn id="3500" restart="whenNotActive" fill="hold" evtFilter="cancelBubble" nodeType="interactiveSeq">
                <p:stCondLst>
                  <p:cond evt="onClick" delay="0">
                    <p:tgtEl>
                      <p:spTgt spid="6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01" fill="hold">
                      <p:stCondLst>
                        <p:cond delay="0"/>
                      </p:stCondLst>
                      <p:childTnLst>
                        <p:par>
                          <p:cTn id="3502" fill="hold">
                            <p:stCondLst>
                              <p:cond delay="0"/>
                            </p:stCondLst>
                            <p:childTnLst>
                              <p:par>
                                <p:cTn id="350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04" dur="500"/>
                                        <p:tgtEl>
                                          <p:spTgt spid="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5" dur="500"/>
                                        <p:tgtEl>
                                          <p:spTgt spid="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06"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0"/>
                  </p:tgtEl>
                </p:cond>
              </p:nextCondLst>
            </p:seq>
            <p:seq concurrent="1" nextAc="seek">
              <p:cTn id="3508" restart="whenNotActive" fill="hold" evtFilter="cancelBubble" nodeType="interactiveSeq">
                <p:stCondLst>
                  <p:cond evt="onClick" delay="0">
                    <p:tgtEl>
                      <p:spTgt spid="6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09" fill="hold">
                      <p:stCondLst>
                        <p:cond delay="0"/>
                      </p:stCondLst>
                      <p:childTnLst>
                        <p:par>
                          <p:cTn id="3510" fill="hold">
                            <p:stCondLst>
                              <p:cond delay="0"/>
                            </p:stCondLst>
                            <p:childTnLst>
                              <p:par>
                                <p:cTn id="35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3" dur="500" fill="hold"/>
                                        <p:tgtEl>
                                          <p:spTgt spid="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4" dur="500" fill="hold"/>
                                        <p:tgtEl>
                                          <p:spTgt spid="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15" dur="5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6"/>
                  </p:tgtEl>
                </p:cond>
              </p:nextCondLst>
            </p:seq>
            <p:seq concurrent="1" nextAc="seek">
              <p:cTn id="3516" restart="whenNotActive" fill="hold" evtFilter="cancelBubble" nodeType="interactiveSeq">
                <p:stCondLst>
                  <p:cond evt="onClick" delay="0">
                    <p:tgtEl>
                      <p:spTgt spid="6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17" fill="hold">
                      <p:stCondLst>
                        <p:cond delay="0"/>
                      </p:stCondLst>
                      <p:childTnLst>
                        <p:par>
                          <p:cTn id="3518" fill="hold">
                            <p:stCondLst>
                              <p:cond delay="0"/>
                            </p:stCondLst>
                            <p:childTnLst>
                              <p:par>
                                <p:cTn id="35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1" dur="500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2" dur="500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3"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"/>
                  </p:tgtEl>
                </p:cond>
              </p:nextCondLst>
            </p:seq>
            <p:seq concurrent="1" nextAc="seek">
              <p:cTn id="3524" restart="whenNotActive" fill="hold" evtFilter="cancelBubble" nodeType="interactiveSeq">
                <p:stCondLst>
                  <p:cond evt="onClick" delay="0">
                    <p:tgtEl>
                      <p:spTgt spid="6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25" fill="hold">
                      <p:stCondLst>
                        <p:cond delay="0"/>
                      </p:stCondLst>
                      <p:childTnLst>
                        <p:par>
                          <p:cTn id="3526" fill="hold">
                            <p:stCondLst>
                              <p:cond delay="0"/>
                            </p:stCondLst>
                            <p:childTnLst>
                              <p:par>
                                <p:cTn id="35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9" dur="500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0" dur="500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1"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3"/>
                  </p:tgtEl>
                </p:cond>
              </p:nextCondLst>
            </p:seq>
            <p:seq concurrent="1" nextAc="seek">
              <p:cTn id="3532" restart="whenNotActive" fill="hold" evtFilter="cancelBubble" nodeType="interactiveSeq">
                <p:stCondLst>
                  <p:cond evt="onClick" delay="0">
                    <p:tgtEl>
                      <p:spTgt spid="6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33" fill="hold">
                      <p:stCondLst>
                        <p:cond delay="0"/>
                      </p:stCondLst>
                      <p:childTnLst>
                        <p:par>
                          <p:cTn id="3534" fill="hold">
                            <p:stCondLst>
                              <p:cond delay="0"/>
                            </p:stCondLst>
                            <p:childTnLst>
                              <p:par>
                                <p:cTn id="35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7" dur="500" fill="hold"/>
                                        <p:tgtEl>
                                          <p:spTgt spid="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8" dur="500" fill="hold"/>
                                        <p:tgtEl>
                                          <p:spTgt spid="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9"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4"/>
                  </p:tgtEl>
                </p:cond>
              </p:nextCondLst>
            </p:seq>
            <p:seq concurrent="1" nextAc="seek">
              <p:cTn id="3540" restart="whenNotActive" fill="hold" evtFilter="cancelBubble" nodeType="interactiveSeq">
                <p:stCondLst>
                  <p:cond evt="onClick" delay="0">
                    <p:tgtEl>
                      <p:spTgt spid="6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1" fill="hold">
                      <p:stCondLst>
                        <p:cond delay="0"/>
                      </p:stCondLst>
                      <p:childTnLst>
                        <p:par>
                          <p:cTn id="3542" fill="hold">
                            <p:stCondLst>
                              <p:cond delay="0"/>
                            </p:stCondLst>
                            <p:childTnLst>
                              <p:par>
                                <p:cTn id="354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4" dur="500"/>
                                        <p:tgtEl>
                                          <p:spTgt spid="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5" dur="500"/>
                                        <p:tgtEl>
                                          <p:spTgt spid="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46"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9"/>
                  </p:tgtEl>
                </p:cond>
              </p:nextCondLst>
            </p:seq>
            <p:seq concurrent="1" nextAc="seek">
              <p:cTn id="3548" restart="whenNotActive" fill="hold" evtFilter="cancelBubble" nodeType="interactiveSeq">
                <p:stCondLst>
                  <p:cond evt="onClick" delay="0">
                    <p:tgtEl>
                      <p:spTgt spid="6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9" fill="hold">
                      <p:stCondLst>
                        <p:cond delay="0"/>
                      </p:stCondLst>
                      <p:childTnLst>
                        <p:par>
                          <p:cTn id="3550" fill="hold">
                            <p:stCondLst>
                              <p:cond delay="0"/>
                            </p:stCondLst>
                            <p:childTnLst>
                              <p:par>
                                <p:cTn id="355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52" dur="500"/>
                                        <p:tgtEl>
                                          <p:spTgt spid="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3" dur="500"/>
                                        <p:tgtEl>
                                          <p:spTgt spid="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54" dur="5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0"/>
                  </p:tgtEl>
                </p:cond>
              </p:nextCondLst>
            </p:seq>
            <p:seq concurrent="1" nextAc="seek">
              <p:cTn id="3556" restart="whenNotActive" fill="hold" evtFilter="cancelBubble" nodeType="interactiveSeq">
                <p:stCondLst>
                  <p:cond evt="onClick" delay="0">
                    <p:tgtEl>
                      <p:spTgt spid="6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57" fill="hold">
                      <p:stCondLst>
                        <p:cond delay="0"/>
                      </p:stCondLst>
                      <p:childTnLst>
                        <p:par>
                          <p:cTn id="3558" fill="hold">
                            <p:stCondLst>
                              <p:cond delay="0"/>
                            </p:stCondLst>
                            <p:childTnLst>
                              <p:par>
                                <p:cTn id="355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60" dur="500"/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1" dur="500"/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62"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7"/>
                  </p:tgtEl>
                </p:cond>
              </p:nextCondLst>
            </p:seq>
            <p:seq concurrent="1" nextAc="seek">
              <p:cTn id="3564" restart="whenNotActive" fill="hold" evtFilter="cancelBubble" nodeType="interactiveSeq">
                <p:stCondLst>
                  <p:cond evt="onClick" delay="0">
                    <p:tgtEl>
                      <p:spTgt spid="6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65" fill="hold">
                      <p:stCondLst>
                        <p:cond delay="0"/>
                      </p:stCondLst>
                      <p:childTnLst>
                        <p:par>
                          <p:cTn id="3566" fill="hold">
                            <p:stCondLst>
                              <p:cond delay="0"/>
                            </p:stCondLst>
                            <p:childTnLst>
                              <p:par>
                                <p:cTn id="356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68" dur="50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9" dur="50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0"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8"/>
                  </p:tgtEl>
                </p:cond>
              </p:nextCondLst>
            </p:seq>
            <p:seq concurrent="1" nextAc="seek">
              <p:cTn id="3572" restart="whenNotActive" fill="hold" evtFilter="cancelBubble" nodeType="interactiveSeq">
                <p:stCondLst>
                  <p:cond evt="onClick" delay="0">
                    <p:tgtEl>
                      <p:spTgt spid="6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3" fill="hold">
                      <p:stCondLst>
                        <p:cond delay="0"/>
                      </p:stCondLst>
                      <p:childTnLst>
                        <p:par>
                          <p:cTn id="3574" fill="hold">
                            <p:stCondLst>
                              <p:cond delay="0"/>
                            </p:stCondLst>
                            <p:childTnLst>
                              <p:par>
                                <p:cTn id="35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7" dur="50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8" dur="50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79" dur="5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4"/>
                  </p:tgtEl>
                </p:cond>
              </p:nextCondLst>
            </p:seq>
            <p:seq concurrent="1" nextAc="seek">
              <p:cTn id="3580" restart="whenNotActive" fill="hold" evtFilter="cancelBubble" nodeType="interactiveSeq">
                <p:stCondLst>
                  <p:cond evt="onClick" delay="0">
                    <p:tgtEl>
                      <p:spTgt spid="6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1" fill="hold">
                      <p:stCondLst>
                        <p:cond delay="0"/>
                      </p:stCondLst>
                      <p:childTnLst>
                        <p:par>
                          <p:cTn id="3582" fill="hold">
                            <p:stCondLst>
                              <p:cond delay="0"/>
                            </p:stCondLst>
                            <p:childTnLst>
                              <p:par>
                                <p:cTn id="35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85" dur="500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6" dur="500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7" dur="5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3"/>
                  </p:tgtEl>
                </p:cond>
              </p:nextCondLst>
            </p:seq>
            <p:seq concurrent="1" nextAc="seek">
              <p:cTn id="3588" restart="whenNotActive" fill="hold" evtFilter="cancelBubble" nodeType="interactiveSeq">
                <p:stCondLst>
                  <p:cond evt="onClick" delay="0">
                    <p:tgtEl>
                      <p:spTgt spid="6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9" fill="hold">
                      <p:stCondLst>
                        <p:cond delay="0"/>
                      </p:stCondLst>
                      <p:childTnLst>
                        <p:par>
                          <p:cTn id="3590" fill="hold">
                            <p:stCondLst>
                              <p:cond delay="0"/>
                            </p:stCondLst>
                            <p:childTnLst>
                              <p:par>
                                <p:cTn id="35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3" dur="500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4" dur="500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95" dur="5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1"/>
                  </p:tgtEl>
                </p:cond>
              </p:nextCondLst>
            </p:seq>
            <p:seq concurrent="1" nextAc="seek">
              <p:cTn id="3596" restart="whenNotActive" fill="hold" evtFilter="cancelBubble" nodeType="interactiveSeq">
                <p:stCondLst>
                  <p:cond evt="onClick" delay="0">
                    <p:tgtEl>
                      <p:spTgt spid="6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97" fill="hold">
                      <p:stCondLst>
                        <p:cond delay="0"/>
                      </p:stCondLst>
                      <p:childTnLst>
                        <p:par>
                          <p:cTn id="3598" fill="hold">
                            <p:stCondLst>
                              <p:cond delay="0"/>
                            </p:stCondLst>
                            <p:childTnLst>
                              <p:par>
                                <p:cTn id="35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01" dur="500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2" dur="500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3" dur="5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2"/>
                  </p:tgtEl>
                </p:cond>
              </p:nextCondLst>
            </p:seq>
            <p:seq concurrent="1" nextAc="seek">
              <p:cTn id="3604" restart="whenNotActive" fill="hold" evtFilter="cancelBubble" nodeType="interactiveSeq">
                <p:stCondLst>
                  <p:cond evt="onClick" delay="0">
                    <p:tgtEl>
                      <p:spTgt spid="6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5" fill="hold">
                      <p:stCondLst>
                        <p:cond delay="0"/>
                      </p:stCondLst>
                      <p:childTnLst>
                        <p:par>
                          <p:cTn id="3606" fill="hold">
                            <p:stCondLst>
                              <p:cond delay="0"/>
                            </p:stCondLst>
                            <p:childTnLst>
                              <p:par>
                                <p:cTn id="360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8" dur="500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9" dur="500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10" dur="5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7"/>
                  </p:tgtEl>
                </p:cond>
              </p:nextCondLst>
            </p:seq>
            <p:seq concurrent="1" nextAc="seek">
              <p:cTn id="3612" restart="whenNotActive" fill="hold" evtFilter="cancelBubble" nodeType="interactiveSeq">
                <p:stCondLst>
                  <p:cond evt="onClick" delay="0">
                    <p:tgtEl>
                      <p:spTgt spid="6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13" fill="hold">
                      <p:stCondLst>
                        <p:cond delay="0"/>
                      </p:stCondLst>
                      <p:childTnLst>
                        <p:par>
                          <p:cTn id="3614" fill="hold">
                            <p:stCondLst>
                              <p:cond delay="0"/>
                            </p:stCondLst>
                            <p:childTnLst>
                              <p:par>
                                <p:cTn id="36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16" dur="500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7" dur="500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18" dur="5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8"/>
                  </p:tgtEl>
                </p:cond>
              </p:nextCondLst>
            </p:seq>
            <p:seq concurrent="1" nextAc="seek">
              <p:cTn id="3620" restart="whenNotActive" fill="hold" evtFilter="cancelBubble" nodeType="interactiveSeq">
                <p:stCondLst>
                  <p:cond evt="onClick" delay="0">
                    <p:tgtEl>
                      <p:spTgt spid="6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21" fill="hold">
                      <p:stCondLst>
                        <p:cond delay="0"/>
                      </p:stCondLst>
                      <p:childTnLst>
                        <p:par>
                          <p:cTn id="3622" fill="hold">
                            <p:stCondLst>
                              <p:cond delay="0"/>
                            </p:stCondLst>
                            <p:childTnLst>
                              <p:par>
                                <p:cTn id="36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24" dur="500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5" dur="500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26" dur="5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5"/>
                  </p:tgtEl>
                </p:cond>
              </p:nextCondLst>
            </p:seq>
            <p:seq concurrent="1" nextAc="seek">
              <p:cTn id="3628" restart="whenNotActive" fill="hold" evtFilter="cancelBubble" nodeType="interactiveSeq">
                <p:stCondLst>
                  <p:cond evt="onClick" delay="0">
                    <p:tgtEl>
                      <p:spTgt spid="6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29" fill="hold">
                      <p:stCondLst>
                        <p:cond delay="0"/>
                      </p:stCondLst>
                      <p:childTnLst>
                        <p:par>
                          <p:cTn id="3630" fill="hold">
                            <p:stCondLst>
                              <p:cond delay="0"/>
                            </p:stCondLst>
                            <p:childTnLst>
                              <p:par>
                                <p:cTn id="36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32" dur="500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3" dur="500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4" dur="5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6"/>
                  </p:tgtEl>
                </p:cond>
              </p:nextCondLst>
            </p:seq>
            <p:seq concurrent="1" nextAc="seek">
              <p:cTn id="3636" restart="whenNotActive" fill="hold" evtFilter="cancelBubble" nodeType="interactiveSeq">
                <p:stCondLst>
                  <p:cond evt="onClick" delay="0">
                    <p:tgtEl>
                      <p:spTgt spid="6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7" fill="hold">
                      <p:stCondLst>
                        <p:cond delay="0"/>
                      </p:stCondLst>
                      <p:childTnLst>
                        <p:par>
                          <p:cTn id="3638" fill="hold">
                            <p:stCondLst>
                              <p:cond delay="0"/>
                            </p:stCondLst>
                            <p:childTnLst>
                              <p:par>
                                <p:cTn id="36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1" dur="500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2" dur="500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3" dur="5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2"/>
                  </p:tgtEl>
                </p:cond>
              </p:nextCondLst>
            </p:seq>
            <p:seq concurrent="1" nextAc="seek">
              <p:cTn id="3644" restart="whenNotActive" fill="hold" evtFilter="cancelBubble" nodeType="interactiveSeq">
                <p:stCondLst>
                  <p:cond evt="onClick" delay="0">
                    <p:tgtEl>
                      <p:spTgt spid="6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45" fill="hold">
                      <p:stCondLst>
                        <p:cond delay="0"/>
                      </p:stCondLst>
                      <p:childTnLst>
                        <p:par>
                          <p:cTn id="3646" fill="hold">
                            <p:stCondLst>
                              <p:cond delay="0"/>
                            </p:stCondLst>
                            <p:childTnLst>
                              <p:par>
                                <p:cTn id="36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9" dur="500" fill="hold"/>
                                        <p:tgtEl>
                                          <p:spTgt spid="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0" dur="500" fill="hold"/>
                                        <p:tgtEl>
                                          <p:spTgt spid="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1" dur="5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1"/>
                  </p:tgtEl>
                </p:cond>
              </p:nextCondLst>
            </p:seq>
            <p:seq concurrent="1" nextAc="seek">
              <p:cTn id="3652" restart="whenNotActive" fill="hold" evtFilter="cancelBubble" nodeType="interactiveSeq">
                <p:stCondLst>
                  <p:cond evt="onClick" delay="0">
                    <p:tgtEl>
                      <p:spTgt spid="6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53" fill="hold">
                      <p:stCondLst>
                        <p:cond delay="0"/>
                      </p:stCondLst>
                      <p:childTnLst>
                        <p:par>
                          <p:cTn id="3654" fill="hold">
                            <p:stCondLst>
                              <p:cond delay="0"/>
                            </p:stCondLst>
                            <p:childTnLst>
                              <p:par>
                                <p:cTn id="36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57" dur="500" fill="hold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8" dur="500" fill="hold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9" dur="5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9"/>
                  </p:tgtEl>
                </p:cond>
              </p:nextCondLst>
            </p:seq>
            <p:seq concurrent="1" nextAc="seek">
              <p:cTn id="3660" restart="whenNotActive" fill="hold" evtFilter="cancelBubble" nodeType="interactiveSeq">
                <p:stCondLst>
                  <p:cond evt="onClick" delay="0">
                    <p:tgtEl>
                      <p:spTgt spid="6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61" fill="hold">
                      <p:stCondLst>
                        <p:cond delay="0"/>
                      </p:stCondLst>
                      <p:childTnLst>
                        <p:par>
                          <p:cTn id="3662" fill="hold">
                            <p:stCondLst>
                              <p:cond delay="0"/>
                            </p:stCondLst>
                            <p:childTnLst>
                              <p:par>
                                <p:cTn id="36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65" dur="500" fill="hold"/>
                                        <p:tgtEl>
                                          <p:spTgt spid="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6" dur="500" fill="hold"/>
                                        <p:tgtEl>
                                          <p:spTgt spid="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67" dur="5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0"/>
                  </p:tgtEl>
                </p:cond>
              </p:nextCondLst>
            </p:seq>
            <p:seq concurrent="1" nextAc="seek">
              <p:cTn id="3668" restart="whenNotActive" fill="hold" evtFilter="cancelBubble" nodeType="interactiveSeq">
                <p:stCondLst>
                  <p:cond evt="onClick" delay="0">
                    <p:tgtEl>
                      <p:spTgt spid="6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69" fill="hold">
                      <p:stCondLst>
                        <p:cond delay="0"/>
                      </p:stCondLst>
                      <p:childTnLst>
                        <p:par>
                          <p:cTn id="3670" fill="hold">
                            <p:stCondLst>
                              <p:cond delay="0"/>
                            </p:stCondLst>
                            <p:childTnLst>
                              <p:par>
                                <p:cTn id="367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72" dur="500"/>
                                        <p:tgtEl>
                                          <p:spTgt spid="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3" dur="500"/>
                                        <p:tgtEl>
                                          <p:spTgt spid="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74" dur="5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5"/>
                  </p:tgtEl>
                </p:cond>
              </p:nextCondLst>
            </p:seq>
            <p:seq concurrent="1" nextAc="seek">
              <p:cTn id="3676" restart="whenNotActive" fill="hold" evtFilter="cancelBubble" nodeType="interactiveSeq">
                <p:stCondLst>
                  <p:cond evt="onClick" delay="0">
                    <p:tgtEl>
                      <p:spTgt spid="6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7" fill="hold">
                      <p:stCondLst>
                        <p:cond delay="0"/>
                      </p:stCondLst>
                      <p:childTnLst>
                        <p:par>
                          <p:cTn id="3678" fill="hold">
                            <p:stCondLst>
                              <p:cond delay="0"/>
                            </p:stCondLst>
                            <p:childTnLst>
                              <p:par>
                                <p:cTn id="36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80" dur="500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1" dur="500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82" dur="5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6"/>
                  </p:tgtEl>
                </p:cond>
              </p:nextCondLst>
            </p:seq>
            <p:seq concurrent="1" nextAc="seek">
              <p:cTn id="3684" restart="whenNotActive" fill="hold" evtFilter="cancelBubble" nodeType="interactiveSeq">
                <p:stCondLst>
                  <p:cond evt="onClick" delay="0">
                    <p:tgtEl>
                      <p:spTgt spid="6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85" fill="hold">
                      <p:stCondLst>
                        <p:cond delay="0"/>
                      </p:stCondLst>
                      <p:childTnLst>
                        <p:par>
                          <p:cTn id="3686" fill="hold">
                            <p:stCondLst>
                              <p:cond delay="0"/>
                            </p:stCondLst>
                            <p:childTnLst>
                              <p:par>
                                <p:cTn id="368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88" dur="500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9" dur="500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0" dur="5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3"/>
                  </p:tgtEl>
                </p:cond>
              </p:nextCondLst>
            </p:seq>
            <p:seq concurrent="1" nextAc="seek">
              <p:cTn id="3692" restart="whenNotActive" fill="hold" evtFilter="cancelBubble" nodeType="interactiveSeq">
                <p:stCondLst>
                  <p:cond evt="onClick" delay="0">
                    <p:tgtEl>
                      <p:spTgt spid="6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93" fill="hold">
                      <p:stCondLst>
                        <p:cond delay="0"/>
                      </p:stCondLst>
                      <p:childTnLst>
                        <p:par>
                          <p:cTn id="3694" fill="hold">
                            <p:stCondLst>
                              <p:cond delay="0"/>
                            </p:stCondLst>
                            <p:childTnLst>
                              <p:par>
                                <p:cTn id="369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96" dur="500"/>
                                        <p:tgtEl>
                                          <p:spTgt spid="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7" dur="500"/>
                                        <p:tgtEl>
                                          <p:spTgt spid="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8" dur="5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4"/>
                  </p:tgtEl>
                </p:cond>
              </p:nextCondLst>
            </p:seq>
            <p:seq concurrent="1" nextAc="seek">
              <p:cTn id="3700" restart="whenNotActive" fill="hold" evtFilter="cancelBubble" nodeType="interactiveSeq">
                <p:stCondLst>
                  <p:cond evt="onClick" delay="0">
                    <p:tgtEl>
                      <p:spTgt spid="6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01" fill="hold">
                      <p:stCondLst>
                        <p:cond delay="0"/>
                      </p:stCondLst>
                      <p:childTnLst>
                        <p:par>
                          <p:cTn id="3702" fill="hold">
                            <p:stCondLst>
                              <p:cond delay="0"/>
                            </p:stCondLst>
                            <p:childTnLst>
                              <p:par>
                                <p:cTn id="37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05" dur="500" fill="hold"/>
                                        <p:tgtEl>
                                          <p:spTgt spid="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6" dur="500" fill="hold"/>
                                        <p:tgtEl>
                                          <p:spTgt spid="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07" dur="5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2"/>
                  </p:tgtEl>
                </p:cond>
              </p:nextCondLst>
            </p:seq>
            <p:seq concurrent="1" nextAc="seek">
              <p:cTn id="3708" restart="whenNotActive" fill="hold" evtFilter="cancelBubble" nodeType="interactiveSeq">
                <p:stCondLst>
                  <p:cond evt="onClick" delay="0">
                    <p:tgtEl>
                      <p:spTgt spid="6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09" fill="hold">
                      <p:stCondLst>
                        <p:cond delay="0"/>
                      </p:stCondLst>
                      <p:childTnLst>
                        <p:par>
                          <p:cTn id="3710" fill="hold">
                            <p:stCondLst>
                              <p:cond delay="0"/>
                            </p:stCondLst>
                            <p:childTnLst>
                              <p:par>
                                <p:cTn id="37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3" dur="500" fill="hold"/>
                                        <p:tgtEl>
                                          <p:spTgt spid="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4" dur="500" fill="hold"/>
                                        <p:tgtEl>
                                          <p:spTgt spid="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15"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1"/>
                  </p:tgtEl>
                </p:cond>
              </p:nextCondLst>
            </p:seq>
            <p:seq concurrent="1" nextAc="seek">
              <p:cTn id="3716" restart="whenNotActive" fill="hold" evtFilter="cancelBubble" nodeType="interactiveSeq">
                <p:stCondLst>
                  <p:cond evt="onClick" delay="0">
                    <p:tgtEl>
                      <p:spTgt spid="6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17" fill="hold">
                      <p:stCondLst>
                        <p:cond delay="0"/>
                      </p:stCondLst>
                      <p:childTnLst>
                        <p:par>
                          <p:cTn id="3718" fill="hold">
                            <p:stCondLst>
                              <p:cond delay="0"/>
                            </p:stCondLst>
                            <p:childTnLst>
                              <p:par>
                                <p:cTn id="37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21" dur="500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2" dur="500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23" dur="5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9"/>
                  </p:tgtEl>
                </p:cond>
              </p:nextCondLst>
            </p:seq>
            <p:seq concurrent="1" nextAc="seek">
              <p:cTn id="3724" restart="whenNotActive" fill="hold" evtFilter="cancelBubble" nodeType="interactiveSeq">
                <p:stCondLst>
                  <p:cond evt="onClick" delay="0">
                    <p:tgtEl>
                      <p:spTgt spid="6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25" fill="hold">
                      <p:stCondLst>
                        <p:cond delay="0"/>
                      </p:stCondLst>
                      <p:childTnLst>
                        <p:par>
                          <p:cTn id="3726" fill="hold">
                            <p:stCondLst>
                              <p:cond delay="0"/>
                            </p:stCondLst>
                            <p:childTnLst>
                              <p:par>
                                <p:cTn id="37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29" dur="500" fill="hold"/>
                                        <p:tgtEl>
                                          <p:spTgt spid="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0" dur="500" fill="hold"/>
                                        <p:tgtEl>
                                          <p:spTgt spid="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31" dur="5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0"/>
                  </p:tgtEl>
                </p:cond>
              </p:nextCondLst>
            </p:seq>
            <p:seq concurrent="1" nextAc="seek">
              <p:cTn id="3732" restart="whenNotActive" fill="hold" evtFilter="cancelBubble" nodeType="interactiveSeq">
                <p:stCondLst>
                  <p:cond evt="onClick" delay="0">
                    <p:tgtEl>
                      <p:spTgt spid="6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33" fill="hold">
                      <p:stCondLst>
                        <p:cond delay="0"/>
                      </p:stCondLst>
                      <p:childTnLst>
                        <p:par>
                          <p:cTn id="3734" fill="hold">
                            <p:stCondLst>
                              <p:cond delay="0"/>
                            </p:stCondLst>
                            <p:childTnLst>
                              <p:par>
                                <p:cTn id="373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36" dur="500"/>
                                        <p:tgtEl>
                                          <p:spTgt spid="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7" dur="500"/>
                                        <p:tgtEl>
                                          <p:spTgt spid="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38" dur="5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5"/>
                  </p:tgtEl>
                </p:cond>
              </p:nextCondLst>
            </p:seq>
            <p:seq concurrent="1" nextAc="seek">
              <p:cTn id="3740" restart="whenNotActive" fill="hold" evtFilter="cancelBubble" nodeType="interactiveSeq">
                <p:stCondLst>
                  <p:cond evt="onClick" delay="0">
                    <p:tgtEl>
                      <p:spTgt spid="6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41" fill="hold">
                      <p:stCondLst>
                        <p:cond delay="0"/>
                      </p:stCondLst>
                      <p:childTnLst>
                        <p:par>
                          <p:cTn id="3742" fill="hold">
                            <p:stCondLst>
                              <p:cond delay="0"/>
                            </p:stCondLst>
                            <p:childTnLst>
                              <p:par>
                                <p:cTn id="374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44" dur="500"/>
                                        <p:tgtEl>
                                          <p:spTgt spid="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5" dur="500"/>
                                        <p:tgtEl>
                                          <p:spTgt spid="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6" dur="5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6"/>
                  </p:tgtEl>
                </p:cond>
              </p:nextCondLst>
            </p:seq>
            <p:seq concurrent="1" nextAc="seek">
              <p:cTn id="3748" restart="whenNotActive" fill="hold" evtFilter="cancelBubble" nodeType="interactiveSeq">
                <p:stCondLst>
                  <p:cond evt="onClick" delay="0">
                    <p:tgtEl>
                      <p:spTgt spid="6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49" fill="hold">
                      <p:stCondLst>
                        <p:cond delay="0"/>
                      </p:stCondLst>
                      <p:childTnLst>
                        <p:par>
                          <p:cTn id="3750" fill="hold">
                            <p:stCondLst>
                              <p:cond delay="0"/>
                            </p:stCondLst>
                            <p:childTnLst>
                              <p:par>
                                <p:cTn id="375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52" dur="500"/>
                                        <p:tgtEl>
                                          <p:spTgt spid="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3" dur="500"/>
                                        <p:tgtEl>
                                          <p:spTgt spid="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4" dur="5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3"/>
                  </p:tgtEl>
                </p:cond>
              </p:nextCondLst>
            </p:seq>
            <p:seq concurrent="1" nextAc="seek">
              <p:cTn id="3756" restart="whenNotActive" fill="hold" evtFilter="cancelBubble" nodeType="interactiveSeq">
                <p:stCondLst>
                  <p:cond evt="onClick" delay="0">
                    <p:tgtEl>
                      <p:spTgt spid="6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57" fill="hold">
                      <p:stCondLst>
                        <p:cond delay="0"/>
                      </p:stCondLst>
                      <p:childTnLst>
                        <p:par>
                          <p:cTn id="3758" fill="hold">
                            <p:stCondLst>
                              <p:cond delay="0"/>
                            </p:stCondLst>
                            <p:childTnLst>
                              <p:par>
                                <p:cTn id="375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60" dur="500"/>
                                        <p:tgtEl>
                                          <p:spTgt spid="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1" dur="500"/>
                                        <p:tgtEl>
                                          <p:spTgt spid="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62"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4"/>
                  </p:tgtEl>
                </p:cond>
              </p:nextCondLst>
            </p:seq>
            <p:seq concurrent="1" nextAc="seek">
              <p:cTn id="3764" restart="whenNotActive" fill="hold" evtFilter="cancelBubble" nodeType="interactiveSeq">
                <p:stCondLst>
                  <p:cond evt="onClick" delay="0">
                    <p:tgtEl>
                      <p:spTgt spid="6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65" fill="hold">
                      <p:stCondLst>
                        <p:cond delay="0"/>
                      </p:stCondLst>
                      <p:childTnLst>
                        <p:par>
                          <p:cTn id="3766" fill="hold">
                            <p:stCondLst>
                              <p:cond delay="0"/>
                            </p:stCondLst>
                            <p:childTnLst>
                              <p:par>
                                <p:cTn id="37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9" dur="500" fill="hold"/>
                                        <p:tgtEl>
                                          <p:spTgt spid="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0" dur="500" fill="hold"/>
                                        <p:tgtEl>
                                          <p:spTgt spid="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71" dur="5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0"/>
                  </p:tgtEl>
                </p:cond>
              </p:nextCondLst>
            </p:seq>
            <p:seq concurrent="1" nextAc="seek">
              <p:cTn id="3772" restart="whenNotActive" fill="hold" evtFilter="cancelBubble" nodeType="interactiveSeq">
                <p:stCondLst>
                  <p:cond evt="onClick" delay="0">
                    <p:tgtEl>
                      <p:spTgt spid="6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3" fill="hold">
                      <p:stCondLst>
                        <p:cond delay="0"/>
                      </p:stCondLst>
                      <p:childTnLst>
                        <p:par>
                          <p:cTn id="3774" fill="hold">
                            <p:stCondLst>
                              <p:cond delay="0"/>
                            </p:stCondLst>
                            <p:childTnLst>
                              <p:par>
                                <p:cTn id="37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7" dur="500" fill="hold"/>
                                        <p:tgtEl>
                                          <p:spTgt spid="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8" dur="500" fill="hold"/>
                                        <p:tgtEl>
                                          <p:spTgt spid="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79" dur="5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9"/>
                  </p:tgtEl>
                </p:cond>
              </p:nextCondLst>
            </p:seq>
            <p:seq concurrent="1" nextAc="seek">
              <p:cTn id="3780" restart="whenNotActive" fill="hold" evtFilter="cancelBubble" nodeType="interactiveSeq">
                <p:stCondLst>
                  <p:cond evt="onClick" delay="0">
                    <p:tgtEl>
                      <p:spTgt spid="6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1" fill="hold">
                      <p:stCondLst>
                        <p:cond delay="0"/>
                      </p:stCondLst>
                      <p:childTnLst>
                        <p:par>
                          <p:cTn id="3782" fill="hold">
                            <p:stCondLst>
                              <p:cond delay="0"/>
                            </p:stCondLst>
                            <p:childTnLst>
                              <p:par>
                                <p:cTn id="37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85" dur="500" fill="hold"/>
                                        <p:tgtEl>
                                          <p:spTgt spid="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6" dur="500" fill="hold"/>
                                        <p:tgtEl>
                                          <p:spTgt spid="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7" dur="5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7"/>
                  </p:tgtEl>
                </p:cond>
              </p:nextCondLst>
            </p:seq>
            <p:seq concurrent="1" nextAc="seek">
              <p:cTn id="3788" restart="whenNotActive" fill="hold" evtFilter="cancelBubble" nodeType="interactiveSeq">
                <p:stCondLst>
                  <p:cond evt="onClick" delay="0">
                    <p:tgtEl>
                      <p:spTgt spid="6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9" fill="hold">
                      <p:stCondLst>
                        <p:cond delay="0"/>
                      </p:stCondLst>
                      <p:childTnLst>
                        <p:par>
                          <p:cTn id="3790" fill="hold">
                            <p:stCondLst>
                              <p:cond delay="0"/>
                            </p:stCondLst>
                            <p:childTnLst>
                              <p:par>
                                <p:cTn id="37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3" dur="500" fill="hold"/>
                                        <p:tgtEl>
                                          <p:spTgt spid="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4" dur="500" fill="hold"/>
                                        <p:tgtEl>
                                          <p:spTgt spid="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95" dur="5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8"/>
                  </p:tgtEl>
                </p:cond>
              </p:nextCondLst>
            </p:seq>
            <p:seq concurrent="1" nextAc="seek">
              <p:cTn id="3796" restart="whenNotActive" fill="hold" evtFilter="cancelBubble" nodeType="interactiveSeq">
                <p:stCondLst>
                  <p:cond evt="onClick" delay="0">
                    <p:tgtEl>
                      <p:spTgt spid="6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97" fill="hold">
                      <p:stCondLst>
                        <p:cond delay="0"/>
                      </p:stCondLst>
                      <p:childTnLst>
                        <p:par>
                          <p:cTn id="3798" fill="hold">
                            <p:stCondLst>
                              <p:cond delay="0"/>
                            </p:stCondLst>
                            <p:childTnLst>
                              <p:par>
                                <p:cTn id="37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00" dur="500"/>
                                        <p:tgtEl>
                                          <p:spTgt spid="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1" dur="500"/>
                                        <p:tgtEl>
                                          <p:spTgt spid="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02" dur="5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3"/>
                  </p:tgtEl>
                </p:cond>
              </p:nextCondLst>
            </p:seq>
            <p:seq concurrent="1" nextAc="seek">
              <p:cTn id="3804" restart="whenNotActive" fill="hold" evtFilter="cancelBubble" nodeType="interactiveSeq">
                <p:stCondLst>
                  <p:cond evt="onClick" delay="0">
                    <p:tgtEl>
                      <p:spTgt spid="6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5" fill="hold">
                      <p:stCondLst>
                        <p:cond delay="0"/>
                      </p:stCondLst>
                      <p:childTnLst>
                        <p:par>
                          <p:cTn id="3806" fill="hold">
                            <p:stCondLst>
                              <p:cond delay="0"/>
                            </p:stCondLst>
                            <p:childTnLst>
                              <p:par>
                                <p:cTn id="380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08" dur="500"/>
                                        <p:tgtEl>
                                          <p:spTgt spid="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9" dur="500"/>
                                        <p:tgtEl>
                                          <p:spTgt spid="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0" dur="5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4"/>
                  </p:tgtEl>
                </p:cond>
              </p:nextCondLst>
            </p:seq>
            <p:seq concurrent="1" nextAc="seek">
              <p:cTn id="3812" restart="whenNotActive" fill="hold" evtFilter="cancelBubble" nodeType="interactiveSeq">
                <p:stCondLst>
                  <p:cond evt="onClick" delay="0">
                    <p:tgtEl>
                      <p:spTgt spid="6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3" fill="hold">
                      <p:stCondLst>
                        <p:cond delay="0"/>
                      </p:stCondLst>
                      <p:childTnLst>
                        <p:par>
                          <p:cTn id="3814" fill="hold">
                            <p:stCondLst>
                              <p:cond delay="0"/>
                            </p:stCondLst>
                            <p:childTnLst>
                              <p:par>
                                <p:cTn id="38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16" dur="500"/>
                                        <p:tgtEl>
                                          <p:spTgt spid="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7" dur="500"/>
                                        <p:tgtEl>
                                          <p:spTgt spid="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8" dur="5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1"/>
                  </p:tgtEl>
                </p:cond>
              </p:nextCondLst>
            </p:seq>
            <p:seq concurrent="1" nextAc="seek">
              <p:cTn id="3820" restart="whenNotActive" fill="hold" evtFilter="cancelBubble" nodeType="interactiveSeq">
                <p:stCondLst>
                  <p:cond evt="onClick" delay="0">
                    <p:tgtEl>
                      <p:spTgt spid="6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21" fill="hold">
                      <p:stCondLst>
                        <p:cond delay="0"/>
                      </p:stCondLst>
                      <p:childTnLst>
                        <p:par>
                          <p:cTn id="3822" fill="hold">
                            <p:stCondLst>
                              <p:cond delay="0"/>
                            </p:stCondLst>
                            <p:childTnLst>
                              <p:par>
                                <p:cTn id="38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24" dur="500"/>
                                        <p:tgtEl>
                                          <p:spTgt spid="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5" dur="500"/>
                                        <p:tgtEl>
                                          <p:spTgt spid="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26" dur="5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2"/>
                  </p:tgtEl>
                </p:cond>
              </p:nextCondLst>
            </p:seq>
            <p:seq concurrent="1" nextAc="seek">
              <p:cTn id="3828" restart="whenNotActive" fill="hold" evtFilter="cancelBubble" nodeType="interactiveSeq">
                <p:stCondLst>
                  <p:cond evt="onClick" delay="0">
                    <p:tgtEl>
                      <p:spTgt spid="6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29" fill="hold">
                      <p:stCondLst>
                        <p:cond delay="0"/>
                      </p:stCondLst>
                      <p:childTnLst>
                        <p:par>
                          <p:cTn id="3830" fill="hold">
                            <p:stCondLst>
                              <p:cond delay="0"/>
                            </p:stCondLst>
                            <p:childTnLst>
                              <p:par>
                                <p:cTn id="38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33" dur="500" fill="hold"/>
                                        <p:tgtEl>
                                          <p:spTgt spid="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4" dur="500" fill="hold"/>
                                        <p:tgtEl>
                                          <p:spTgt spid="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35" dur="500"/>
                                        <p:tgtEl>
                                          <p:spTgt spid="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8"/>
                  </p:tgtEl>
                </p:cond>
              </p:nextCondLst>
            </p:seq>
            <p:seq concurrent="1" nextAc="seek">
              <p:cTn id="3836" restart="whenNotActive" fill="hold" evtFilter="cancelBubble" nodeType="interactiveSeq">
                <p:stCondLst>
                  <p:cond evt="onClick" delay="0">
                    <p:tgtEl>
                      <p:spTgt spid="6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7" fill="hold">
                      <p:stCondLst>
                        <p:cond delay="0"/>
                      </p:stCondLst>
                      <p:childTnLst>
                        <p:par>
                          <p:cTn id="3838" fill="hold">
                            <p:stCondLst>
                              <p:cond delay="0"/>
                            </p:stCondLst>
                            <p:childTnLst>
                              <p:par>
                                <p:cTn id="38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41" dur="500" fill="hold"/>
                                        <p:tgtEl>
                                          <p:spTgt spid="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2" dur="500" fill="hold"/>
                                        <p:tgtEl>
                                          <p:spTgt spid="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3" dur="5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7"/>
                  </p:tgtEl>
                </p:cond>
              </p:nextCondLst>
            </p:seq>
            <p:seq concurrent="1" nextAc="seek">
              <p:cTn id="3844" restart="whenNotActive" fill="hold" evtFilter="cancelBubble" nodeType="interactiveSeq">
                <p:stCondLst>
                  <p:cond evt="onClick" delay="0">
                    <p:tgtEl>
                      <p:spTgt spid="6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45" fill="hold">
                      <p:stCondLst>
                        <p:cond delay="0"/>
                      </p:stCondLst>
                      <p:childTnLst>
                        <p:par>
                          <p:cTn id="3846" fill="hold">
                            <p:stCondLst>
                              <p:cond delay="0"/>
                            </p:stCondLst>
                            <p:childTnLst>
                              <p:par>
                                <p:cTn id="38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49" dur="500" fill="hold"/>
                                        <p:tgtEl>
                                          <p:spTgt spid="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0" dur="500" fill="hold"/>
                                        <p:tgtEl>
                                          <p:spTgt spid="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51" dur="50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5"/>
                  </p:tgtEl>
                </p:cond>
              </p:nextCondLst>
            </p:seq>
            <p:seq concurrent="1" nextAc="seek">
              <p:cTn id="3852" restart="whenNotActive" fill="hold" evtFilter="cancelBubble" nodeType="interactiveSeq">
                <p:stCondLst>
                  <p:cond evt="onClick" delay="0">
                    <p:tgtEl>
                      <p:spTgt spid="6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53" fill="hold">
                      <p:stCondLst>
                        <p:cond delay="0"/>
                      </p:stCondLst>
                      <p:childTnLst>
                        <p:par>
                          <p:cTn id="3854" fill="hold">
                            <p:stCondLst>
                              <p:cond delay="0"/>
                            </p:stCondLst>
                            <p:childTnLst>
                              <p:par>
                                <p:cTn id="38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57" dur="500" fill="hold"/>
                                        <p:tgtEl>
                                          <p:spTgt spid="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8" dur="500" fill="hold"/>
                                        <p:tgtEl>
                                          <p:spTgt spid="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59" dur="5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"/>
                  </p:tgtEl>
                </p:cond>
              </p:nextCondLst>
            </p:seq>
            <p:seq concurrent="1" nextAc="seek">
              <p:cTn id="3860" restart="whenNotActive" fill="hold" evtFilter="cancelBubble" nodeType="interactiveSeq">
                <p:stCondLst>
                  <p:cond evt="onClick" delay="0">
                    <p:tgtEl>
                      <p:spTgt spid="6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61" fill="hold">
                      <p:stCondLst>
                        <p:cond delay="0"/>
                      </p:stCondLst>
                      <p:childTnLst>
                        <p:par>
                          <p:cTn id="3862" fill="hold">
                            <p:stCondLst>
                              <p:cond delay="0"/>
                            </p:stCondLst>
                            <p:childTnLst>
                              <p:par>
                                <p:cTn id="386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64" dur="500"/>
                                        <p:tgtEl>
                                          <p:spTgt spid="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5" dur="500"/>
                                        <p:tgtEl>
                                          <p:spTgt spid="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66" dur="5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1"/>
                  </p:tgtEl>
                </p:cond>
              </p:nextCondLst>
            </p:seq>
            <p:seq concurrent="1" nextAc="seek">
              <p:cTn id="3868" restart="whenNotActive" fill="hold" evtFilter="cancelBubble" nodeType="interactiveSeq">
                <p:stCondLst>
                  <p:cond evt="onClick" delay="0">
                    <p:tgtEl>
                      <p:spTgt spid="6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69" fill="hold">
                      <p:stCondLst>
                        <p:cond delay="0"/>
                      </p:stCondLst>
                      <p:childTnLst>
                        <p:par>
                          <p:cTn id="3870" fill="hold">
                            <p:stCondLst>
                              <p:cond delay="0"/>
                            </p:stCondLst>
                            <p:childTnLst>
                              <p:par>
                                <p:cTn id="387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72" dur="500"/>
                                        <p:tgtEl>
                                          <p:spTgt spid="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3" dur="500"/>
                                        <p:tgtEl>
                                          <p:spTgt spid="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4" dur="500"/>
                                        <p:tgtEl>
                                          <p:spTgt spid="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2"/>
                  </p:tgtEl>
                </p:cond>
              </p:nextCondLst>
            </p:seq>
            <p:seq concurrent="1" nextAc="seek">
              <p:cTn id="3876" restart="whenNotActive" fill="hold" evtFilter="cancelBubble" nodeType="interactiveSeq">
                <p:stCondLst>
                  <p:cond evt="onClick" delay="0">
                    <p:tgtEl>
                      <p:spTgt spid="6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77" fill="hold">
                      <p:stCondLst>
                        <p:cond delay="0"/>
                      </p:stCondLst>
                      <p:childTnLst>
                        <p:par>
                          <p:cTn id="3878" fill="hold">
                            <p:stCondLst>
                              <p:cond delay="0"/>
                            </p:stCondLst>
                            <p:childTnLst>
                              <p:par>
                                <p:cTn id="38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0" dur="500"/>
                                        <p:tgtEl>
                                          <p:spTgt spid="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1" dur="500"/>
                                        <p:tgtEl>
                                          <p:spTgt spid="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82" dur="50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9"/>
                  </p:tgtEl>
                </p:cond>
              </p:nextCondLst>
            </p:seq>
            <p:seq concurrent="1" nextAc="seek">
              <p:cTn id="3884" restart="whenNotActive" fill="hold" evtFilter="cancelBubble" nodeType="interactiveSeq">
                <p:stCondLst>
                  <p:cond evt="onClick" delay="0">
                    <p:tgtEl>
                      <p:spTgt spid="6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85" fill="hold">
                      <p:stCondLst>
                        <p:cond delay="0"/>
                      </p:stCondLst>
                      <p:childTnLst>
                        <p:par>
                          <p:cTn id="3886" fill="hold">
                            <p:stCondLst>
                              <p:cond delay="0"/>
                            </p:stCondLst>
                            <p:childTnLst>
                              <p:par>
                                <p:cTn id="388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8" dur="500"/>
                                        <p:tgtEl>
                                          <p:spTgt spid="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9" dur="500"/>
                                        <p:tgtEl>
                                          <p:spTgt spid="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90" dur="5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0"/>
                  </p:tgtEl>
                </p:cond>
              </p:nextCondLst>
            </p:seq>
            <p:seq concurrent="1" nextAc="seek">
              <p:cTn id="3892" restart="whenNotActive" fill="hold" evtFilter="cancelBubble" nodeType="interactiveSeq">
                <p:stCondLst>
                  <p:cond evt="onClick" delay="0">
                    <p:tgtEl>
                      <p:spTgt spid="6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93" fill="hold">
                      <p:stCondLst>
                        <p:cond delay="0"/>
                      </p:stCondLst>
                      <p:childTnLst>
                        <p:par>
                          <p:cTn id="3894" fill="hold">
                            <p:stCondLst>
                              <p:cond delay="0"/>
                            </p:stCondLst>
                            <p:childTnLst>
                              <p:par>
                                <p:cTn id="38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7" dur="500" fill="hold"/>
                                        <p:tgtEl>
                                          <p:spTgt spid="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8" dur="500" fill="hold"/>
                                        <p:tgtEl>
                                          <p:spTgt spid="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99" dur="5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6"/>
                  </p:tgtEl>
                </p:cond>
              </p:nextCondLst>
            </p:seq>
            <p:seq concurrent="1" nextAc="seek">
              <p:cTn id="3900" restart="whenNotActive" fill="hold" evtFilter="cancelBubble" nodeType="interactiveSeq">
                <p:stCondLst>
                  <p:cond evt="onClick" delay="0">
                    <p:tgtEl>
                      <p:spTgt spid="6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1" fill="hold">
                      <p:stCondLst>
                        <p:cond delay="0"/>
                      </p:stCondLst>
                      <p:childTnLst>
                        <p:par>
                          <p:cTn id="3902" fill="hold">
                            <p:stCondLst>
                              <p:cond delay="0"/>
                            </p:stCondLst>
                            <p:childTnLst>
                              <p:par>
                                <p:cTn id="39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05" dur="500" fill="hold"/>
                                        <p:tgtEl>
                                          <p:spTgt spid="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6" dur="500" fill="hold"/>
                                        <p:tgtEl>
                                          <p:spTgt spid="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07" dur="500"/>
                                        <p:tgtEl>
                                          <p:spTgt spid="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5"/>
                  </p:tgtEl>
                </p:cond>
              </p:nextCondLst>
            </p:seq>
            <p:seq concurrent="1" nextAc="seek">
              <p:cTn id="3908" restart="whenNotActive" fill="hold" evtFilter="cancelBubble" nodeType="interactiveSeq">
                <p:stCondLst>
                  <p:cond evt="onClick" delay="0">
                    <p:tgtEl>
                      <p:spTgt spid="6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9" fill="hold">
                      <p:stCondLst>
                        <p:cond delay="0"/>
                      </p:stCondLst>
                      <p:childTnLst>
                        <p:par>
                          <p:cTn id="3910" fill="hold">
                            <p:stCondLst>
                              <p:cond delay="0"/>
                            </p:stCondLst>
                            <p:childTnLst>
                              <p:par>
                                <p:cTn id="39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13" dur="500" fill="hold"/>
                                        <p:tgtEl>
                                          <p:spTgt spid="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4" dur="500" fill="hold"/>
                                        <p:tgtEl>
                                          <p:spTgt spid="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5" dur="5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3"/>
                  </p:tgtEl>
                </p:cond>
              </p:nextCondLst>
            </p:seq>
            <p:seq concurrent="1" nextAc="seek">
              <p:cTn id="3916" restart="whenNotActive" fill="hold" evtFilter="cancelBubble" nodeType="interactiveSeq">
                <p:stCondLst>
                  <p:cond evt="onClick" delay="0">
                    <p:tgtEl>
                      <p:spTgt spid="6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17" fill="hold">
                      <p:stCondLst>
                        <p:cond delay="0"/>
                      </p:stCondLst>
                      <p:childTnLst>
                        <p:par>
                          <p:cTn id="3918" fill="hold">
                            <p:stCondLst>
                              <p:cond delay="0"/>
                            </p:stCondLst>
                            <p:childTnLst>
                              <p:par>
                                <p:cTn id="39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21" dur="500" fill="hold"/>
                                        <p:tgtEl>
                                          <p:spTgt spid="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2" dur="500" fill="hold"/>
                                        <p:tgtEl>
                                          <p:spTgt spid="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23" dur="50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4"/>
                  </p:tgtEl>
                </p:cond>
              </p:nextCondLst>
            </p:seq>
            <p:seq concurrent="1" nextAc="seek">
              <p:cTn id="3924" restart="whenNotActive" fill="hold" evtFilter="cancelBubble" nodeType="interactiveSeq">
                <p:stCondLst>
                  <p:cond evt="onClick" delay="0">
                    <p:tgtEl>
                      <p:spTgt spid="6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25" fill="hold">
                      <p:stCondLst>
                        <p:cond delay="0"/>
                      </p:stCondLst>
                      <p:childTnLst>
                        <p:par>
                          <p:cTn id="3926" fill="hold">
                            <p:stCondLst>
                              <p:cond delay="0"/>
                            </p:stCondLst>
                            <p:childTnLst>
                              <p:par>
                                <p:cTn id="39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28" dur="500"/>
                                        <p:tgtEl>
                                          <p:spTgt spid="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9" dur="500"/>
                                        <p:tgtEl>
                                          <p:spTgt spid="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0" dur="50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9"/>
                  </p:tgtEl>
                </p:cond>
              </p:nextCondLst>
            </p:seq>
            <p:seq concurrent="1" nextAc="seek">
              <p:cTn id="3932" restart="whenNotActive" fill="hold" evtFilter="cancelBubble" nodeType="interactiveSeq">
                <p:stCondLst>
                  <p:cond evt="onClick" delay="0">
                    <p:tgtEl>
                      <p:spTgt spid="7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3" fill="hold">
                      <p:stCondLst>
                        <p:cond delay="0"/>
                      </p:stCondLst>
                      <p:childTnLst>
                        <p:par>
                          <p:cTn id="3934" fill="hold">
                            <p:stCondLst>
                              <p:cond delay="0"/>
                            </p:stCondLst>
                            <p:childTnLst>
                              <p:par>
                                <p:cTn id="393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36" dur="500"/>
                                        <p:tgtEl>
                                          <p:spTgt spid="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7" dur="500"/>
                                        <p:tgtEl>
                                          <p:spTgt spid="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8" dur="5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0"/>
                  </p:tgtEl>
                </p:cond>
              </p:nextCondLst>
            </p:seq>
            <p:seq concurrent="1" nextAc="seek">
              <p:cTn id="3940" restart="whenNotActive" fill="hold" evtFilter="cancelBubble" nodeType="interactiveSeq">
                <p:stCondLst>
                  <p:cond evt="onClick" delay="0">
                    <p:tgtEl>
                      <p:spTgt spid="6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1" fill="hold">
                      <p:stCondLst>
                        <p:cond delay="0"/>
                      </p:stCondLst>
                      <p:childTnLst>
                        <p:par>
                          <p:cTn id="3942" fill="hold">
                            <p:stCondLst>
                              <p:cond delay="0"/>
                            </p:stCondLst>
                            <p:childTnLst>
                              <p:par>
                                <p:cTn id="394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44" dur="500"/>
                                        <p:tgtEl>
                                          <p:spTgt spid="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5" dur="500"/>
                                        <p:tgtEl>
                                          <p:spTgt spid="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46" dur="5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7"/>
                  </p:tgtEl>
                </p:cond>
              </p:nextCondLst>
            </p:seq>
            <p:seq concurrent="1" nextAc="seek">
              <p:cTn id="3948" restart="whenNotActive" fill="hold" evtFilter="cancelBubble" nodeType="interactiveSeq">
                <p:stCondLst>
                  <p:cond evt="onClick" delay="0">
                    <p:tgtEl>
                      <p:spTgt spid="6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9" fill="hold">
                      <p:stCondLst>
                        <p:cond delay="0"/>
                      </p:stCondLst>
                      <p:childTnLst>
                        <p:par>
                          <p:cTn id="3950" fill="hold">
                            <p:stCondLst>
                              <p:cond delay="0"/>
                            </p:stCondLst>
                            <p:childTnLst>
                              <p:par>
                                <p:cTn id="395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52" dur="500"/>
                                        <p:tgtEl>
                                          <p:spTgt spid="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3" dur="500"/>
                                        <p:tgtEl>
                                          <p:spTgt spid="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54" dur="500"/>
                                        <p:tgtEl>
                                          <p:spTgt spid="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8"/>
                  </p:tgtEl>
                </p:cond>
              </p:nextCondLst>
            </p:seq>
            <p:seq concurrent="1" nextAc="seek">
              <p:cTn id="3956" restart="whenNotActive" fill="hold" evtFilter="cancelBubble" nodeType="interactiveSeq">
                <p:stCondLst>
                  <p:cond evt="onClick" delay="0">
                    <p:tgtEl>
                      <p:spTgt spid="7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7" fill="hold">
                      <p:stCondLst>
                        <p:cond delay="0"/>
                      </p:stCondLst>
                      <p:childTnLst>
                        <p:par>
                          <p:cTn id="3958" fill="hold">
                            <p:stCondLst>
                              <p:cond delay="0"/>
                            </p:stCondLst>
                            <p:childTnLst>
                              <p:par>
                                <p:cTn id="395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0" dur="500"/>
                                        <p:tgtEl>
                                          <p:spTgt spid="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1" dur="500"/>
                                        <p:tgtEl>
                                          <p:spTgt spid="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62"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7"/>
                  </p:tgtEl>
                </p:cond>
              </p:nextCondLst>
            </p:seq>
            <p:seq concurrent="1" nextAc="seek">
              <p:cTn id="3964" restart="whenNotActive" fill="hold" evtFilter="cancelBubble" nodeType="interactiveSeq">
                <p:stCondLst>
                  <p:cond evt="onClick" delay="0">
                    <p:tgtEl>
                      <p:spTgt spid="7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5" fill="hold">
                      <p:stCondLst>
                        <p:cond delay="0"/>
                      </p:stCondLst>
                      <p:childTnLst>
                        <p:par>
                          <p:cTn id="3966" fill="hold">
                            <p:stCondLst>
                              <p:cond delay="0"/>
                            </p:stCondLst>
                            <p:childTnLst>
                              <p:par>
                                <p:cTn id="39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69" dur="500" fill="hold"/>
                                        <p:tgtEl>
                                          <p:spTgt spid="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0" dur="500" fill="hold"/>
                                        <p:tgtEl>
                                          <p:spTgt spid="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71"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"/>
                  </p:tgtEl>
                </p:cond>
              </p:nextCondLst>
            </p:seq>
            <p:seq concurrent="1" nextAc="seek">
              <p:cTn id="3972" restart="whenNotActive" fill="hold" evtFilter="cancelBubble" nodeType="interactiveSeq">
                <p:stCondLst>
                  <p:cond evt="onClick" delay="0">
                    <p:tgtEl>
                      <p:spTgt spid="7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73" fill="hold">
                      <p:stCondLst>
                        <p:cond delay="0"/>
                      </p:stCondLst>
                      <p:childTnLst>
                        <p:par>
                          <p:cTn id="3974" fill="hold">
                            <p:stCondLst>
                              <p:cond delay="0"/>
                            </p:stCondLst>
                            <p:childTnLst>
                              <p:par>
                                <p:cTn id="397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76" dur="500"/>
                                        <p:tgtEl>
                                          <p:spTgt spid="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7" dur="500"/>
                                        <p:tgtEl>
                                          <p:spTgt spid="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78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9"/>
                  </p:tgtEl>
                </p:cond>
              </p:nextCondLst>
            </p:seq>
            <p:seq concurrent="1" nextAc="seek">
              <p:cTn id="3980" restart="whenNotActive" fill="hold" evtFilter="cancelBubble" nodeType="interactiveSeq">
                <p:stCondLst>
                  <p:cond evt="onClick" delay="0">
                    <p:tgtEl>
                      <p:spTgt spid="7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81" fill="hold">
                      <p:stCondLst>
                        <p:cond delay="0"/>
                      </p:stCondLst>
                      <p:childTnLst>
                        <p:par>
                          <p:cTn id="3982" fill="hold">
                            <p:stCondLst>
                              <p:cond delay="0"/>
                            </p:stCondLst>
                            <p:childTnLst>
                              <p:par>
                                <p:cTn id="39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5" dur="500" fill="hold"/>
                                        <p:tgtEl>
                                          <p:spTgt spid="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6" dur="500" fill="hold"/>
                                        <p:tgtEl>
                                          <p:spTgt spid="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87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8"/>
                  </p:tgtEl>
                </p:cond>
              </p:nextCondLst>
            </p:seq>
            <p:seq concurrent="1" nextAc="seek">
              <p:cTn id="3988" restart="whenNotActive" fill="hold" evtFilter="cancelBubble" nodeType="interactiveSeq">
                <p:stCondLst>
                  <p:cond evt="onClick" delay="0">
                    <p:tgtEl>
                      <p:spTgt spid="7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89" fill="hold">
                      <p:stCondLst>
                        <p:cond delay="0"/>
                      </p:stCondLst>
                      <p:childTnLst>
                        <p:par>
                          <p:cTn id="3990" fill="hold">
                            <p:stCondLst>
                              <p:cond delay="0"/>
                            </p:stCondLst>
                            <p:childTnLst>
                              <p:par>
                                <p:cTn id="399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92" dur="500"/>
                                        <p:tgtEl>
                                          <p:spTgt spid="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3" dur="500"/>
                                        <p:tgtEl>
                                          <p:spTgt spid="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4" dur="5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1"/>
                  </p:tgtEl>
                </p:cond>
              </p:nextCondLst>
            </p:seq>
            <p:seq concurrent="1" nextAc="seek">
              <p:cTn id="3996" restart="whenNotActive" fill="hold" evtFilter="cancelBubble" nodeType="interactiveSeq">
                <p:stCondLst>
                  <p:cond evt="onClick" delay="0">
                    <p:tgtEl>
                      <p:spTgt spid="7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7" fill="hold">
                      <p:stCondLst>
                        <p:cond delay="0"/>
                      </p:stCondLst>
                      <p:childTnLst>
                        <p:par>
                          <p:cTn id="3998" fill="hold">
                            <p:stCondLst>
                              <p:cond delay="0"/>
                            </p:stCondLst>
                            <p:childTnLst>
                              <p:par>
                                <p:cTn id="39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1" dur="500" fill="hold"/>
                                        <p:tgtEl>
                                          <p:spTgt spid="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2" dur="500" fill="hold"/>
                                        <p:tgtEl>
                                          <p:spTgt spid="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03" dur="5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0"/>
                  </p:tgtEl>
                </p:cond>
              </p:nextCondLst>
            </p:seq>
            <p:seq concurrent="1" nextAc="seek">
              <p:cTn id="4004" restart="whenNotActive" fill="hold" evtFilter="cancelBubble" nodeType="interactiveSeq">
                <p:stCondLst>
                  <p:cond evt="onClick" delay="0">
                    <p:tgtEl>
                      <p:spTgt spid="7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05" fill="hold">
                      <p:stCondLst>
                        <p:cond delay="0"/>
                      </p:stCondLst>
                      <p:childTnLst>
                        <p:par>
                          <p:cTn id="4006" fill="hold">
                            <p:stCondLst>
                              <p:cond delay="0"/>
                            </p:stCondLst>
                            <p:childTnLst>
                              <p:par>
                                <p:cTn id="400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08" dur="500"/>
                                        <p:tgtEl>
                                          <p:spTgt spid="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9" dur="500"/>
                                        <p:tgtEl>
                                          <p:spTgt spid="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10" dur="5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3"/>
                  </p:tgtEl>
                </p:cond>
              </p:nextCondLst>
            </p:seq>
            <p:seq concurrent="1" nextAc="seek">
              <p:cTn id="4012" restart="whenNotActive" fill="hold" evtFilter="cancelBubble" nodeType="interactiveSeq">
                <p:stCondLst>
                  <p:cond evt="onClick" delay="0">
                    <p:tgtEl>
                      <p:spTgt spid="7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13" fill="hold">
                      <p:stCondLst>
                        <p:cond delay="0"/>
                      </p:stCondLst>
                      <p:childTnLst>
                        <p:par>
                          <p:cTn id="4014" fill="hold">
                            <p:stCondLst>
                              <p:cond delay="0"/>
                            </p:stCondLst>
                            <p:childTnLst>
                              <p:par>
                                <p:cTn id="40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17" dur="500" fill="hold"/>
                                        <p:tgtEl>
                                          <p:spTgt spid="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8" dur="500" fill="hold"/>
                                        <p:tgtEl>
                                          <p:spTgt spid="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9" dur="5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2"/>
                  </p:tgtEl>
                </p:cond>
              </p:nextCondLst>
            </p:seq>
            <p:seq concurrent="1" nextAc="seek">
              <p:cTn id="4020" restart="whenNotActive" fill="hold" evtFilter="cancelBubble" nodeType="interactiveSeq">
                <p:stCondLst>
                  <p:cond evt="onClick" delay="0">
                    <p:tgtEl>
                      <p:spTgt spid="7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1" fill="hold">
                      <p:stCondLst>
                        <p:cond delay="0"/>
                      </p:stCondLst>
                      <p:childTnLst>
                        <p:par>
                          <p:cTn id="4022" fill="hold">
                            <p:stCondLst>
                              <p:cond delay="0"/>
                            </p:stCondLst>
                            <p:childTnLst>
                              <p:par>
                                <p:cTn id="40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5" dur="500" fill="hold"/>
                                        <p:tgtEl>
                                          <p:spTgt spid="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6" dur="500" fill="hold"/>
                                        <p:tgtEl>
                                          <p:spTgt spid="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27" dur="50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6"/>
                  </p:tgtEl>
                </p:cond>
              </p:nextCondLst>
            </p:seq>
            <p:seq concurrent="1" nextAc="seek">
              <p:cTn id="4028" restart="whenNotActive" fill="hold" evtFilter="cancelBubble" nodeType="interactiveSeq">
                <p:stCondLst>
                  <p:cond evt="onClick" delay="0">
                    <p:tgtEl>
                      <p:spTgt spid="7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9" fill="hold">
                      <p:stCondLst>
                        <p:cond delay="0"/>
                      </p:stCondLst>
                      <p:childTnLst>
                        <p:par>
                          <p:cTn id="4030" fill="hold">
                            <p:stCondLst>
                              <p:cond delay="0"/>
                            </p:stCondLst>
                            <p:childTnLst>
                              <p:par>
                                <p:cTn id="40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32" dur="500"/>
                                        <p:tgtEl>
                                          <p:spTgt spid="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3" dur="500"/>
                                        <p:tgtEl>
                                          <p:spTgt spid="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34" dur="50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"/>
                  </p:tgtEl>
                </p:cond>
              </p:nextCondLst>
            </p:seq>
            <p:seq concurrent="1" nextAc="seek">
              <p:cTn id="4036" restart="whenNotActive" fill="hold" evtFilter="cancelBubble" nodeType="interactiveSeq">
                <p:stCondLst>
                  <p:cond evt="onClick" delay="0">
                    <p:tgtEl>
                      <p:spTgt spid="7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37" fill="hold">
                      <p:stCondLst>
                        <p:cond delay="0"/>
                      </p:stCondLst>
                      <p:childTnLst>
                        <p:par>
                          <p:cTn id="4038" fill="hold">
                            <p:stCondLst>
                              <p:cond delay="0"/>
                            </p:stCondLst>
                            <p:childTnLst>
                              <p:par>
                                <p:cTn id="40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41" dur="500" fill="hold"/>
                                        <p:tgtEl>
                                          <p:spTgt spid="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2" dur="500" fill="hold"/>
                                        <p:tgtEl>
                                          <p:spTgt spid="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3" dur="5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"/>
                  </p:tgtEl>
                </p:cond>
              </p:nextCondLst>
            </p:seq>
            <p:seq concurrent="1" nextAc="seek">
              <p:cTn id="4044" restart="whenNotActive" fill="hold" evtFilter="cancelBubble" nodeType="interactiveSeq">
                <p:stCondLst>
                  <p:cond evt="onClick" delay="0">
                    <p:tgtEl>
                      <p:spTgt spid="7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45" fill="hold">
                      <p:stCondLst>
                        <p:cond delay="0"/>
                      </p:stCondLst>
                      <p:childTnLst>
                        <p:par>
                          <p:cTn id="4046" fill="hold">
                            <p:stCondLst>
                              <p:cond delay="0"/>
                            </p:stCondLst>
                            <p:childTnLst>
                              <p:par>
                                <p:cTn id="404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48" dur="500"/>
                                        <p:tgtEl>
                                          <p:spTgt spid="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9" dur="500"/>
                                        <p:tgtEl>
                                          <p:spTgt spid="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0" dur="5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9"/>
                  </p:tgtEl>
                </p:cond>
              </p:nextCondLst>
            </p:seq>
            <p:seq concurrent="1" nextAc="seek">
              <p:cTn id="4052" restart="whenNotActive" fill="hold" evtFilter="cancelBubble" nodeType="interactiveSeq">
                <p:stCondLst>
                  <p:cond evt="onClick" delay="0">
                    <p:tgtEl>
                      <p:spTgt spid="7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53" fill="hold">
                      <p:stCondLst>
                        <p:cond delay="0"/>
                      </p:stCondLst>
                      <p:childTnLst>
                        <p:par>
                          <p:cTn id="4054" fill="hold">
                            <p:stCondLst>
                              <p:cond delay="0"/>
                            </p:stCondLst>
                            <p:childTnLst>
                              <p:par>
                                <p:cTn id="40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57" dur="500" fill="hold"/>
                                        <p:tgtEl>
                                          <p:spTgt spid="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8" dur="500" fill="hold"/>
                                        <p:tgtEl>
                                          <p:spTgt spid="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59" dur="5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0"/>
                  </p:tgtEl>
                </p:cond>
              </p:nextCondLst>
            </p:seq>
            <p:seq concurrent="1" nextAc="seek">
              <p:cTn id="4060" restart="whenNotActive" fill="hold" evtFilter="cancelBubble" nodeType="interactiveSeq">
                <p:stCondLst>
                  <p:cond evt="onClick" delay="0">
                    <p:tgtEl>
                      <p:spTgt spid="7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1" fill="hold">
                      <p:stCondLst>
                        <p:cond delay="0"/>
                      </p:stCondLst>
                      <p:childTnLst>
                        <p:par>
                          <p:cTn id="4062" fill="hold">
                            <p:stCondLst>
                              <p:cond delay="0"/>
                            </p:stCondLst>
                            <p:childTnLst>
                              <p:par>
                                <p:cTn id="406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64" dur="500"/>
                                        <p:tgtEl>
                                          <p:spTgt spid="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5" dur="500"/>
                                        <p:tgtEl>
                                          <p:spTgt spid="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66" dur="5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1"/>
                  </p:tgtEl>
                </p:cond>
              </p:nextCondLst>
            </p:seq>
            <p:seq concurrent="1" nextAc="seek">
              <p:cTn id="4068" restart="whenNotActive" fill="hold" evtFilter="cancelBubble" nodeType="interactiveSeq">
                <p:stCondLst>
                  <p:cond evt="onClick" delay="0">
                    <p:tgtEl>
                      <p:spTgt spid="7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9" fill="hold">
                      <p:stCondLst>
                        <p:cond delay="0"/>
                      </p:stCondLst>
                      <p:childTnLst>
                        <p:par>
                          <p:cTn id="4070" fill="hold">
                            <p:stCondLst>
                              <p:cond delay="0"/>
                            </p:stCondLst>
                            <p:childTnLst>
                              <p:par>
                                <p:cTn id="40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73" dur="500" fill="hold"/>
                                        <p:tgtEl>
                                          <p:spTgt spid="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4" dur="500" fill="hold"/>
                                        <p:tgtEl>
                                          <p:spTgt spid="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75" dur="500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3"/>
                  </p:tgtEl>
                </p:cond>
              </p:nextCondLst>
            </p:seq>
            <p:seq concurrent="1" nextAc="seek">
              <p:cTn id="4076" restart="whenNotActive" fill="hold" evtFilter="cancelBubble" nodeType="interactiveSeq">
                <p:stCondLst>
                  <p:cond evt="onClick" delay="0">
                    <p:tgtEl>
                      <p:spTgt spid="7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77" fill="hold">
                      <p:stCondLst>
                        <p:cond delay="0"/>
                      </p:stCondLst>
                      <p:childTnLst>
                        <p:par>
                          <p:cTn id="4078" fill="hold">
                            <p:stCondLst>
                              <p:cond delay="0"/>
                            </p:stCondLst>
                            <p:childTnLst>
                              <p:par>
                                <p:cTn id="40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0" dur="500"/>
                                        <p:tgtEl>
                                          <p:spTgt spid="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1" dur="500"/>
                                        <p:tgtEl>
                                          <p:spTgt spid="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2" dur="500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4"/>
                  </p:tgtEl>
                </p:cond>
              </p:nextCondLst>
            </p:seq>
          </p:childTnLst>
        </p:cTn>
      </p:par>
    </p:tnLst>
    <p:bldLst>
      <p:bldP spid="719" grpId="0" animBg="1"/>
      <p:bldP spid="719" grpId="1" animBg="1"/>
      <p:bldP spid="39" grpId="0" animBg="1"/>
      <p:bldP spid="39" grpId="1" animBg="1"/>
      <p:bldP spid="41" grpId="0" animBg="1"/>
      <p:bldP spid="41" grpId="1" animBg="1"/>
      <p:bldP spid="43" grpId="0" animBg="1"/>
      <p:bldP spid="43" grpId="1" animBg="1"/>
      <p:bldP spid="45" grpId="0" animBg="1"/>
      <p:bldP spid="45" grpId="1" animBg="1"/>
      <p:bldP spid="49" grpId="0" animBg="1"/>
      <p:bldP spid="49" grpId="1" animBg="1"/>
      <p:bldP spid="51" grpId="0" animBg="1"/>
      <p:bldP spid="51" grpId="1" animBg="1"/>
      <p:bldP spid="53" grpId="0" animBg="1"/>
      <p:bldP spid="53" grpId="1" animBg="1"/>
      <p:bldP spid="55" grpId="0" animBg="1"/>
      <p:bldP spid="55" grpId="1" animBg="1"/>
      <p:bldP spid="57" grpId="0" animBg="1"/>
      <p:bldP spid="57" grpId="1" animBg="1"/>
      <p:bldP spid="26" grpId="0" animBg="1"/>
      <p:bldP spid="26" grpId="1" animBg="1"/>
      <p:bldP spid="65" grpId="0" animBg="1"/>
      <p:bldP spid="65" grpId="1" animBg="1"/>
      <p:bldP spid="67" grpId="0" animBg="1"/>
      <p:bldP spid="67" grpId="1" animBg="1"/>
      <p:bldP spid="69" grpId="0" animBg="1"/>
      <p:bldP spid="69" grpId="1" animBg="1"/>
      <p:bldP spid="71" grpId="0" animBg="1"/>
      <p:bldP spid="71" grpId="1" animBg="1"/>
      <p:bldP spid="73" grpId="0" animBg="1"/>
      <p:bldP spid="73" grpId="1" animBg="1"/>
      <p:bldP spid="75" grpId="0" animBg="1"/>
      <p:bldP spid="75" grpId="1" animBg="1"/>
      <p:bldP spid="77" grpId="0" animBg="1"/>
      <p:bldP spid="77" grpId="1" animBg="1"/>
      <p:bldP spid="79" grpId="0" animBg="1"/>
      <p:bldP spid="79" grpId="1" animBg="1"/>
      <p:bldP spid="81" grpId="0" animBg="1"/>
      <p:bldP spid="81" grpId="1" animBg="1"/>
      <p:bldP spid="85" grpId="0" animBg="1"/>
      <p:bldP spid="85" grpId="1" animBg="1"/>
      <p:bldP spid="87" grpId="0" animBg="1"/>
      <p:bldP spid="87" grpId="1" animBg="1"/>
      <p:bldP spid="89" grpId="0" animBg="1"/>
      <p:bldP spid="89" grpId="1" animBg="1"/>
      <p:bldP spid="91" grpId="0" animBg="1"/>
      <p:bldP spid="91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23" grpId="0" animBg="1"/>
      <p:bldP spid="23" grpId="1" animBg="1"/>
      <p:bldP spid="24" grpId="0" animBg="1"/>
      <p:bldP spid="24" grpId="1" animBg="1"/>
      <p:bldP spid="22" grpId="0" animBg="1"/>
      <p:bldP spid="22" grpId="1" animBg="1"/>
      <p:bldP spid="25" grpId="0" animBg="1"/>
      <p:bldP spid="25" grpId="1" animBg="1"/>
      <p:bldP spid="246" grpId="0" animBg="1"/>
      <p:bldP spid="246" grpId="1" animBg="1"/>
      <p:bldP spid="251" grpId="0" animBg="1"/>
      <p:bldP spid="251" grpId="1" animBg="1"/>
      <p:bldP spid="252" grpId="0" animBg="1"/>
      <p:bldP spid="252" grpId="1" animBg="1"/>
      <p:bldP spid="253" grpId="0" animBg="1"/>
      <p:bldP spid="253" grpId="1" animBg="1"/>
      <p:bldP spid="258" grpId="0" animBg="1"/>
      <p:bldP spid="258" grpId="1" animBg="1"/>
      <p:bldP spid="259" grpId="0" animBg="1"/>
      <p:bldP spid="259" grpId="1" animBg="1"/>
      <p:bldP spid="260" grpId="0" animBg="1"/>
      <p:bldP spid="260" grpId="1" animBg="1"/>
      <p:bldP spid="261" grpId="0" animBg="1"/>
      <p:bldP spid="261" grpId="1" animBg="1"/>
      <p:bldP spid="267" grpId="0" animBg="1"/>
      <p:bldP spid="267" grpId="1" animBg="1"/>
      <p:bldP spid="268" grpId="0" animBg="1"/>
      <p:bldP spid="268" grpId="1" animBg="1"/>
      <p:bldP spid="270" grpId="0" animBg="1"/>
      <p:bldP spid="270" grpId="1" animBg="1"/>
      <p:bldP spid="272" grpId="0" animBg="1"/>
      <p:bldP spid="272" grpId="1" animBg="1"/>
      <p:bldP spid="274" grpId="0" animBg="1"/>
      <p:bldP spid="274" grpId="1" animBg="1"/>
      <p:bldP spid="276" grpId="0" animBg="1"/>
      <p:bldP spid="276" grpId="1" animBg="1"/>
      <p:bldP spid="278" grpId="0" animBg="1"/>
      <p:bldP spid="278" grpId="1" animBg="1"/>
      <p:bldP spid="281" grpId="0" animBg="1"/>
      <p:bldP spid="281" grpId="1" animBg="1"/>
      <p:bldP spid="283" grpId="0" animBg="1"/>
      <p:bldP spid="283" grpId="1" animBg="1"/>
      <p:bldP spid="285" grpId="0" animBg="1"/>
      <p:bldP spid="285" grpId="1" animBg="1"/>
      <p:bldP spid="287" grpId="0" animBg="1"/>
      <p:bldP spid="287" grpId="1" animBg="1"/>
      <p:bldP spid="289" grpId="0" animBg="1"/>
      <p:bldP spid="289" grpId="1" animBg="1"/>
      <p:bldP spid="303" grpId="0" animBg="1"/>
      <p:bldP spid="303" grpId="1" animBg="1"/>
      <p:bldP spid="304" grpId="0" animBg="1"/>
      <p:bldP spid="304" grpId="1" animBg="1"/>
      <p:bldP spid="305" grpId="0" animBg="1"/>
      <p:bldP spid="305" grpId="1" animBg="1"/>
      <p:bldP spid="306" grpId="0" animBg="1"/>
      <p:bldP spid="306" grpId="1" animBg="1"/>
      <p:bldP spid="311" grpId="0" animBg="1"/>
      <p:bldP spid="311" grpId="1" animBg="1"/>
      <p:bldP spid="312" grpId="0" animBg="1"/>
      <p:bldP spid="312" grpId="1" animBg="1"/>
      <p:bldP spid="313" grpId="0" animBg="1"/>
      <p:bldP spid="313" grpId="1" animBg="1"/>
      <p:bldP spid="314" grpId="0" animBg="1"/>
      <p:bldP spid="314" grpId="1" animBg="1"/>
      <p:bldP spid="319" grpId="0" animBg="1"/>
      <p:bldP spid="319" grpId="1" animBg="1"/>
      <p:bldP spid="320" grpId="0" animBg="1"/>
      <p:bldP spid="320" grpId="1" animBg="1"/>
      <p:bldP spid="321" grpId="0" animBg="1"/>
      <p:bldP spid="321" grpId="1" animBg="1"/>
      <p:bldP spid="322" grpId="0" animBg="1"/>
      <p:bldP spid="322" grpId="1" animBg="1"/>
      <p:bldP spid="327" grpId="0" animBg="1"/>
      <p:bldP spid="327" grpId="1" animBg="1"/>
      <p:bldP spid="328" grpId="0" animBg="1"/>
      <p:bldP spid="328" grpId="1" animBg="1"/>
      <p:bldP spid="329" grpId="0" animBg="1"/>
      <p:bldP spid="329" grpId="1" animBg="1"/>
      <p:bldP spid="330" grpId="0" animBg="1"/>
      <p:bldP spid="330" grpId="1" animBg="1"/>
      <p:bldP spid="335" grpId="0" animBg="1"/>
      <p:bldP spid="335" grpId="1" animBg="1"/>
      <p:bldP spid="336" grpId="0" animBg="1"/>
      <p:bldP spid="336" grpId="1" animBg="1"/>
      <p:bldP spid="337" grpId="0" animBg="1"/>
      <p:bldP spid="337" grpId="1" animBg="1"/>
      <p:bldP spid="338" grpId="0" animBg="1"/>
      <p:bldP spid="338" grpId="1" animBg="1"/>
      <p:bldP spid="343" grpId="0" animBg="1"/>
      <p:bldP spid="343" grpId="1" animBg="1"/>
      <p:bldP spid="344" grpId="0" animBg="1"/>
      <p:bldP spid="344" grpId="1" animBg="1"/>
      <p:bldP spid="345" grpId="0" animBg="1"/>
      <p:bldP spid="345" grpId="1" animBg="1"/>
      <p:bldP spid="346" grpId="0" animBg="1"/>
      <p:bldP spid="346" grpId="1" animBg="1"/>
      <p:bldP spid="351" grpId="0" animBg="1"/>
      <p:bldP spid="351" grpId="1" animBg="1"/>
      <p:bldP spid="352" grpId="0" animBg="1"/>
      <p:bldP spid="352" grpId="1" animBg="1"/>
      <p:bldP spid="353" grpId="0" animBg="1"/>
      <p:bldP spid="353" grpId="1" animBg="1"/>
      <p:bldP spid="354" grpId="0" animBg="1"/>
      <p:bldP spid="354" grpId="1" animBg="1"/>
      <p:bldP spid="359" grpId="0" animBg="1"/>
      <p:bldP spid="359" grpId="1" animBg="1"/>
      <p:bldP spid="360" grpId="0" animBg="1"/>
      <p:bldP spid="360" grpId="1" animBg="1"/>
      <p:bldP spid="361" grpId="0" animBg="1"/>
      <p:bldP spid="361" grpId="1" animBg="1"/>
      <p:bldP spid="362" grpId="0" animBg="1"/>
      <p:bldP spid="362" grpId="1" animBg="1"/>
      <p:bldP spid="367" grpId="0" animBg="1"/>
      <p:bldP spid="367" grpId="1" animBg="1"/>
      <p:bldP spid="368" grpId="0" animBg="1"/>
      <p:bldP spid="368" grpId="1" animBg="1"/>
      <p:bldP spid="369" grpId="0" animBg="1"/>
      <p:bldP spid="369" grpId="1" animBg="1"/>
      <p:bldP spid="374" grpId="0" animBg="1"/>
      <p:bldP spid="374" grpId="1" animBg="1"/>
      <p:bldP spid="399" grpId="0" animBg="1"/>
      <p:bldP spid="399" grpId="1" animBg="1"/>
      <p:bldP spid="400" grpId="0" animBg="1"/>
      <p:bldP spid="400" grpId="1" animBg="1"/>
      <p:bldP spid="401" grpId="0" animBg="1"/>
      <p:bldP spid="401" grpId="1" animBg="1"/>
      <p:bldP spid="402" grpId="0" animBg="1"/>
      <p:bldP spid="402" grpId="1" animBg="1"/>
      <p:bldP spid="407" grpId="0" animBg="1"/>
      <p:bldP spid="407" grpId="1" animBg="1"/>
      <p:bldP spid="408" grpId="0" animBg="1"/>
      <p:bldP spid="408" grpId="1" animBg="1"/>
      <p:bldP spid="409" grpId="0" animBg="1"/>
      <p:bldP spid="409" grpId="1" animBg="1"/>
      <p:bldP spid="410" grpId="0" animBg="1"/>
      <p:bldP spid="410" grpId="1" animBg="1"/>
      <p:bldP spid="415" grpId="0" animBg="1"/>
      <p:bldP spid="415" grpId="1" animBg="1"/>
      <p:bldP spid="416" grpId="0" animBg="1"/>
      <p:bldP spid="416" grpId="1" animBg="1"/>
      <p:bldP spid="417" grpId="0" animBg="1"/>
      <p:bldP spid="417" grpId="1" animBg="1"/>
      <p:bldP spid="418" grpId="0" animBg="1"/>
      <p:bldP spid="418" grpId="1" animBg="1"/>
      <p:bldP spid="423" grpId="0" animBg="1"/>
      <p:bldP spid="423" grpId="1" animBg="1"/>
      <p:bldP spid="424" grpId="0" animBg="1"/>
      <p:bldP spid="424" grpId="1" animBg="1"/>
      <p:bldP spid="425" grpId="0" animBg="1"/>
      <p:bldP spid="425" grpId="1" animBg="1"/>
      <p:bldP spid="426" grpId="0" animBg="1"/>
      <p:bldP spid="426" grpId="1" animBg="1"/>
      <p:bldP spid="431" grpId="0" animBg="1"/>
      <p:bldP spid="431" grpId="1" animBg="1"/>
      <p:bldP spid="432" grpId="0" animBg="1"/>
      <p:bldP spid="432" grpId="1" animBg="1"/>
      <p:bldP spid="433" grpId="0" animBg="1"/>
      <p:bldP spid="433" grpId="1" animBg="1"/>
      <p:bldP spid="434" grpId="0" animBg="1"/>
      <p:bldP spid="434" grpId="1" animBg="1"/>
      <p:bldP spid="439" grpId="0" animBg="1"/>
      <p:bldP spid="439" grpId="1" animBg="1"/>
      <p:bldP spid="440" grpId="0" animBg="1"/>
      <p:bldP spid="440" grpId="1" animBg="1"/>
      <p:bldP spid="441" grpId="0" animBg="1"/>
      <p:bldP spid="441" grpId="1" animBg="1"/>
      <p:bldP spid="442" grpId="0" animBg="1"/>
      <p:bldP spid="442" grpId="1" animBg="1"/>
      <p:bldP spid="447" grpId="0" animBg="1"/>
      <p:bldP spid="447" grpId="1" animBg="1"/>
      <p:bldP spid="448" grpId="0" animBg="1"/>
      <p:bldP spid="448" grpId="1" animBg="1"/>
      <p:bldP spid="449" grpId="0" animBg="1"/>
      <p:bldP spid="449" grpId="1" animBg="1"/>
      <p:bldP spid="450" grpId="0" animBg="1"/>
      <p:bldP spid="450" grpId="1" animBg="1"/>
      <p:bldP spid="455" grpId="0" animBg="1"/>
      <p:bldP spid="455" grpId="1" animBg="1"/>
      <p:bldP spid="456" grpId="0" animBg="1"/>
      <p:bldP spid="456" grpId="1" animBg="1"/>
      <p:bldP spid="457" grpId="0" animBg="1"/>
      <p:bldP spid="457" grpId="1" animBg="1"/>
      <p:bldP spid="458" grpId="0" animBg="1"/>
      <p:bldP spid="458" grpId="1" animBg="1"/>
      <p:bldP spid="463" grpId="0" animBg="1"/>
      <p:bldP spid="463" grpId="1" animBg="1"/>
      <p:bldP spid="464" grpId="0" animBg="1"/>
      <p:bldP spid="464" grpId="1" animBg="1"/>
      <p:bldP spid="465" grpId="0" animBg="1"/>
      <p:bldP spid="465" grpId="1" animBg="1"/>
      <p:bldP spid="466" grpId="0" animBg="1"/>
      <p:bldP spid="466" grpId="1" animBg="1"/>
      <p:bldP spid="471" grpId="0" animBg="1"/>
      <p:bldP spid="471" grpId="1" animBg="1"/>
      <p:bldP spid="472" grpId="0" animBg="1"/>
      <p:bldP spid="472" grpId="1" animBg="1"/>
      <p:bldP spid="473" grpId="0" animBg="1"/>
      <p:bldP spid="473" grpId="1" animBg="1"/>
      <p:bldP spid="474" grpId="0" animBg="1"/>
      <p:bldP spid="474" grpId="1" animBg="1"/>
      <p:bldP spid="479" grpId="0" animBg="1"/>
      <p:bldP spid="479" grpId="1" animBg="1"/>
      <p:bldP spid="480" grpId="0" animBg="1"/>
      <p:bldP spid="480" grpId="1" animBg="1"/>
      <p:bldP spid="481" grpId="0" animBg="1"/>
      <p:bldP spid="481" grpId="1" animBg="1"/>
      <p:bldP spid="482" grpId="0" animBg="1"/>
      <p:bldP spid="482" grpId="1" animBg="1"/>
      <p:bldP spid="487" grpId="0" animBg="1"/>
      <p:bldP spid="487" grpId="1" animBg="1"/>
      <p:bldP spid="488" grpId="0" animBg="1"/>
      <p:bldP spid="488" grpId="1" animBg="1"/>
      <p:bldP spid="489" grpId="0" animBg="1"/>
      <p:bldP spid="489" grpId="1" animBg="1"/>
      <p:bldP spid="490" grpId="0" animBg="1"/>
      <p:bldP spid="490" grpId="1" animBg="1"/>
      <p:bldP spid="495" grpId="0" animBg="1"/>
      <p:bldP spid="495" grpId="1" animBg="1"/>
      <p:bldP spid="496" grpId="0" animBg="1"/>
      <p:bldP spid="496" grpId="1" animBg="1"/>
      <p:bldP spid="497" grpId="0" animBg="1"/>
      <p:bldP spid="497" grpId="1" animBg="1"/>
      <p:bldP spid="498" grpId="0" animBg="1"/>
      <p:bldP spid="498" grpId="1" animBg="1"/>
      <p:bldP spid="503" grpId="0" animBg="1"/>
      <p:bldP spid="503" grpId="1" animBg="1"/>
      <p:bldP spid="504" grpId="0" animBg="1"/>
      <p:bldP spid="504" grpId="1" animBg="1"/>
      <p:bldP spid="505" grpId="0" animBg="1"/>
      <p:bldP spid="505" grpId="1" animBg="1"/>
      <p:bldP spid="506" grpId="0" animBg="1"/>
      <p:bldP spid="506" grpId="1" animBg="1"/>
      <p:bldP spid="511" grpId="0" animBg="1"/>
      <p:bldP spid="511" grpId="1" animBg="1"/>
      <p:bldP spid="512" grpId="0" animBg="1"/>
      <p:bldP spid="512" grpId="1" animBg="1"/>
      <p:bldP spid="513" grpId="0" animBg="1"/>
      <p:bldP spid="513" grpId="1" animBg="1"/>
      <p:bldP spid="514" grpId="0" animBg="1"/>
      <p:bldP spid="514" grpId="1" animBg="1"/>
      <p:bldP spid="519" grpId="0" animBg="1"/>
      <p:bldP spid="519" grpId="1" animBg="1"/>
      <p:bldP spid="520" grpId="0" animBg="1"/>
      <p:bldP spid="520" grpId="1" animBg="1"/>
      <p:bldP spid="521" grpId="0" animBg="1"/>
      <p:bldP spid="521" grpId="1" animBg="1"/>
      <p:bldP spid="522" grpId="0" animBg="1"/>
      <p:bldP spid="522" grpId="1" animBg="1"/>
      <p:bldP spid="527" grpId="0" animBg="1"/>
      <p:bldP spid="527" grpId="1" animBg="1"/>
      <p:bldP spid="528" grpId="0" animBg="1"/>
      <p:bldP spid="528" grpId="1" animBg="1"/>
      <p:bldP spid="529" grpId="0" animBg="1"/>
      <p:bldP spid="529" grpId="1" animBg="1"/>
      <p:bldP spid="530" grpId="0" animBg="1"/>
      <p:bldP spid="530" grpId="1" animBg="1"/>
      <p:bldP spid="535" grpId="0" animBg="1"/>
      <p:bldP spid="535" grpId="1" animBg="1"/>
      <p:bldP spid="536" grpId="0" animBg="1"/>
      <p:bldP spid="536" grpId="1" animBg="1"/>
      <p:bldP spid="537" grpId="0" animBg="1"/>
      <p:bldP spid="537" grpId="1" animBg="1"/>
      <p:bldP spid="538" grpId="0" animBg="1"/>
      <p:bldP spid="538" grpId="1" animBg="1"/>
      <p:bldP spid="543" grpId="0" animBg="1"/>
      <p:bldP spid="543" grpId="1" animBg="1"/>
      <p:bldP spid="544" grpId="0" animBg="1"/>
      <p:bldP spid="544" grpId="1" animBg="1"/>
      <p:bldP spid="545" grpId="0" animBg="1"/>
      <p:bldP spid="545" grpId="1" animBg="1"/>
      <p:bldP spid="546" grpId="0" animBg="1"/>
      <p:bldP spid="546" grpId="1" animBg="1"/>
      <p:bldP spid="551" grpId="0" animBg="1"/>
      <p:bldP spid="551" grpId="1" animBg="1"/>
      <p:bldP spid="552" grpId="0" animBg="1"/>
      <p:bldP spid="552" grpId="1" animBg="1"/>
      <p:bldP spid="553" grpId="0" animBg="1"/>
      <p:bldP spid="553" grpId="1" animBg="1"/>
      <p:bldP spid="554" grpId="0" animBg="1"/>
      <p:bldP spid="554" grpId="1" animBg="1"/>
      <p:bldP spid="559" grpId="0" animBg="1"/>
      <p:bldP spid="559" grpId="1" animBg="1"/>
      <p:bldP spid="560" grpId="0" animBg="1"/>
      <p:bldP spid="560" grpId="1" animBg="1"/>
      <p:bldP spid="561" grpId="0" animBg="1"/>
      <p:bldP spid="561" grpId="1" animBg="1"/>
      <p:bldP spid="562" grpId="0" animBg="1"/>
      <p:bldP spid="562" grpId="1" animBg="1"/>
      <p:bldP spid="567" grpId="0" animBg="1"/>
      <p:bldP spid="567" grpId="1" animBg="1"/>
      <p:bldP spid="568" grpId="0" animBg="1"/>
      <p:bldP spid="568" grpId="1" animBg="1"/>
      <p:bldP spid="569" grpId="0" animBg="1"/>
      <p:bldP spid="569" grpId="1" animBg="1"/>
      <p:bldP spid="570" grpId="0" animBg="1"/>
      <p:bldP spid="570" grpId="1" animBg="1"/>
      <p:bldP spid="575" grpId="0" animBg="1"/>
      <p:bldP spid="575" grpId="1" animBg="1"/>
      <p:bldP spid="576" grpId="0" animBg="1"/>
      <p:bldP spid="576" grpId="1" animBg="1"/>
      <p:bldP spid="577" grpId="0" animBg="1"/>
      <p:bldP spid="577" grpId="1" animBg="1"/>
      <p:bldP spid="578" grpId="0" animBg="1"/>
      <p:bldP spid="578" grpId="1" animBg="1"/>
      <p:bldP spid="583" grpId="0" animBg="1"/>
      <p:bldP spid="583" grpId="1" animBg="1"/>
      <p:bldP spid="584" grpId="0" animBg="1"/>
      <p:bldP spid="584" grpId="1" animBg="1"/>
      <p:bldP spid="585" grpId="0" animBg="1"/>
      <p:bldP spid="585" grpId="1" animBg="1"/>
      <p:bldP spid="586" grpId="0" animBg="1"/>
      <p:bldP spid="586" grpId="1" animBg="1"/>
      <p:bldP spid="591" grpId="0" animBg="1"/>
      <p:bldP spid="591" grpId="1" animBg="1"/>
      <p:bldP spid="592" grpId="0" animBg="1"/>
      <p:bldP spid="592" grpId="1" animBg="1"/>
      <p:bldP spid="593" grpId="0" animBg="1"/>
      <p:bldP spid="593" grpId="1" animBg="1"/>
      <p:bldP spid="594" grpId="0" animBg="1"/>
      <p:bldP spid="594" grpId="1" animBg="1"/>
      <p:bldP spid="599" grpId="0" animBg="1"/>
      <p:bldP spid="599" grpId="1" animBg="1"/>
      <p:bldP spid="600" grpId="0" animBg="1"/>
      <p:bldP spid="600" grpId="1" animBg="1"/>
      <p:bldP spid="601" grpId="0" animBg="1"/>
      <p:bldP spid="601" grpId="1" animBg="1"/>
      <p:bldP spid="602" grpId="0" animBg="1"/>
      <p:bldP spid="602" grpId="1" animBg="1"/>
      <p:bldP spid="607" grpId="0" animBg="1"/>
      <p:bldP spid="607" grpId="1" animBg="1"/>
      <p:bldP spid="608" grpId="0" animBg="1"/>
      <p:bldP spid="608" grpId="1" animBg="1"/>
      <p:bldP spid="609" grpId="0" animBg="1"/>
      <p:bldP spid="609" grpId="1" animBg="1"/>
      <p:bldP spid="610" grpId="0" animBg="1"/>
      <p:bldP spid="610" grpId="1" animBg="1"/>
      <p:bldP spid="615" grpId="0" animBg="1"/>
      <p:bldP spid="615" grpId="1" animBg="1"/>
      <p:bldP spid="616" grpId="0" animBg="1"/>
      <p:bldP spid="616" grpId="1" animBg="1"/>
      <p:bldP spid="617" grpId="0" animBg="1"/>
      <p:bldP spid="617" grpId="1" animBg="1"/>
      <p:bldP spid="618" grpId="0" animBg="1"/>
      <p:bldP spid="618" grpId="1" animBg="1"/>
      <p:bldP spid="623" grpId="0" animBg="1"/>
      <p:bldP spid="623" grpId="1" animBg="1"/>
      <p:bldP spid="624" grpId="0" animBg="1"/>
      <p:bldP spid="624" grpId="1" animBg="1"/>
      <p:bldP spid="625" grpId="0" animBg="1"/>
      <p:bldP spid="625" grpId="1" animBg="1"/>
      <p:bldP spid="626" grpId="0" animBg="1"/>
      <p:bldP spid="626" grpId="1" animBg="1"/>
      <p:bldP spid="631" grpId="0" animBg="1"/>
      <p:bldP spid="631" grpId="1" animBg="1"/>
      <p:bldP spid="632" grpId="0" animBg="1"/>
      <p:bldP spid="632" grpId="1" animBg="1"/>
      <p:bldP spid="633" grpId="0" animBg="1"/>
      <p:bldP spid="633" grpId="1" animBg="1"/>
      <p:bldP spid="634" grpId="0" animBg="1"/>
      <p:bldP spid="634" grpId="1" animBg="1"/>
      <p:bldP spid="639" grpId="0" animBg="1"/>
      <p:bldP spid="639" grpId="1" animBg="1"/>
      <p:bldP spid="640" grpId="0" animBg="1"/>
      <p:bldP spid="640" grpId="1" animBg="1"/>
      <p:bldP spid="641" grpId="0" animBg="1"/>
      <p:bldP spid="641" grpId="1" animBg="1"/>
      <p:bldP spid="642" grpId="0" animBg="1"/>
      <p:bldP spid="642" grpId="1" animBg="1"/>
      <p:bldP spid="647" grpId="0" animBg="1"/>
      <p:bldP spid="647" grpId="1" animBg="1"/>
      <p:bldP spid="648" grpId="0" animBg="1"/>
      <p:bldP spid="648" grpId="1" animBg="1"/>
      <p:bldP spid="649" grpId="0" animBg="1"/>
      <p:bldP spid="649" grpId="1" animBg="1"/>
      <p:bldP spid="650" grpId="0" animBg="1"/>
      <p:bldP spid="650" grpId="1" animBg="1"/>
      <p:bldP spid="655" grpId="0" animBg="1"/>
      <p:bldP spid="655" grpId="1" animBg="1"/>
      <p:bldP spid="656" grpId="0" animBg="1"/>
      <p:bldP spid="656" grpId="1" animBg="1"/>
      <p:bldP spid="657" grpId="0" animBg="1"/>
      <p:bldP spid="657" grpId="1" animBg="1"/>
      <p:bldP spid="658" grpId="0" animBg="1"/>
      <p:bldP spid="658" grpId="1" animBg="1"/>
      <p:bldP spid="663" grpId="0" animBg="1"/>
      <p:bldP spid="663" grpId="1" animBg="1"/>
      <p:bldP spid="664" grpId="0" animBg="1"/>
      <p:bldP spid="664" grpId="1" animBg="1"/>
      <p:bldP spid="665" grpId="0" animBg="1"/>
      <p:bldP spid="665" grpId="1" animBg="1"/>
      <p:bldP spid="666" grpId="0" animBg="1"/>
      <p:bldP spid="666" grpId="1" animBg="1"/>
      <p:bldP spid="673" grpId="0" animBg="1"/>
      <p:bldP spid="673" grpId="1" animBg="1"/>
      <p:bldP spid="674" grpId="0" animBg="1"/>
      <p:bldP spid="674" grpId="1" animBg="1"/>
      <p:bldP spid="675" grpId="0" animBg="1"/>
      <p:bldP spid="675" grpId="1" animBg="1"/>
      <p:bldP spid="676" grpId="0" animBg="1"/>
      <p:bldP spid="676" grpId="1" animBg="1"/>
      <p:bldP spid="681" grpId="0" animBg="1"/>
      <p:bldP spid="681" grpId="1" animBg="1"/>
      <p:bldP spid="682" grpId="0" animBg="1"/>
      <p:bldP spid="682" grpId="1" animBg="1"/>
      <p:bldP spid="683" grpId="0" animBg="1"/>
      <p:bldP spid="683" grpId="1" animBg="1"/>
      <p:bldP spid="684" grpId="0" animBg="1"/>
      <p:bldP spid="684" grpId="1" animBg="1"/>
      <p:bldP spid="689" grpId="0" animBg="1"/>
      <p:bldP spid="689" grpId="1" animBg="1"/>
      <p:bldP spid="690" grpId="0" animBg="1"/>
      <p:bldP spid="690" grpId="1" animBg="1"/>
      <p:bldP spid="691" grpId="0" animBg="1"/>
      <p:bldP spid="691" grpId="1" animBg="1"/>
      <p:bldP spid="692" grpId="0" animBg="1"/>
      <p:bldP spid="692" grpId="1" animBg="1"/>
      <p:bldP spid="697" grpId="0" animBg="1"/>
      <p:bldP spid="697" grpId="1" animBg="1"/>
      <p:bldP spid="698" grpId="0" animBg="1"/>
      <p:bldP spid="698" grpId="1" animBg="1"/>
      <p:bldP spid="699" grpId="0" animBg="1"/>
      <p:bldP spid="699" grpId="1" animBg="1"/>
      <p:bldP spid="700" grpId="0" animBg="1"/>
      <p:bldP spid="700" grpId="1" animBg="1"/>
      <p:bldP spid="47" grpId="0" animBg="1"/>
      <p:bldP spid="47" grpId="1" animBg="1"/>
      <p:bldP spid="707" grpId="0" animBg="1"/>
      <p:bldP spid="707" grpId="1" animBg="1"/>
      <p:bldP spid="709" grpId="0" animBg="1"/>
      <p:bldP spid="709" grpId="1" animBg="1"/>
      <p:bldP spid="711" grpId="0" animBg="1"/>
      <p:bldP spid="711" grpId="1" animBg="1"/>
      <p:bldP spid="713" grpId="0" animBg="1"/>
      <p:bldP spid="713" grpId="1" animBg="1"/>
      <p:bldP spid="717" grpId="0" animBg="1"/>
      <p:bldP spid="717" grpId="1" animBg="1"/>
      <p:bldP spid="721" grpId="0" animBg="1"/>
      <p:bldP spid="721" grpId="1" animBg="1"/>
      <p:bldP spid="724" grpId="0" animBg="1"/>
      <p:bldP spid="72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808264" y="328564"/>
            <a:ext cx="982163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LUDO – STANDARD RULES</a:t>
            </a:r>
          </a:p>
          <a:p>
            <a:pPr algn="just"/>
            <a:endParaRPr lang="en-GB" sz="1400" dirty="0" smtClean="0">
              <a:solidFill>
                <a:schemeClr val="bg1"/>
              </a:solidFill>
            </a:endParaRPr>
          </a:p>
          <a:p>
            <a:pPr algn="just">
              <a:spcAft>
                <a:spcPts val="1200"/>
              </a:spcAft>
            </a:pPr>
            <a:r>
              <a:rPr lang="en-GB" sz="1400" dirty="0" smtClean="0">
                <a:solidFill>
                  <a:schemeClr val="bg1"/>
                </a:solidFill>
              </a:rPr>
              <a:t>Each </a:t>
            </a:r>
            <a:r>
              <a:rPr lang="en-GB" sz="1400" dirty="0">
                <a:solidFill>
                  <a:schemeClr val="bg1"/>
                </a:solidFill>
              </a:rPr>
              <a:t>player rolls the die; the highest roller begins the game. Players alternate turns in a clockwise direction. </a:t>
            </a:r>
          </a:p>
          <a:p>
            <a:pPr algn="just">
              <a:spcAft>
                <a:spcPts val="1200"/>
              </a:spcAft>
            </a:pPr>
            <a:r>
              <a:rPr lang="en-GB" sz="1400" dirty="0" smtClean="0">
                <a:solidFill>
                  <a:schemeClr val="bg1"/>
                </a:solidFill>
              </a:rPr>
              <a:t>To </a:t>
            </a:r>
            <a:r>
              <a:rPr lang="en-GB" sz="1400" dirty="0">
                <a:solidFill>
                  <a:schemeClr val="bg1"/>
                </a:solidFill>
              </a:rPr>
              <a:t>enter a </a:t>
            </a:r>
            <a:r>
              <a:rPr lang="en-GB" sz="1400" dirty="0" smtClean="0">
                <a:solidFill>
                  <a:schemeClr val="bg1"/>
                </a:solidFill>
              </a:rPr>
              <a:t>counter </a:t>
            </a:r>
            <a:r>
              <a:rPr lang="en-GB" sz="1400" dirty="0">
                <a:solidFill>
                  <a:schemeClr val="bg1"/>
                </a:solidFill>
              </a:rPr>
              <a:t>into play from its </a:t>
            </a:r>
            <a:r>
              <a:rPr lang="en-GB" sz="1400" dirty="0" smtClean="0">
                <a:solidFill>
                  <a:schemeClr val="bg1"/>
                </a:solidFill>
              </a:rPr>
              <a:t>corner yard </a:t>
            </a:r>
            <a:r>
              <a:rPr lang="en-GB" sz="1400" dirty="0">
                <a:solidFill>
                  <a:schemeClr val="bg1"/>
                </a:solidFill>
              </a:rPr>
              <a:t>to its starting square, a player must roll a </a:t>
            </a:r>
            <a:r>
              <a:rPr lang="en-GB" sz="1400" i="1" dirty="0" smtClean="0">
                <a:solidFill>
                  <a:schemeClr val="bg1"/>
                </a:solidFill>
              </a:rPr>
              <a:t>6. </a:t>
            </a:r>
            <a:r>
              <a:rPr lang="en-GB" sz="1400" dirty="0" smtClean="0">
                <a:solidFill>
                  <a:schemeClr val="bg1"/>
                </a:solidFill>
              </a:rPr>
              <a:t>If </a:t>
            </a:r>
            <a:r>
              <a:rPr lang="en-GB" sz="1400" dirty="0">
                <a:solidFill>
                  <a:schemeClr val="bg1"/>
                </a:solidFill>
              </a:rPr>
              <a:t>the player has no </a:t>
            </a:r>
            <a:r>
              <a:rPr lang="en-GB" sz="1400" dirty="0" smtClean="0">
                <a:solidFill>
                  <a:schemeClr val="bg1"/>
                </a:solidFill>
              </a:rPr>
              <a:t>counters </a:t>
            </a:r>
            <a:r>
              <a:rPr lang="en-GB" sz="1400" dirty="0">
                <a:solidFill>
                  <a:schemeClr val="bg1"/>
                </a:solidFill>
              </a:rPr>
              <a:t>yet in play and rolls other than a </a:t>
            </a:r>
            <a:r>
              <a:rPr lang="en-GB" sz="1400" i="1" dirty="0">
                <a:solidFill>
                  <a:schemeClr val="bg1"/>
                </a:solidFill>
              </a:rPr>
              <a:t>6</a:t>
            </a:r>
            <a:r>
              <a:rPr lang="en-GB" sz="1400" dirty="0">
                <a:solidFill>
                  <a:schemeClr val="bg1"/>
                </a:solidFill>
              </a:rPr>
              <a:t>, the turn passes to the next player. </a:t>
            </a:r>
            <a:endParaRPr lang="en-GB" sz="1400" dirty="0" smtClean="0">
              <a:solidFill>
                <a:schemeClr val="bg1"/>
              </a:solidFill>
            </a:endParaRPr>
          </a:p>
          <a:p>
            <a:pPr algn="just">
              <a:spcAft>
                <a:spcPts val="1200"/>
              </a:spcAft>
            </a:pPr>
            <a:r>
              <a:rPr lang="en-GB" sz="1400" dirty="0" smtClean="0">
                <a:solidFill>
                  <a:schemeClr val="bg1"/>
                </a:solidFill>
              </a:rPr>
              <a:t>Once </a:t>
            </a:r>
            <a:r>
              <a:rPr lang="en-GB" sz="1400" dirty="0">
                <a:solidFill>
                  <a:schemeClr val="bg1"/>
                </a:solidFill>
              </a:rPr>
              <a:t>a player has one or more </a:t>
            </a:r>
            <a:r>
              <a:rPr lang="en-GB" sz="1400" dirty="0" smtClean="0">
                <a:solidFill>
                  <a:schemeClr val="bg1"/>
                </a:solidFill>
              </a:rPr>
              <a:t>counters </a:t>
            </a:r>
            <a:r>
              <a:rPr lang="en-GB" sz="1400" dirty="0">
                <a:solidFill>
                  <a:schemeClr val="bg1"/>
                </a:solidFill>
              </a:rPr>
              <a:t>in play, </a:t>
            </a:r>
            <a:r>
              <a:rPr lang="en-GB" sz="1400" dirty="0" smtClean="0">
                <a:solidFill>
                  <a:schemeClr val="bg1"/>
                </a:solidFill>
              </a:rPr>
              <a:t>they select </a:t>
            </a:r>
            <a:r>
              <a:rPr lang="en-GB" sz="1400" dirty="0">
                <a:solidFill>
                  <a:schemeClr val="bg1"/>
                </a:solidFill>
              </a:rPr>
              <a:t>a </a:t>
            </a:r>
            <a:r>
              <a:rPr lang="en-GB" sz="1400" dirty="0" smtClean="0">
                <a:solidFill>
                  <a:schemeClr val="bg1"/>
                </a:solidFill>
              </a:rPr>
              <a:t>counter </a:t>
            </a:r>
            <a:r>
              <a:rPr lang="en-GB" sz="1400" dirty="0">
                <a:solidFill>
                  <a:schemeClr val="bg1"/>
                </a:solidFill>
              </a:rPr>
              <a:t>and </a:t>
            </a:r>
            <a:r>
              <a:rPr lang="en-GB" sz="1400" dirty="0" smtClean="0">
                <a:solidFill>
                  <a:schemeClr val="bg1"/>
                </a:solidFill>
              </a:rPr>
              <a:t>move </a:t>
            </a:r>
            <a:r>
              <a:rPr lang="en-GB" sz="1400" dirty="0">
                <a:solidFill>
                  <a:schemeClr val="bg1"/>
                </a:solidFill>
              </a:rPr>
              <a:t>it forwards along the track the number of squares indicated by the die. Players must always move a </a:t>
            </a:r>
            <a:r>
              <a:rPr lang="en-GB" sz="1400" dirty="0" smtClean="0">
                <a:solidFill>
                  <a:schemeClr val="bg1"/>
                </a:solidFill>
              </a:rPr>
              <a:t>counter </a:t>
            </a:r>
            <a:r>
              <a:rPr lang="en-GB" sz="1400" dirty="0">
                <a:solidFill>
                  <a:schemeClr val="bg1"/>
                </a:solidFill>
              </a:rPr>
              <a:t>according to the die value rolled. </a:t>
            </a:r>
            <a:r>
              <a:rPr lang="en-GB" sz="1400" dirty="0" smtClean="0">
                <a:solidFill>
                  <a:schemeClr val="bg1"/>
                </a:solidFill>
              </a:rPr>
              <a:t>If </a:t>
            </a:r>
            <a:r>
              <a:rPr lang="en-GB" sz="1400" dirty="0">
                <a:solidFill>
                  <a:schemeClr val="bg1"/>
                </a:solidFill>
              </a:rPr>
              <a:t>no move is possible, the turn moves to the next player. </a:t>
            </a:r>
          </a:p>
          <a:p>
            <a:pPr algn="just">
              <a:spcAft>
                <a:spcPts val="1200"/>
              </a:spcAft>
            </a:pPr>
            <a:r>
              <a:rPr lang="en-GB" sz="1400" dirty="0">
                <a:solidFill>
                  <a:schemeClr val="bg1"/>
                </a:solidFill>
              </a:rPr>
              <a:t>When a </a:t>
            </a:r>
            <a:r>
              <a:rPr lang="en-GB" sz="1400" i="1" dirty="0">
                <a:solidFill>
                  <a:schemeClr val="bg1"/>
                </a:solidFill>
              </a:rPr>
              <a:t>6</a:t>
            </a:r>
            <a:r>
              <a:rPr lang="en-GB" sz="1400" dirty="0">
                <a:solidFill>
                  <a:schemeClr val="bg1"/>
                </a:solidFill>
              </a:rPr>
              <a:t> is rolled, the player may choose to advance a </a:t>
            </a:r>
            <a:r>
              <a:rPr lang="en-GB" sz="1400" dirty="0" smtClean="0">
                <a:solidFill>
                  <a:schemeClr val="bg1"/>
                </a:solidFill>
              </a:rPr>
              <a:t>counter </a:t>
            </a:r>
            <a:r>
              <a:rPr lang="en-GB" sz="1400" dirty="0">
                <a:solidFill>
                  <a:schemeClr val="bg1"/>
                </a:solidFill>
              </a:rPr>
              <a:t>already in play, or may enter </a:t>
            </a:r>
            <a:r>
              <a:rPr lang="en-GB" sz="1400" dirty="0" smtClean="0">
                <a:solidFill>
                  <a:schemeClr val="bg1"/>
                </a:solidFill>
              </a:rPr>
              <a:t>another counter </a:t>
            </a:r>
            <a:r>
              <a:rPr lang="en-GB" sz="1400" dirty="0">
                <a:solidFill>
                  <a:schemeClr val="bg1"/>
                </a:solidFill>
              </a:rPr>
              <a:t>to its starting </a:t>
            </a:r>
            <a:r>
              <a:rPr lang="en-GB" sz="1400" dirty="0" smtClean="0">
                <a:solidFill>
                  <a:schemeClr val="bg1"/>
                </a:solidFill>
              </a:rPr>
              <a:t>square from the corner yard. </a:t>
            </a:r>
            <a:r>
              <a:rPr lang="en-GB" sz="1400" dirty="0">
                <a:solidFill>
                  <a:schemeClr val="bg1"/>
                </a:solidFill>
              </a:rPr>
              <a:t>Rolling a </a:t>
            </a:r>
            <a:r>
              <a:rPr lang="en-GB" sz="1400" i="1" dirty="0">
                <a:solidFill>
                  <a:schemeClr val="bg1"/>
                </a:solidFill>
              </a:rPr>
              <a:t>6</a:t>
            </a:r>
            <a:r>
              <a:rPr lang="en-GB" sz="1400" dirty="0">
                <a:solidFill>
                  <a:schemeClr val="bg1"/>
                </a:solidFill>
              </a:rPr>
              <a:t> earns the player an additional or "bonus" roll in that turn. If the bonus roll results in a </a:t>
            </a:r>
            <a:r>
              <a:rPr lang="en-GB" sz="1400" i="1" dirty="0">
                <a:solidFill>
                  <a:schemeClr val="bg1"/>
                </a:solidFill>
              </a:rPr>
              <a:t>6</a:t>
            </a:r>
            <a:r>
              <a:rPr lang="en-GB" sz="1400" dirty="0">
                <a:solidFill>
                  <a:schemeClr val="bg1"/>
                </a:solidFill>
              </a:rPr>
              <a:t> again, the player earns an additional bonus roll</a:t>
            </a:r>
            <a:r>
              <a:rPr lang="en-GB" sz="1400" dirty="0" smtClean="0">
                <a:solidFill>
                  <a:schemeClr val="bg1"/>
                </a:solidFill>
              </a:rPr>
              <a:t>. </a:t>
            </a:r>
            <a:r>
              <a:rPr lang="en-GB" sz="1400" dirty="0">
                <a:solidFill>
                  <a:schemeClr val="bg1"/>
                </a:solidFill>
              </a:rPr>
              <a:t>If the third roll is also a </a:t>
            </a:r>
            <a:r>
              <a:rPr lang="en-GB" sz="1400" i="1" dirty="0">
                <a:solidFill>
                  <a:schemeClr val="bg1"/>
                </a:solidFill>
              </a:rPr>
              <a:t>6</a:t>
            </a:r>
            <a:r>
              <a:rPr lang="en-GB" sz="1400" dirty="0">
                <a:solidFill>
                  <a:schemeClr val="bg1"/>
                </a:solidFill>
              </a:rPr>
              <a:t>, the player may not move and the turn immediately passes to the next player. </a:t>
            </a:r>
          </a:p>
          <a:p>
            <a:pPr algn="just">
              <a:spcAft>
                <a:spcPts val="1200"/>
              </a:spcAft>
            </a:pPr>
            <a:r>
              <a:rPr lang="en-GB" sz="1400" dirty="0">
                <a:solidFill>
                  <a:schemeClr val="bg1"/>
                </a:solidFill>
              </a:rPr>
              <a:t>Players may not end their move on a square they already occupy. If the advance of a </a:t>
            </a:r>
            <a:r>
              <a:rPr lang="en-GB" sz="1400" dirty="0" smtClean="0">
                <a:solidFill>
                  <a:schemeClr val="bg1"/>
                </a:solidFill>
              </a:rPr>
              <a:t>counter </a:t>
            </a:r>
            <a:r>
              <a:rPr lang="en-GB" sz="1400" dirty="0">
                <a:solidFill>
                  <a:schemeClr val="bg1"/>
                </a:solidFill>
              </a:rPr>
              <a:t>ends on a square occupied by an opponent's </a:t>
            </a:r>
            <a:r>
              <a:rPr lang="en-GB" sz="1400" dirty="0" smtClean="0">
                <a:solidFill>
                  <a:schemeClr val="bg1"/>
                </a:solidFill>
              </a:rPr>
              <a:t>counter, </a:t>
            </a:r>
            <a:r>
              <a:rPr lang="en-GB" sz="1400" dirty="0">
                <a:solidFill>
                  <a:schemeClr val="bg1"/>
                </a:solidFill>
              </a:rPr>
              <a:t>the </a:t>
            </a:r>
            <a:r>
              <a:rPr lang="en-GB" sz="1400" dirty="0" smtClean="0">
                <a:solidFill>
                  <a:schemeClr val="bg1"/>
                </a:solidFill>
              </a:rPr>
              <a:t>opponent’s counter </a:t>
            </a:r>
            <a:r>
              <a:rPr lang="en-GB" sz="1400" dirty="0">
                <a:solidFill>
                  <a:schemeClr val="bg1"/>
                </a:solidFill>
              </a:rPr>
              <a:t>is returned to its owner's yard. The returned </a:t>
            </a:r>
            <a:r>
              <a:rPr lang="en-GB" sz="1400" dirty="0" smtClean="0">
                <a:solidFill>
                  <a:schemeClr val="bg1"/>
                </a:solidFill>
              </a:rPr>
              <a:t>counter </a:t>
            </a:r>
            <a:r>
              <a:rPr lang="en-GB" sz="1400" dirty="0">
                <a:solidFill>
                  <a:schemeClr val="bg1"/>
                </a:solidFill>
              </a:rPr>
              <a:t>can be </a:t>
            </a:r>
            <a:r>
              <a:rPr lang="en-GB" sz="1400" dirty="0" smtClean="0">
                <a:solidFill>
                  <a:schemeClr val="bg1"/>
                </a:solidFill>
              </a:rPr>
              <a:t>re-entered </a:t>
            </a:r>
            <a:r>
              <a:rPr lang="en-GB" sz="1400" dirty="0">
                <a:solidFill>
                  <a:schemeClr val="bg1"/>
                </a:solidFill>
              </a:rPr>
              <a:t>into play only when the owner rolls a </a:t>
            </a:r>
            <a:r>
              <a:rPr lang="en-GB" sz="1400" i="1" dirty="0">
                <a:solidFill>
                  <a:schemeClr val="bg1"/>
                </a:solidFill>
              </a:rPr>
              <a:t>6</a:t>
            </a:r>
            <a:r>
              <a:rPr lang="en-GB" sz="1400" dirty="0">
                <a:solidFill>
                  <a:schemeClr val="bg1"/>
                </a:solidFill>
              </a:rPr>
              <a:t>. </a:t>
            </a:r>
            <a:endParaRPr lang="en-GB" sz="1400" dirty="0" smtClean="0">
              <a:solidFill>
                <a:schemeClr val="bg1"/>
              </a:solidFill>
            </a:endParaRPr>
          </a:p>
          <a:p>
            <a:pPr algn="just">
              <a:spcAft>
                <a:spcPts val="1200"/>
              </a:spcAft>
            </a:pPr>
            <a:r>
              <a:rPr lang="en-GB" sz="1400" dirty="0" smtClean="0">
                <a:solidFill>
                  <a:schemeClr val="bg1"/>
                </a:solidFill>
              </a:rPr>
              <a:t>A </a:t>
            </a:r>
            <a:r>
              <a:rPr lang="en-GB" sz="1400" dirty="0">
                <a:solidFill>
                  <a:schemeClr val="bg1"/>
                </a:solidFill>
              </a:rPr>
              <a:t>player's </a:t>
            </a:r>
            <a:r>
              <a:rPr lang="en-GB" sz="1400" dirty="0" smtClean="0">
                <a:solidFill>
                  <a:schemeClr val="bg1"/>
                </a:solidFill>
              </a:rPr>
              <a:t>starting and home </a:t>
            </a:r>
            <a:r>
              <a:rPr lang="en-GB" sz="1400" dirty="0">
                <a:solidFill>
                  <a:schemeClr val="bg1"/>
                </a:solidFill>
              </a:rPr>
              <a:t>column squares are always </a:t>
            </a:r>
            <a:r>
              <a:rPr lang="en-GB" sz="1400" dirty="0" smtClean="0">
                <a:solidFill>
                  <a:schemeClr val="bg1"/>
                </a:solidFill>
              </a:rPr>
              <a:t>safe as </a:t>
            </a:r>
            <a:r>
              <a:rPr lang="en-GB" sz="1400" dirty="0">
                <a:solidFill>
                  <a:schemeClr val="bg1"/>
                </a:solidFill>
              </a:rPr>
              <a:t>no opponent may enter them. </a:t>
            </a:r>
            <a:endParaRPr lang="en-GB" sz="1400" dirty="0" smtClean="0">
              <a:solidFill>
                <a:schemeClr val="bg1"/>
              </a:solidFill>
            </a:endParaRPr>
          </a:p>
          <a:p>
            <a:pPr algn="just">
              <a:spcAft>
                <a:spcPts val="1200"/>
              </a:spcAft>
            </a:pPr>
            <a:r>
              <a:rPr lang="en-GB" sz="1400" dirty="0">
                <a:solidFill>
                  <a:schemeClr val="bg1"/>
                </a:solidFill>
              </a:rPr>
              <a:t>The first </a:t>
            </a:r>
            <a:r>
              <a:rPr lang="en-GB" sz="1400" dirty="0" smtClean="0">
                <a:solidFill>
                  <a:schemeClr val="bg1"/>
                </a:solidFill>
              </a:rPr>
              <a:t>player to </a:t>
            </a:r>
            <a:r>
              <a:rPr lang="en-GB" sz="1400" dirty="0">
                <a:solidFill>
                  <a:schemeClr val="bg1"/>
                </a:solidFill>
              </a:rPr>
              <a:t>bring all their </a:t>
            </a:r>
            <a:r>
              <a:rPr lang="en-GB" sz="1400" dirty="0" smtClean="0">
                <a:solidFill>
                  <a:schemeClr val="bg1"/>
                </a:solidFill>
              </a:rPr>
              <a:t>counters </a:t>
            </a:r>
            <a:r>
              <a:rPr lang="en-GB" sz="1400" dirty="0">
                <a:solidFill>
                  <a:schemeClr val="bg1"/>
                </a:solidFill>
              </a:rPr>
              <a:t>to the finish wins the game. </a:t>
            </a:r>
            <a:r>
              <a:rPr lang="en-GB" sz="1400" dirty="0" smtClean="0">
                <a:solidFill>
                  <a:schemeClr val="bg1"/>
                </a:solidFill>
              </a:rPr>
              <a:t>Play can continue </a:t>
            </a:r>
            <a:r>
              <a:rPr lang="en-GB" sz="1400" dirty="0">
                <a:solidFill>
                  <a:schemeClr val="bg1"/>
                </a:solidFill>
              </a:rPr>
              <a:t>to determine second-, third-, and fourth-place </a:t>
            </a:r>
            <a:r>
              <a:rPr lang="en-GB" sz="1400" dirty="0" smtClean="0">
                <a:solidFill>
                  <a:schemeClr val="bg1"/>
                </a:solidFill>
              </a:rPr>
              <a:t>finishers if desired.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5902776" y="5331277"/>
            <a:ext cx="914402" cy="5306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latin typeface="Arial Black" panose="020B0A04020102020204" pitchFamily="34" charset="0"/>
              </a:rPr>
              <a:t>PLAY</a:t>
            </a:r>
            <a:endParaRPr lang="en-GB" sz="1400" dirty="0">
              <a:latin typeface="Arial Black" panose="020B0A04020102020204" pitchFamily="34" charset="0"/>
            </a:endParaRPr>
          </a:p>
        </p:txBody>
      </p:sp>
      <p:sp>
        <p:nvSpPr>
          <p:cNvPr id="5" name="Right Arrow 4">
            <a:hlinkClick r:id="rId4" action="ppaction://hlinksldjump"/>
          </p:cNvPr>
          <p:cNvSpPr/>
          <p:nvPr/>
        </p:nvSpPr>
        <p:spPr>
          <a:xfrm flipH="1">
            <a:off x="4359727" y="5331277"/>
            <a:ext cx="914402" cy="5306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latin typeface="Arial Black" panose="020B0A04020102020204" pitchFamily="34" charset="0"/>
              </a:rPr>
              <a:t>HOME</a:t>
            </a:r>
            <a:endParaRPr lang="en-GB" sz="1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7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441</Words>
  <Application>Microsoft Office PowerPoint</Application>
  <PresentationFormat>Custom</PresentationFormat>
  <Paragraphs>23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Rodwell</dc:creator>
  <cp:lastModifiedBy>John Rodwell</cp:lastModifiedBy>
  <cp:revision>60</cp:revision>
  <dcterms:created xsi:type="dcterms:W3CDTF">2019-01-11T20:45:20Z</dcterms:created>
  <dcterms:modified xsi:type="dcterms:W3CDTF">2019-01-17T12:37:56Z</dcterms:modified>
</cp:coreProperties>
</file>