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8" r:id="rId5"/>
    <p:sldId id="312" r:id="rId6"/>
    <p:sldId id="311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drive.google.com/file/d/0B2Q8XuO2ebzxekZMWjFEa21qNzA/view?usp=sharing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drive.google.com/file/d/1zl0Oj8jUxSpIDv-9Lu-MvVVNyqAJN0ql/view?usp=sharing" TargetMode="Externa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drive.google.com/file/d/0B2Q8XuO2ebzxbjlNdTV6Zk1SdzA/view?usp=sharing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sz="7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English with movies</a:t>
            </a:r>
            <a:endParaRPr lang="en-US" sz="7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>
            <p:ph type="title"/>
          </p:nvPr>
        </p:nvSpPr>
        <p:spPr/>
        <p:txBody>
          <a:bodyPr/>
          <a:p>
            <a:pPr algn="ctr"/>
            <a:r>
              <a:rPr lang="en-US"/>
              <a:t>Finding Nemo</a:t>
            </a:r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609600" y="1600200"/>
            <a:ext cx="10498455" cy="4526280"/>
          </a:xfrm>
        </p:spPr>
        <p:txBody>
          <a:bodyPr/>
          <a:p>
            <a:pPr algn="ctr"/>
            <a:r>
              <a:rPr lang="en-US"/>
              <a:t>Watch the video </a:t>
            </a:r>
            <a:r>
              <a:rPr lang="en-US">
                <a:hlinkClick r:id="rId1" action="ppaction://hlinkfile"/>
              </a:rPr>
              <a:t>here</a:t>
            </a:r>
            <a:r>
              <a:rPr lang="en-US"/>
              <a:t>: </a:t>
            </a:r>
            <a:endParaRPr lang="en-US"/>
          </a:p>
          <a:p>
            <a:pPr algn="ctr"/>
            <a:r>
              <a:rPr lang="en-US"/>
              <a:t>Answer the questions</a:t>
            </a:r>
            <a:endParaRPr lang="en-US"/>
          </a:p>
          <a:p>
            <a:pPr algn="ctr"/>
            <a:r>
              <a:rPr lang="en-US"/>
              <a:t>Place your bets</a:t>
            </a:r>
            <a:endParaRPr lang="en-US"/>
          </a:p>
          <a:p>
            <a:pPr algn="ctr"/>
            <a:r>
              <a:rPr lang="en-US"/>
              <a:t>Win </a:t>
            </a:r>
            <a:r>
              <a:rPr lang="en-US" strike="sngStrike">
                <a:solidFill>
                  <a:schemeClr val="tx1"/>
                </a:solidFill>
                <a:uFillTx/>
              </a:rPr>
              <a:t>real</a:t>
            </a:r>
            <a:r>
              <a:rPr lang="en-US"/>
              <a:t> fake money! </a:t>
            </a:r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Match the expressions...</a:t>
            </a:r>
            <a:endParaRPr lang="en-US"/>
          </a:p>
        </p:txBody>
      </p:sp>
      <p:graphicFrame>
        <p:nvGraphicFramePr>
          <p:cNvPr id="2" name="Content Placeholder 1"/>
          <p:cNvGraphicFramePr/>
          <p:nvPr>
            <p:ph sz="half" idx="2"/>
          </p:nvPr>
        </p:nvGraphicFramePr>
        <p:xfrm>
          <a:off x="20320" y="1184910"/>
          <a:ext cx="12286615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8448675" imgH="5038725" progId="Paint.Picture">
                  <p:embed/>
                </p:oleObj>
              </mc:Choice>
              <mc:Fallback>
                <p:oleObj name="" r:id="rId1" imgW="8448675" imgH="503872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320" y="1184910"/>
                        <a:ext cx="12286615" cy="573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526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/>
          <a:p>
            <a:pPr marL="0" indent="0" algn="ctr">
              <a:buNone/>
            </a:pPr>
            <a:endParaRPr lang="en-US" sz="9600">
              <a:solidFill>
                <a:srgbClr val="92D050"/>
              </a:solidFill>
              <a:uFillTx/>
            </a:endParaRPr>
          </a:p>
          <a:p>
            <a:pPr marL="0" indent="0" algn="ctr">
              <a:buNone/>
            </a:pPr>
            <a:r>
              <a:rPr lang="en-US" sz="9600">
                <a:solidFill>
                  <a:srgbClr val="92D050"/>
                </a:solidFill>
                <a:uFillTx/>
              </a:rPr>
              <a:t>$$$</a:t>
            </a:r>
            <a:endParaRPr lang="en-US" sz="9600">
              <a:solidFill>
                <a:srgbClr val="92D050"/>
              </a:solidFill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736600" y="401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/>
              <a:t>Place your bets...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And the answers are...</a:t>
            </a:r>
            <a:endParaRPr lang="en-US"/>
          </a:p>
        </p:txBody>
      </p:sp>
      <p:graphicFrame>
        <p:nvGraphicFramePr>
          <p:cNvPr id="8" name="Content Placeholder 7"/>
          <p:cNvGraphicFramePr/>
          <p:nvPr>
            <p:ph idx="1"/>
          </p:nvPr>
        </p:nvGraphicFramePr>
        <p:xfrm>
          <a:off x="-160655" y="1086485"/>
          <a:ext cx="12362815" cy="576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11553190" imgH="6553200" progId="Paint.Picture">
                  <p:embed/>
                </p:oleObj>
              </mc:Choice>
              <mc:Fallback>
                <p:oleObj name="" r:id="rId1" imgW="11553190" imgH="65532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60655" y="1086485"/>
                        <a:ext cx="12362815" cy="5765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>
            <p:ph type="title"/>
          </p:nvPr>
        </p:nvSpPr>
        <p:spPr/>
        <p:txBody>
          <a:bodyPr/>
          <a:p>
            <a:pPr algn="ctr"/>
            <a:r>
              <a:rPr lang="en-US"/>
              <a:t>Toy story</a:t>
            </a:r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609600" y="1600200"/>
            <a:ext cx="10498455" cy="4526280"/>
          </a:xfrm>
        </p:spPr>
        <p:txBody>
          <a:bodyPr/>
          <a:p>
            <a:pPr algn="ctr"/>
            <a:r>
              <a:rPr lang="en-US"/>
              <a:t>Watch the video </a:t>
            </a:r>
            <a:r>
              <a:rPr lang="en-US">
                <a:hlinkClick r:id="rId1" action="ppaction://hlinkfile"/>
              </a:rPr>
              <a:t>here</a:t>
            </a:r>
            <a:r>
              <a:rPr lang="en-US"/>
              <a:t>: </a:t>
            </a:r>
            <a:endParaRPr lang="en-US"/>
          </a:p>
          <a:p>
            <a:pPr algn="ctr"/>
            <a:r>
              <a:rPr lang="en-US"/>
              <a:t>Answer the questions</a:t>
            </a:r>
            <a:endParaRPr lang="en-US"/>
          </a:p>
          <a:p>
            <a:pPr algn="ctr"/>
            <a:r>
              <a:rPr lang="en-US"/>
              <a:t>Place your bets</a:t>
            </a:r>
            <a:endParaRPr lang="en-US"/>
          </a:p>
          <a:p>
            <a:pPr algn="ctr"/>
            <a:r>
              <a:rPr lang="en-US"/>
              <a:t>Win </a:t>
            </a:r>
            <a:r>
              <a:rPr lang="en-US" strike="sngStrike">
                <a:solidFill>
                  <a:schemeClr val="tx1"/>
                </a:solidFill>
                <a:uFillTx/>
              </a:rPr>
              <a:t>real</a:t>
            </a:r>
            <a:r>
              <a:rPr lang="en-US"/>
              <a:t> fake money! </a:t>
            </a:r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Match the expressions...</a:t>
            </a:r>
            <a:endParaRPr lang="en-US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-32385" y="1208405"/>
          <a:ext cx="12226290" cy="568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439150" imgH="5943600" progId="Paint.Picture">
                  <p:embed/>
                </p:oleObj>
              </mc:Choice>
              <mc:Fallback>
                <p:oleObj name="" r:id="rId1" imgW="8439150" imgH="59436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2385" y="1208405"/>
                        <a:ext cx="12226290" cy="568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526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/>
          <a:p>
            <a:pPr marL="0" indent="0" algn="ctr">
              <a:buNone/>
            </a:pPr>
            <a:endParaRPr lang="en-US" sz="9600">
              <a:solidFill>
                <a:srgbClr val="92D050"/>
              </a:solidFill>
              <a:uFillTx/>
            </a:endParaRPr>
          </a:p>
          <a:p>
            <a:pPr marL="0" indent="0" algn="ctr">
              <a:buNone/>
            </a:pPr>
            <a:r>
              <a:rPr lang="en-US" sz="9600">
                <a:solidFill>
                  <a:srgbClr val="92D050"/>
                </a:solidFill>
                <a:uFillTx/>
              </a:rPr>
              <a:t>$$$</a:t>
            </a:r>
            <a:endParaRPr lang="en-US" sz="9600">
              <a:solidFill>
                <a:srgbClr val="92D050"/>
              </a:solidFill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736600" y="401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/>
              <a:t>Place your bets...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And the answers are...</a:t>
            </a:r>
            <a:endParaRPr lang="en-US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-43180" y="1116965"/>
          <a:ext cx="12248515" cy="580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734800" imgH="6477000" progId="Paint.Picture">
                  <p:embed/>
                </p:oleObj>
              </mc:Choice>
              <mc:Fallback>
                <p:oleObj name="" r:id="rId1" imgW="11734800" imgH="64770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43180" y="1116965"/>
                        <a:ext cx="12248515" cy="5809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>
            <p:ph type="title"/>
          </p:nvPr>
        </p:nvSpPr>
        <p:spPr/>
        <p:txBody>
          <a:bodyPr/>
          <a:p>
            <a:pPr algn="ctr"/>
            <a:r>
              <a:rPr lang="en-US"/>
              <a:t>The Incredibles</a:t>
            </a:r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609600" y="1600200"/>
            <a:ext cx="10498455" cy="4526280"/>
          </a:xfrm>
        </p:spPr>
        <p:txBody>
          <a:bodyPr/>
          <a:p>
            <a:pPr algn="ctr"/>
            <a:r>
              <a:rPr lang="en-US"/>
              <a:t>Watch the video </a:t>
            </a:r>
            <a:endParaRPr lang="en-US"/>
          </a:p>
          <a:p>
            <a:pPr algn="ctr"/>
            <a:r>
              <a:rPr lang="en-US"/>
              <a:t>Answer the questions</a:t>
            </a:r>
            <a:endParaRPr lang="en-US"/>
          </a:p>
          <a:p>
            <a:pPr algn="ctr"/>
            <a:r>
              <a:rPr lang="en-US"/>
              <a:t>Place your bets</a:t>
            </a:r>
            <a:endParaRPr lang="en-US"/>
          </a:p>
          <a:p>
            <a:pPr algn="ctr"/>
            <a:r>
              <a:rPr lang="en-US"/>
              <a:t>Win </a:t>
            </a:r>
            <a:r>
              <a:rPr lang="en-US" strike="sngStrike">
                <a:solidFill>
                  <a:schemeClr val="tx1"/>
                </a:solidFill>
                <a:uFillTx/>
              </a:rPr>
              <a:t>real</a:t>
            </a:r>
            <a:r>
              <a:rPr lang="en-US"/>
              <a:t> fake money! </a:t>
            </a:r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u="sng"/>
              <a:t>Match the expressions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ChangeAspect="1"/>
          </p:cNvGraphicFramePr>
          <p:nvPr>
            <p:ph idx="1"/>
          </p:nvPr>
        </p:nvGraphicFramePr>
        <p:xfrm>
          <a:off x="-1905" y="1293495"/>
          <a:ext cx="12181205" cy="557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8724900" imgH="7315200" progId="Paint.Picture">
                  <p:embed/>
                </p:oleObj>
              </mc:Choice>
              <mc:Fallback>
                <p:oleObj name="" r:id="rId1" imgW="8724900" imgH="731520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905" y="1293495"/>
                        <a:ext cx="12181205" cy="557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526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/>
          <a:p>
            <a:pPr marL="0" indent="0" algn="ctr">
              <a:buNone/>
            </a:pPr>
            <a:endParaRPr lang="en-US" sz="9600">
              <a:solidFill>
                <a:srgbClr val="92D050"/>
              </a:solidFill>
              <a:uFillTx/>
            </a:endParaRPr>
          </a:p>
          <a:p>
            <a:pPr marL="0" indent="0" algn="ctr">
              <a:buNone/>
            </a:pPr>
            <a:r>
              <a:rPr lang="en-US" sz="9600">
                <a:solidFill>
                  <a:srgbClr val="92D050"/>
                </a:solidFill>
                <a:uFillTx/>
              </a:rPr>
              <a:t>$$$</a:t>
            </a:r>
            <a:endParaRPr lang="en-US" sz="9600">
              <a:solidFill>
                <a:srgbClr val="92D050"/>
              </a:solidFill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736600" y="401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/>
              <a:t>Place your bets...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And the answers are...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793750" y="1095375"/>
            <a:ext cx="12981940" cy="591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>
            <p:ph type="title"/>
          </p:nvPr>
        </p:nvSpPr>
        <p:spPr/>
        <p:txBody>
          <a:bodyPr/>
          <a:p>
            <a:pPr algn="ctr"/>
            <a:r>
              <a:rPr lang="en-US"/>
              <a:t>Lord of the rings</a:t>
            </a:r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609600" y="1600200"/>
            <a:ext cx="10498455" cy="4526280"/>
          </a:xfrm>
        </p:spPr>
        <p:txBody>
          <a:bodyPr/>
          <a:p>
            <a:pPr algn="ctr"/>
            <a:r>
              <a:rPr lang="en-US"/>
              <a:t>Watch the video </a:t>
            </a:r>
            <a:r>
              <a:rPr lang="en-US">
                <a:hlinkClick r:id="rId1" action="ppaction://hlinkfile"/>
              </a:rPr>
              <a:t>here</a:t>
            </a:r>
            <a:r>
              <a:rPr lang="en-US"/>
              <a:t>: </a:t>
            </a:r>
            <a:endParaRPr lang="en-US"/>
          </a:p>
          <a:p>
            <a:pPr algn="ctr"/>
            <a:r>
              <a:rPr lang="en-US"/>
              <a:t>Answer the questions</a:t>
            </a:r>
            <a:endParaRPr lang="en-US"/>
          </a:p>
          <a:p>
            <a:pPr algn="ctr"/>
            <a:r>
              <a:rPr lang="en-US"/>
              <a:t>Place your bets</a:t>
            </a:r>
            <a:endParaRPr lang="en-US"/>
          </a:p>
          <a:p>
            <a:pPr algn="ctr"/>
            <a:r>
              <a:rPr lang="en-US"/>
              <a:t>Win </a:t>
            </a:r>
            <a:r>
              <a:rPr lang="en-US" strike="sngStrike">
                <a:solidFill>
                  <a:schemeClr val="tx1"/>
                </a:solidFill>
                <a:uFillTx/>
              </a:rPr>
              <a:t>real</a:t>
            </a:r>
            <a:r>
              <a:rPr lang="en-US"/>
              <a:t> fake money! </a:t>
            </a:r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Match the expressions...</a:t>
            </a:r>
            <a:endParaRPr lang="en-US"/>
          </a:p>
        </p:txBody>
      </p:sp>
      <p:graphicFrame>
        <p:nvGraphicFramePr>
          <p:cNvPr id="8" name="Content Placeholder 7"/>
          <p:cNvGraphicFramePr/>
          <p:nvPr>
            <p:ph idx="1"/>
          </p:nvPr>
        </p:nvGraphicFramePr>
        <p:xfrm>
          <a:off x="14605" y="1417955"/>
          <a:ext cx="12163425" cy="544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7486650" imgH="6210300" progId="Paint.Picture">
                  <p:embed/>
                </p:oleObj>
              </mc:Choice>
              <mc:Fallback>
                <p:oleObj name="" r:id="rId1" imgW="7486650" imgH="62103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605" y="1417955"/>
                        <a:ext cx="12163425" cy="544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526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/>
          <a:p>
            <a:pPr marL="0" indent="0" algn="ctr">
              <a:buNone/>
            </a:pPr>
            <a:endParaRPr lang="en-US" sz="9600">
              <a:solidFill>
                <a:srgbClr val="92D050"/>
              </a:solidFill>
              <a:uFillTx/>
            </a:endParaRPr>
          </a:p>
          <a:p>
            <a:pPr marL="0" indent="0" algn="ctr">
              <a:buNone/>
            </a:pPr>
            <a:r>
              <a:rPr lang="en-US" sz="9600">
                <a:solidFill>
                  <a:srgbClr val="92D050"/>
                </a:solidFill>
                <a:uFillTx/>
              </a:rPr>
              <a:t>$$$</a:t>
            </a:r>
            <a:endParaRPr lang="en-US" sz="9600">
              <a:solidFill>
                <a:srgbClr val="92D050"/>
              </a:solidFill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736600" y="401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/>
              <a:t>Place your bets...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And the answers are...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sz="half" idx="1"/>
          </p:nvPr>
        </p:nvGraphicFramePr>
        <p:xfrm>
          <a:off x="-160020" y="1149350"/>
          <a:ext cx="12378055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10581640" imgH="6210300" progId="Paint.Picture">
                  <p:embed/>
                </p:oleObj>
              </mc:Choice>
              <mc:Fallback>
                <p:oleObj name="" r:id="rId1" imgW="10581640" imgH="62103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60020" y="1149350"/>
                        <a:ext cx="12378055" cy="571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WPS Presentation</Application>
  <PresentationFormat>Widescreen</PresentationFormat>
  <Paragraphs>66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SimSun</vt:lpstr>
      <vt:lpstr>Wingdings</vt:lpstr>
      <vt:lpstr>Microsoft YaHei</vt:lpstr>
      <vt:lpstr>Arial Unicode MS</vt:lpstr>
      <vt:lpstr>Calibri</vt:lpstr>
      <vt:lpstr>Art_mountaineering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Learn English with movies</vt:lpstr>
      <vt:lpstr>The Incredibles</vt:lpstr>
      <vt:lpstr>Match the expressions</vt:lpstr>
      <vt:lpstr>PowerPoint 演示文稿</vt:lpstr>
      <vt:lpstr>And the answers are...</vt:lpstr>
      <vt:lpstr>Lord of the rings</vt:lpstr>
      <vt:lpstr>Match the expressions...</vt:lpstr>
      <vt:lpstr>PowerPoint 演示文稿</vt:lpstr>
      <vt:lpstr>And the answers are...</vt:lpstr>
      <vt:lpstr>Finding Nemo</vt:lpstr>
      <vt:lpstr>Match the expressions...</vt:lpstr>
      <vt:lpstr>PowerPoint 演示文稿</vt:lpstr>
      <vt:lpstr>And the answers are...</vt:lpstr>
      <vt:lpstr>Toy story</vt:lpstr>
      <vt:lpstr>Match the expressions...</vt:lpstr>
      <vt:lpstr>PowerPoint 演示文稿</vt:lpstr>
      <vt:lpstr>And the answers are...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Sentence Auction</dc:title>
  <dc:creator>ILA</dc:creator>
  <cp:lastModifiedBy>rossa</cp:lastModifiedBy>
  <cp:revision>6</cp:revision>
  <dcterms:created xsi:type="dcterms:W3CDTF">2019-11-13T09:57:00Z</dcterms:created>
  <dcterms:modified xsi:type="dcterms:W3CDTF">2024-04-19T09:53:16Z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1033-12.2.0.16731</vt:lpwstr>
  </property>
  <property fmtid="{D5CDD505-2E9C-101B-9397-08002B2CF9AE}" pid="3" name="ICV">
    <vt:lpwstr>6F98623EA9584EBBB0C9F1E0CAB7701E_12</vt:lpwstr>
  </property>
</Properties>
</file>